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3" r:id="rId4"/>
    <p:sldId id="399" r:id="rId5"/>
    <p:sldId id="421" r:id="rId6"/>
    <p:sldId id="423" r:id="rId7"/>
    <p:sldId id="422" r:id="rId8"/>
    <p:sldId id="372" r:id="rId9"/>
    <p:sldId id="405" r:id="rId10"/>
    <p:sldId id="425" r:id="rId11"/>
    <p:sldId id="426" r:id="rId12"/>
    <p:sldId id="427" r:id="rId13"/>
    <p:sldId id="424" r:id="rId14"/>
    <p:sldId id="429" r:id="rId15"/>
    <p:sldId id="431" r:id="rId16"/>
    <p:sldId id="433" r:id="rId17"/>
    <p:sldId id="434" r:id="rId18"/>
    <p:sldId id="437" r:id="rId19"/>
    <p:sldId id="438" r:id="rId20"/>
    <p:sldId id="439" r:id="rId21"/>
    <p:sldId id="440" r:id="rId22"/>
    <p:sldId id="441" r:id="rId23"/>
    <p:sldId id="442" r:id="rId24"/>
    <p:sldId id="443" r:id="rId25"/>
    <p:sldId id="444" r:id="rId26"/>
    <p:sldId id="445" r:id="rId27"/>
    <p:sldId id="446" r:id="rId28"/>
    <p:sldId id="436" r:id="rId29"/>
    <p:sldId id="449" r:id="rId30"/>
    <p:sldId id="451" r:id="rId31"/>
    <p:sldId id="455" r:id="rId32"/>
    <p:sldId id="456" r:id="rId33"/>
    <p:sldId id="450" r:id="rId34"/>
    <p:sldId id="452" r:id="rId35"/>
    <p:sldId id="453" r:id="rId36"/>
    <p:sldId id="454" r:id="rId37"/>
    <p:sldId id="35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339933"/>
    <a:srgbClr val="00CC00"/>
    <a:srgbClr val="FFFFFF"/>
    <a:srgbClr val="0000FF"/>
    <a:srgbClr val="FFA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0" d="100"/>
          <a:sy n="70" d="100"/>
        </p:scale>
        <p:origin x="654" y="4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úy Mai" userId="222f1c7e07c9bd7a" providerId="LiveId" clId="{0C375688-27CB-4888-A644-512884506E51}"/>
    <pc:docChg chg="undo custSel addSld delSld modSld sldOrd modMainMaster">
      <pc:chgData name="Thúy Mai" userId="222f1c7e07c9bd7a" providerId="LiveId" clId="{0C375688-27CB-4888-A644-512884506E51}" dt="2022-12-01T14:14:08.287" v="1433"/>
      <pc:docMkLst>
        <pc:docMk/>
      </pc:docMkLst>
      <pc:sldChg chg="addSp delSp modSp mod modTransition">
        <pc:chgData name="Thúy Mai" userId="222f1c7e07c9bd7a" providerId="LiveId" clId="{0C375688-27CB-4888-A644-512884506E51}" dt="2022-12-01T14:13:30.495" v="1432"/>
        <pc:sldMkLst>
          <pc:docMk/>
          <pc:sldMk cId="2645155750" sldId="257"/>
        </pc:sldMkLst>
        <pc:spChg chg="mod">
          <ac:chgData name="Thúy Mai" userId="222f1c7e07c9bd7a" providerId="LiveId" clId="{0C375688-27CB-4888-A644-512884506E51}" dt="2022-12-01T12:38:52.770" v="16" actId="207"/>
          <ac:spMkLst>
            <pc:docMk/>
            <pc:sldMk cId="2645155750" sldId="257"/>
            <ac:spMk id="3" creationId="{93FCC2EE-ABE8-A976-6529-4622D033C917}"/>
          </ac:spMkLst>
        </pc:spChg>
        <pc:graphicFrameChg chg="add del mod">
          <ac:chgData name="Thúy Mai" userId="222f1c7e07c9bd7a" providerId="LiveId" clId="{0C375688-27CB-4888-A644-512884506E51}" dt="2022-12-01T12:38:31.985" v="3"/>
          <ac:graphicFrameMkLst>
            <pc:docMk/>
            <pc:sldMk cId="2645155750" sldId="257"/>
            <ac:graphicFrameMk id="2" creationId="{409A2580-BA00-5A9B-F2BB-6F6A1E2FC7E3}"/>
          </ac:graphicFrameMkLst>
        </pc:graphicFrameChg>
      </pc:sldChg>
      <pc:sldChg chg="addSp delSp modSp mod modTransition modAnim">
        <pc:chgData name="Thúy Mai" userId="222f1c7e07c9bd7a" providerId="LiveId" clId="{0C375688-27CB-4888-A644-512884506E51}" dt="2022-12-01T14:13:30.495" v="1432"/>
        <pc:sldMkLst>
          <pc:docMk/>
          <pc:sldMk cId="3730514542" sldId="259"/>
        </pc:sldMkLst>
        <pc:spChg chg="mod">
          <ac:chgData name="Thúy Mai" userId="222f1c7e07c9bd7a" providerId="LiveId" clId="{0C375688-27CB-4888-A644-512884506E51}" dt="2022-12-01T12:40:35.549" v="33" actId="14100"/>
          <ac:spMkLst>
            <pc:docMk/>
            <pc:sldMk cId="3730514542" sldId="259"/>
            <ac:spMk id="5" creationId="{2DCE0368-44C5-04DB-E9D9-FA42F3EA40B7}"/>
          </ac:spMkLst>
        </pc:spChg>
        <pc:spChg chg="add mod">
          <ac:chgData name="Thúy Mai" userId="222f1c7e07c9bd7a" providerId="LiveId" clId="{0C375688-27CB-4888-A644-512884506E51}" dt="2022-12-01T12:41:03.040" v="39" actId="1582"/>
          <ac:spMkLst>
            <pc:docMk/>
            <pc:sldMk cId="3730514542" sldId="259"/>
            <ac:spMk id="9" creationId="{50AE2E40-9D2F-EE07-EA10-FCD79528DE67}"/>
          </ac:spMkLst>
        </pc:spChg>
        <pc:graphicFrameChg chg="add del mod">
          <ac:chgData name="Thúy Mai" userId="222f1c7e07c9bd7a" providerId="LiveId" clId="{0C375688-27CB-4888-A644-512884506E51}" dt="2022-12-01T12:39:51.450" v="19"/>
          <ac:graphicFrameMkLst>
            <pc:docMk/>
            <pc:sldMk cId="3730514542" sldId="259"/>
            <ac:graphicFrameMk id="2" creationId="{2E5FDB8B-CE27-1B92-A17A-49997E22D328}"/>
          </ac:graphicFrameMkLst>
        </pc:graphicFrameChg>
        <pc:graphicFrameChg chg="add del mod">
          <ac:chgData name="Thúy Mai" userId="222f1c7e07c9bd7a" providerId="LiveId" clId="{0C375688-27CB-4888-A644-512884506E51}" dt="2022-12-01T12:40:21.195" v="26"/>
          <ac:graphicFrameMkLst>
            <pc:docMk/>
            <pc:sldMk cId="3730514542" sldId="259"/>
            <ac:graphicFrameMk id="3" creationId="{A330CBF7-52D1-E1B6-63E7-894B4E2FEB35}"/>
          </ac:graphicFrameMkLst>
        </pc:graphicFrameChg>
        <pc:picChg chg="mod">
          <ac:chgData name="Thúy Mai" userId="222f1c7e07c9bd7a" providerId="LiveId" clId="{0C375688-27CB-4888-A644-512884506E51}" dt="2022-12-01T12:40:24.567" v="29" actId="1076"/>
          <ac:picMkLst>
            <pc:docMk/>
            <pc:sldMk cId="3730514542" sldId="259"/>
            <ac:picMk id="7" creationId="{D64B881E-ADCD-1FE5-AB4F-C04614AEC317}"/>
          </ac:picMkLst>
        </pc:picChg>
      </pc:sldChg>
      <pc:sldChg chg="modTransition">
        <pc:chgData name="Thúy Mai" userId="222f1c7e07c9bd7a" providerId="LiveId" clId="{0C375688-27CB-4888-A644-512884506E51}" dt="2022-12-01T14:13:30.495" v="1432"/>
        <pc:sldMkLst>
          <pc:docMk/>
          <pc:sldMk cId="2784888110" sldId="263"/>
        </pc:sldMkLst>
      </pc:sldChg>
      <pc:sldChg chg="addSp delSp modSp mod modTransition">
        <pc:chgData name="Thúy Mai" userId="222f1c7e07c9bd7a" providerId="LiveId" clId="{0C375688-27CB-4888-A644-512884506E51}" dt="2022-12-01T14:13:30.495" v="1432"/>
        <pc:sldMkLst>
          <pc:docMk/>
          <pc:sldMk cId="1571268533" sldId="356"/>
        </pc:sldMkLst>
        <pc:spChg chg="mod">
          <ac:chgData name="Thúy Mai" userId="222f1c7e07c9bd7a" providerId="LiveId" clId="{0C375688-27CB-4888-A644-512884506E51}" dt="2022-12-01T14:13:23.649" v="1429" actId="1076"/>
          <ac:spMkLst>
            <pc:docMk/>
            <pc:sldMk cId="1571268533" sldId="356"/>
            <ac:spMk id="6" creationId="{BE5D14E5-6EB5-338F-44ED-9B7DA0801FC4}"/>
          </ac:spMkLst>
        </pc:spChg>
        <pc:graphicFrameChg chg="add del mod">
          <ac:chgData name="Thúy Mai" userId="222f1c7e07c9bd7a" providerId="LiveId" clId="{0C375688-27CB-4888-A644-512884506E51}" dt="2022-12-01T14:13:07.607" v="1418"/>
          <ac:graphicFrameMkLst>
            <pc:docMk/>
            <pc:sldMk cId="1571268533" sldId="356"/>
            <ac:graphicFrameMk id="2" creationId="{14422F42-93D6-0B40-5C7E-F3ECEEE09FAE}"/>
          </ac:graphicFrameMkLst>
        </pc:graphicFrameChg>
      </pc:sldChg>
      <pc:sldChg chg="del">
        <pc:chgData name="Thúy Mai" userId="222f1c7e07c9bd7a" providerId="LiveId" clId="{0C375688-27CB-4888-A644-512884506E51}" dt="2022-12-01T13:01:57.411" v="262" actId="47"/>
        <pc:sldMkLst>
          <pc:docMk/>
          <pc:sldMk cId="1673366949" sldId="360"/>
        </pc:sldMkLst>
      </pc:sldChg>
      <pc:sldChg chg="delSp modSp mod ord modTransition delAnim">
        <pc:chgData name="Thúy Mai" userId="222f1c7e07c9bd7a" providerId="LiveId" clId="{0C375688-27CB-4888-A644-512884506E51}" dt="2022-12-01T14:13:30.495" v="1432"/>
        <pc:sldMkLst>
          <pc:docMk/>
          <pc:sldMk cId="1788596292" sldId="372"/>
        </pc:sldMkLst>
        <pc:spChg chg="del">
          <ac:chgData name="Thúy Mai" userId="222f1c7e07c9bd7a" providerId="LiveId" clId="{0C375688-27CB-4888-A644-512884506E51}" dt="2022-12-01T13:11:40.662" v="372" actId="478"/>
          <ac:spMkLst>
            <pc:docMk/>
            <pc:sldMk cId="1788596292" sldId="372"/>
            <ac:spMk id="6" creationId="{41E006EE-C25C-0720-8F75-E1F188E61446}"/>
          </ac:spMkLst>
        </pc:spChg>
        <pc:spChg chg="mod">
          <ac:chgData name="Thúy Mai" userId="222f1c7e07c9bd7a" providerId="LiveId" clId="{0C375688-27CB-4888-A644-512884506E51}" dt="2022-12-01T13:04:05.835" v="301" actId="1076"/>
          <ac:spMkLst>
            <pc:docMk/>
            <pc:sldMk cId="1788596292" sldId="372"/>
            <ac:spMk id="8" creationId="{4653E7F4-EB09-2951-51BD-7C8C699131F2}"/>
          </ac:spMkLst>
        </pc:spChg>
        <pc:picChg chg="mod">
          <ac:chgData name="Thúy Mai" userId="222f1c7e07c9bd7a" providerId="LiveId" clId="{0C375688-27CB-4888-A644-512884506E51}" dt="2022-12-01T13:11:45.357" v="374" actId="14100"/>
          <ac:picMkLst>
            <pc:docMk/>
            <pc:sldMk cId="1788596292" sldId="372"/>
            <ac:picMk id="5" creationId="{E26B6142-1B0A-E8EB-DEBA-6188DFE603A3}"/>
          </ac:picMkLst>
        </pc:picChg>
      </pc:sldChg>
      <pc:sldChg chg="addSp delSp modSp mod modTransition delAnim modAnim">
        <pc:chgData name="Thúy Mai" userId="222f1c7e07c9bd7a" providerId="LiveId" clId="{0C375688-27CB-4888-A644-512884506E51}" dt="2022-12-01T14:13:30.495" v="1432"/>
        <pc:sldMkLst>
          <pc:docMk/>
          <pc:sldMk cId="2643305202" sldId="399"/>
        </pc:sldMkLst>
        <pc:spChg chg="mod">
          <ac:chgData name="Thúy Mai" userId="222f1c7e07c9bd7a" providerId="LiveId" clId="{0C375688-27CB-4888-A644-512884506E51}" dt="2022-12-01T12:52:34.013" v="83" actId="13926"/>
          <ac:spMkLst>
            <pc:docMk/>
            <pc:sldMk cId="2643305202" sldId="399"/>
            <ac:spMk id="3" creationId="{BE3FA186-2326-EA7D-707C-2DC70A6FAD13}"/>
          </ac:spMkLst>
        </pc:spChg>
        <pc:spChg chg="add mod">
          <ac:chgData name="Thúy Mai" userId="222f1c7e07c9bd7a" providerId="LiveId" clId="{0C375688-27CB-4888-A644-512884506E51}" dt="2022-12-01T12:52:57.394" v="92" actId="207"/>
          <ac:spMkLst>
            <pc:docMk/>
            <pc:sldMk cId="2643305202" sldId="399"/>
            <ac:spMk id="6" creationId="{F2E931C1-2FF7-F117-1E86-DCD8AD3D0220}"/>
          </ac:spMkLst>
        </pc:spChg>
        <pc:spChg chg="mod">
          <ac:chgData name="Thúy Mai" userId="222f1c7e07c9bd7a" providerId="LiveId" clId="{0C375688-27CB-4888-A644-512884506E51}" dt="2022-12-01T12:54:07.170" v="105" actId="1076"/>
          <ac:spMkLst>
            <pc:docMk/>
            <pc:sldMk cId="2643305202" sldId="399"/>
            <ac:spMk id="11" creationId="{D6DC1364-96C8-D037-FEF6-C9E083A33CEA}"/>
          </ac:spMkLst>
        </pc:spChg>
        <pc:graphicFrameChg chg="add del mod">
          <ac:chgData name="Thúy Mai" userId="222f1c7e07c9bd7a" providerId="LiveId" clId="{0C375688-27CB-4888-A644-512884506E51}" dt="2022-12-01T12:52:25.096" v="78"/>
          <ac:graphicFrameMkLst>
            <pc:docMk/>
            <pc:sldMk cId="2643305202" sldId="399"/>
            <ac:graphicFrameMk id="2" creationId="{E802F414-661A-598B-B666-3A3C19B347BB}"/>
          </ac:graphicFrameMkLst>
        </pc:graphicFrameChg>
        <pc:graphicFrameChg chg="add del mod">
          <ac:chgData name="Thúy Mai" userId="222f1c7e07c9bd7a" providerId="LiveId" clId="{0C375688-27CB-4888-A644-512884506E51}" dt="2022-12-01T12:53:18.714" v="95"/>
          <ac:graphicFrameMkLst>
            <pc:docMk/>
            <pc:sldMk cId="2643305202" sldId="399"/>
            <ac:graphicFrameMk id="8" creationId="{0A12C6A6-E625-D52E-AF30-675FDA15F796}"/>
          </ac:graphicFrameMkLst>
        </pc:graphicFrameChg>
        <pc:picChg chg="del">
          <ac:chgData name="Thúy Mai" userId="222f1c7e07c9bd7a" providerId="LiveId" clId="{0C375688-27CB-4888-A644-512884506E51}" dt="2022-12-01T12:53:36.358" v="100" actId="478"/>
          <ac:picMkLst>
            <pc:docMk/>
            <pc:sldMk cId="2643305202" sldId="399"/>
            <ac:picMk id="7" creationId="{D64B881E-ADCD-1FE5-AB4F-C04614AEC317}"/>
          </ac:picMkLst>
        </pc:picChg>
        <pc:picChg chg="add mod">
          <ac:chgData name="Thúy Mai" userId="222f1c7e07c9bd7a" providerId="LiveId" clId="{0C375688-27CB-4888-A644-512884506E51}" dt="2022-12-01T12:54:05.186" v="104" actId="1076"/>
          <ac:picMkLst>
            <pc:docMk/>
            <pc:sldMk cId="2643305202" sldId="399"/>
            <ac:picMk id="10" creationId="{067DC3CC-4E00-BDAA-A13E-96611E6C9AAC}"/>
          </ac:picMkLst>
        </pc:picChg>
        <pc:picChg chg="add mod">
          <ac:chgData name="Thúy Mai" userId="222f1c7e07c9bd7a" providerId="LiveId" clId="{0C375688-27CB-4888-A644-512884506E51}" dt="2022-12-01T12:55:06.566" v="123" actId="1076"/>
          <ac:picMkLst>
            <pc:docMk/>
            <pc:sldMk cId="2643305202" sldId="399"/>
            <ac:picMk id="13" creationId="{5B67B6BB-4008-BECD-1089-CD0748FF7DCE}"/>
          </ac:picMkLst>
        </pc:picChg>
      </pc:sldChg>
      <pc:sldChg chg="del">
        <pc:chgData name="Thúy Mai" userId="222f1c7e07c9bd7a" providerId="LiveId" clId="{0C375688-27CB-4888-A644-512884506E51}" dt="2022-12-01T13:01:58.190" v="264" actId="47"/>
        <pc:sldMkLst>
          <pc:docMk/>
          <pc:sldMk cId="4098765092" sldId="400"/>
        </pc:sldMkLst>
      </pc:sldChg>
      <pc:sldChg chg="del">
        <pc:chgData name="Thúy Mai" userId="222f1c7e07c9bd7a" providerId="LiveId" clId="{0C375688-27CB-4888-A644-512884506E51}" dt="2022-12-01T13:01:57.751" v="263" actId="47"/>
        <pc:sldMkLst>
          <pc:docMk/>
          <pc:sldMk cId="3133669826" sldId="401"/>
        </pc:sldMkLst>
      </pc:sldChg>
      <pc:sldChg chg="del">
        <pc:chgData name="Thúy Mai" userId="222f1c7e07c9bd7a" providerId="LiveId" clId="{0C375688-27CB-4888-A644-512884506E51}" dt="2022-12-01T13:01:58.485" v="265" actId="47"/>
        <pc:sldMkLst>
          <pc:docMk/>
          <pc:sldMk cId="2161652229" sldId="402"/>
        </pc:sldMkLst>
      </pc:sldChg>
      <pc:sldChg chg="del">
        <pc:chgData name="Thúy Mai" userId="222f1c7e07c9bd7a" providerId="LiveId" clId="{0C375688-27CB-4888-A644-512884506E51}" dt="2022-12-01T13:01:58.821" v="266" actId="47"/>
        <pc:sldMkLst>
          <pc:docMk/>
          <pc:sldMk cId="3110992767" sldId="403"/>
        </pc:sldMkLst>
      </pc:sldChg>
      <pc:sldChg chg="del">
        <pc:chgData name="Thúy Mai" userId="222f1c7e07c9bd7a" providerId="LiveId" clId="{0C375688-27CB-4888-A644-512884506E51}" dt="2022-12-01T13:01:59.161" v="267" actId="47"/>
        <pc:sldMkLst>
          <pc:docMk/>
          <pc:sldMk cId="827225558" sldId="404"/>
        </pc:sldMkLst>
      </pc:sldChg>
      <pc:sldChg chg="addSp delSp modSp mod ord modTransition delAnim modAnim">
        <pc:chgData name="Thúy Mai" userId="222f1c7e07c9bd7a" providerId="LiveId" clId="{0C375688-27CB-4888-A644-512884506E51}" dt="2022-12-01T14:13:30.495" v="1432"/>
        <pc:sldMkLst>
          <pc:docMk/>
          <pc:sldMk cId="23712909" sldId="405"/>
        </pc:sldMkLst>
        <pc:spChg chg="add mod">
          <ac:chgData name="Thúy Mai" userId="222f1c7e07c9bd7a" providerId="LiveId" clId="{0C375688-27CB-4888-A644-512884506E51}" dt="2022-12-01T13:19:55.779" v="379" actId="1076"/>
          <ac:spMkLst>
            <pc:docMk/>
            <pc:sldMk cId="23712909" sldId="405"/>
            <ac:spMk id="2" creationId="{FE4ADB63-5243-9E32-9CA4-D86D974595BA}"/>
          </ac:spMkLst>
        </pc:spChg>
        <pc:spChg chg="del mod">
          <ac:chgData name="Thúy Mai" userId="222f1c7e07c9bd7a" providerId="LiveId" clId="{0C375688-27CB-4888-A644-512884506E51}" dt="2022-12-01T13:20:45.925" v="414" actId="478"/>
          <ac:spMkLst>
            <pc:docMk/>
            <pc:sldMk cId="23712909" sldId="405"/>
            <ac:spMk id="5" creationId="{5812ACBD-55D4-9CFB-45E7-66D5518B24A4}"/>
          </ac:spMkLst>
        </pc:spChg>
        <pc:spChg chg="mod">
          <ac:chgData name="Thúy Mai" userId="222f1c7e07c9bd7a" providerId="LiveId" clId="{0C375688-27CB-4888-A644-512884506E51}" dt="2022-12-01T13:20:36.602" v="409" actId="1076"/>
          <ac:spMkLst>
            <pc:docMk/>
            <pc:sldMk cId="23712909" sldId="405"/>
            <ac:spMk id="6" creationId="{B49811AC-12A2-F205-C684-3319BD4D4801}"/>
          </ac:spMkLst>
        </pc:spChg>
        <pc:spChg chg="del">
          <ac:chgData name="Thúy Mai" userId="222f1c7e07c9bd7a" providerId="LiveId" clId="{0C375688-27CB-4888-A644-512884506E51}" dt="2022-12-01T13:11:23.113" v="337" actId="478"/>
          <ac:spMkLst>
            <pc:docMk/>
            <pc:sldMk cId="23712909" sldId="405"/>
            <ac:spMk id="8" creationId="{5059D921-63F0-8FDE-6D9E-A52AEB1E5CC2}"/>
          </ac:spMkLst>
        </pc:spChg>
        <pc:spChg chg="del mod">
          <ac:chgData name="Thúy Mai" userId="222f1c7e07c9bd7a" providerId="LiveId" clId="{0C375688-27CB-4888-A644-512884506E51}" dt="2022-12-01T13:20:45.925" v="414" actId="478"/>
          <ac:spMkLst>
            <pc:docMk/>
            <pc:sldMk cId="23712909" sldId="405"/>
            <ac:spMk id="9" creationId="{BB25BC66-B547-603C-06FF-5DCA163E2551}"/>
          </ac:spMkLst>
        </pc:spChg>
        <pc:spChg chg="add mod">
          <ac:chgData name="Thúy Mai" userId="222f1c7e07c9bd7a" providerId="LiveId" clId="{0C375688-27CB-4888-A644-512884506E51}" dt="2022-12-01T13:21:10.808" v="421" actId="20577"/>
          <ac:spMkLst>
            <pc:docMk/>
            <pc:sldMk cId="23712909" sldId="405"/>
            <ac:spMk id="10" creationId="{1FBF55D2-8184-7368-4522-0C91ABBC2EAF}"/>
          </ac:spMkLst>
        </pc:spChg>
        <pc:spChg chg="del mod">
          <ac:chgData name="Thúy Mai" userId="222f1c7e07c9bd7a" providerId="LiveId" clId="{0C375688-27CB-4888-A644-512884506E51}" dt="2022-12-01T13:20:45.925" v="414" actId="478"/>
          <ac:spMkLst>
            <pc:docMk/>
            <pc:sldMk cId="23712909" sldId="405"/>
            <ac:spMk id="11" creationId="{6B388A7C-5469-7393-3509-495F3909FEB1}"/>
          </ac:spMkLst>
        </pc:spChg>
        <pc:spChg chg="add del mod">
          <ac:chgData name="Thúy Mai" userId="222f1c7e07c9bd7a" providerId="LiveId" clId="{0C375688-27CB-4888-A644-512884506E51}" dt="2022-12-01T13:29:46.776" v="454"/>
          <ac:spMkLst>
            <pc:docMk/>
            <pc:sldMk cId="23712909" sldId="405"/>
            <ac:spMk id="14" creationId="{F67155E2-01D7-EB50-CAB1-B169F068EA30}"/>
          </ac:spMkLst>
        </pc:spChg>
        <pc:spChg chg="add mod">
          <ac:chgData name="Thúy Mai" userId="222f1c7e07c9bd7a" providerId="LiveId" clId="{0C375688-27CB-4888-A644-512884506E51}" dt="2022-12-01T13:26:04.418" v="452" actId="1076"/>
          <ac:spMkLst>
            <pc:docMk/>
            <pc:sldMk cId="23712909" sldId="405"/>
            <ac:spMk id="15" creationId="{92C3504E-797C-0204-8C6B-31F1C0207F23}"/>
          </ac:spMkLst>
        </pc:spChg>
        <pc:graphicFrameChg chg="add del mod">
          <ac:chgData name="Thúy Mai" userId="222f1c7e07c9bd7a" providerId="LiveId" clId="{0C375688-27CB-4888-A644-512884506E51}" dt="2022-12-01T13:19:59.239" v="383"/>
          <ac:graphicFrameMkLst>
            <pc:docMk/>
            <pc:sldMk cId="23712909" sldId="405"/>
            <ac:graphicFrameMk id="3" creationId="{CC644458-1D41-53FD-370B-58D1BCFFF3AA}"/>
          </ac:graphicFrameMkLst>
        </pc:graphicFrameChg>
        <pc:graphicFrameChg chg="add del mod">
          <ac:chgData name="Thúy Mai" userId="222f1c7e07c9bd7a" providerId="LiveId" clId="{0C375688-27CB-4888-A644-512884506E51}" dt="2022-12-01T13:21:15.091" v="424"/>
          <ac:graphicFrameMkLst>
            <pc:docMk/>
            <pc:sldMk cId="23712909" sldId="405"/>
            <ac:graphicFrameMk id="12" creationId="{F2469D1B-89EB-FEFF-EDD0-EDB1D403F43F}"/>
          </ac:graphicFrameMkLst>
        </pc:graphicFrameChg>
        <pc:picChg chg="add mod">
          <ac:chgData name="Thúy Mai" userId="222f1c7e07c9bd7a" providerId="LiveId" clId="{0C375688-27CB-4888-A644-512884506E51}" dt="2022-12-01T13:26:02.116" v="451" actId="1076"/>
          <ac:picMkLst>
            <pc:docMk/>
            <pc:sldMk cId="23712909" sldId="405"/>
            <ac:picMk id="16" creationId="{3737B697-2597-683C-D080-743C8570E549}"/>
          </ac:picMkLst>
        </pc:picChg>
      </pc:sldChg>
      <pc:sldChg chg="del">
        <pc:chgData name="Thúy Mai" userId="222f1c7e07c9bd7a" providerId="LiveId" clId="{0C375688-27CB-4888-A644-512884506E51}" dt="2022-12-01T14:12:45.377" v="1403" actId="47"/>
        <pc:sldMkLst>
          <pc:docMk/>
          <pc:sldMk cId="1476696291" sldId="406"/>
        </pc:sldMkLst>
      </pc:sldChg>
      <pc:sldChg chg="del">
        <pc:chgData name="Thúy Mai" userId="222f1c7e07c9bd7a" providerId="LiveId" clId="{0C375688-27CB-4888-A644-512884506E51}" dt="2022-12-01T14:12:46.178" v="1404" actId="47"/>
        <pc:sldMkLst>
          <pc:docMk/>
          <pc:sldMk cId="64448014" sldId="407"/>
        </pc:sldMkLst>
      </pc:sldChg>
      <pc:sldChg chg="del">
        <pc:chgData name="Thúy Mai" userId="222f1c7e07c9bd7a" providerId="LiveId" clId="{0C375688-27CB-4888-A644-512884506E51}" dt="2022-12-01T14:12:46.677" v="1405" actId="47"/>
        <pc:sldMkLst>
          <pc:docMk/>
          <pc:sldMk cId="1062999634" sldId="408"/>
        </pc:sldMkLst>
      </pc:sldChg>
      <pc:sldChg chg="del">
        <pc:chgData name="Thúy Mai" userId="222f1c7e07c9bd7a" providerId="LiveId" clId="{0C375688-27CB-4888-A644-512884506E51}" dt="2022-12-01T14:12:47.122" v="1406" actId="47"/>
        <pc:sldMkLst>
          <pc:docMk/>
          <pc:sldMk cId="1340058227" sldId="409"/>
        </pc:sldMkLst>
      </pc:sldChg>
      <pc:sldChg chg="del">
        <pc:chgData name="Thúy Mai" userId="222f1c7e07c9bd7a" providerId="LiveId" clId="{0C375688-27CB-4888-A644-512884506E51}" dt="2022-12-01T14:12:47.488" v="1407" actId="47"/>
        <pc:sldMkLst>
          <pc:docMk/>
          <pc:sldMk cId="2017912718" sldId="410"/>
        </pc:sldMkLst>
      </pc:sldChg>
      <pc:sldChg chg="del">
        <pc:chgData name="Thúy Mai" userId="222f1c7e07c9bd7a" providerId="LiveId" clId="{0C375688-27CB-4888-A644-512884506E51}" dt="2022-12-01T14:12:47.885" v="1408" actId="47"/>
        <pc:sldMkLst>
          <pc:docMk/>
          <pc:sldMk cId="3712122892" sldId="411"/>
        </pc:sldMkLst>
      </pc:sldChg>
      <pc:sldChg chg="del">
        <pc:chgData name="Thúy Mai" userId="222f1c7e07c9bd7a" providerId="LiveId" clId="{0C375688-27CB-4888-A644-512884506E51}" dt="2022-12-01T14:12:51.781" v="1415" actId="47"/>
        <pc:sldMkLst>
          <pc:docMk/>
          <pc:sldMk cId="1807687358" sldId="412"/>
        </pc:sldMkLst>
      </pc:sldChg>
      <pc:sldChg chg="del">
        <pc:chgData name="Thúy Mai" userId="222f1c7e07c9bd7a" providerId="LiveId" clId="{0C375688-27CB-4888-A644-512884506E51}" dt="2022-12-01T14:12:48.243" v="1409" actId="47"/>
        <pc:sldMkLst>
          <pc:docMk/>
          <pc:sldMk cId="128296735" sldId="413"/>
        </pc:sldMkLst>
      </pc:sldChg>
      <pc:sldChg chg="del">
        <pc:chgData name="Thúy Mai" userId="222f1c7e07c9bd7a" providerId="LiveId" clId="{0C375688-27CB-4888-A644-512884506E51}" dt="2022-12-01T14:12:49.106" v="1411" actId="47"/>
        <pc:sldMkLst>
          <pc:docMk/>
          <pc:sldMk cId="435150662" sldId="414"/>
        </pc:sldMkLst>
      </pc:sldChg>
      <pc:sldChg chg="del">
        <pc:chgData name="Thúy Mai" userId="222f1c7e07c9bd7a" providerId="LiveId" clId="{0C375688-27CB-4888-A644-512884506E51}" dt="2022-12-01T14:12:48.725" v="1410" actId="47"/>
        <pc:sldMkLst>
          <pc:docMk/>
          <pc:sldMk cId="1332153345" sldId="415"/>
        </pc:sldMkLst>
      </pc:sldChg>
      <pc:sldChg chg="del">
        <pc:chgData name="Thúy Mai" userId="222f1c7e07c9bd7a" providerId="LiveId" clId="{0C375688-27CB-4888-A644-512884506E51}" dt="2022-12-01T14:12:49.490" v="1412" actId="47"/>
        <pc:sldMkLst>
          <pc:docMk/>
          <pc:sldMk cId="2595799320" sldId="416"/>
        </pc:sldMkLst>
      </pc:sldChg>
      <pc:sldChg chg="del">
        <pc:chgData name="Thúy Mai" userId="222f1c7e07c9bd7a" providerId="LiveId" clId="{0C375688-27CB-4888-A644-512884506E51}" dt="2022-12-01T14:12:50.013" v="1413" actId="47"/>
        <pc:sldMkLst>
          <pc:docMk/>
          <pc:sldMk cId="565865499" sldId="417"/>
        </pc:sldMkLst>
      </pc:sldChg>
      <pc:sldChg chg="del">
        <pc:chgData name="Thúy Mai" userId="222f1c7e07c9bd7a" providerId="LiveId" clId="{0C375688-27CB-4888-A644-512884506E51}" dt="2022-12-01T14:12:50.855" v="1414" actId="47"/>
        <pc:sldMkLst>
          <pc:docMk/>
          <pc:sldMk cId="258794120" sldId="418"/>
        </pc:sldMkLst>
      </pc:sldChg>
      <pc:sldChg chg="new del">
        <pc:chgData name="Thúy Mai" userId="222f1c7e07c9bd7a" providerId="LiveId" clId="{0C375688-27CB-4888-A644-512884506E51}" dt="2022-12-01T13:02:08.516" v="270" actId="47"/>
        <pc:sldMkLst>
          <pc:docMk/>
          <pc:sldMk cId="2352283007" sldId="419"/>
        </pc:sldMkLst>
      </pc:sldChg>
      <pc:sldChg chg="new del">
        <pc:chgData name="Thúy Mai" userId="222f1c7e07c9bd7a" providerId="LiveId" clId="{0C375688-27CB-4888-A644-512884506E51}" dt="2022-12-01T13:02:09.068" v="271" actId="47"/>
        <pc:sldMkLst>
          <pc:docMk/>
          <pc:sldMk cId="819446724" sldId="420"/>
        </pc:sldMkLst>
      </pc:sldChg>
      <pc:sldChg chg="addSp delSp modSp add mod modTransition delAnim modAnim">
        <pc:chgData name="Thúy Mai" userId="222f1c7e07c9bd7a" providerId="LiveId" clId="{0C375688-27CB-4888-A644-512884506E51}" dt="2022-12-01T14:13:30.495" v="1432"/>
        <pc:sldMkLst>
          <pc:docMk/>
          <pc:sldMk cId="3972359019" sldId="421"/>
        </pc:sldMkLst>
        <pc:spChg chg="add del mod">
          <ac:chgData name="Thúy Mai" userId="222f1c7e07c9bd7a" providerId="LiveId" clId="{0C375688-27CB-4888-A644-512884506E51}" dt="2022-12-01T12:57:18.630" v="153" actId="478"/>
          <ac:spMkLst>
            <pc:docMk/>
            <pc:sldMk cId="3972359019" sldId="421"/>
            <ac:spMk id="7" creationId="{7C21612D-5B29-72DC-888C-4C926AD69AE4}"/>
          </ac:spMkLst>
        </pc:spChg>
        <pc:spChg chg="add mod">
          <ac:chgData name="Thúy Mai" userId="222f1c7e07c9bd7a" providerId="LiveId" clId="{0C375688-27CB-4888-A644-512884506E51}" dt="2022-12-01T12:56:46.790" v="142" actId="1076"/>
          <ac:spMkLst>
            <pc:docMk/>
            <pc:sldMk cId="3972359019" sldId="421"/>
            <ac:spMk id="8" creationId="{E483DFDE-720C-4D0D-A919-2DD021B9AC18}"/>
          </ac:spMkLst>
        </pc:spChg>
        <pc:spChg chg="add mod">
          <ac:chgData name="Thúy Mai" userId="222f1c7e07c9bd7a" providerId="LiveId" clId="{0C375688-27CB-4888-A644-512884506E51}" dt="2022-12-01T12:56:43.928" v="141" actId="1076"/>
          <ac:spMkLst>
            <pc:docMk/>
            <pc:sldMk cId="3972359019" sldId="421"/>
            <ac:spMk id="9" creationId="{ABB476CC-3E53-9C62-8913-6272C554EC79}"/>
          </ac:spMkLst>
        </pc:spChg>
        <pc:spChg chg="del">
          <ac:chgData name="Thúy Mai" userId="222f1c7e07c9bd7a" providerId="LiveId" clId="{0C375688-27CB-4888-A644-512884506E51}" dt="2022-12-01T12:54:40.098" v="109" actId="478"/>
          <ac:spMkLst>
            <pc:docMk/>
            <pc:sldMk cId="3972359019" sldId="421"/>
            <ac:spMk id="11" creationId="{D6DC1364-96C8-D037-FEF6-C9E083A33CEA}"/>
          </ac:spMkLst>
        </pc:spChg>
        <pc:spChg chg="add mod">
          <ac:chgData name="Thúy Mai" userId="222f1c7e07c9bd7a" providerId="LiveId" clId="{0C375688-27CB-4888-A644-512884506E51}" dt="2022-12-01T12:57:12.132" v="149" actId="14100"/>
          <ac:spMkLst>
            <pc:docMk/>
            <pc:sldMk cId="3972359019" sldId="421"/>
            <ac:spMk id="12" creationId="{0665BED9-9E5E-90C6-60E3-82A8A15C2611}"/>
          </ac:spMkLst>
        </pc:spChg>
        <pc:spChg chg="add mod">
          <ac:chgData name="Thúy Mai" userId="222f1c7e07c9bd7a" providerId="LiveId" clId="{0C375688-27CB-4888-A644-512884506E51}" dt="2022-12-01T12:57:27.234" v="156" actId="14100"/>
          <ac:spMkLst>
            <pc:docMk/>
            <pc:sldMk cId="3972359019" sldId="421"/>
            <ac:spMk id="13" creationId="{11C82968-1B97-A0C4-4663-6AD6A3F22E68}"/>
          </ac:spMkLst>
        </pc:spChg>
        <pc:graphicFrameChg chg="add del mod">
          <ac:chgData name="Thúy Mai" userId="222f1c7e07c9bd7a" providerId="LiveId" clId="{0C375688-27CB-4888-A644-512884506E51}" dt="2022-12-01T12:54:41.613" v="112"/>
          <ac:graphicFrameMkLst>
            <pc:docMk/>
            <pc:sldMk cId="3972359019" sldId="421"/>
            <ac:graphicFrameMk id="2" creationId="{70889C6C-4B6A-82AB-E9C6-155BD9683308}"/>
          </ac:graphicFrameMkLst>
        </pc:graphicFrameChg>
        <pc:picChg chg="del">
          <ac:chgData name="Thúy Mai" userId="222f1c7e07c9bd7a" providerId="LiveId" clId="{0C375688-27CB-4888-A644-512884506E51}" dt="2022-12-01T12:54:40.098" v="109" actId="478"/>
          <ac:picMkLst>
            <pc:docMk/>
            <pc:sldMk cId="3972359019" sldId="421"/>
            <ac:picMk id="10" creationId="{067DC3CC-4E00-BDAA-A13E-96611E6C9AAC}"/>
          </ac:picMkLst>
        </pc:picChg>
      </pc:sldChg>
      <pc:sldChg chg="addSp delSp modSp add mod modTransition delAnim modAnim">
        <pc:chgData name="Thúy Mai" userId="222f1c7e07c9bd7a" providerId="LiveId" clId="{0C375688-27CB-4888-A644-512884506E51}" dt="2022-12-01T14:13:30.495" v="1432"/>
        <pc:sldMkLst>
          <pc:docMk/>
          <pc:sldMk cId="3196781708" sldId="422"/>
        </pc:sldMkLst>
        <pc:spChg chg="mod">
          <ac:chgData name="Thúy Mai" userId="222f1c7e07c9bd7a" providerId="LiveId" clId="{0C375688-27CB-4888-A644-512884506E51}" dt="2022-12-01T12:58:49.338" v="213" actId="20577"/>
          <ac:spMkLst>
            <pc:docMk/>
            <pc:sldMk cId="3196781708" sldId="422"/>
            <ac:spMk id="6" creationId="{F2E931C1-2FF7-F117-1E86-DCD8AD3D0220}"/>
          </ac:spMkLst>
        </pc:spChg>
        <pc:spChg chg="add del mod">
          <ac:chgData name="Thúy Mai" userId="222f1c7e07c9bd7a" providerId="LiveId" clId="{0C375688-27CB-4888-A644-512884506E51}" dt="2022-12-01T13:01:28.452" v="257" actId="478"/>
          <ac:spMkLst>
            <pc:docMk/>
            <pc:sldMk cId="3196781708" sldId="422"/>
            <ac:spMk id="7" creationId="{110C15BC-F017-A908-D949-26FFBFE3A81E}"/>
          </ac:spMkLst>
        </pc:spChg>
        <pc:spChg chg="mod">
          <ac:chgData name="Thúy Mai" userId="222f1c7e07c9bd7a" providerId="LiveId" clId="{0C375688-27CB-4888-A644-512884506E51}" dt="2022-12-01T12:59:24.636" v="224" actId="1076"/>
          <ac:spMkLst>
            <pc:docMk/>
            <pc:sldMk cId="3196781708" sldId="422"/>
            <ac:spMk id="8" creationId="{E483DFDE-720C-4D0D-A919-2DD021B9AC18}"/>
          </ac:spMkLst>
        </pc:spChg>
        <pc:spChg chg="mod">
          <ac:chgData name="Thúy Mai" userId="222f1c7e07c9bd7a" providerId="LiveId" clId="{0C375688-27CB-4888-A644-512884506E51}" dt="2022-12-01T12:59:52.569" v="229" actId="1076"/>
          <ac:spMkLst>
            <pc:docMk/>
            <pc:sldMk cId="3196781708" sldId="422"/>
            <ac:spMk id="9" creationId="{ABB476CC-3E53-9C62-8913-6272C554EC79}"/>
          </ac:spMkLst>
        </pc:spChg>
        <pc:spChg chg="add mod">
          <ac:chgData name="Thúy Mai" userId="222f1c7e07c9bd7a" providerId="LiveId" clId="{0C375688-27CB-4888-A644-512884506E51}" dt="2022-12-01T13:00:58.572" v="248" actId="1076"/>
          <ac:spMkLst>
            <pc:docMk/>
            <pc:sldMk cId="3196781708" sldId="422"/>
            <ac:spMk id="10" creationId="{1AA29B51-6217-4DDC-4BF9-C47A23F79E65}"/>
          </ac:spMkLst>
        </pc:spChg>
        <pc:spChg chg="add mod">
          <ac:chgData name="Thúy Mai" userId="222f1c7e07c9bd7a" providerId="LiveId" clId="{0C375688-27CB-4888-A644-512884506E51}" dt="2022-12-01T13:01:13.494" v="252"/>
          <ac:spMkLst>
            <pc:docMk/>
            <pc:sldMk cId="3196781708" sldId="422"/>
            <ac:spMk id="11" creationId="{88948BEE-AFBB-E9EC-0016-14F47354214A}"/>
          </ac:spMkLst>
        </pc:spChg>
        <pc:spChg chg="mod">
          <ac:chgData name="Thúy Mai" userId="222f1c7e07c9bd7a" providerId="LiveId" clId="{0C375688-27CB-4888-A644-512884506E51}" dt="2022-12-01T13:00:42.874" v="242" actId="1076"/>
          <ac:spMkLst>
            <pc:docMk/>
            <pc:sldMk cId="3196781708" sldId="422"/>
            <ac:spMk id="12" creationId="{0665BED9-9E5E-90C6-60E3-82A8A15C2611}"/>
          </ac:spMkLst>
        </pc:spChg>
        <pc:spChg chg="del">
          <ac:chgData name="Thúy Mai" userId="222f1c7e07c9bd7a" providerId="LiveId" clId="{0C375688-27CB-4888-A644-512884506E51}" dt="2022-12-01T13:00:21.606" v="237" actId="478"/>
          <ac:spMkLst>
            <pc:docMk/>
            <pc:sldMk cId="3196781708" sldId="422"/>
            <ac:spMk id="13" creationId="{11C82968-1B97-A0C4-4663-6AD6A3F22E68}"/>
          </ac:spMkLst>
        </pc:spChg>
        <pc:spChg chg="add mod">
          <ac:chgData name="Thúy Mai" userId="222f1c7e07c9bd7a" providerId="LiveId" clId="{0C375688-27CB-4888-A644-512884506E51}" dt="2022-12-01T13:01:46.276" v="261" actId="14100"/>
          <ac:spMkLst>
            <pc:docMk/>
            <pc:sldMk cId="3196781708" sldId="422"/>
            <ac:spMk id="14" creationId="{AB0141D4-2531-D7FF-2944-F7BAEDEC64FC}"/>
          </ac:spMkLst>
        </pc:spChg>
        <pc:graphicFrameChg chg="add del mod">
          <ac:chgData name="Thúy Mai" userId="222f1c7e07c9bd7a" providerId="LiveId" clId="{0C375688-27CB-4888-A644-512884506E51}" dt="2022-12-01T12:59:10.646" v="216"/>
          <ac:graphicFrameMkLst>
            <pc:docMk/>
            <pc:sldMk cId="3196781708" sldId="422"/>
            <ac:graphicFrameMk id="2" creationId="{1B8101F7-D098-8C95-BA33-7C46C3A4B596}"/>
          </ac:graphicFrameMkLst>
        </pc:graphicFrameChg>
      </pc:sldChg>
      <pc:sldChg chg="addSp delSp modSp add mod ord modTransition delAnim modAnim">
        <pc:chgData name="Thúy Mai" userId="222f1c7e07c9bd7a" providerId="LiveId" clId="{0C375688-27CB-4888-A644-512884506E51}" dt="2022-12-01T14:13:30.495" v="1432"/>
        <pc:sldMkLst>
          <pc:docMk/>
          <pc:sldMk cId="318529704" sldId="423"/>
        </pc:sldMkLst>
        <pc:spChg chg="mod">
          <ac:chgData name="Thúy Mai" userId="222f1c7e07c9bd7a" providerId="LiveId" clId="{0C375688-27CB-4888-A644-512884506E51}" dt="2022-12-01T12:57:51.398" v="180" actId="20577"/>
          <ac:spMkLst>
            <pc:docMk/>
            <pc:sldMk cId="318529704" sldId="423"/>
            <ac:spMk id="6" creationId="{F2E931C1-2FF7-F117-1E86-DCD8AD3D0220}"/>
          </ac:spMkLst>
        </pc:spChg>
        <pc:spChg chg="mod">
          <ac:chgData name="Thúy Mai" userId="222f1c7e07c9bd7a" providerId="LiveId" clId="{0C375688-27CB-4888-A644-512884506E51}" dt="2022-12-01T13:21:53.806" v="440" actId="1076"/>
          <ac:spMkLst>
            <pc:docMk/>
            <pc:sldMk cId="318529704" sldId="423"/>
            <ac:spMk id="11" creationId="{D6DC1364-96C8-D037-FEF6-C9E083A33CEA}"/>
          </ac:spMkLst>
        </pc:spChg>
        <pc:graphicFrameChg chg="add del mod">
          <ac:chgData name="Thúy Mai" userId="222f1c7e07c9bd7a" providerId="LiveId" clId="{0C375688-27CB-4888-A644-512884506E51}" dt="2022-12-01T12:58:04.322" v="183"/>
          <ac:graphicFrameMkLst>
            <pc:docMk/>
            <pc:sldMk cId="318529704" sldId="423"/>
            <ac:graphicFrameMk id="2" creationId="{72C09ABA-F89A-F59F-B36C-63DF0AC94FB5}"/>
          </ac:graphicFrameMkLst>
        </pc:graphicFrameChg>
        <pc:picChg chg="add mod">
          <ac:chgData name="Thúy Mai" userId="222f1c7e07c9bd7a" providerId="LiveId" clId="{0C375688-27CB-4888-A644-512884506E51}" dt="2022-12-01T12:58:37.242" v="192" actId="1076"/>
          <ac:picMkLst>
            <pc:docMk/>
            <pc:sldMk cId="318529704" sldId="423"/>
            <ac:picMk id="7" creationId="{EA81E748-C0B8-018E-FF3E-37F2D4D26D75}"/>
          </ac:picMkLst>
        </pc:picChg>
        <pc:picChg chg="mod">
          <ac:chgData name="Thúy Mai" userId="222f1c7e07c9bd7a" providerId="LiveId" clId="{0C375688-27CB-4888-A644-512884506E51}" dt="2022-12-01T13:21:55.163" v="441" actId="1076"/>
          <ac:picMkLst>
            <pc:docMk/>
            <pc:sldMk cId="318529704" sldId="423"/>
            <ac:picMk id="10" creationId="{067DC3CC-4E00-BDAA-A13E-96611E6C9AAC}"/>
          </ac:picMkLst>
        </pc:picChg>
        <pc:picChg chg="del">
          <ac:chgData name="Thúy Mai" userId="222f1c7e07c9bd7a" providerId="LiveId" clId="{0C375688-27CB-4888-A644-512884506E51}" dt="2022-12-01T12:58:17.272" v="190" actId="478"/>
          <ac:picMkLst>
            <pc:docMk/>
            <pc:sldMk cId="318529704" sldId="423"/>
            <ac:picMk id="13" creationId="{5B67B6BB-4008-BECD-1089-CD0748FF7DCE}"/>
          </ac:picMkLst>
        </pc:picChg>
      </pc:sldChg>
      <pc:sldChg chg="addSp delSp modSp new mod modTransition">
        <pc:chgData name="Thúy Mai" userId="222f1c7e07c9bd7a" providerId="LiveId" clId="{0C375688-27CB-4888-A644-512884506E51}" dt="2022-12-01T14:13:30.495" v="1432"/>
        <pc:sldMkLst>
          <pc:docMk/>
          <pc:sldMk cId="4075757372" sldId="424"/>
        </pc:sldMkLst>
        <pc:spChg chg="del">
          <ac:chgData name="Thúy Mai" userId="222f1c7e07c9bd7a" providerId="LiveId" clId="{0C375688-27CB-4888-A644-512884506E51}" dt="2022-12-01T13:04:28.951" v="305" actId="478"/>
          <ac:spMkLst>
            <pc:docMk/>
            <pc:sldMk cId="4075757372" sldId="424"/>
            <ac:spMk id="2" creationId="{308E1B85-864A-205B-61EB-791B6D72460D}"/>
          </ac:spMkLst>
        </pc:spChg>
        <pc:spChg chg="del">
          <ac:chgData name="Thúy Mai" userId="222f1c7e07c9bd7a" providerId="LiveId" clId="{0C375688-27CB-4888-A644-512884506E51}" dt="2022-12-01T13:04:31.025" v="306" actId="478"/>
          <ac:spMkLst>
            <pc:docMk/>
            <pc:sldMk cId="4075757372" sldId="424"/>
            <ac:spMk id="3" creationId="{036A4163-54F1-A79D-9C79-8D6DC99D70C3}"/>
          </ac:spMkLst>
        </pc:spChg>
        <pc:spChg chg="add mod">
          <ac:chgData name="Thúy Mai" userId="222f1c7e07c9bd7a" providerId="LiveId" clId="{0C375688-27CB-4888-A644-512884506E51}" dt="2022-12-01T13:05:02.261" v="317" actId="1076"/>
          <ac:spMkLst>
            <pc:docMk/>
            <pc:sldMk cId="4075757372" sldId="424"/>
            <ac:spMk id="5" creationId="{037D9F13-F218-3350-B176-544C58896081}"/>
          </ac:spMkLst>
        </pc:spChg>
        <pc:graphicFrameChg chg="add del mod">
          <ac:chgData name="Thúy Mai" userId="222f1c7e07c9bd7a" providerId="LiveId" clId="{0C375688-27CB-4888-A644-512884506E51}" dt="2022-12-01T13:05:11.516" v="320"/>
          <ac:graphicFrameMkLst>
            <pc:docMk/>
            <pc:sldMk cId="4075757372" sldId="424"/>
            <ac:graphicFrameMk id="6" creationId="{B7A357E8-C861-8F28-8903-EDCCF34077B5}"/>
          </ac:graphicFrameMkLst>
        </pc:graphicFrameChg>
        <pc:graphicFrameChg chg="add mod modGraphic">
          <ac:chgData name="Thúy Mai" userId="222f1c7e07c9bd7a" providerId="LiveId" clId="{0C375688-27CB-4888-A644-512884506E51}" dt="2022-12-01T13:11:03.394" v="336" actId="1076"/>
          <ac:graphicFrameMkLst>
            <pc:docMk/>
            <pc:sldMk cId="4075757372" sldId="424"/>
            <ac:graphicFrameMk id="7" creationId="{681E4A79-58CA-E731-B7FF-8890D0841A4E}"/>
          </ac:graphicFrameMkLst>
        </pc:graphicFrameChg>
      </pc:sldChg>
      <pc:sldChg chg="addSp delSp modSp add mod modTransition modAnim">
        <pc:chgData name="Thúy Mai" userId="222f1c7e07c9bd7a" providerId="LiveId" clId="{0C375688-27CB-4888-A644-512884506E51}" dt="2022-12-01T14:13:30.495" v="1432"/>
        <pc:sldMkLst>
          <pc:docMk/>
          <pc:sldMk cId="4131924671" sldId="425"/>
        </pc:sldMkLst>
        <pc:spChg chg="del mod">
          <ac:chgData name="Thúy Mai" userId="222f1c7e07c9bd7a" providerId="LiveId" clId="{0C375688-27CB-4888-A644-512884506E51}" dt="2022-12-01T13:31:55.015" v="482" actId="478"/>
          <ac:spMkLst>
            <pc:docMk/>
            <pc:sldMk cId="4131924671" sldId="425"/>
            <ac:spMk id="2" creationId="{FE4ADB63-5243-9E32-9CA4-D86D974595BA}"/>
          </ac:spMkLst>
        </pc:spChg>
        <pc:spChg chg="mod">
          <ac:chgData name="Thúy Mai" userId="222f1c7e07c9bd7a" providerId="LiveId" clId="{0C375688-27CB-4888-A644-512884506E51}" dt="2022-12-01T13:33:05.970" v="573" actId="1035"/>
          <ac:spMkLst>
            <pc:docMk/>
            <pc:sldMk cId="4131924671" sldId="425"/>
            <ac:spMk id="5" creationId="{5812ACBD-55D4-9CFB-45E7-66D5518B24A4}"/>
          </ac:spMkLst>
        </pc:spChg>
        <pc:spChg chg="mod">
          <ac:chgData name="Thúy Mai" userId="222f1c7e07c9bd7a" providerId="LiveId" clId="{0C375688-27CB-4888-A644-512884506E51}" dt="2022-12-01T13:32:57.314" v="542" actId="1035"/>
          <ac:spMkLst>
            <pc:docMk/>
            <pc:sldMk cId="4131924671" sldId="425"/>
            <ac:spMk id="6" creationId="{B49811AC-12A2-F205-C684-3319BD4D4801}"/>
          </ac:spMkLst>
        </pc:spChg>
        <pc:spChg chg="add del mod">
          <ac:chgData name="Thúy Mai" userId="222f1c7e07c9bd7a" providerId="LiveId" clId="{0C375688-27CB-4888-A644-512884506E51}" dt="2022-12-01T13:33:20.186" v="603" actId="478"/>
          <ac:spMkLst>
            <pc:docMk/>
            <pc:sldMk cId="4131924671" sldId="425"/>
            <ac:spMk id="8" creationId="{708854D8-AEFC-8241-E3D0-D6A8291F702F}"/>
          </ac:spMkLst>
        </pc:spChg>
        <pc:spChg chg="mod">
          <ac:chgData name="Thúy Mai" userId="222f1c7e07c9bd7a" providerId="LiveId" clId="{0C375688-27CB-4888-A644-512884506E51}" dt="2022-12-01T13:33:08.805" v="584" actId="1035"/>
          <ac:spMkLst>
            <pc:docMk/>
            <pc:sldMk cId="4131924671" sldId="425"/>
            <ac:spMk id="9" creationId="{BB25BC66-B547-603C-06FF-5DCA163E2551}"/>
          </ac:spMkLst>
        </pc:spChg>
        <pc:spChg chg="mod">
          <ac:chgData name="Thúy Mai" userId="222f1c7e07c9bd7a" providerId="LiveId" clId="{0C375688-27CB-4888-A644-512884506E51}" dt="2022-12-01T13:31:58.245" v="483" actId="1076"/>
          <ac:spMkLst>
            <pc:docMk/>
            <pc:sldMk cId="4131924671" sldId="425"/>
            <ac:spMk id="10" creationId="{1FBF55D2-8184-7368-4522-0C91ABBC2EAF}"/>
          </ac:spMkLst>
        </pc:spChg>
        <pc:spChg chg="mod">
          <ac:chgData name="Thúy Mai" userId="222f1c7e07c9bd7a" providerId="LiveId" clId="{0C375688-27CB-4888-A644-512884506E51}" dt="2022-12-01T13:33:01.710" v="560" actId="1036"/>
          <ac:spMkLst>
            <pc:docMk/>
            <pc:sldMk cId="4131924671" sldId="425"/>
            <ac:spMk id="11" creationId="{6B388A7C-5469-7393-3509-495F3909FEB1}"/>
          </ac:spMkLst>
        </pc:spChg>
        <pc:spChg chg="add mod">
          <ac:chgData name="Thúy Mai" userId="222f1c7e07c9bd7a" providerId="LiveId" clId="{0C375688-27CB-4888-A644-512884506E51}" dt="2022-12-01T13:33:11.939" v="594" actId="1036"/>
          <ac:spMkLst>
            <pc:docMk/>
            <pc:sldMk cId="4131924671" sldId="425"/>
            <ac:spMk id="12" creationId="{17D1E0FB-96D5-98D6-AE31-05DCA9A89CF7}"/>
          </ac:spMkLst>
        </pc:spChg>
        <pc:spChg chg="add mod">
          <ac:chgData name="Thúy Mai" userId="222f1c7e07c9bd7a" providerId="LiveId" clId="{0C375688-27CB-4888-A644-512884506E51}" dt="2022-12-01T13:33:14.853" v="601" actId="1035"/>
          <ac:spMkLst>
            <pc:docMk/>
            <pc:sldMk cId="4131924671" sldId="425"/>
            <ac:spMk id="13" creationId="{C99959B5-674F-6863-2351-857F177C7C42}"/>
          </ac:spMkLst>
        </pc:spChg>
        <pc:graphicFrameChg chg="add del mod">
          <ac:chgData name="Thúy Mai" userId="222f1c7e07c9bd7a" providerId="LiveId" clId="{0C375688-27CB-4888-A644-512884506E51}" dt="2022-12-01T13:29:55.383" v="459"/>
          <ac:graphicFrameMkLst>
            <pc:docMk/>
            <pc:sldMk cId="4131924671" sldId="425"/>
            <ac:graphicFrameMk id="3" creationId="{CB9822CF-4E38-6239-AC9B-5760735CF415}"/>
          </ac:graphicFrameMkLst>
        </pc:graphicFrameChg>
      </pc:sldChg>
      <pc:sldChg chg="delSp modSp add mod modTransition delAnim">
        <pc:chgData name="Thúy Mai" userId="222f1c7e07c9bd7a" providerId="LiveId" clId="{0C375688-27CB-4888-A644-512884506E51}" dt="2022-12-01T14:13:30.495" v="1432"/>
        <pc:sldMkLst>
          <pc:docMk/>
          <pc:sldMk cId="480727606" sldId="426"/>
        </pc:sldMkLst>
        <pc:spChg chg="mod">
          <ac:chgData name="Thúy Mai" userId="222f1c7e07c9bd7a" providerId="LiveId" clId="{0C375688-27CB-4888-A644-512884506E51}" dt="2022-12-01T13:34:18.890" v="621" actId="14100"/>
          <ac:spMkLst>
            <pc:docMk/>
            <pc:sldMk cId="480727606" sldId="426"/>
            <ac:spMk id="5" creationId="{5812ACBD-55D4-9CFB-45E7-66D5518B24A4}"/>
          </ac:spMkLst>
        </pc:spChg>
        <pc:spChg chg="del mod">
          <ac:chgData name="Thúy Mai" userId="222f1c7e07c9bd7a" providerId="LiveId" clId="{0C375688-27CB-4888-A644-512884506E51}" dt="2022-12-01T13:33:54.209" v="615"/>
          <ac:spMkLst>
            <pc:docMk/>
            <pc:sldMk cId="480727606" sldId="426"/>
            <ac:spMk id="8" creationId="{708854D8-AEFC-8241-E3D0-D6A8291F702F}"/>
          </ac:spMkLst>
        </pc:spChg>
        <pc:spChg chg="mod">
          <ac:chgData name="Thúy Mai" userId="222f1c7e07c9bd7a" providerId="LiveId" clId="{0C375688-27CB-4888-A644-512884506E51}" dt="2022-12-01T13:34:26.088" v="624" actId="20577"/>
          <ac:spMkLst>
            <pc:docMk/>
            <pc:sldMk cId="480727606" sldId="426"/>
            <ac:spMk id="9" creationId="{BB25BC66-B547-603C-06FF-5DCA163E2551}"/>
          </ac:spMkLst>
        </pc:spChg>
        <pc:spChg chg="mod">
          <ac:chgData name="Thúy Mai" userId="222f1c7e07c9bd7a" providerId="LiveId" clId="{0C375688-27CB-4888-A644-512884506E51}" dt="2022-12-01T13:35:56.610" v="625" actId="1076"/>
          <ac:spMkLst>
            <pc:docMk/>
            <pc:sldMk cId="480727606" sldId="426"/>
            <ac:spMk id="11" creationId="{6B388A7C-5469-7393-3509-495F3909FEB1}"/>
          </ac:spMkLst>
        </pc:spChg>
        <pc:spChg chg="del">
          <ac:chgData name="Thúy Mai" userId="222f1c7e07c9bd7a" providerId="LiveId" clId="{0C375688-27CB-4888-A644-512884506E51}" dt="2022-12-01T13:33:54.209" v="613" actId="478"/>
          <ac:spMkLst>
            <pc:docMk/>
            <pc:sldMk cId="480727606" sldId="426"/>
            <ac:spMk id="12" creationId="{17D1E0FB-96D5-98D6-AE31-05DCA9A89CF7}"/>
          </ac:spMkLst>
        </pc:spChg>
        <pc:spChg chg="del">
          <ac:chgData name="Thúy Mai" userId="222f1c7e07c9bd7a" providerId="LiveId" clId="{0C375688-27CB-4888-A644-512884506E51}" dt="2022-12-01T13:33:55.510" v="616" actId="478"/>
          <ac:spMkLst>
            <pc:docMk/>
            <pc:sldMk cId="480727606" sldId="426"/>
            <ac:spMk id="13" creationId="{C99959B5-674F-6863-2351-857F177C7C42}"/>
          </ac:spMkLst>
        </pc:spChg>
      </pc:sldChg>
      <pc:sldChg chg="addSp delSp modSp add mod ord modTransition modAnim">
        <pc:chgData name="Thúy Mai" userId="222f1c7e07c9bd7a" providerId="LiveId" clId="{0C375688-27CB-4888-A644-512884506E51}" dt="2022-12-01T14:13:30.495" v="1432"/>
        <pc:sldMkLst>
          <pc:docMk/>
          <pc:sldMk cId="1253202939" sldId="427"/>
        </pc:sldMkLst>
        <pc:spChg chg="add mod">
          <ac:chgData name="Thúy Mai" userId="222f1c7e07c9bd7a" providerId="LiveId" clId="{0C375688-27CB-4888-A644-512884506E51}" dt="2022-12-01T13:39:49.260" v="762" actId="1076"/>
          <ac:spMkLst>
            <pc:docMk/>
            <pc:sldMk cId="1253202939" sldId="427"/>
            <ac:spMk id="4" creationId="{54897A1D-BE1C-17A2-16C3-207D3C277A04}"/>
          </ac:spMkLst>
        </pc:spChg>
        <pc:spChg chg="mod">
          <ac:chgData name="Thúy Mai" userId="222f1c7e07c9bd7a" providerId="LiveId" clId="{0C375688-27CB-4888-A644-512884506E51}" dt="2022-12-01T13:36:40.055" v="645" actId="1076"/>
          <ac:spMkLst>
            <pc:docMk/>
            <pc:sldMk cId="1253202939" sldId="427"/>
            <ac:spMk id="6" creationId="{B49811AC-12A2-F205-C684-3319BD4D4801}"/>
          </ac:spMkLst>
        </pc:spChg>
        <pc:spChg chg="mod">
          <ac:chgData name="Thúy Mai" userId="222f1c7e07c9bd7a" providerId="LiveId" clId="{0C375688-27CB-4888-A644-512884506E51}" dt="2022-12-01T13:38:22.849" v="738" actId="1076"/>
          <ac:spMkLst>
            <pc:docMk/>
            <pc:sldMk cId="1253202939" sldId="427"/>
            <ac:spMk id="15" creationId="{92C3504E-797C-0204-8C6B-31F1C0207F23}"/>
          </ac:spMkLst>
        </pc:spChg>
        <pc:graphicFrameChg chg="add del mod">
          <ac:chgData name="Thúy Mai" userId="222f1c7e07c9bd7a" providerId="LiveId" clId="{0C375688-27CB-4888-A644-512884506E51}" dt="2022-12-01T13:36:15.882" v="634"/>
          <ac:graphicFrameMkLst>
            <pc:docMk/>
            <pc:sldMk cId="1253202939" sldId="427"/>
            <ac:graphicFrameMk id="3" creationId="{9A17A869-5F9E-C64D-0A1B-4217075BBB1B}"/>
          </ac:graphicFrameMkLst>
        </pc:graphicFrameChg>
        <pc:picChg chg="mod">
          <ac:chgData name="Thúy Mai" userId="222f1c7e07c9bd7a" providerId="LiveId" clId="{0C375688-27CB-4888-A644-512884506E51}" dt="2022-12-01T13:37:52.253" v="723" actId="1076"/>
          <ac:picMkLst>
            <pc:docMk/>
            <pc:sldMk cId="1253202939" sldId="427"/>
            <ac:picMk id="16" creationId="{3737B697-2597-683C-D080-743C8570E549}"/>
          </ac:picMkLst>
        </pc:picChg>
      </pc:sldChg>
      <pc:sldChg chg="addSp delSp modSp add del mod ord delAnim modAnim">
        <pc:chgData name="Thúy Mai" userId="222f1c7e07c9bd7a" providerId="LiveId" clId="{0C375688-27CB-4888-A644-512884506E51}" dt="2022-12-01T14:12:44.842" v="1402" actId="47"/>
        <pc:sldMkLst>
          <pc:docMk/>
          <pc:sldMk cId="1568647794" sldId="428"/>
        </pc:sldMkLst>
        <pc:spChg chg="del">
          <ac:chgData name="Thúy Mai" userId="222f1c7e07c9bd7a" providerId="LiveId" clId="{0C375688-27CB-4888-A644-512884506E51}" dt="2022-12-01T13:38:47.663" v="750" actId="478"/>
          <ac:spMkLst>
            <pc:docMk/>
            <pc:sldMk cId="1568647794" sldId="428"/>
            <ac:spMk id="2" creationId="{FE4ADB63-5243-9E32-9CA4-D86D974595BA}"/>
          </ac:spMkLst>
        </pc:spChg>
        <pc:spChg chg="add del mod">
          <ac:chgData name="Thúy Mai" userId="222f1c7e07c9bd7a" providerId="LiveId" clId="{0C375688-27CB-4888-A644-512884506E51}" dt="2022-12-01T13:39:44.249" v="760" actId="21"/>
          <ac:spMkLst>
            <pc:docMk/>
            <pc:sldMk cId="1568647794" sldId="428"/>
            <ac:spMk id="5" creationId="{B68779FC-1DF7-1786-C28D-5B7387CA6857}"/>
          </ac:spMkLst>
        </pc:spChg>
        <pc:spChg chg="mod">
          <ac:chgData name="Thúy Mai" userId="222f1c7e07c9bd7a" providerId="LiveId" clId="{0C375688-27CB-4888-A644-512884506E51}" dt="2022-12-01T13:38:54.484" v="752" actId="1076"/>
          <ac:spMkLst>
            <pc:docMk/>
            <pc:sldMk cId="1568647794" sldId="428"/>
            <ac:spMk id="6" creationId="{B49811AC-12A2-F205-C684-3319BD4D4801}"/>
          </ac:spMkLst>
        </pc:spChg>
        <pc:spChg chg="mod">
          <ac:chgData name="Thúy Mai" userId="222f1c7e07c9bd7a" providerId="LiveId" clId="{0C375688-27CB-4888-A644-512884506E51}" dt="2022-12-01T13:38:59.139" v="754" actId="14100"/>
          <ac:spMkLst>
            <pc:docMk/>
            <pc:sldMk cId="1568647794" sldId="428"/>
            <ac:spMk id="10" creationId="{1FBF55D2-8184-7368-4522-0C91ABBC2EAF}"/>
          </ac:spMkLst>
        </pc:spChg>
        <pc:spChg chg="del">
          <ac:chgData name="Thúy Mai" userId="222f1c7e07c9bd7a" providerId="LiveId" clId="{0C375688-27CB-4888-A644-512884506E51}" dt="2022-12-01T13:38:44.669" v="744" actId="478"/>
          <ac:spMkLst>
            <pc:docMk/>
            <pc:sldMk cId="1568647794" sldId="428"/>
            <ac:spMk id="15" creationId="{92C3504E-797C-0204-8C6B-31F1C0207F23}"/>
          </ac:spMkLst>
        </pc:spChg>
        <pc:graphicFrameChg chg="add del mod">
          <ac:chgData name="Thúy Mai" userId="222f1c7e07c9bd7a" providerId="LiveId" clId="{0C375688-27CB-4888-A644-512884506E51}" dt="2022-12-01T13:38:46.101" v="747"/>
          <ac:graphicFrameMkLst>
            <pc:docMk/>
            <pc:sldMk cId="1568647794" sldId="428"/>
            <ac:graphicFrameMk id="3" creationId="{78FC7B3F-4721-8089-A308-92BD0D5A5523}"/>
          </ac:graphicFrameMkLst>
        </pc:graphicFrameChg>
        <pc:picChg chg="add del">
          <ac:chgData name="Thúy Mai" userId="222f1c7e07c9bd7a" providerId="LiveId" clId="{0C375688-27CB-4888-A644-512884506E51}" dt="2022-12-01T13:38:42.955" v="743" actId="478"/>
          <ac:picMkLst>
            <pc:docMk/>
            <pc:sldMk cId="1568647794" sldId="428"/>
            <ac:picMk id="7" creationId="{417E6FE6-F890-4C7E-39BB-558185CB8BC2}"/>
          </ac:picMkLst>
        </pc:picChg>
        <pc:picChg chg="del">
          <ac:chgData name="Thúy Mai" userId="222f1c7e07c9bd7a" providerId="LiveId" clId="{0C375688-27CB-4888-A644-512884506E51}" dt="2022-12-01T13:38:44.669" v="744" actId="478"/>
          <ac:picMkLst>
            <pc:docMk/>
            <pc:sldMk cId="1568647794" sldId="428"/>
            <ac:picMk id="16" creationId="{3737B697-2597-683C-D080-743C8570E549}"/>
          </ac:picMkLst>
        </pc:picChg>
      </pc:sldChg>
      <pc:sldChg chg="add del">
        <pc:chgData name="Thúy Mai" userId="222f1c7e07c9bd7a" providerId="LiveId" clId="{0C375688-27CB-4888-A644-512884506E51}" dt="2022-12-01T13:37:56.983" v="725" actId="2890"/>
        <pc:sldMkLst>
          <pc:docMk/>
          <pc:sldMk cId="4031344791" sldId="428"/>
        </pc:sldMkLst>
      </pc:sldChg>
      <pc:sldChg chg="addSp modSp add mod modTransition modAnim">
        <pc:chgData name="Thúy Mai" userId="222f1c7e07c9bd7a" providerId="LiveId" clId="{0C375688-27CB-4888-A644-512884506E51}" dt="2022-12-01T14:13:30.495" v="1432"/>
        <pc:sldMkLst>
          <pc:docMk/>
          <pc:sldMk cId="1962528993" sldId="429"/>
        </pc:sldMkLst>
        <pc:spChg chg="add mod">
          <ac:chgData name="Thúy Mai" userId="222f1c7e07c9bd7a" providerId="LiveId" clId="{0C375688-27CB-4888-A644-512884506E51}" dt="2022-12-01T13:44:06.365" v="856" actId="14100"/>
          <ac:spMkLst>
            <pc:docMk/>
            <pc:sldMk cId="1962528993" sldId="429"/>
            <ac:spMk id="3" creationId="{CE7BC4CB-1D2F-3554-5B29-BE4E1780874D}"/>
          </ac:spMkLst>
        </pc:spChg>
        <pc:spChg chg="add mod">
          <ac:chgData name="Thúy Mai" userId="222f1c7e07c9bd7a" providerId="LiveId" clId="{0C375688-27CB-4888-A644-512884506E51}" dt="2022-12-01T13:44:16.494" v="863" actId="1076"/>
          <ac:spMkLst>
            <pc:docMk/>
            <pc:sldMk cId="1962528993" sldId="429"/>
            <ac:spMk id="4" creationId="{72C0C74B-4131-BD05-4C78-D05239D28153}"/>
          </ac:spMkLst>
        </pc:spChg>
        <pc:spChg chg="mod">
          <ac:chgData name="Thúy Mai" userId="222f1c7e07c9bd7a" providerId="LiveId" clId="{0C375688-27CB-4888-A644-512884506E51}" dt="2022-12-01T13:40:48.668" v="790" actId="1076"/>
          <ac:spMkLst>
            <pc:docMk/>
            <pc:sldMk cId="1962528993" sldId="429"/>
            <ac:spMk id="5" creationId="{037D9F13-F218-3350-B176-544C58896081}"/>
          </ac:spMkLst>
        </pc:spChg>
        <pc:spChg chg="add mod">
          <ac:chgData name="Thúy Mai" userId="222f1c7e07c9bd7a" providerId="LiveId" clId="{0C375688-27CB-4888-A644-512884506E51}" dt="2022-12-01T13:44:23.244" v="866" actId="1076"/>
          <ac:spMkLst>
            <pc:docMk/>
            <pc:sldMk cId="1962528993" sldId="429"/>
            <ac:spMk id="6" creationId="{7FC41699-69E5-331F-F08E-5E6C1771647B}"/>
          </ac:spMkLst>
        </pc:spChg>
        <pc:spChg chg="add mod">
          <ac:chgData name="Thúy Mai" userId="222f1c7e07c9bd7a" providerId="LiveId" clId="{0C375688-27CB-4888-A644-512884506E51}" dt="2022-12-01T13:43:51.033" v="852" actId="1076"/>
          <ac:spMkLst>
            <pc:docMk/>
            <pc:sldMk cId="1962528993" sldId="429"/>
            <ac:spMk id="8" creationId="{6F38BC80-F478-E492-7512-C22E902D5E81}"/>
          </ac:spMkLst>
        </pc:spChg>
        <pc:graphicFrameChg chg="mod modGraphic">
          <ac:chgData name="Thúy Mai" userId="222f1c7e07c9bd7a" providerId="LiveId" clId="{0C375688-27CB-4888-A644-512884506E51}" dt="2022-12-01T13:44:13.466" v="862" actId="1036"/>
          <ac:graphicFrameMkLst>
            <pc:docMk/>
            <pc:sldMk cId="1962528993" sldId="429"/>
            <ac:graphicFrameMk id="7" creationId="{681E4A79-58CA-E731-B7FF-8890D0841A4E}"/>
          </ac:graphicFrameMkLst>
        </pc:graphicFrameChg>
      </pc:sldChg>
      <pc:sldChg chg="addSp delSp modSp new del mod">
        <pc:chgData name="Thúy Mai" userId="222f1c7e07c9bd7a" providerId="LiveId" clId="{0C375688-27CB-4888-A644-512884506E51}" dt="2022-12-01T13:48:36.250" v="950" actId="47"/>
        <pc:sldMkLst>
          <pc:docMk/>
          <pc:sldMk cId="3915004539" sldId="430"/>
        </pc:sldMkLst>
        <pc:spChg chg="del">
          <ac:chgData name="Thúy Mai" userId="222f1c7e07c9bd7a" providerId="LiveId" clId="{0C375688-27CB-4888-A644-512884506E51}" dt="2022-12-01T13:40:00.417" v="767" actId="478"/>
          <ac:spMkLst>
            <pc:docMk/>
            <pc:sldMk cId="3915004539" sldId="430"/>
            <ac:spMk id="2" creationId="{3156BEFA-FE8B-418A-46B2-4846BB0A0E53}"/>
          </ac:spMkLst>
        </pc:spChg>
        <pc:spChg chg="del">
          <ac:chgData name="Thúy Mai" userId="222f1c7e07c9bd7a" providerId="LiveId" clId="{0C375688-27CB-4888-A644-512884506E51}" dt="2022-12-01T13:40:00.417" v="767" actId="478"/>
          <ac:spMkLst>
            <pc:docMk/>
            <pc:sldMk cId="3915004539" sldId="430"/>
            <ac:spMk id="3" creationId="{1E3DF06E-0461-44C5-C4D0-6524D7653FB1}"/>
          </ac:spMkLst>
        </pc:spChg>
        <pc:graphicFrameChg chg="add del mod">
          <ac:chgData name="Thúy Mai" userId="222f1c7e07c9bd7a" providerId="LiveId" clId="{0C375688-27CB-4888-A644-512884506E51}" dt="2022-12-01T13:40:04.248" v="773"/>
          <ac:graphicFrameMkLst>
            <pc:docMk/>
            <pc:sldMk cId="3915004539" sldId="430"/>
            <ac:graphicFrameMk id="4" creationId="{DCD39515-9F72-76C0-4402-13C9C340E469}"/>
          </ac:graphicFrameMkLst>
        </pc:graphicFrameChg>
        <pc:graphicFrameChg chg="add mod modGraphic">
          <ac:chgData name="Thúy Mai" userId="222f1c7e07c9bd7a" providerId="LiveId" clId="{0C375688-27CB-4888-A644-512884506E51}" dt="2022-12-01T13:48:24.695" v="947" actId="21"/>
          <ac:graphicFrameMkLst>
            <pc:docMk/>
            <pc:sldMk cId="3915004539" sldId="430"/>
            <ac:graphicFrameMk id="5" creationId="{79AE373A-5B9D-2E61-FAC5-FD909A70BF78}"/>
          </ac:graphicFrameMkLst>
        </pc:graphicFrameChg>
      </pc:sldChg>
      <pc:sldChg chg="addSp modSp add mod ord modTransition modAnim">
        <pc:chgData name="Thúy Mai" userId="222f1c7e07c9bd7a" providerId="LiveId" clId="{0C375688-27CB-4888-A644-512884506E51}" dt="2022-12-01T14:13:30.495" v="1432"/>
        <pc:sldMkLst>
          <pc:docMk/>
          <pc:sldMk cId="3340304719" sldId="431"/>
        </pc:sldMkLst>
        <pc:spChg chg="add mod">
          <ac:chgData name="Thúy Mai" userId="222f1c7e07c9bd7a" providerId="LiveId" clId="{0C375688-27CB-4888-A644-512884506E51}" dt="2022-12-01T13:46:33.374" v="910" actId="1076"/>
          <ac:spMkLst>
            <pc:docMk/>
            <pc:sldMk cId="3340304719" sldId="431"/>
            <ac:spMk id="2" creationId="{25118610-19E0-2756-0BCD-736CB9CD897B}"/>
          </ac:spMkLst>
        </pc:spChg>
        <pc:spChg chg="mod">
          <ac:chgData name="Thúy Mai" userId="222f1c7e07c9bd7a" providerId="LiveId" clId="{0C375688-27CB-4888-A644-512884506E51}" dt="2022-12-01T13:45:47.854" v="897" actId="1076"/>
          <ac:spMkLst>
            <pc:docMk/>
            <pc:sldMk cId="3340304719" sldId="431"/>
            <ac:spMk id="3" creationId="{CE7BC4CB-1D2F-3554-5B29-BE4E1780874D}"/>
          </ac:spMkLst>
        </pc:spChg>
        <pc:graphicFrameChg chg="mod modGraphic">
          <ac:chgData name="Thúy Mai" userId="222f1c7e07c9bd7a" providerId="LiveId" clId="{0C375688-27CB-4888-A644-512884506E51}" dt="2022-12-01T13:45:43.358" v="896" actId="14734"/>
          <ac:graphicFrameMkLst>
            <pc:docMk/>
            <pc:sldMk cId="3340304719" sldId="431"/>
            <ac:graphicFrameMk id="7" creationId="{681E4A79-58CA-E731-B7FF-8890D0841A4E}"/>
          </ac:graphicFrameMkLst>
        </pc:graphicFrameChg>
      </pc:sldChg>
      <pc:sldChg chg="add del">
        <pc:chgData name="Thúy Mai" userId="222f1c7e07c9bd7a" providerId="LiveId" clId="{0C375688-27CB-4888-A644-512884506E51}" dt="2022-12-01T13:40:04.248" v="773"/>
        <pc:sldMkLst>
          <pc:docMk/>
          <pc:sldMk cId="3885365959" sldId="431"/>
        </pc:sldMkLst>
      </pc:sldChg>
      <pc:sldChg chg="add del ord">
        <pc:chgData name="Thúy Mai" userId="222f1c7e07c9bd7a" providerId="LiveId" clId="{0C375688-27CB-4888-A644-512884506E51}" dt="2022-12-01T13:48:36.880" v="951" actId="47"/>
        <pc:sldMkLst>
          <pc:docMk/>
          <pc:sldMk cId="290702964" sldId="432"/>
        </pc:sldMkLst>
      </pc:sldChg>
      <pc:sldChg chg="addSp modSp add mod ord modTransition modAnim">
        <pc:chgData name="Thúy Mai" userId="222f1c7e07c9bd7a" providerId="LiveId" clId="{0C375688-27CB-4888-A644-512884506E51}" dt="2022-12-01T14:13:30.495" v="1432"/>
        <pc:sldMkLst>
          <pc:docMk/>
          <pc:sldMk cId="2077513000" sldId="433"/>
        </pc:sldMkLst>
        <pc:spChg chg="add mod">
          <ac:chgData name="Thúy Mai" userId="222f1c7e07c9bd7a" providerId="LiveId" clId="{0C375688-27CB-4888-A644-512884506E51}" dt="2022-12-01T13:47:48.462" v="936" actId="14100"/>
          <ac:spMkLst>
            <pc:docMk/>
            <pc:sldMk cId="2077513000" sldId="433"/>
            <ac:spMk id="2" creationId="{90B4A524-7D9F-692B-42A5-7FF4739B906A}"/>
          </ac:spMkLst>
        </pc:spChg>
        <pc:spChg chg="mod">
          <ac:chgData name="Thúy Mai" userId="222f1c7e07c9bd7a" providerId="LiveId" clId="{0C375688-27CB-4888-A644-512884506E51}" dt="2022-12-01T13:47:19.123" v="924" actId="14100"/>
          <ac:spMkLst>
            <pc:docMk/>
            <pc:sldMk cId="2077513000" sldId="433"/>
            <ac:spMk id="3" creationId="{CE7BC4CB-1D2F-3554-5B29-BE4E1780874D}"/>
          </ac:spMkLst>
        </pc:spChg>
        <pc:spChg chg="add mod">
          <ac:chgData name="Thúy Mai" userId="222f1c7e07c9bd7a" providerId="LiveId" clId="{0C375688-27CB-4888-A644-512884506E51}" dt="2022-12-01T13:48:16.974" v="944" actId="1076"/>
          <ac:spMkLst>
            <pc:docMk/>
            <pc:sldMk cId="2077513000" sldId="433"/>
            <ac:spMk id="4" creationId="{6C56F531-C6E1-2246-AC52-8FF1E7672FA7}"/>
          </ac:spMkLst>
        </pc:spChg>
        <pc:spChg chg="add mod">
          <ac:chgData name="Thúy Mai" userId="222f1c7e07c9bd7a" providerId="LiveId" clId="{0C375688-27CB-4888-A644-512884506E51}" dt="2022-12-01T13:48:33.333" v="949" actId="1076"/>
          <ac:spMkLst>
            <pc:docMk/>
            <pc:sldMk cId="2077513000" sldId="433"/>
            <ac:spMk id="6" creationId="{3743D643-2FB5-3AB9-F289-B3C3CACB9DB2}"/>
          </ac:spMkLst>
        </pc:spChg>
        <pc:graphicFrameChg chg="modGraphic">
          <ac:chgData name="Thúy Mai" userId="222f1c7e07c9bd7a" providerId="LiveId" clId="{0C375688-27CB-4888-A644-512884506E51}" dt="2022-12-01T13:47:43.252" v="934" actId="14734"/>
          <ac:graphicFrameMkLst>
            <pc:docMk/>
            <pc:sldMk cId="2077513000" sldId="433"/>
            <ac:graphicFrameMk id="7" creationId="{681E4A79-58CA-E731-B7FF-8890D0841A4E}"/>
          </ac:graphicFrameMkLst>
        </pc:graphicFrameChg>
      </pc:sldChg>
      <pc:sldChg chg="addSp delSp modSp add mod ord modTransition modAnim">
        <pc:chgData name="Thúy Mai" userId="222f1c7e07c9bd7a" providerId="LiveId" clId="{0C375688-27CB-4888-A644-512884506E51}" dt="2022-12-01T14:13:30.495" v="1432"/>
        <pc:sldMkLst>
          <pc:docMk/>
          <pc:sldMk cId="4214409924" sldId="434"/>
        </pc:sldMkLst>
        <pc:spChg chg="del">
          <ac:chgData name="Thúy Mai" userId="222f1c7e07c9bd7a" providerId="LiveId" clId="{0C375688-27CB-4888-A644-512884506E51}" dt="2022-12-01T13:49:41.949" v="1008" actId="478"/>
          <ac:spMkLst>
            <pc:docMk/>
            <pc:sldMk cId="4214409924" sldId="434"/>
            <ac:spMk id="2" creationId="{FE4ADB63-5243-9E32-9CA4-D86D974595BA}"/>
          </ac:spMkLst>
        </pc:spChg>
        <pc:spChg chg="mod">
          <ac:chgData name="Thúy Mai" userId="222f1c7e07c9bd7a" providerId="LiveId" clId="{0C375688-27CB-4888-A644-512884506E51}" dt="2022-12-01T13:49:50.373" v="1011" actId="1076"/>
          <ac:spMkLst>
            <pc:docMk/>
            <pc:sldMk cId="4214409924" sldId="434"/>
            <ac:spMk id="4" creationId="{54897A1D-BE1C-17A2-16C3-207D3C277A04}"/>
          </ac:spMkLst>
        </pc:spChg>
        <pc:spChg chg="mod">
          <ac:chgData name="Thúy Mai" userId="222f1c7e07c9bd7a" providerId="LiveId" clId="{0C375688-27CB-4888-A644-512884506E51}" dt="2022-12-01T13:49:45.647" v="1009" actId="1076"/>
          <ac:spMkLst>
            <pc:docMk/>
            <pc:sldMk cId="4214409924" sldId="434"/>
            <ac:spMk id="6" creationId="{B49811AC-12A2-F205-C684-3319BD4D4801}"/>
          </ac:spMkLst>
        </pc:spChg>
        <pc:spChg chg="del">
          <ac:chgData name="Thúy Mai" userId="222f1c7e07c9bd7a" providerId="LiveId" clId="{0C375688-27CB-4888-A644-512884506E51}" dt="2022-12-01T13:49:41.949" v="1008" actId="478"/>
          <ac:spMkLst>
            <pc:docMk/>
            <pc:sldMk cId="4214409924" sldId="434"/>
            <ac:spMk id="10" creationId="{1FBF55D2-8184-7368-4522-0C91ABBC2EAF}"/>
          </ac:spMkLst>
        </pc:spChg>
        <pc:spChg chg="mod">
          <ac:chgData name="Thúy Mai" userId="222f1c7e07c9bd7a" providerId="LiveId" clId="{0C375688-27CB-4888-A644-512884506E51}" dt="2022-12-01T13:50:53.537" v="1018" actId="1076"/>
          <ac:spMkLst>
            <pc:docMk/>
            <pc:sldMk cId="4214409924" sldId="434"/>
            <ac:spMk id="15" creationId="{92C3504E-797C-0204-8C6B-31F1C0207F23}"/>
          </ac:spMkLst>
        </pc:spChg>
        <pc:graphicFrameChg chg="add del mod">
          <ac:chgData name="Thúy Mai" userId="222f1c7e07c9bd7a" providerId="LiveId" clId="{0C375688-27CB-4888-A644-512884506E51}" dt="2022-12-01T13:50:47.145" v="1014"/>
          <ac:graphicFrameMkLst>
            <pc:docMk/>
            <pc:sldMk cId="4214409924" sldId="434"/>
            <ac:graphicFrameMk id="3" creationId="{44720186-8327-6964-52BB-480166A9302B}"/>
          </ac:graphicFrameMkLst>
        </pc:graphicFrameChg>
        <pc:picChg chg="mod">
          <ac:chgData name="Thúy Mai" userId="222f1c7e07c9bd7a" providerId="LiveId" clId="{0C375688-27CB-4888-A644-512884506E51}" dt="2022-12-01T13:50:55.691" v="1019" actId="1076"/>
          <ac:picMkLst>
            <pc:docMk/>
            <pc:sldMk cId="4214409924" sldId="434"/>
            <ac:picMk id="16" creationId="{3737B697-2597-683C-D080-743C8570E549}"/>
          </ac:picMkLst>
        </pc:picChg>
      </pc:sldChg>
      <pc:sldChg chg="addSp delSp modSp new del mod">
        <pc:chgData name="Thúy Mai" userId="222f1c7e07c9bd7a" providerId="LiveId" clId="{0C375688-27CB-4888-A644-512884506E51}" dt="2022-12-01T14:00:04.371" v="1169" actId="47"/>
        <pc:sldMkLst>
          <pc:docMk/>
          <pc:sldMk cId="1082726647" sldId="435"/>
        </pc:sldMkLst>
        <pc:spChg chg="del">
          <ac:chgData name="Thúy Mai" userId="222f1c7e07c9bd7a" providerId="LiveId" clId="{0C375688-27CB-4888-A644-512884506E51}" dt="2022-12-01T13:49:23.060" v="962" actId="478"/>
          <ac:spMkLst>
            <pc:docMk/>
            <pc:sldMk cId="1082726647" sldId="435"/>
            <ac:spMk id="2" creationId="{7B1A02B2-99F7-FB5F-59D4-3A5C915CC684}"/>
          </ac:spMkLst>
        </pc:spChg>
        <pc:spChg chg="del">
          <ac:chgData name="Thúy Mai" userId="222f1c7e07c9bd7a" providerId="LiveId" clId="{0C375688-27CB-4888-A644-512884506E51}" dt="2022-12-01T13:49:24.422" v="963" actId="478"/>
          <ac:spMkLst>
            <pc:docMk/>
            <pc:sldMk cId="1082726647" sldId="435"/>
            <ac:spMk id="3" creationId="{C386D4BE-002A-A9D9-FBA9-221C1AA8E6B6}"/>
          </ac:spMkLst>
        </pc:spChg>
        <pc:spChg chg="add mod">
          <ac:chgData name="Thúy Mai" userId="222f1c7e07c9bd7a" providerId="LiveId" clId="{0C375688-27CB-4888-A644-512884506E51}" dt="2022-12-01T13:59:55.178" v="1165" actId="21"/>
          <ac:spMkLst>
            <pc:docMk/>
            <pc:sldMk cId="1082726647" sldId="435"/>
            <ac:spMk id="5" creationId="{06FC70EC-E3FE-52F2-6DE7-A74CFA06579A}"/>
          </ac:spMkLst>
        </pc:spChg>
      </pc:sldChg>
      <pc:sldChg chg="addSp delSp modSp new mod modTransition">
        <pc:chgData name="Thúy Mai" userId="222f1c7e07c9bd7a" providerId="LiveId" clId="{0C375688-27CB-4888-A644-512884506E51}" dt="2022-12-01T14:13:30.495" v="1432"/>
        <pc:sldMkLst>
          <pc:docMk/>
          <pc:sldMk cId="1428710924" sldId="436"/>
        </pc:sldMkLst>
        <pc:spChg chg="del">
          <ac:chgData name="Thúy Mai" userId="222f1c7e07c9bd7a" providerId="LiveId" clId="{0C375688-27CB-4888-A644-512884506E51}" dt="2022-12-01T14:06:03.672" v="1296" actId="478"/>
          <ac:spMkLst>
            <pc:docMk/>
            <pc:sldMk cId="1428710924" sldId="436"/>
            <ac:spMk id="2" creationId="{176059B4-012B-38D1-3012-3AA983CF4B06}"/>
          </ac:spMkLst>
        </pc:spChg>
        <pc:spChg chg="del">
          <ac:chgData name="Thúy Mai" userId="222f1c7e07c9bd7a" providerId="LiveId" clId="{0C375688-27CB-4888-A644-512884506E51}" dt="2022-12-01T14:06:03.672" v="1296" actId="478"/>
          <ac:spMkLst>
            <pc:docMk/>
            <pc:sldMk cId="1428710924" sldId="436"/>
            <ac:spMk id="3" creationId="{6D7E8D0E-3AF9-3BA1-EE7E-E98C9CCD67F7}"/>
          </ac:spMkLst>
        </pc:spChg>
        <pc:spChg chg="add mod">
          <ac:chgData name="Thúy Mai" userId="222f1c7e07c9bd7a" providerId="LiveId" clId="{0C375688-27CB-4888-A644-512884506E51}" dt="2022-12-01T14:06:12.607" v="1306" actId="1076"/>
          <ac:spMkLst>
            <pc:docMk/>
            <pc:sldMk cId="1428710924" sldId="436"/>
            <ac:spMk id="6" creationId="{9DF37FB2-B516-58AA-72D9-C7BA6F95D0FA}"/>
          </ac:spMkLst>
        </pc:spChg>
        <pc:graphicFrameChg chg="add del mod">
          <ac:chgData name="Thúy Mai" userId="222f1c7e07c9bd7a" providerId="LiveId" clId="{0C375688-27CB-4888-A644-512884506E51}" dt="2022-12-01T14:06:04.871" v="1299"/>
          <ac:graphicFrameMkLst>
            <pc:docMk/>
            <pc:sldMk cId="1428710924" sldId="436"/>
            <ac:graphicFrameMk id="4" creationId="{640DB0EE-0AB5-D543-049F-68B1145D1616}"/>
          </ac:graphicFrameMkLst>
        </pc:graphicFrameChg>
        <pc:graphicFrameChg chg="add del mod">
          <ac:chgData name="Thúy Mai" userId="222f1c7e07c9bd7a" providerId="LiveId" clId="{0C375688-27CB-4888-A644-512884506E51}" dt="2022-12-01T14:06:39.141" v="1309"/>
          <ac:graphicFrameMkLst>
            <pc:docMk/>
            <pc:sldMk cId="1428710924" sldId="436"/>
            <ac:graphicFrameMk id="7" creationId="{67FDEB00-6FB2-DAAE-48FB-C6A73BF2B326}"/>
          </ac:graphicFrameMkLst>
        </pc:graphicFrameChg>
        <pc:graphicFrameChg chg="add mod modGraphic">
          <ac:chgData name="Thúy Mai" userId="222f1c7e07c9bd7a" providerId="LiveId" clId="{0C375688-27CB-4888-A644-512884506E51}" dt="2022-12-01T14:08:50.627" v="1350" actId="20577"/>
          <ac:graphicFrameMkLst>
            <pc:docMk/>
            <pc:sldMk cId="1428710924" sldId="436"/>
            <ac:graphicFrameMk id="8" creationId="{E039D315-7585-1D53-8E6E-0E5CC8B7308C}"/>
          </ac:graphicFrameMkLst>
        </pc:graphicFrameChg>
        <pc:picChg chg="add mod">
          <ac:chgData name="Thúy Mai" userId="222f1c7e07c9bd7a" providerId="LiveId" clId="{0C375688-27CB-4888-A644-512884506E51}" dt="2022-12-01T14:09:37.297" v="1361" actId="1076"/>
          <ac:picMkLst>
            <pc:docMk/>
            <pc:sldMk cId="1428710924" sldId="436"/>
            <ac:picMk id="9" creationId="{978CEA59-8303-8CE1-69F1-7EA2DEF7C6D9}"/>
          </ac:picMkLst>
        </pc:picChg>
      </pc:sldChg>
      <pc:sldChg chg="addSp delSp modSp add mod modTransition delAnim modAnim">
        <pc:chgData name="Thúy Mai" userId="222f1c7e07c9bd7a" providerId="LiveId" clId="{0C375688-27CB-4888-A644-512884506E51}" dt="2022-12-01T14:13:30.495" v="1432"/>
        <pc:sldMkLst>
          <pc:docMk/>
          <pc:sldMk cId="3563678261" sldId="437"/>
        </pc:sldMkLst>
        <pc:spChg chg="add mod">
          <ac:chgData name="Thúy Mai" userId="222f1c7e07c9bd7a" providerId="LiveId" clId="{0C375688-27CB-4888-A644-512884506E51}" dt="2022-12-01T13:51:42.452" v="1032" actId="14100"/>
          <ac:spMkLst>
            <pc:docMk/>
            <pc:sldMk cId="3563678261" sldId="437"/>
            <ac:spMk id="3" creationId="{84542D30-72DA-F000-E301-E6B424055357}"/>
          </ac:spMkLst>
        </pc:spChg>
        <pc:spChg chg="mod">
          <ac:chgData name="Thúy Mai" userId="222f1c7e07c9bd7a" providerId="LiveId" clId="{0C375688-27CB-4888-A644-512884506E51}" dt="2022-12-01T13:51:09.183" v="1025" actId="1036"/>
          <ac:spMkLst>
            <pc:docMk/>
            <pc:sldMk cId="3563678261" sldId="437"/>
            <ac:spMk id="4" creationId="{54897A1D-BE1C-17A2-16C3-207D3C277A04}"/>
          </ac:spMkLst>
        </pc:spChg>
        <pc:spChg chg="add del mod">
          <ac:chgData name="Thúy Mai" userId="222f1c7e07c9bd7a" providerId="LiveId" clId="{0C375688-27CB-4888-A644-512884506E51}" dt="2022-12-01T13:52:21.627" v="1044"/>
          <ac:spMkLst>
            <pc:docMk/>
            <pc:sldMk cId="3563678261" sldId="437"/>
            <ac:spMk id="8" creationId="{A8FF52BE-5553-D96E-AF39-AB9002FA62A9}"/>
          </ac:spMkLst>
        </pc:spChg>
        <pc:spChg chg="add mod">
          <ac:chgData name="Thúy Mai" userId="222f1c7e07c9bd7a" providerId="LiveId" clId="{0C375688-27CB-4888-A644-512884506E51}" dt="2022-12-01T13:52:18.367" v="1042" actId="1076"/>
          <ac:spMkLst>
            <pc:docMk/>
            <pc:sldMk cId="3563678261" sldId="437"/>
            <ac:spMk id="9" creationId="{87B0F405-46C0-AE32-0750-7FEE6BA86D4B}"/>
          </ac:spMkLst>
        </pc:spChg>
        <pc:spChg chg="del">
          <ac:chgData name="Thúy Mai" userId="222f1c7e07c9bd7a" providerId="LiveId" clId="{0C375688-27CB-4888-A644-512884506E51}" dt="2022-12-01T13:51:04.996" v="1021" actId="478"/>
          <ac:spMkLst>
            <pc:docMk/>
            <pc:sldMk cId="3563678261" sldId="437"/>
            <ac:spMk id="15" creationId="{92C3504E-797C-0204-8C6B-31F1C0207F23}"/>
          </ac:spMkLst>
        </pc:spChg>
        <pc:picChg chg="del">
          <ac:chgData name="Thúy Mai" userId="222f1c7e07c9bd7a" providerId="LiveId" clId="{0C375688-27CB-4888-A644-512884506E51}" dt="2022-12-01T13:51:04.996" v="1021" actId="478"/>
          <ac:picMkLst>
            <pc:docMk/>
            <pc:sldMk cId="3563678261" sldId="437"/>
            <ac:picMk id="16" creationId="{3737B697-2597-683C-D080-743C8570E549}"/>
          </ac:picMkLst>
        </pc:picChg>
      </pc:sldChg>
      <pc:sldChg chg="modSp add mod modTransition modAnim">
        <pc:chgData name="Thúy Mai" userId="222f1c7e07c9bd7a" providerId="LiveId" clId="{0C375688-27CB-4888-A644-512884506E51}" dt="2022-12-01T14:13:30.495" v="1432"/>
        <pc:sldMkLst>
          <pc:docMk/>
          <pc:sldMk cId="1136403914" sldId="438"/>
        </pc:sldMkLst>
        <pc:spChg chg="mod">
          <ac:chgData name="Thúy Mai" userId="222f1c7e07c9bd7a" providerId="LiveId" clId="{0C375688-27CB-4888-A644-512884506E51}" dt="2022-12-01T13:52:59.854" v="1050" actId="1076"/>
          <ac:spMkLst>
            <pc:docMk/>
            <pc:sldMk cId="1136403914" sldId="438"/>
            <ac:spMk id="9" creationId="{87B0F405-46C0-AE32-0750-7FEE6BA86D4B}"/>
          </ac:spMkLst>
        </pc:spChg>
      </pc:sldChg>
      <pc:sldChg chg="addSp delSp modSp add mod modTransition modAnim">
        <pc:chgData name="Thúy Mai" userId="222f1c7e07c9bd7a" providerId="LiveId" clId="{0C375688-27CB-4888-A644-512884506E51}" dt="2022-12-01T14:13:30.495" v="1432"/>
        <pc:sldMkLst>
          <pc:docMk/>
          <pc:sldMk cId="1071321632" sldId="439"/>
        </pc:sldMkLst>
        <pc:spChg chg="del mod">
          <ac:chgData name="Thúy Mai" userId="222f1c7e07c9bd7a" providerId="LiveId" clId="{0C375688-27CB-4888-A644-512884506E51}" dt="2022-12-01T13:53:14.768" v="1055" actId="478"/>
          <ac:spMkLst>
            <pc:docMk/>
            <pc:sldMk cId="1071321632" sldId="439"/>
            <ac:spMk id="3" creationId="{84542D30-72DA-F000-E301-E6B424055357}"/>
          </ac:spMkLst>
        </pc:spChg>
        <pc:spChg chg="del">
          <ac:chgData name="Thúy Mai" userId="222f1c7e07c9bd7a" providerId="LiveId" clId="{0C375688-27CB-4888-A644-512884506E51}" dt="2022-12-01T13:53:11.688" v="1053" actId="478"/>
          <ac:spMkLst>
            <pc:docMk/>
            <pc:sldMk cId="1071321632" sldId="439"/>
            <ac:spMk id="4" creationId="{54897A1D-BE1C-17A2-16C3-207D3C277A04}"/>
          </ac:spMkLst>
        </pc:spChg>
        <pc:spChg chg="add mod">
          <ac:chgData name="Thúy Mai" userId="222f1c7e07c9bd7a" providerId="LiveId" clId="{0C375688-27CB-4888-A644-512884506E51}" dt="2022-12-01T13:54:21.515" v="1067" actId="1076"/>
          <ac:spMkLst>
            <pc:docMk/>
            <pc:sldMk cId="1071321632" sldId="439"/>
            <ac:spMk id="5" creationId="{EDF3F175-0A0E-D2FF-7D5E-09B621F98EE0}"/>
          </ac:spMkLst>
        </pc:spChg>
        <pc:spChg chg="del">
          <ac:chgData name="Thúy Mai" userId="222f1c7e07c9bd7a" providerId="LiveId" clId="{0C375688-27CB-4888-A644-512884506E51}" dt="2022-12-01T13:53:09.086" v="1052" actId="478"/>
          <ac:spMkLst>
            <pc:docMk/>
            <pc:sldMk cId="1071321632" sldId="439"/>
            <ac:spMk id="6" creationId="{B49811AC-12A2-F205-C684-3319BD4D4801}"/>
          </ac:spMkLst>
        </pc:spChg>
        <pc:spChg chg="mod">
          <ac:chgData name="Thúy Mai" userId="222f1c7e07c9bd7a" providerId="LiveId" clId="{0C375688-27CB-4888-A644-512884506E51}" dt="2022-12-01T13:55:00.498" v="1081" actId="1076"/>
          <ac:spMkLst>
            <pc:docMk/>
            <pc:sldMk cId="1071321632" sldId="439"/>
            <ac:spMk id="9" creationId="{87B0F405-46C0-AE32-0750-7FEE6BA86D4B}"/>
          </ac:spMkLst>
        </pc:spChg>
        <pc:spChg chg="add mod">
          <ac:chgData name="Thúy Mai" userId="222f1c7e07c9bd7a" providerId="LiveId" clId="{0C375688-27CB-4888-A644-512884506E51}" dt="2022-12-01T13:55:13.578" v="1085"/>
          <ac:spMkLst>
            <pc:docMk/>
            <pc:sldMk cId="1071321632" sldId="439"/>
            <ac:spMk id="10" creationId="{4ECC8CEC-7E82-0118-5DB9-5D1FF8A5A42E}"/>
          </ac:spMkLst>
        </pc:spChg>
        <pc:graphicFrameChg chg="add del mod">
          <ac:chgData name="Thúy Mai" userId="222f1c7e07c9bd7a" providerId="LiveId" clId="{0C375688-27CB-4888-A644-512884506E51}" dt="2022-12-01T13:54:39.886" v="1071"/>
          <ac:graphicFrameMkLst>
            <pc:docMk/>
            <pc:sldMk cId="1071321632" sldId="439"/>
            <ac:graphicFrameMk id="8" creationId="{29C70D9D-EA70-1377-7039-569C463B38D7}"/>
          </ac:graphicFrameMkLst>
        </pc:graphicFrameChg>
      </pc:sldChg>
      <pc:sldChg chg="addSp delSp modSp add mod modTransition delAnim modAnim">
        <pc:chgData name="Thúy Mai" userId="222f1c7e07c9bd7a" providerId="LiveId" clId="{0C375688-27CB-4888-A644-512884506E51}" dt="2022-12-01T14:13:30.495" v="1432"/>
        <pc:sldMkLst>
          <pc:docMk/>
          <pc:sldMk cId="1676639990" sldId="440"/>
        </pc:sldMkLst>
        <pc:spChg chg="add del mod">
          <ac:chgData name="Thúy Mai" userId="222f1c7e07c9bd7a" providerId="LiveId" clId="{0C375688-27CB-4888-A644-512884506E51}" dt="2022-12-01T13:56:28.914" v="1104" actId="478"/>
          <ac:spMkLst>
            <pc:docMk/>
            <pc:sldMk cId="1676639990" sldId="440"/>
            <ac:spMk id="2" creationId="{BA7CF7EB-1CFC-8539-7B28-AD1B301C6EE7}"/>
          </ac:spMkLst>
        </pc:spChg>
        <pc:spChg chg="mod">
          <ac:chgData name="Thúy Mai" userId="222f1c7e07c9bd7a" providerId="LiveId" clId="{0C375688-27CB-4888-A644-512884506E51}" dt="2022-12-01T13:56:31.961" v="1105" actId="1076"/>
          <ac:spMkLst>
            <pc:docMk/>
            <pc:sldMk cId="1676639990" sldId="440"/>
            <ac:spMk id="9" creationId="{87B0F405-46C0-AE32-0750-7FEE6BA86D4B}"/>
          </ac:spMkLst>
        </pc:spChg>
        <pc:spChg chg="del">
          <ac:chgData name="Thúy Mai" userId="222f1c7e07c9bd7a" providerId="LiveId" clId="{0C375688-27CB-4888-A644-512884506E51}" dt="2022-12-01T13:55:32.945" v="1092" actId="478"/>
          <ac:spMkLst>
            <pc:docMk/>
            <pc:sldMk cId="1676639990" sldId="440"/>
            <ac:spMk id="10" creationId="{4ECC8CEC-7E82-0118-5DB9-5D1FF8A5A42E}"/>
          </ac:spMkLst>
        </pc:spChg>
      </pc:sldChg>
      <pc:sldChg chg="modSp add mod modTransition modAnim">
        <pc:chgData name="Thúy Mai" userId="222f1c7e07c9bd7a" providerId="LiveId" clId="{0C375688-27CB-4888-A644-512884506E51}" dt="2022-12-01T14:14:08.287" v="1433"/>
        <pc:sldMkLst>
          <pc:docMk/>
          <pc:sldMk cId="2614383061" sldId="441"/>
        </pc:sldMkLst>
        <pc:spChg chg="mod">
          <ac:chgData name="Thúy Mai" userId="222f1c7e07c9bd7a" providerId="LiveId" clId="{0C375688-27CB-4888-A644-512884506E51}" dt="2022-12-01T13:56:22.338" v="1103" actId="1076"/>
          <ac:spMkLst>
            <pc:docMk/>
            <pc:sldMk cId="2614383061" sldId="441"/>
            <ac:spMk id="2" creationId="{BA7CF7EB-1CFC-8539-7B28-AD1B301C6EE7}"/>
          </ac:spMkLst>
        </pc:spChg>
        <pc:spChg chg="mod">
          <ac:chgData name="Thúy Mai" userId="222f1c7e07c9bd7a" providerId="LiveId" clId="{0C375688-27CB-4888-A644-512884506E51}" dt="2022-12-01T13:56:35.433" v="1106" actId="1076"/>
          <ac:spMkLst>
            <pc:docMk/>
            <pc:sldMk cId="2614383061" sldId="441"/>
            <ac:spMk id="9" creationId="{87B0F405-46C0-AE32-0750-7FEE6BA86D4B}"/>
          </ac:spMkLst>
        </pc:spChg>
      </pc:sldChg>
      <pc:sldChg chg="addSp delSp modSp add mod modTransition delAnim modAnim">
        <pc:chgData name="Thúy Mai" userId="222f1c7e07c9bd7a" providerId="LiveId" clId="{0C375688-27CB-4888-A644-512884506E51}" dt="2022-12-01T14:13:30.495" v="1432"/>
        <pc:sldMkLst>
          <pc:docMk/>
          <pc:sldMk cId="96387789" sldId="442"/>
        </pc:sldMkLst>
        <pc:spChg chg="del">
          <ac:chgData name="Thúy Mai" userId="222f1c7e07c9bd7a" providerId="LiveId" clId="{0C375688-27CB-4888-A644-512884506E51}" dt="2022-12-01T13:57:00.019" v="1109" actId="478"/>
          <ac:spMkLst>
            <pc:docMk/>
            <pc:sldMk cId="96387789" sldId="442"/>
            <ac:spMk id="2" creationId="{BA7CF7EB-1CFC-8539-7B28-AD1B301C6EE7}"/>
          </ac:spMkLst>
        </pc:spChg>
        <pc:spChg chg="add mod">
          <ac:chgData name="Thúy Mai" userId="222f1c7e07c9bd7a" providerId="LiveId" clId="{0C375688-27CB-4888-A644-512884506E51}" dt="2022-12-01T13:57:08.795" v="1115" actId="1076"/>
          <ac:spMkLst>
            <pc:docMk/>
            <pc:sldMk cId="96387789" sldId="442"/>
            <ac:spMk id="4" creationId="{538D63F0-F213-41A3-4E06-7E9C56F581E2}"/>
          </ac:spMkLst>
        </pc:spChg>
        <pc:spChg chg="add mod">
          <ac:chgData name="Thúy Mai" userId="222f1c7e07c9bd7a" providerId="LiveId" clId="{0C375688-27CB-4888-A644-512884506E51}" dt="2022-12-01T13:57:33.473" v="1121"/>
          <ac:spMkLst>
            <pc:docMk/>
            <pc:sldMk cId="96387789" sldId="442"/>
            <ac:spMk id="6" creationId="{F836CE63-56CB-D741-EDEA-3B86A628CE7D}"/>
          </ac:spMkLst>
        </pc:spChg>
        <pc:spChg chg="add mod">
          <ac:chgData name="Thúy Mai" userId="222f1c7e07c9bd7a" providerId="LiveId" clId="{0C375688-27CB-4888-A644-512884506E51}" dt="2022-12-01T13:57:48.599" v="1126" actId="14100"/>
          <ac:spMkLst>
            <pc:docMk/>
            <pc:sldMk cId="96387789" sldId="442"/>
            <ac:spMk id="8" creationId="{246EC14F-A1AC-D58F-AB82-4DEFE1E37188}"/>
          </ac:spMkLst>
        </pc:spChg>
        <pc:spChg chg="del">
          <ac:chgData name="Thúy Mai" userId="222f1c7e07c9bd7a" providerId="LiveId" clId="{0C375688-27CB-4888-A644-512884506E51}" dt="2022-12-01T13:57:00.019" v="1109" actId="478"/>
          <ac:spMkLst>
            <pc:docMk/>
            <pc:sldMk cId="96387789" sldId="442"/>
            <ac:spMk id="9" creationId="{87B0F405-46C0-AE32-0750-7FEE6BA86D4B}"/>
          </ac:spMkLst>
        </pc:spChg>
        <pc:spChg chg="add mod">
          <ac:chgData name="Thúy Mai" userId="222f1c7e07c9bd7a" providerId="LiveId" clId="{0C375688-27CB-4888-A644-512884506E51}" dt="2022-12-01T13:58:03.545" v="1133" actId="14100"/>
          <ac:spMkLst>
            <pc:docMk/>
            <pc:sldMk cId="96387789" sldId="442"/>
            <ac:spMk id="10" creationId="{962B20A5-D1B9-1666-9BF8-C8D3E383A662}"/>
          </ac:spMkLst>
        </pc:spChg>
        <pc:spChg chg="add mod">
          <ac:chgData name="Thúy Mai" userId="222f1c7e07c9bd7a" providerId="LiveId" clId="{0C375688-27CB-4888-A644-512884506E51}" dt="2022-12-01T13:58:29.118" v="1138" actId="14100"/>
          <ac:spMkLst>
            <pc:docMk/>
            <pc:sldMk cId="96387789" sldId="442"/>
            <ac:spMk id="11" creationId="{F9BA871E-B76D-EB5C-2EF2-88B550E9022B}"/>
          </ac:spMkLst>
        </pc:spChg>
        <pc:spChg chg="add mod">
          <ac:chgData name="Thúy Mai" userId="222f1c7e07c9bd7a" providerId="LiveId" clId="{0C375688-27CB-4888-A644-512884506E51}" dt="2022-12-01T13:58:44.757" v="1143" actId="14100"/>
          <ac:spMkLst>
            <pc:docMk/>
            <pc:sldMk cId="96387789" sldId="442"/>
            <ac:spMk id="12" creationId="{5BCB9EA2-3970-7635-9A8F-17A0EDF897A8}"/>
          </ac:spMkLst>
        </pc:spChg>
      </pc:sldChg>
      <pc:sldChg chg="delSp modSp add mod modTransition delAnim">
        <pc:chgData name="Thúy Mai" userId="222f1c7e07c9bd7a" providerId="LiveId" clId="{0C375688-27CB-4888-A644-512884506E51}" dt="2022-12-01T14:13:30.495" v="1432"/>
        <pc:sldMkLst>
          <pc:docMk/>
          <pc:sldMk cId="3021744980" sldId="443"/>
        </pc:sldMkLst>
        <pc:spChg chg="mod">
          <ac:chgData name="Thúy Mai" userId="222f1c7e07c9bd7a" providerId="LiveId" clId="{0C375688-27CB-4888-A644-512884506E51}" dt="2022-12-01T13:59:00.016" v="1149" actId="20577"/>
          <ac:spMkLst>
            <pc:docMk/>
            <pc:sldMk cId="3021744980" sldId="443"/>
            <ac:spMk id="4" creationId="{538D63F0-F213-41A3-4E06-7E9C56F581E2}"/>
          </ac:spMkLst>
        </pc:spChg>
        <pc:spChg chg="mod">
          <ac:chgData name="Thúy Mai" userId="222f1c7e07c9bd7a" providerId="LiveId" clId="{0C375688-27CB-4888-A644-512884506E51}" dt="2022-12-01T13:59:11.285" v="1152" actId="14100"/>
          <ac:spMkLst>
            <pc:docMk/>
            <pc:sldMk cId="3021744980" sldId="443"/>
            <ac:spMk id="6" creationId="{F836CE63-56CB-D741-EDEA-3B86A628CE7D}"/>
          </ac:spMkLst>
        </pc:spChg>
        <pc:spChg chg="mod">
          <ac:chgData name="Thúy Mai" userId="222f1c7e07c9bd7a" providerId="LiveId" clId="{0C375688-27CB-4888-A644-512884506E51}" dt="2022-12-01T13:59:25.965" v="1156" actId="14100"/>
          <ac:spMkLst>
            <pc:docMk/>
            <pc:sldMk cId="3021744980" sldId="443"/>
            <ac:spMk id="8" creationId="{246EC14F-A1AC-D58F-AB82-4DEFE1E37188}"/>
          </ac:spMkLst>
        </pc:spChg>
        <pc:spChg chg="del">
          <ac:chgData name="Thúy Mai" userId="222f1c7e07c9bd7a" providerId="LiveId" clId="{0C375688-27CB-4888-A644-512884506E51}" dt="2022-12-01T13:59:22.273" v="1155" actId="478"/>
          <ac:spMkLst>
            <pc:docMk/>
            <pc:sldMk cId="3021744980" sldId="443"/>
            <ac:spMk id="10" creationId="{962B20A5-D1B9-1666-9BF8-C8D3E383A662}"/>
          </ac:spMkLst>
        </pc:spChg>
        <pc:spChg chg="mod">
          <ac:chgData name="Thúy Mai" userId="222f1c7e07c9bd7a" providerId="LiveId" clId="{0C375688-27CB-4888-A644-512884506E51}" dt="2022-12-01T13:59:37.599" v="1160" actId="1076"/>
          <ac:spMkLst>
            <pc:docMk/>
            <pc:sldMk cId="3021744980" sldId="443"/>
            <ac:spMk id="11" creationId="{F9BA871E-B76D-EB5C-2EF2-88B550E9022B}"/>
          </ac:spMkLst>
        </pc:spChg>
        <pc:spChg chg="del">
          <ac:chgData name="Thúy Mai" userId="222f1c7e07c9bd7a" providerId="LiveId" clId="{0C375688-27CB-4888-A644-512884506E51}" dt="2022-12-01T13:59:43.753" v="1161" actId="478"/>
          <ac:spMkLst>
            <pc:docMk/>
            <pc:sldMk cId="3021744980" sldId="443"/>
            <ac:spMk id="12" creationId="{5BCB9EA2-3970-7635-9A8F-17A0EDF897A8}"/>
          </ac:spMkLst>
        </pc:spChg>
      </pc:sldChg>
      <pc:sldChg chg="modSp add ord modTransition modAnim">
        <pc:chgData name="Thúy Mai" userId="222f1c7e07c9bd7a" providerId="LiveId" clId="{0C375688-27CB-4888-A644-512884506E51}" dt="2022-12-01T14:13:30.495" v="1432"/>
        <pc:sldMkLst>
          <pc:docMk/>
          <pc:sldMk cId="228050209" sldId="444"/>
        </pc:sldMkLst>
        <pc:spChg chg="mod">
          <ac:chgData name="Thúy Mai" userId="222f1c7e07c9bd7a" providerId="LiveId" clId="{0C375688-27CB-4888-A644-512884506E51}" dt="2022-12-01T13:59:58.563" v="1166"/>
          <ac:spMkLst>
            <pc:docMk/>
            <pc:sldMk cId="228050209" sldId="444"/>
            <ac:spMk id="9" creationId="{87B0F405-46C0-AE32-0750-7FEE6BA86D4B}"/>
          </ac:spMkLst>
        </pc:spChg>
      </pc:sldChg>
      <pc:sldChg chg="addSp delSp modSp add mod ord modTransition delAnim modAnim">
        <pc:chgData name="Thúy Mai" userId="222f1c7e07c9bd7a" providerId="LiveId" clId="{0C375688-27CB-4888-A644-512884506E51}" dt="2022-12-01T14:13:30.495" v="1432"/>
        <pc:sldMkLst>
          <pc:docMk/>
          <pc:sldMk cId="1093741761" sldId="445"/>
        </pc:sldMkLst>
        <pc:spChg chg="del">
          <ac:chgData name="Thúy Mai" userId="222f1c7e07c9bd7a" providerId="LiveId" clId="{0C375688-27CB-4888-A644-512884506E51}" dt="2022-12-01T14:02:45.340" v="1222" actId="478"/>
          <ac:spMkLst>
            <pc:docMk/>
            <pc:sldMk cId="1093741761" sldId="445"/>
            <ac:spMk id="2" creationId="{FE4ADB63-5243-9E32-9CA4-D86D974595BA}"/>
          </ac:spMkLst>
        </pc:spChg>
        <pc:spChg chg="del">
          <ac:chgData name="Thúy Mai" userId="222f1c7e07c9bd7a" providerId="LiveId" clId="{0C375688-27CB-4888-A644-512884506E51}" dt="2022-12-01T14:01:24.757" v="1189" actId="478"/>
          <ac:spMkLst>
            <pc:docMk/>
            <pc:sldMk cId="1093741761" sldId="445"/>
            <ac:spMk id="4" creationId="{54897A1D-BE1C-17A2-16C3-207D3C277A04}"/>
          </ac:spMkLst>
        </pc:spChg>
        <pc:spChg chg="mod">
          <ac:chgData name="Thúy Mai" userId="222f1c7e07c9bd7a" providerId="LiveId" clId="{0C375688-27CB-4888-A644-512884506E51}" dt="2022-12-01T14:02:55.593" v="1224" actId="1076"/>
          <ac:spMkLst>
            <pc:docMk/>
            <pc:sldMk cId="1093741761" sldId="445"/>
            <ac:spMk id="6" creationId="{B49811AC-12A2-F205-C684-3319BD4D4801}"/>
          </ac:spMkLst>
        </pc:spChg>
        <pc:spChg chg="add del mod">
          <ac:chgData name="Thúy Mai" userId="222f1c7e07c9bd7a" providerId="LiveId" clId="{0C375688-27CB-4888-A644-512884506E51}" dt="2022-12-01T14:04:14.223" v="1248"/>
          <ac:spMkLst>
            <pc:docMk/>
            <pc:sldMk cId="1093741761" sldId="445"/>
            <ac:spMk id="9" creationId="{276606F3-7F64-D45F-C566-21CBAB87538C}"/>
          </ac:spMkLst>
        </pc:spChg>
        <pc:spChg chg="mod">
          <ac:chgData name="Thúy Mai" userId="222f1c7e07c9bd7a" providerId="LiveId" clId="{0C375688-27CB-4888-A644-512884506E51}" dt="2022-12-01T14:02:48.785" v="1223" actId="1076"/>
          <ac:spMkLst>
            <pc:docMk/>
            <pc:sldMk cId="1093741761" sldId="445"/>
            <ac:spMk id="10" creationId="{1FBF55D2-8184-7368-4522-0C91ABBC2EAF}"/>
          </ac:spMkLst>
        </pc:spChg>
        <pc:spChg chg="add mod">
          <ac:chgData name="Thúy Mai" userId="222f1c7e07c9bd7a" providerId="LiveId" clId="{0C375688-27CB-4888-A644-512884506E51}" dt="2022-12-01T14:02:55.593" v="1224" actId="1076"/>
          <ac:spMkLst>
            <pc:docMk/>
            <pc:sldMk cId="1093741761" sldId="445"/>
            <ac:spMk id="11" creationId="{F6C54A5C-FE2C-D956-8F10-AE2F326BAFF1}"/>
          </ac:spMkLst>
        </pc:spChg>
        <pc:spChg chg="add mod">
          <ac:chgData name="Thúy Mai" userId="222f1c7e07c9bd7a" providerId="LiveId" clId="{0C375688-27CB-4888-A644-512884506E51}" dt="2022-12-01T14:02:55.593" v="1224" actId="1076"/>
          <ac:spMkLst>
            <pc:docMk/>
            <pc:sldMk cId="1093741761" sldId="445"/>
            <ac:spMk id="12" creationId="{C92D9FAC-9933-CF9D-8686-B1B55CCDA7E0}"/>
          </ac:spMkLst>
        </pc:spChg>
        <pc:spChg chg="add mod">
          <ac:chgData name="Thúy Mai" userId="222f1c7e07c9bd7a" providerId="LiveId" clId="{0C375688-27CB-4888-A644-512884506E51}" dt="2022-12-01T14:03:22.345" v="1231" actId="1076"/>
          <ac:spMkLst>
            <pc:docMk/>
            <pc:sldMk cId="1093741761" sldId="445"/>
            <ac:spMk id="13" creationId="{8902C67A-4DB9-17AD-B05C-F9406BBDB0D8}"/>
          </ac:spMkLst>
        </pc:spChg>
        <pc:spChg chg="add mod">
          <ac:chgData name="Thúy Mai" userId="222f1c7e07c9bd7a" providerId="LiveId" clId="{0C375688-27CB-4888-A644-512884506E51}" dt="2022-12-01T14:03:17.891" v="1230" actId="1076"/>
          <ac:spMkLst>
            <pc:docMk/>
            <pc:sldMk cId="1093741761" sldId="445"/>
            <ac:spMk id="14" creationId="{62C95402-0246-2D8C-E1B7-B490107FD504}"/>
          </ac:spMkLst>
        </pc:spChg>
        <pc:spChg chg="del">
          <ac:chgData name="Thúy Mai" userId="222f1c7e07c9bd7a" providerId="LiveId" clId="{0C375688-27CB-4888-A644-512884506E51}" dt="2022-12-01T14:01:33.599" v="1190" actId="478"/>
          <ac:spMkLst>
            <pc:docMk/>
            <pc:sldMk cId="1093741761" sldId="445"/>
            <ac:spMk id="15" creationId="{92C3504E-797C-0204-8C6B-31F1C0207F23}"/>
          </ac:spMkLst>
        </pc:spChg>
        <pc:spChg chg="add mod">
          <ac:chgData name="Thúy Mai" userId="222f1c7e07c9bd7a" providerId="LiveId" clId="{0C375688-27CB-4888-A644-512884506E51}" dt="2022-12-01T14:03:33.435" v="1236" actId="14100"/>
          <ac:spMkLst>
            <pc:docMk/>
            <pc:sldMk cId="1093741761" sldId="445"/>
            <ac:spMk id="17" creationId="{3A117C5D-633A-E854-91C1-3ED410423979}"/>
          </ac:spMkLst>
        </pc:spChg>
        <pc:spChg chg="add mod">
          <ac:chgData name="Thúy Mai" userId="222f1c7e07c9bd7a" providerId="LiveId" clId="{0C375688-27CB-4888-A644-512884506E51}" dt="2022-12-01T14:03:47.042" v="1241"/>
          <ac:spMkLst>
            <pc:docMk/>
            <pc:sldMk cId="1093741761" sldId="445"/>
            <ac:spMk id="18" creationId="{13A1A27F-BBD8-CD19-A646-78118EC7F217}"/>
          </ac:spMkLst>
        </pc:spChg>
        <pc:spChg chg="add mod">
          <ac:chgData name="Thúy Mai" userId="222f1c7e07c9bd7a" providerId="LiveId" clId="{0C375688-27CB-4888-A644-512884506E51}" dt="2022-12-01T14:03:57.994" v="1246" actId="1076"/>
          <ac:spMkLst>
            <pc:docMk/>
            <pc:sldMk cId="1093741761" sldId="445"/>
            <ac:spMk id="19" creationId="{807E9DF6-14A8-5AA3-FE4E-D880E6C40115}"/>
          </ac:spMkLst>
        </pc:spChg>
        <pc:graphicFrameChg chg="add del mod">
          <ac:chgData name="Thúy Mai" userId="222f1c7e07c9bd7a" providerId="LiveId" clId="{0C375688-27CB-4888-A644-512884506E51}" dt="2022-12-01T14:00:35.625" v="1180"/>
          <ac:graphicFrameMkLst>
            <pc:docMk/>
            <pc:sldMk cId="1093741761" sldId="445"/>
            <ac:graphicFrameMk id="3" creationId="{2EC78199-D353-E449-FF44-30A6FF86DE6C}"/>
          </ac:graphicFrameMkLst>
        </pc:graphicFrameChg>
        <pc:graphicFrameChg chg="add del mod">
          <ac:chgData name="Thúy Mai" userId="222f1c7e07c9bd7a" providerId="LiveId" clId="{0C375688-27CB-4888-A644-512884506E51}" dt="2022-12-01T14:01:34.883" v="1193"/>
          <ac:graphicFrameMkLst>
            <pc:docMk/>
            <pc:sldMk cId="1093741761" sldId="445"/>
            <ac:graphicFrameMk id="5" creationId="{E802565E-6B68-2752-2088-0E205310CD46}"/>
          </ac:graphicFrameMkLst>
        </pc:graphicFrameChg>
        <pc:picChg chg="del">
          <ac:chgData name="Thúy Mai" userId="222f1c7e07c9bd7a" providerId="LiveId" clId="{0C375688-27CB-4888-A644-512884506E51}" dt="2022-12-01T14:01:33.599" v="1190" actId="478"/>
          <ac:picMkLst>
            <pc:docMk/>
            <pc:sldMk cId="1093741761" sldId="445"/>
            <ac:picMk id="16" creationId="{3737B697-2597-683C-D080-743C8570E549}"/>
          </ac:picMkLst>
        </pc:picChg>
      </pc:sldChg>
      <pc:sldChg chg="add del">
        <pc:chgData name="Thúy Mai" userId="222f1c7e07c9bd7a" providerId="LiveId" clId="{0C375688-27CB-4888-A644-512884506E51}" dt="2022-12-01T14:00:22" v="1171" actId="2890"/>
        <pc:sldMkLst>
          <pc:docMk/>
          <pc:sldMk cId="1222971774" sldId="445"/>
        </pc:sldMkLst>
      </pc:sldChg>
      <pc:sldChg chg="addSp delSp modSp add mod ord modTransition delAnim modAnim">
        <pc:chgData name="Thúy Mai" userId="222f1c7e07c9bd7a" providerId="LiveId" clId="{0C375688-27CB-4888-A644-512884506E51}" dt="2022-12-01T14:13:30.495" v="1432"/>
        <pc:sldMkLst>
          <pc:docMk/>
          <pc:sldMk cId="61183404" sldId="446"/>
        </pc:sldMkLst>
        <pc:spChg chg="del">
          <ac:chgData name="Thúy Mai" userId="222f1c7e07c9bd7a" providerId="LiveId" clId="{0C375688-27CB-4888-A644-512884506E51}" dt="2022-12-01T14:04:30.849" v="1259" actId="478"/>
          <ac:spMkLst>
            <pc:docMk/>
            <pc:sldMk cId="61183404" sldId="446"/>
            <ac:spMk id="4" creationId="{54897A1D-BE1C-17A2-16C3-207D3C277A04}"/>
          </ac:spMkLst>
        </pc:spChg>
        <pc:spChg chg="mod">
          <ac:chgData name="Thúy Mai" userId="222f1c7e07c9bd7a" providerId="LiveId" clId="{0C375688-27CB-4888-A644-512884506E51}" dt="2022-12-01T14:04:55.296" v="1273" actId="207"/>
          <ac:spMkLst>
            <pc:docMk/>
            <pc:sldMk cId="61183404" sldId="446"/>
            <ac:spMk id="6" creationId="{B49811AC-12A2-F205-C684-3319BD4D4801}"/>
          </ac:spMkLst>
        </pc:spChg>
        <pc:spChg chg="add del mod">
          <ac:chgData name="Thúy Mai" userId="222f1c7e07c9bd7a" providerId="LiveId" clId="{0C375688-27CB-4888-A644-512884506E51}" dt="2022-12-01T14:06:00.652" v="1293"/>
          <ac:spMkLst>
            <pc:docMk/>
            <pc:sldMk cId="61183404" sldId="446"/>
            <ac:spMk id="8" creationId="{CAEF2713-0968-54CC-174C-36B2BA75FDA0}"/>
          </ac:spMkLst>
        </pc:spChg>
        <pc:spChg chg="add mod">
          <ac:chgData name="Thúy Mai" userId="222f1c7e07c9bd7a" providerId="LiveId" clId="{0C375688-27CB-4888-A644-512884506E51}" dt="2022-12-01T14:05:20.276" v="1280"/>
          <ac:spMkLst>
            <pc:docMk/>
            <pc:sldMk cId="61183404" sldId="446"/>
            <ac:spMk id="9" creationId="{D786C50F-8E4E-DA7C-55BF-68F0BB62F50D}"/>
          </ac:spMkLst>
        </pc:spChg>
        <pc:spChg chg="add del">
          <ac:chgData name="Thúy Mai" userId="222f1c7e07c9bd7a" providerId="LiveId" clId="{0C375688-27CB-4888-A644-512884506E51}" dt="2022-12-01T14:05:23.744" v="1284"/>
          <ac:spMkLst>
            <pc:docMk/>
            <pc:sldMk cId="61183404" sldId="446"/>
            <ac:spMk id="12" creationId="{09791610-20CF-7FE5-BE78-EE972B06213F}"/>
          </ac:spMkLst>
        </pc:spChg>
        <pc:spChg chg="add mod">
          <ac:chgData name="Thúy Mai" userId="222f1c7e07c9bd7a" providerId="LiveId" clId="{0C375688-27CB-4888-A644-512884506E51}" dt="2022-12-01T14:05:43.709" v="1291" actId="1076"/>
          <ac:spMkLst>
            <pc:docMk/>
            <pc:sldMk cId="61183404" sldId="446"/>
            <ac:spMk id="13" creationId="{11F57DD4-F3C3-2DCF-A6F4-036D788941F5}"/>
          </ac:spMkLst>
        </pc:spChg>
        <pc:spChg chg="del">
          <ac:chgData name="Thúy Mai" userId="222f1c7e07c9bd7a" providerId="LiveId" clId="{0C375688-27CB-4888-A644-512884506E51}" dt="2022-12-01T14:04:34.604" v="1261" actId="478"/>
          <ac:spMkLst>
            <pc:docMk/>
            <pc:sldMk cId="61183404" sldId="446"/>
            <ac:spMk id="15" creationId="{92C3504E-797C-0204-8C6B-31F1C0207F23}"/>
          </ac:spMkLst>
        </pc:spChg>
        <pc:graphicFrameChg chg="add del mod">
          <ac:chgData name="Thúy Mai" userId="222f1c7e07c9bd7a" providerId="LiveId" clId="{0C375688-27CB-4888-A644-512884506E51}" dt="2022-12-01T14:04:26.855" v="1257"/>
          <ac:graphicFrameMkLst>
            <pc:docMk/>
            <pc:sldMk cId="61183404" sldId="446"/>
            <ac:graphicFrameMk id="3" creationId="{4D6D8C2C-AA48-F73C-47D8-01D4969A9A3D}"/>
          </ac:graphicFrameMkLst>
        </pc:graphicFrameChg>
        <pc:picChg chg="del">
          <ac:chgData name="Thúy Mai" userId="222f1c7e07c9bd7a" providerId="LiveId" clId="{0C375688-27CB-4888-A644-512884506E51}" dt="2022-12-01T14:04:32.004" v="1260" actId="478"/>
          <ac:picMkLst>
            <pc:docMk/>
            <pc:sldMk cId="61183404" sldId="446"/>
            <ac:picMk id="16" creationId="{3737B697-2597-683C-D080-743C8570E549}"/>
          </ac:picMkLst>
        </pc:picChg>
      </pc:sldChg>
      <pc:sldChg chg="new del">
        <pc:chgData name="Thúy Mai" userId="222f1c7e07c9bd7a" providerId="LiveId" clId="{0C375688-27CB-4888-A644-512884506E51}" dt="2022-12-01T14:12:44.150" v="1400" actId="47"/>
        <pc:sldMkLst>
          <pc:docMk/>
          <pc:sldMk cId="3378132578" sldId="447"/>
        </pc:sldMkLst>
      </pc:sldChg>
      <pc:sldChg chg="new del">
        <pc:chgData name="Thúy Mai" userId="222f1c7e07c9bd7a" providerId="LiveId" clId="{0C375688-27CB-4888-A644-512884506E51}" dt="2022-12-01T14:12:44.349" v="1401" actId="47"/>
        <pc:sldMkLst>
          <pc:docMk/>
          <pc:sldMk cId="659309911" sldId="448"/>
        </pc:sldMkLst>
      </pc:sldChg>
      <pc:sldChg chg="addSp modSp add mod modTransition">
        <pc:chgData name="Thúy Mai" userId="222f1c7e07c9bd7a" providerId="LiveId" clId="{0C375688-27CB-4888-A644-512884506E51}" dt="2022-12-01T14:13:30.495" v="1432"/>
        <pc:sldMkLst>
          <pc:docMk/>
          <pc:sldMk cId="3458008154" sldId="449"/>
        </pc:sldMkLst>
        <pc:spChg chg="mod">
          <ac:chgData name="Thúy Mai" userId="222f1c7e07c9bd7a" providerId="LiveId" clId="{0C375688-27CB-4888-A644-512884506E51}" dt="2022-12-01T14:09:01.958" v="1353" actId="1076"/>
          <ac:spMkLst>
            <pc:docMk/>
            <pc:sldMk cId="3458008154" sldId="449"/>
            <ac:spMk id="6" creationId="{9DF37FB2-B516-58AA-72D9-C7BA6F95D0FA}"/>
          </ac:spMkLst>
        </pc:spChg>
        <pc:graphicFrameChg chg="mod modGraphic">
          <ac:chgData name="Thúy Mai" userId="222f1c7e07c9bd7a" providerId="LiveId" clId="{0C375688-27CB-4888-A644-512884506E51}" dt="2022-12-01T14:09:00.451" v="1352" actId="1076"/>
          <ac:graphicFrameMkLst>
            <pc:docMk/>
            <pc:sldMk cId="3458008154" sldId="449"/>
            <ac:graphicFrameMk id="8" creationId="{E039D315-7585-1D53-8E6E-0E5CC8B7308C}"/>
          </ac:graphicFrameMkLst>
        </pc:graphicFrameChg>
        <pc:picChg chg="add mod">
          <ac:chgData name="Thúy Mai" userId="222f1c7e07c9bd7a" providerId="LiveId" clId="{0C375688-27CB-4888-A644-512884506E51}" dt="2022-12-01T14:09:26.662" v="1356" actId="1076"/>
          <ac:picMkLst>
            <pc:docMk/>
            <pc:sldMk cId="3458008154" sldId="449"/>
            <ac:picMk id="3" creationId="{7B198358-EF48-F15F-116D-5FB9188ADAC7}"/>
          </ac:picMkLst>
        </pc:picChg>
      </pc:sldChg>
      <pc:sldChg chg="addSp delSp modSp add mod ord modTransition delAnim">
        <pc:chgData name="Thúy Mai" userId="222f1c7e07c9bd7a" providerId="LiveId" clId="{0C375688-27CB-4888-A644-512884506E51}" dt="2022-12-01T14:13:30.495" v="1432"/>
        <pc:sldMkLst>
          <pc:docMk/>
          <pc:sldMk cId="1764979411" sldId="450"/>
        </pc:sldMkLst>
        <pc:spChg chg="del">
          <ac:chgData name="Thúy Mai" userId="222f1c7e07c9bd7a" providerId="LiveId" clId="{0C375688-27CB-4888-A644-512884506E51}" dt="2022-12-01T14:09:57.651" v="1365" actId="478"/>
          <ac:spMkLst>
            <pc:docMk/>
            <pc:sldMk cId="1764979411" sldId="450"/>
            <ac:spMk id="2" creationId="{FE4ADB63-5243-9E32-9CA4-D86D974595BA}"/>
          </ac:spMkLst>
        </pc:spChg>
        <pc:spChg chg="add mod">
          <ac:chgData name="Thúy Mai" userId="222f1c7e07c9bd7a" providerId="LiveId" clId="{0C375688-27CB-4888-A644-512884506E51}" dt="2022-12-01T14:11:36.070" v="1387" actId="20577"/>
          <ac:spMkLst>
            <pc:docMk/>
            <pc:sldMk cId="1764979411" sldId="450"/>
            <ac:spMk id="5" creationId="{B1FBC126-7B4A-992A-767F-FC7660AD4A94}"/>
          </ac:spMkLst>
        </pc:spChg>
        <pc:spChg chg="del">
          <ac:chgData name="Thúy Mai" userId="222f1c7e07c9bd7a" providerId="LiveId" clId="{0C375688-27CB-4888-A644-512884506E51}" dt="2022-12-01T14:09:57.651" v="1365" actId="478"/>
          <ac:spMkLst>
            <pc:docMk/>
            <pc:sldMk cId="1764979411" sldId="450"/>
            <ac:spMk id="6" creationId="{B49811AC-12A2-F205-C684-3319BD4D4801}"/>
          </ac:spMkLst>
        </pc:spChg>
        <pc:spChg chg="del">
          <ac:chgData name="Thúy Mai" userId="222f1c7e07c9bd7a" providerId="LiveId" clId="{0C375688-27CB-4888-A644-512884506E51}" dt="2022-12-01T14:09:57.651" v="1365" actId="478"/>
          <ac:spMkLst>
            <pc:docMk/>
            <pc:sldMk cId="1764979411" sldId="450"/>
            <ac:spMk id="9" creationId="{D786C50F-8E4E-DA7C-55BF-68F0BB62F50D}"/>
          </ac:spMkLst>
        </pc:spChg>
        <pc:spChg chg="del">
          <ac:chgData name="Thúy Mai" userId="222f1c7e07c9bd7a" providerId="LiveId" clId="{0C375688-27CB-4888-A644-512884506E51}" dt="2022-12-01T14:09:57.651" v="1365" actId="478"/>
          <ac:spMkLst>
            <pc:docMk/>
            <pc:sldMk cId="1764979411" sldId="450"/>
            <ac:spMk id="10" creationId="{1FBF55D2-8184-7368-4522-0C91ABBC2EAF}"/>
          </ac:spMkLst>
        </pc:spChg>
        <pc:spChg chg="del">
          <ac:chgData name="Thúy Mai" userId="222f1c7e07c9bd7a" providerId="LiveId" clId="{0C375688-27CB-4888-A644-512884506E51}" dt="2022-12-01T14:09:57.651" v="1365" actId="478"/>
          <ac:spMkLst>
            <pc:docMk/>
            <pc:sldMk cId="1764979411" sldId="450"/>
            <ac:spMk id="13" creationId="{11F57DD4-F3C3-2DCF-A6F4-036D788941F5}"/>
          </ac:spMkLst>
        </pc:spChg>
        <pc:graphicFrameChg chg="add del mod">
          <ac:chgData name="Thúy Mai" userId="222f1c7e07c9bd7a" providerId="LiveId" clId="{0C375688-27CB-4888-A644-512884506E51}" dt="2022-12-01T14:09:59.202" v="1368"/>
          <ac:graphicFrameMkLst>
            <pc:docMk/>
            <pc:sldMk cId="1764979411" sldId="450"/>
            <ac:graphicFrameMk id="3" creationId="{5158BDBF-E4A7-4ABA-9501-DDA20A016992}"/>
          </ac:graphicFrameMkLst>
        </pc:graphicFrameChg>
      </pc:sldChg>
      <pc:sldChg chg="modSp add mod ord modTransition">
        <pc:chgData name="Thúy Mai" userId="222f1c7e07c9bd7a" providerId="LiveId" clId="{0C375688-27CB-4888-A644-512884506E51}" dt="2022-12-01T14:13:30.495" v="1432"/>
        <pc:sldMkLst>
          <pc:docMk/>
          <pc:sldMk cId="951513113" sldId="451"/>
        </pc:sldMkLst>
        <pc:spChg chg="mod">
          <ac:chgData name="Thúy Mai" userId="222f1c7e07c9bd7a" providerId="LiveId" clId="{0C375688-27CB-4888-A644-512884506E51}" dt="2022-12-01T14:11:13.346" v="1380" actId="1076"/>
          <ac:spMkLst>
            <pc:docMk/>
            <pc:sldMk cId="951513113" sldId="451"/>
            <ac:spMk id="5" creationId="{B1FBC126-7B4A-992A-767F-FC7660AD4A94}"/>
          </ac:spMkLst>
        </pc:spChg>
      </pc:sldChg>
      <pc:sldChg chg="modSp add mod modTransition">
        <pc:chgData name="Thúy Mai" userId="222f1c7e07c9bd7a" providerId="LiveId" clId="{0C375688-27CB-4888-A644-512884506E51}" dt="2022-12-01T14:13:30.495" v="1432"/>
        <pc:sldMkLst>
          <pc:docMk/>
          <pc:sldMk cId="815794915" sldId="452"/>
        </pc:sldMkLst>
        <pc:spChg chg="mod">
          <ac:chgData name="Thúy Mai" userId="222f1c7e07c9bd7a" providerId="LiveId" clId="{0C375688-27CB-4888-A644-512884506E51}" dt="2022-12-01T14:12:14.758" v="1393" actId="255"/>
          <ac:spMkLst>
            <pc:docMk/>
            <pc:sldMk cId="815794915" sldId="452"/>
            <ac:spMk id="5" creationId="{B1FBC126-7B4A-992A-767F-FC7660AD4A94}"/>
          </ac:spMkLst>
        </pc:spChg>
      </pc:sldChg>
      <pc:sldChg chg="modSp add mod modTransition">
        <pc:chgData name="Thúy Mai" userId="222f1c7e07c9bd7a" providerId="LiveId" clId="{0C375688-27CB-4888-A644-512884506E51}" dt="2022-12-01T14:13:30.495" v="1432"/>
        <pc:sldMkLst>
          <pc:docMk/>
          <pc:sldMk cId="1804894412" sldId="453"/>
        </pc:sldMkLst>
        <pc:spChg chg="mod">
          <ac:chgData name="Thúy Mai" userId="222f1c7e07c9bd7a" providerId="LiveId" clId="{0C375688-27CB-4888-A644-512884506E51}" dt="2022-12-01T14:12:31.864" v="1397" actId="1076"/>
          <ac:spMkLst>
            <pc:docMk/>
            <pc:sldMk cId="1804894412" sldId="453"/>
            <ac:spMk id="5" creationId="{B1FBC126-7B4A-992A-767F-FC7660AD4A94}"/>
          </ac:spMkLst>
        </pc:spChg>
      </pc:sldChg>
      <pc:sldChg chg="modSp add mod modTransition">
        <pc:chgData name="Thúy Mai" userId="222f1c7e07c9bd7a" providerId="LiveId" clId="{0C375688-27CB-4888-A644-512884506E51}" dt="2022-12-01T14:13:30.495" v="1432"/>
        <pc:sldMkLst>
          <pc:docMk/>
          <pc:sldMk cId="764678461" sldId="454"/>
        </pc:sldMkLst>
        <pc:spChg chg="mod">
          <ac:chgData name="Thúy Mai" userId="222f1c7e07c9bd7a" providerId="LiveId" clId="{0C375688-27CB-4888-A644-512884506E51}" dt="2022-12-01T14:12:41.199" v="1399" actId="1076"/>
          <ac:spMkLst>
            <pc:docMk/>
            <pc:sldMk cId="764678461" sldId="454"/>
            <ac:spMk id="5" creationId="{B1FBC126-7B4A-992A-767F-FC7660AD4A94}"/>
          </ac:spMkLst>
        </pc:spChg>
      </pc:sldChg>
      <pc:sldMasterChg chg="modTransition modSldLayout">
        <pc:chgData name="Thúy Mai" userId="222f1c7e07c9bd7a" providerId="LiveId" clId="{0C375688-27CB-4888-A644-512884506E51}" dt="2022-12-01T14:13:30.495" v="1432"/>
        <pc:sldMasterMkLst>
          <pc:docMk/>
          <pc:sldMasterMk cId="1877072399" sldId="2147483648"/>
        </pc:sldMasterMkLst>
        <pc:sldLayoutChg chg="modTransition">
          <pc:chgData name="Thúy Mai" userId="222f1c7e07c9bd7a" providerId="LiveId" clId="{0C375688-27CB-4888-A644-512884506E51}" dt="2022-12-01T14:13:30.495" v="1432"/>
          <pc:sldLayoutMkLst>
            <pc:docMk/>
            <pc:sldMasterMk cId="1877072399" sldId="2147483648"/>
            <pc:sldLayoutMk cId="3979383125" sldId="2147483649"/>
          </pc:sldLayoutMkLst>
        </pc:sldLayoutChg>
        <pc:sldLayoutChg chg="modTransition">
          <pc:chgData name="Thúy Mai" userId="222f1c7e07c9bd7a" providerId="LiveId" clId="{0C375688-27CB-4888-A644-512884506E51}" dt="2022-12-01T14:13:30.495" v="1432"/>
          <pc:sldLayoutMkLst>
            <pc:docMk/>
            <pc:sldMasterMk cId="1877072399" sldId="2147483648"/>
            <pc:sldLayoutMk cId="1073707946" sldId="2147483650"/>
          </pc:sldLayoutMkLst>
        </pc:sldLayoutChg>
        <pc:sldLayoutChg chg="modTransition">
          <pc:chgData name="Thúy Mai" userId="222f1c7e07c9bd7a" providerId="LiveId" clId="{0C375688-27CB-4888-A644-512884506E51}" dt="2022-12-01T14:13:30.495" v="1432"/>
          <pc:sldLayoutMkLst>
            <pc:docMk/>
            <pc:sldMasterMk cId="1877072399" sldId="2147483648"/>
            <pc:sldLayoutMk cId="3187846745" sldId="2147483651"/>
          </pc:sldLayoutMkLst>
        </pc:sldLayoutChg>
        <pc:sldLayoutChg chg="modTransition">
          <pc:chgData name="Thúy Mai" userId="222f1c7e07c9bd7a" providerId="LiveId" clId="{0C375688-27CB-4888-A644-512884506E51}" dt="2022-12-01T14:13:30.495" v="1432"/>
          <pc:sldLayoutMkLst>
            <pc:docMk/>
            <pc:sldMasterMk cId="1877072399" sldId="2147483648"/>
            <pc:sldLayoutMk cId="4220500755" sldId="2147483652"/>
          </pc:sldLayoutMkLst>
        </pc:sldLayoutChg>
        <pc:sldLayoutChg chg="modTransition">
          <pc:chgData name="Thúy Mai" userId="222f1c7e07c9bd7a" providerId="LiveId" clId="{0C375688-27CB-4888-A644-512884506E51}" dt="2022-12-01T14:13:30.495" v="1432"/>
          <pc:sldLayoutMkLst>
            <pc:docMk/>
            <pc:sldMasterMk cId="1877072399" sldId="2147483648"/>
            <pc:sldLayoutMk cId="4229127888" sldId="2147483653"/>
          </pc:sldLayoutMkLst>
        </pc:sldLayoutChg>
        <pc:sldLayoutChg chg="modTransition">
          <pc:chgData name="Thúy Mai" userId="222f1c7e07c9bd7a" providerId="LiveId" clId="{0C375688-27CB-4888-A644-512884506E51}" dt="2022-12-01T14:13:30.495" v="1432"/>
          <pc:sldLayoutMkLst>
            <pc:docMk/>
            <pc:sldMasterMk cId="1877072399" sldId="2147483648"/>
            <pc:sldLayoutMk cId="2395460338" sldId="2147483654"/>
          </pc:sldLayoutMkLst>
        </pc:sldLayoutChg>
        <pc:sldLayoutChg chg="modTransition">
          <pc:chgData name="Thúy Mai" userId="222f1c7e07c9bd7a" providerId="LiveId" clId="{0C375688-27CB-4888-A644-512884506E51}" dt="2022-12-01T14:13:30.495" v="1432"/>
          <pc:sldLayoutMkLst>
            <pc:docMk/>
            <pc:sldMasterMk cId="1877072399" sldId="2147483648"/>
            <pc:sldLayoutMk cId="2830910228" sldId="2147483655"/>
          </pc:sldLayoutMkLst>
        </pc:sldLayoutChg>
        <pc:sldLayoutChg chg="modTransition">
          <pc:chgData name="Thúy Mai" userId="222f1c7e07c9bd7a" providerId="LiveId" clId="{0C375688-27CB-4888-A644-512884506E51}" dt="2022-12-01T14:13:30.495" v="1432"/>
          <pc:sldLayoutMkLst>
            <pc:docMk/>
            <pc:sldMasterMk cId="1877072399" sldId="2147483648"/>
            <pc:sldLayoutMk cId="2283233800" sldId="2147483656"/>
          </pc:sldLayoutMkLst>
        </pc:sldLayoutChg>
        <pc:sldLayoutChg chg="modTransition">
          <pc:chgData name="Thúy Mai" userId="222f1c7e07c9bd7a" providerId="LiveId" clId="{0C375688-27CB-4888-A644-512884506E51}" dt="2022-12-01T14:13:30.495" v="1432"/>
          <pc:sldLayoutMkLst>
            <pc:docMk/>
            <pc:sldMasterMk cId="1877072399" sldId="2147483648"/>
            <pc:sldLayoutMk cId="3989168717" sldId="2147483657"/>
          </pc:sldLayoutMkLst>
        </pc:sldLayoutChg>
        <pc:sldLayoutChg chg="modTransition">
          <pc:chgData name="Thúy Mai" userId="222f1c7e07c9bd7a" providerId="LiveId" clId="{0C375688-27CB-4888-A644-512884506E51}" dt="2022-12-01T14:13:30.495" v="1432"/>
          <pc:sldLayoutMkLst>
            <pc:docMk/>
            <pc:sldMasterMk cId="1877072399" sldId="2147483648"/>
            <pc:sldLayoutMk cId="311973205" sldId="2147483658"/>
          </pc:sldLayoutMkLst>
        </pc:sldLayoutChg>
        <pc:sldLayoutChg chg="modTransition">
          <pc:chgData name="Thúy Mai" userId="222f1c7e07c9bd7a" providerId="LiveId" clId="{0C375688-27CB-4888-A644-512884506E51}" dt="2022-12-01T14:13:30.495" v="1432"/>
          <pc:sldLayoutMkLst>
            <pc:docMk/>
            <pc:sldMasterMk cId="1877072399" sldId="2147483648"/>
            <pc:sldLayoutMk cId="631231128"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CB4A2A4-BD92-C0A4-8D82-7FD2A273E240}"/>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59BAD6AA-CFAC-D6B9-6495-D90CA851A6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F7D1E02E-5F43-26C2-BCF3-4E3BE0F512B2}"/>
              </a:ext>
            </a:extLst>
          </p:cNvPr>
          <p:cNvSpPr>
            <a:spLocks noGrp="1"/>
          </p:cNvSpPr>
          <p:nvPr>
            <p:ph type="dt" sz="half" idx="10"/>
          </p:nvPr>
        </p:nvSpPr>
        <p:spPr/>
        <p:txBody>
          <a:bodyPr/>
          <a:lstStyle/>
          <a:p>
            <a:fld id="{E7ED27E6-B951-4246-A2A3-36FAD4C2B41C}" type="datetimeFigureOut">
              <a:rPr lang="en-US" smtClean="0"/>
              <a:t>2/10/2026</a:t>
            </a:fld>
            <a:endParaRPr lang="en-US"/>
          </a:p>
        </p:txBody>
      </p:sp>
      <p:sp>
        <p:nvSpPr>
          <p:cNvPr id="5" name="Chỗ dành sẵn cho Chân trang 4">
            <a:extLst>
              <a:ext uri="{FF2B5EF4-FFF2-40B4-BE49-F238E27FC236}">
                <a16:creationId xmlns:a16="http://schemas.microsoft.com/office/drawing/2014/main" id="{4096BCBE-A054-4C44-3F95-2B40894E2283}"/>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9E5ABF3-4C73-0475-9609-6657F83680F8}"/>
              </a:ext>
            </a:extLst>
          </p:cNvPr>
          <p:cNvSpPr>
            <a:spLocks noGrp="1"/>
          </p:cNvSpPr>
          <p:nvPr>
            <p:ph type="sldNum" sz="quarter" idx="12"/>
          </p:nvPr>
        </p:nvSpPr>
        <p:spPr/>
        <p:txBody>
          <a:bodyPr/>
          <a:lstStyle/>
          <a:p>
            <a:fld id="{DE116BEA-3184-4DC6-B0C6-A6BACBA20E58}" type="slidenum">
              <a:rPr lang="en-US" smtClean="0"/>
              <a:t>‹#›</a:t>
            </a:fld>
            <a:endParaRPr lang="en-US"/>
          </a:p>
        </p:txBody>
      </p:sp>
    </p:spTree>
    <p:extLst>
      <p:ext uri="{BB962C8B-B14F-4D97-AF65-F5344CB8AC3E}">
        <p14:creationId xmlns:p14="http://schemas.microsoft.com/office/powerpoint/2010/main" val="39793831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B037867-089B-16B3-4FF1-1A85EF31C80C}"/>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C73A093E-C779-249F-B3D8-E54BAB2208C6}"/>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45BA592-5EDE-4C54-F771-09F0D839166F}"/>
              </a:ext>
            </a:extLst>
          </p:cNvPr>
          <p:cNvSpPr>
            <a:spLocks noGrp="1"/>
          </p:cNvSpPr>
          <p:nvPr>
            <p:ph type="dt" sz="half" idx="10"/>
          </p:nvPr>
        </p:nvSpPr>
        <p:spPr/>
        <p:txBody>
          <a:bodyPr/>
          <a:lstStyle/>
          <a:p>
            <a:fld id="{E7ED27E6-B951-4246-A2A3-36FAD4C2B41C}" type="datetimeFigureOut">
              <a:rPr lang="en-US" smtClean="0"/>
              <a:t>2/10/2026</a:t>
            </a:fld>
            <a:endParaRPr lang="en-US"/>
          </a:p>
        </p:txBody>
      </p:sp>
      <p:sp>
        <p:nvSpPr>
          <p:cNvPr id="5" name="Chỗ dành sẵn cho Chân trang 4">
            <a:extLst>
              <a:ext uri="{FF2B5EF4-FFF2-40B4-BE49-F238E27FC236}">
                <a16:creationId xmlns:a16="http://schemas.microsoft.com/office/drawing/2014/main" id="{A5DC2955-82D3-F355-3DB1-AFBE3C6A084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43303DB8-0AB3-96B0-09F0-0550DAD508BC}"/>
              </a:ext>
            </a:extLst>
          </p:cNvPr>
          <p:cNvSpPr>
            <a:spLocks noGrp="1"/>
          </p:cNvSpPr>
          <p:nvPr>
            <p:ph type="sldNum" sz="quarter" idx="12"/>
          </p:nvPr>
        </p:nvSpPr>
        <p:spPr/>
        <p:txBody>
          <a:bodyPr/>
          <a:lstStyle/>
          <a:p>
            <a:fld id="{DE116BEA-3184-4DC6-B0C6-A6BACBA20E58}" type="slidenum">
              <a:rPr lang="en-US" smtClean="0"/>
              <a:t>‹#›</a:t>
            </a:fld>
            <a:endParaRPr lang="en-US"/>
          </a:p>
        </p:txBody>
      </p:sp>
    </p:spTree>
    <p:extLst>
      <p:ext uri="{BB962C8B-B14F-4D97-AF65-F5344CB8AC3E}">
        <p14:creationId xmlns:p14="http://schemas.microsoft.com/office/powerpoint/2010/main" val="311973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148CB2EB-9319-5CCF-7160-5BE3367E66DF}"/>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C4787317-F1E5-11EE-A238-96872597C0F1}"/>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117C5DEB-C53C-5F2E-0865-C9F412314701}"/>
              </a:ext>
            </a:extLst>
          </p:cNvPr>
          <p:cNvSpPr>
            <a:spLocks noGrp="1"/>
          </p:cNvSpPr>
          <p:nvPr>
            <p:ph type="dt" sz="half" idx="10"/>
          </p:nvPr>
        </p:nvSpPr>
        <p:spPr/>
        <p:txBody>
          <a:bodyPr/>
          <a:lstStyle/>
          <a:p>
            <a:fld id="{E7ED27E6-B951-4246-A2A3-36FAD4C2B41C}" type="datetimeFigureOut">
              <a:rPr lang="en-US" smtClean="0"/>
              <a:t>2/10/2026</a:t>
            </a:fld>
            <a:endParaRPr lang="en-US"/>
          </a:p>
        </p:txBody>
      </p:sp>
      <p:sp>
        <p:nvSpPr>
          <p:cNvPr id="5" name="Chỗ dành sẵn cho Chân trang 4">
            <a:extLst>
              <a:ext uri="{FF2B5EF4-FFF2-40B4-BE49-F238E27FC236}">
                <a16:creationId xmlns:a16="http://schemas.microsoft.com/office/drawing/2014/main" id="{7C3940BD-984D-CA31-BD90-1829346F207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987B9F44-BE3D-96AF-9623-2296F0DED746}"/>
              </a:ext>
            </a:extLst>
          </p:cNvPr>
          <p:cNvSpPr>
            <a:spLocks noGrp="1"/>
          </p:cNvSpPr>
          <p:nvPr>
            <p:ph type="sldNum" sz="quarter" idx="12"/>
          </p:nvPr>
        </p:nvSpPr>
        <p:spPr/>
        <p:txBody>
          <a:bodyPr/>
          <a:lstStyle/>
          <a:p>
            <a:fld id="{DE116BEA-3184-4DC6-B0C6-A6BACBA20E58}" type="slidenum">
              <a:rPr lang="en-US" smtClean="0"/>
              <a:t>‹#›</a:t>
            </a:fld>
            <a:endParaRPr lang="en-US"/>
          </a:p>
        </p:txBody>
      </p:sp>
    </p:spTree>
    <p:extLst>
      <p:ext uri="{BB962C8B-B14F-4D97-AF65-F5344CB8AC3E}">
        <p14:creationId xmlns:p14="http://schemas.microsoft.com/office/powerpoint/2010/main" val="631231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4F8964A-96D4-3774-B124-77A2F6143605}"/>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5A186FD9-BA3E-2F41-EF16-12752BF48EB4}"/>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B4557C8-CC1D-7818-776D-BB231F2B2928}"/>
              </a:ext>
            </a:extLst>
          </p:cNvPr>
          <p:cNvSpPr>
            <a:spLocks noGrp="1"/>
          </p:cNvSpPr>
          <p:nvPr>
            <p:ph type="dt" sz="half" idx="10"/>
          </p:nvPr>
        </p:nvSpPr>
        <p:spPr/>
        <p:txBody>
          <a:bodyPr/>
          <a:lstStyle/>
          <a:p>
            <a:fld id="{E7ED27E6-B951-4246-A2A3-36FAD4C2B41C}" type="datetimeFigureOut">
              <a:rPr lang="en-US" smtClean="0"/>
              <a:t>2/10/2026</a:t>
            </a:fld>
            <a:endParaRPr lang="en-US"/>
          </a:p>
        </p:txBody>
      </p:sp>
      <p:sp>
        <p:nvSpPr>
          <p:cNvPr id="5" name="Chỗ dành sẵn cho Chân trang 4">
            <a:extLst>
              <a:ext uri="{FF2B5EF4-FFF2-40B4-BE49-F238E27FC236}">
                <a16:creationId xmlns:a16="http://schemas.microsoft.com/office/drawing/2014/main" id="{15430412-6B51-98FC-3E35-B6761C1FC22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45CF44E8-96D3-9B57-BA44-C82D4E7940B3}"/>
              </a:ext>
            </a:extLst>
          </p:cNvPr>
          <p:cNvSpPr>
            <a:spLocks noGrp="1"/>
          </p:cNvSpPr>
          <p:nvPr>
            <p:ph type="sldNum" sz="quarter" idx="12"/>
          </p:nvPr>
        </p:nvSpPr>
        <p:spPr/>
        <p:txBody>
          <a:bodyPr/>
          <a:lstStyle/>
          <a:p>
            <a:fld id="{DE116BEA-3184-4DC6-B0C6-A6BACBA20E58}" type="slidenum">
              <a:rPr lang="en-US" smtClean="0"/>
              <a:t>‹#›</a:t>
            </a:fld>
            <a:endParaRPr lang="en-US"/>
          </a:p>
        </p:txBody>
      </p:sp>
    </p:spTree>
    <p:extLst>
      <p:ext uri="{BB962C8B-B14F-4D97-AF65-F5344CB8AC3E}">
        <p14:creationId xmlns:p14="http://schemas.microsoft.com/office/powerpoint/2010/main" val="10737079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7C63EFC-6469-D2B1-E8B1-25ECCD55253A}"/>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9D08E7C-AFF8-CD74-26BB-2481151AB1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8D3DA4AF-4395-D961-5B22-D478AE090CED}"/>
              </a:ext>
            </a:extLst>
          </p:cNvPr>
          <p:cNvSpPr>
            <a:spLocks noGrp="1"/>
          </p:cNvSpPr>
          <p:nvPr>
            <p:ph type="dt" sz="half" idx="10"/>
          </p:nvPr>
        </p:nvSpPr>
        <p:spPr/>
        <p:txBody>
          <a:bodyPr/>
          <a:lstStyle/>
          <a:p>
            <a:fld id="{E7ED27E6-B951-4246-A2A3-36FAD4C2B41C}" type="datetimeFigureOut">
              <a:rPr lang="en-US" smtClean="0"/>
              <a:t>2/10/2026</a:t>
            </a:fld>
            <a:endParaRPr lang="en-US"/>
          </a:p>
        </p:txBody>
      </p:sp>
      <p:sp>
        <p:nvSpPr>
          <p:cNvPr id="5" name="Chỗ dành sẵn cho Chân trang 4">
            <a:extLst>
              <a:ext uri="{FF2B5EF4-FFF2-40B4-BE49-F238E27FC236}">
                <a16:creationId xmlns:a16="http://schemas.microsoft.com/office/drawing/2014/main" id="{92D01CB1-751E-7D85-9A9C-F01726844BE3}"/>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09B1E0E-89E0-3781-79A1-B08329D757BF}"/>
              </a:ext>
            </a:extLst>
          </p:cNvPr>
          <p:cNvSpPr>
            <a:spLocks noGrp="1"/>
          </p:cNvSpPr>
          <p:nvPr>
            <p:ph type="sldNum" sz="quarter" idx="12"/>
          </p:nvPr>
        </p:nvSpPr>
        <p:spPr/>
        <p:txBody>
          <a:bodyPr/>
          <a:lstStyle/>
          <a:p>
            <a:fld id="{DE116BEA-3184-4DC6-B0C6-A6BACBA20E58}" type="slidenum">
              <a:rPr lang="en-US" smtClean="0"/>
              <a:t>‹#›</a:t>
            </a:fld>
            <a:endParaRPr lang="en-US"/>
          </a:p>
        </p:txBody>
      </p:sp>
    </p:spTree>
    <p:extLst>
      <p:ext uri="{BB962C8B-B14F-4D97-AF65-F5344CB8AC3E}">
        <p14:creationId xmlns:p14="http://schemas.microsoft.com/office/powerpoint/2010/main" val="3187846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6457ABB-693F-F513-E651-94AAA0C2B9D3}"/>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F3CA4CA0-E2EA-3B57-7E6F-BBFFE0C4A442}"/>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DCB3C0B7-FBF0-49D6-C06A-DA529648EEC8}"/>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626230A9-AFA8-3DBC-AE38-4DCEEB10CFE9}"/>
              </a:ext>
            </a:extLst>
          </p:cNvPr>
          <p:cNvSpPr>
            <a:spLocks noGrp="1"/>
          </p:cNvSpPr>
          <p:nvPr>
            <p:ph type="dt" sz="half" idx="10"/>
          </p:nvPr>
        </p:nvSpPr>
        <p:spPr/>
        <p:txBody>
          <a:bodyPr/>
          <a:lstStyle/>
          <a:p>
            <a:fld id="{E7ED27E6-B951-4246-A2A3-36FAD4C2B41C}" type="datetimeFigureOut">
              <a:rPr lang="en-US" smtClean="0"/>
              <a:t>2/10/2026</a:t>
            </a:fld>
            <a:endParaRPr lang="en-US"/>
          </a:p>
        </p:txBody>
      </p:sp>
      <p:sp>
        <p:nvSpPr>
          <p:cNvPr id="6" name="Chỗ dành sẵn cho Chân trang 5">
            <a:extLst>
              <a:ext uri="{FF2B5EF4-FFF2-40B4-BE49-F238E27FC236}">
                <a16:creationId xmlns:a16="http://schemas.microsoft.com/office/drawing/2014/main" id="{8BCC2628-4C1D-5A57-E801-63ED51E35D11}"/>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BE893655-0ED9-1203-DD36-F601F44EB731}"/>
              </a:ext>
            </a:extLst>
          </p:cNvPr>
          <p:cNvSpPr>
            <a:spLocks noGrp="1"/>
          </p:cNvSpPr>
          <p:nvPr>
            <p:ph type="sldNum" sz="quarter" idx="12"/>
          </p:nvPr>
        </p:nvSpPr>
        <p:spPr/>
        <p:txBody>
          <a:bodyPr/>
          <a:lstStyle/>
          <a:p>
            <a:fld id="{DE116BEA-3184-4DC6-B0C6-A6BACBA20E58}" type="slidenum">
              <a:rPr lang="en-US" smtClean="0"/>
              <a:t>‹#›</a:t>
            </a:fld>
            <a:endParaRPr lang="en-US"/>
          </a:p>
        </p:txBody>
      </p:sp>
    </p:spTree>
    <p:extLst>
      <p:ext uri="{BB962C8B-B14F-4D97-AF65-F5344CB8AC3E}">
        <p14:creationId xmlns:p14="http://schemas.microsoft.com/office/powerpoint/2010/main" val="4220500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1D614F0-45C9-7900-5DB0-895168ED03B8}"/>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A4A86563-5144-10C4-5DDD-25357207DF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BE41F7D5-F500-B571-062D-950F26DA2F13}"/>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AE87757A-C736-5A8E-34FE-2AABBCBB51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4358BE2C-2230-D2FB-006B-E0573A6B9F58}"/>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947F4DDA-34DC-EC10-6A23-8F83FCC90DC9}"/>
              </a:ext>
            </a:extLst>
          </p:cNvPr>
          <p:cNvSpPr>
            <a:spLocks noGrp="1"/>
          </p:cNvSpPr>
          <p:nvPr>
            <p:ph type="dt" sz="half" idx="10"/>
          </p:nvPr>
        </p:nvSpPr>
        <p:spPr/>
        <p:txBody>
          <a:bodyPr/>
          <a:lstStyle/>
          <a:p>
            <a:fld id="{E7ED27E6-B951-4246-A2A3-36FAD4C2B41C}" type="datetimeFigureOut">
              <a:rPr lang="en-US" smtClean="0"/>
              <a:t>2/10/2026</a:t>
            </a:fld>
            <a:endParaRPr lang="en-US"/>
          </a:p>
        </p:txBody>
      </p:sp>
      <p:sp>
        <p:nvSpPr>
          <p:cNvPr id="8" name="Chỗ dành sẵn cho Chân trang 7">
            <a:extLst>
              <a:ext uri="{FF2B5EF4-FFF2-40B4-BE49-F238E27FC236}">
                <a16:creationId xmlns:a16="http://schemas.microsoft.com/office/drawing/2014/main" id="{FEE172AF-5ACD-F460-24F1-5DD7DD717356}"/>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50370FC9-C735-CB2E-50B4-2C087F77F291}"/>
              </a:ext>
            </a:extLst>
          </p:cNvPr>
          <p:cNvSpPr>
            <a:spLocks noGrp="1"/>
          </p:cNvSpPr>
          <p:nvPr>
            <p:ph type="sldNum" sz="quarter" idx="12"/>
          </p:nvPr>
        </p:nvSpPr>
        <p:spPr/>
        <p:txBody>
          <a:bodyPr/>
          <a:lstStyle/>
          <a:p>
            <a:fld id="{DE116BEA-3184-4DC6-B0C6-A6BACBA20E58}" type="slidenum">
              <a:rPr lang="en-US" smtClean="0"/>
              <a:t>‹#›</a:t>
            </a:fld>
            <a:endParaRPr lang="en-US"/>
          </a:p>
        </p:txBody>
      </p:sp>
    </p:spTree>
    <p:extLst>
      <p:ext uri="{BB962C8B-B14F-4D97-AF65-F5344CB8AC3E}">
        <p14:creationId xmlns:p14="http://schemas.microsoft.com/office/powerpoint/2010/main" val="42291278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109CE3A-FCFF-E44B-0CC5-0D79B35D30EF}"/>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EFB945B5-E523-E070-FC71-DDA675B616B4}"/>
              </a:ext>
            </a:extLst>
          </p:cNvPr>
          <p:cNvSpPr>
            <a:spLocks noGrp="1"/>
          </p:cNvSpPr>
          <p:nvPr>
            <p:ph type="dt" sz="half" idx="10"/>
          </p:nvPr>
        </p:nvSpPr>
        <p:spPr/>
        <p:txBody>
          <a:bodyPr/>
          <a:lstStyle/>
          <a:p>
            <a:fld id="{E7ED27E6-B951-4246-A2A3-36FAD4C2B41C}" type="datetimeFigureOut">
              <a:rPr lang="en-US" smtClean="0"/>
              <a:t>2/10/2026</a:t>
            </a:fld>
            <a:endParaRPr lang="en-US"/>
          </a:p>
        </p:txBody>
      </p:sp>
      <p:sp>
        <p:nvSpPr>
          <p:cNvPr id="4" name="Chỗ dành sẵn cho Chân trang 3">
            <a:extLst>
              <a:ext uri="{FF2B5EF4-FFF2-40B4-BE49-F238E27FC236}">
                <a16:creationId xmlns:a16="http://schemas.microsoft.com/office/drawing/2014/main" id="{82419167-9C75-AEEA-EC75-B6D6EC0E0F5B}"/>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B0AB995D-B438-599E-766B-68FD1444B826}"/>
              </a:ext>
            </a:extLst>
          </p:cNvPr>
          <p:cNvSpPr>
            <a:spLocks noGrp="1"/>
          </p:cNvSpPr>
          <p:nvPr>
            <p:ph type="sldNum" sz="quarter" idx="12"/>
          </p:nvPr>
        </p:nvSpPr>
        <p:spPr/>
        <p:txBody>
          <a:bodyPr/>
          <a:lstStyle/>
          <a:p>
            <a:fld id="{DE116BEA-3184-4DC6-B0C6-A6BACBA20E58}" type="slidenum">
              <a:rPr lang="en-US" smtClean="0"/>
              <a:t>‹#›</a:t>
            </a:fld>
            <a:endParaRPr lang="en-US"/>
          </a:p>
        </p:txBody>
      </p:sp>
    </p:spTree>
    <p:extLst>
      <p:ext uri="{BB962C8B-B14F-4D97-AF65-F5344CB8AC3E}">
        <p14:creationId xmlns:p14="http://schemas.microsoft.com/office/powerpoint/2010/main" val="2395460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EB5FF8AC-7DB4-71F8-1EB9-FD11C1696F69}"/>
              </a:ext>
            </a:extLst>
          </p:cNvPr>
          <p:cNvSpPr>
            <a:spLocks noGrp="1"/>
          </p:cNvSpPr>
          <p:nvPr>
            <p:ph type="dt" sz="half" idx="10"/>
          </p:nvPr>
        </p:nvSpPr>
        <p:spPr/>
        <p:txBody>
          <a:bodyPr/>
          <a:lstStyle/>
          <a:p>
            <a:fld id="{E7ED27E6-B951-4246-A2A3-36FAD4C2B41C}" type="datetimeFigureOut">
              <a:rPr lang="en-US" smtClean="0"/>
              <a:t>2/10/2026</a:t>
            </a:fld>
            <a:endParaRPr lang="en-US"/>
          </a:p>
        </p:txBody>
      </p:sp>
      <p:sp>
        <p:nvSpPr>
          <p:cNvPr id="3" name="Chỗ dành sẵn cho Chân trang 2">
            <a:extLst>
              <a:ext uri="{FF2B5EF4-FFF2-40B4-BE49-F238E27FC236}">
                <a16:creationId xmlns:a16="http://schemas.microsoft.com/office/drawing/2014/main" id="{7E9E9779-0240-7EE1-CAA6-BE654BB16557}"/>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9EF1F322-98F9-6ABB-06C1-5799F6477C29}"/>
              </a:ext>
            </a:extLst>
          </p:cNvPr>
          <p:cNvSpPr>
            <a:spLocks noGrp="1"/>
          </p:cNvSpPr>
          <p:nvPr>
            <p:ph type="sldNum" sz="quarter" idx="12"/>
          </p:nvPr>
        </p:nvSpPr>
        <p:spPr/>
        <p:txBody>
          <a:bodyPr/>
          <a:lstStyle/>
          <a:p>
            <a:fld id="{DE116BEA-3184-4DC6-B0C6-A6BACBA20E58}" type="slidenum">
              <a:rPr lang="en-US" smtClean="0"/>
              <a:t>‹#›</a:t>
            </a:fld>
            <a:endParaRPr lang="en-US"/>
          </a:p>
        </p:txBody>
      </p:sp>
    </p:spTree>
    <p:extLst>
      <p:ext uri="{BB962C8B-B14F-4D97-AF65-F5344CB8AC3E}">
        <p14:creationId xmlns:p14="http://schemas.microsoft.com/office/powerpoint/2010/main" val="2830910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01AEC0F-274C-BA2E-B9CB-1B81846C3CCC}"/>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10BAFA3F-73FE-8301-D413-EBE8DCBAF5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3DB7F08D-F943-8313-8C7A-A8ED7A9F17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84683623-84F7-B54F-E85D-58A3919B1692}"/>
              </a:ext>
            </a:extLst>
          </p:cNvPr>
          <p:cNvSpPr>
            <a:spLocks noGrp="1"/>
          </p:cNvSpPr>
          <p:nvPr>
            <p:ph type="dt" sz="half" idx="10"/>
          </p:nvPr>
        </p:nvSpPr>
        <p:spPr/>
        <p:txBody>
          <a:bodyPr/>
          <a:lstStyle/>
          <a:p>
            <a:fld id="{E7ED27E6-B951-4246-A2A3-36FAD4C2B41C}" type="datetimeFigureOut">
              <a:rPr lang="en-US" smtClean="0"/>
              <a:t>2/10/2026</a:t>
            </a:fld>
            <a:endParaRPr lang="en-US"/>
          </a:p>
        </p:txBody>
      </p:sp>
      <p:sp>
        <p:nvSpPr>
          <p:cNvPr id="6" name="Chỗ dành sẵn cho Chân trang 5">
            <a:extLst>
              <a:ext uri="{FF2B5EF4-FFF2-40B4-BE49-F238E27FC236}">
                <a16:creationId xmlns:a16="http://schemas.microsoft.com/office/drawing/2014/main" id="{C5B47BFC-1ACF-3371-1D83-179E68215B62}"/>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0E33FC10-FD35-121F-642A-55625F44B236}"/>
              </a:ext>
            </a:extLst>
          </p:cNvPr>
          <p:cNvSpPr>
            <a:spLocks noGrp="1"/>
          </p:cNvSpPr>
          <p:nvPr>
            <p:ph type="sldNum" sz="quarter" idx="12"/>
          </p:nvPr>
        </p:nvSpPr>
        <p:spPr/>
        <p:txBody>
          <a:bodyPr/>
          <a:lstStyle/>
          <a:p>
            <a:fld id="{DE116BEA-3184-4DC6-B0C6-A6BACBA20E58}" type="slidenum">
              <a:rPr lang="en-US" smtClean="0"/>
              <a:t>‹#›</a:t>
            </a:fld>
            <a:endParaRPr lang="en-US"/>
          </a:p>
        </p:txBody>
      </p:sp>
    </p:spTree>
    <p:extLst>
      <p:ext uri="{BB962C8B-B14F-4D97-AF65-F5344CB8AC3E}">
        <p14:creationId xmlns:p14="http://schemas.microsoft.com/office/powerpoint/2010/main" val="2283233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3C9B618-6455-4375-FE5B-84229EB4C33B}"/>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ABF4ECEF-657C-2DD2-1256-3FADA3739E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32AC3975-DF9D-939B-BD3D-3E45A8C197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920629A7-25F6-22BA-D2F0-2BFFCB2098DC}"/>
              </a:ext>
            </a:extLst>
          </p:cNvPr>
          <p:cNvSpPr>
            <a:spLocks noGrp="1"/>
          </p:cNvSpPr>
          <p:nvPr>
            <p:ph type="dt" sz="half" idx="10"/>
          </p:nvPr>
        </p:nvSpPr>
        <p:spPr/>
        <p:txBody>
          <a:bodyPr/>
          <a:lstStyle/>
          <a:p>
            <a:fld id="{E7ED27E6-B951-4246-A2A3-36FAD4C2B41C}" type="datetimeFigureOut">
              <a:rPr lang="en-US" smtClean="0"/>
              <a:t>2/10/2026</a:t>
            </a:fld>
            <a:endParaRPr lang="en-US"/>
          </a:p>
        </p:txBody>
      </p:sp>
      <p:sp>
        <p:nvSpPr>
          <p:cNvPr id="6" name="Chỗ dành sẵn cho Chân trang 5">
            <a:extLst>
              <a:ext uri="{FF2B5EF4-FFF2-40B4-BE49-F238E27FC236}">
                <a16:creationId xmlns:a16="http://schemas.microsoft.com/office/drawing/2014/main" id="{722AF481-95CC-F806-3498-5BC9F40106B6}"/>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4042C044-20B2-72AB-A5AD-4616D5659E70}"/>
              </a:ext>
            </a:extLst>
          </p:cNvPr>
          <p:cNvSpPr>
            <a:spLocks noGrp="1"/>
          </p:cNvSpPr>
          <p:nvPr>
            <p:ph type="sldNum" sz="quarter" idx="12"/>
          </p:nvPr>
        </p:nvSpPr>
        <p:spPr/>
        <p:txBody>
          <a:bodyPr/>
          <a:lstStyle/>
          <a:p>
            <a:fld id="{DE116BEA-3184-4DC6-B0C6-A6BACBA20E58}" type="slidenum">
              <a:rPr lang="en-US" smtClean="0"/>
              <a:t>‹#›</a:t>
            </a:fld>
            <a:endParaRPr lang="en-US"/>
          </a:p>
        </p:txBody>
      </p:sp>
    </p:spTree>
    <p:extLst>
      <p:ext uri="{BB962C8B-B14F-4D97-AF65-F5344CB8AC3E}">
        <p14:creationId xmlns:p14="http://schemas.microsoft.com/office/powerpoint/2010/main" val="3989168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EA3FE2B3-3D8A-D465-98D8-F9F694C51E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5C8BD39-6BFE-399E-8EC2-B5C4DF9261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7D30523-03D6-5664-29A6-2187DB8273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D27E6-B951-4246-A2A3-36FAD4C2B41C}" type="datetimeFigureOut">
              <a:rPr lang="en-US" smtClean="0"/>
              <a:t>2/10/2026</a:t>
            </a:fld>
            <a:endParaRPr lang="en-US"/>
          </a:p>
        </p:txBody>
      </p:sp>
      <p:sp>
        <p:nvSpPr>
          <p:cNvPr id="5" name="Chỗ dành sẵn cho Chân trang 4">
            <a:extLst>
              <a:ext uri="{FF2B5EF4-FFF2-40B4-BE49-F238E27FC236}">
                <a16:creationId xmlns:a16="http://schemas.microsoft.com/office/drawing/2014/main" id="{DBAFBC2A-A36F-BC2B-68A7-8D6B80DE9B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3818B677-6DB4-5C99-A778-6360A883DE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16BEA-3184-4DC6-B0C6-A6BACBA20E58}" type="slidenum">
              <a:rPr lang="en-US" smtClean="0"/>
              <a:t>‹#›</a:t>
            </a:fld>
            <a:endParaRPr lang="en-US"/>
          </a:p>
        </p:txBody>
      </p:sp>
    </p:spTree>
    <p:extLst>
      <p:ext uri="{BB962C8B-B14F-4D97-AF65-F5344CB8AC3E}">
        <p14:creationId xmlns:p14="http://schemas.microsoft.com/office/powerpoint/2010/main" val="1877072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ung Hình Đẹp Cute Để Ghép Ảnh Cho Photoshop">
            <a:extLst>
              <a:ext uri="{FF2B5EF4-FFF2-40B4-BE49-F238E27FC236}">
                <a16:creationId xmlns:a16="http://schemas.microsoft.com/office/drawing/2014/main" id="{2020A879-A0C2-7A27-C52A-12D1BC071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632"/>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Hộp Văn bản 2">
            <a:extLst>
              <a:ext uri="{FF2B5EF4-FFF2-40B4-BE49-F238E27FC236}">
                <a16:creationId xmlns:a16="http://schemas.microsoft.com/office/drawing/2014/main" id="{93FCC2EE-ABE8-A976-6529-4622D033C917}"/>
              </a:ext>
            </a:extLst>
          </p:cNvPr>
          <p:cNvSpPr txBox="1"/>
          <p:nvPr/>
        </p:nvSpPr>
        <p:spPr>
          <a:xfrm>
            <a:off x="1836921" y="2807912"/>
            <a:ext cx="8518157" cy="1938992"/>
          </a:xfrm>
          <a:prstGeom prst="rect">
            <a:avLst/>
          </a:prstGeom>
          <a:noFill/>
        </p:spPr>
        <p:txBody>
          <a:bodyPr wrap="square">
            <a:spAutoFit/>
          </a:bodyPr>
          <a:lstStyle/>
          <a:p>
            <a:pPr algn="ctr"/>
            <a:r>
              <a:rPr lang="pt-BR" sz="4000" b="1" smtClean="0">
                <a:solidFill>
                  <a:srgbClr val="0000FF"/>
                </a:solidFill>
                <a:latin typeface="Tahoma" panose="020B0604030504040204" pitchFamily="34" charset="0"/>
                <a:ea typeface="Tahoma" panose="020B0604030504040204" pitchFamily="34" charset="0"/>
                <a:cs typeface="Tahoma" panose="020B0604030504040204" pitchFamily="34" charset="0"/>
              </a:rPr>
              <a:t>Tiết 81,82,83 : Viết </a:t>
            </a:r>
            <a:r>
              <a:rPr lang="pt-BR" sz="4000" b="1" dirty="0">
                <a:solidFill>
                  <a:srgbClr val="0000FF"/>
                </a:solidFill>
                <a:latin typeface="Tahoma" panose="020B0604030504040204" pitchFamily="34" charset="0"/>
                <a:ea typeface="Tahoma" panose="020B0604030504040204" pitchFamily="34" charset="0"/>
                <a:cs typeface="Tahoma" panose="020B0604030504040204" pitchFamily="34" charset="0"/>
              </a:rPr>
              <a:t>bài văn phân tích đặc điểm</a:t>
            </a:r>
            <a:endPar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endParaRPr>
          </a:p>
          <a:p>
            <a:pPr algn="ctr"/>
            <a:r>
              <a:rPr lang="pt-BR" sz="4000" b="1" dirty="0">
                <a:solidFill>
                  <a:srgbClr val="0000FF"/>
                </a:solidFill>
                <a:latin typeface="Tahoma" panose="020B0604030504040204" pitchFamily="34" charset="0"/>
                <a:ea typeface="Tahoma" panose="020B0604030504040204" pitchFamily="34" charset="0"/>
                <a:cs typeface="Tahoma" panose="020B0604030504040204" pitchFamily="34" charset="0"/>
              </a:rPr>
              <a:t>nhân vật</a:t>
            </a:r>
            <a:endParaRPr lang="en-US" sz="40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7" name="Oval 8">
            <a:extLst>
              <a:ext uri="{FF2B5EF4-FFF2-40B4-BE49-F238E27FC236}">
                <a16:creationId xmlns:a16="http://schemas.microsoft.com/office/drawing/2014/main" id="{0D53DD96-6ADC-0C9B-EC8D-F7BD26EB0EEA}"/>
              </a:ext>
            </a:extLst>
          </p:cNvPr>
          <p:cNvSpPr/>
          <p:nvPr/>
        </p:nvSpPr>
        <p:spPr>
          <a:xfrm>
            <a:off x="3930555" y="1392071"/>
            <a:ext cx="4756514" cy="1049540"/>
          </a:xfrm>
          <a:prstGeom prst="ellipse">
            <a:avLst/>
          </a:prstGeom>
          <a:gradFill rotWithShape="1">
            <a:gsLst>
              <a:gs pos="0">
                <a:srgbClr val="FEA022">
                  <a:satMod val="103000"/>
                  <a:lumMod val="102000"/>
                  <a:tint val="94000"/>
                </a:srgbClr>
              </a:gs>
              <a:gs pos="50000">
                <a:srgbClr val="FEA022">
                  <a:satMod val="110000"/>
                  <a:lumMod val="100000"/>
                  <a:shade val="100000"/>
                </a:srgbClr>
              </a:gs>
              <a:gs pos="100000">
                <a:srgbClr val="FEA022">
                  <a:lumMod val="99000"/>
                  <a:satMod val="120000"/>
                  <a:shade val="78000"/>
                </a:srgbClr>
              </a:gs>
            </a:gsLst>
            <a:lin ang="5400000" scaled="0"/>
          </a:gradFill>
          <a:ln w="6350" cap="flat" cmpd="sng" algn="ctr">
            <a:solidFill>
              <a:srgbClr val="FEA02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4400" b="1" dirty="0">
                <a:solidFill>
                  <a:srgbClr val="0D0D0D"/>
                </a:solidFill>
                <a:effectLst/>
                <a:latin typeface="Times New Roman" panose="02020603050405020304" pitchFamily="18" charset="0"/>
                <a:ea typeface="Times New Roman" panose="02020603050405020304" pitchFamily="18" charset="0"/>
              </a:rPr>
              <a:t>VIẾT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5155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 2.96296E-6 L 0 -0.15023 " pathEditMode="relative" rAng="0" ptsTypes="AA">
                                      <p:cBhvr>
                                        <p:cTn id="6" dur="250" accel="50000" decel="50000" autoRev="1" fill="hold">
                                          <p:stCondLst>
                                            <p:cond delay="0"/>
                                          </p:stCondLst>
                                        </p:cTn>
                                        <p:tgtEl>
                                          <p:spTgt spid="3"/>
                                        </p:tgtEl>
                                        <p:attrNameLst>
                                          <p:attrName>ppt_x</p:attrName>
                                          <p:attrName>ppt_y</p:attrName>
                                        </p:attrNameLst>
                                      </p:cBhvr>
                                      <p:rCtr x="0" y="-7523"/>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150+ Hình Nền Slide PowerPoint Thuyết Trình Đẹp Nhất">
            <a:extLst>
              <a:ext uri="{FF2B5EF4-FFF2-40B4-BE49-F238E27FC236}">
                <a16:creationId xmlns:a16="http://schemas.microsoft.com/office/drawing/2014/main" id="{417E6FE6-F890-4C7E-39BB-558185CB8BC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B49811AC-12A2-F205-C684-3319BD4D4801}"/>
              </a:ext>
            </a:extLst>
          </p:cNvPr>
          <p:cNvSpPr txBox="1"/>
          <p:nvPr/>
        </p:nvSpPr>
        <p:spPr>
          <a:xfrm>
            <a:off x="1322483" y="972229"/>
            <a:ext cx="6096000" cy="523220"/>
          </a:xfrm>
          <a:prstGeom prst="rect">
            <a:avLst/>
          </a:prstGeom>
          <a:noFill/>
        </p:spPr>
        <p:txBody>
          <a:bodyPr wrap="square">
            <a:spAutoFit/>
          </a:bodyPr>
          <a:lstStyle/>
          <a:p>
            <a:pPr marL="0" marR="0" algn="just">
              <a:spcBef>
                <a:spcPts val="0"/>
              </a:spcBef>
              <a:spcAft>
                <a:spcPts val="0"/>
              </a:spcAft>
              <a:tabLst>
                <a:tab pos="1386840" algn="l"/>
              </a:tabLst>
            </a:pPr>
            <a:r>
              <a:rPr lang="en-US" sz="2800" b="1" dirty="0">
                <a:solidFill>
                  <a:srgbClr val="008000"/>
                </a:solidFill>
                <a:effectLst/>
                <a:latin typeface="Times New Roman" panose="02020603050405020304" pitchFamily="18" charset="0"/>
                <a:ea typeface="MS Mincho" panose="02020609040205080304" pitchFamily="49" charset="-128"/>
              </a:rPr>
              <a:t>1. </a:t>
            </a:r>
            <a:r>
              <a:rPr lang="en-US" sz="2800" b="1" dirty="0" err="1">
                <a:solidFill>
                  <a:srgbClr val="008000"/>
                </a:solidFill>
                <a:effectLst/>
                <a:latin typeface="Times New Roman" panose="02020603050405020304" pitchFamily="18" charset="0"/>
                <a:ea typeface="MS Mincho" panose="02020609040205080304" pitchFamily="49" charset="-128"/>
              </a:rPr>
              <a:t>Chuẩn</a:t>
            </a:r>
            <a:r>
              <a:rPr lang="en-US" sz="2800" b="1" dirty="0">
                <a:solidFill>
                  <a:srgbClr val="008000"/>
                </a:solidFill>
                <a:effectLst/>
                <a:latin typeface="Times New Roman" panose="02020603050405020304" pitchFamily="18" charset="0"/>
                <a:ea typeface="MS Mincho" panose="02020609040205080304" pitchFamily="49" charset="-128"/>
              </a:rPr>
              <a:t> </a:t>
            </a:r>
            <a:r>
              <a:rPr lang="en-US" sz="2800" b="1" dirty="0" err="1">
                <a:solidFill>
                  <a:srgbClr val="008000"/>
                </a:solidFill>
                <a:effectLst/>
                <a:latin typeface="Times New Roman" panose="02020603050405020304" pitchFamily="18" charset="0"/>
                <a:ea typeface="MS Mincho" panose="02020609040205080304" pitchFamily="49" charset="-128"/>
              </a:rPr>
              <a:t>bị</a:t>
            </a:r>
            <a:endParaRPr lang="en-US" sz="2800" dirty="0">
              <a:solidFill>
                <a:srgbClr val="00800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6B388A7C-5469-7393-3509-495F3909FEB1}"/>
              </a:ext>
            </a:extLst>
          </p:cNvPr>
          <p:cNvSpPr txBox="1"/>
          <p:nvPr/>
        </p:nvSpPr>
        <p:spPr>
          <a:xfrm>
            <a:off x="1386437" y="1398958"/>
            <a:ext cx="8228977" cy="548099"/>
          </a:xfrm>
          <a:prstGeom prst="rect">
            <a:avLst/>
          </a:prstGeom>
          <a:noFill/>
        </p:spPr>
        <p:txBody>
          <a:bodyPr wrap="square">
            <a:spAutoFit/>
          </a:bodyPr>
          <a:lstStyle/>
          <a:p>
            <a:pPr algn="just">
              <a:lnSpc>
                <a:spcPct val="115000"/>
              </a:lnSpc>
              <a:spcBef>
                <a:spcPts val="600"/>
              </a:spcBef>
              <a:spcAft>
                <a:spcPts val="600"/>
              </a:spcAft>
            </a:pPr>
            <a:r>
              <a:rPr lang="en-US" sz="2800" b="1" dirty="0">
                <a:effectLst/>
                <a:latin typeface="Times New Roman" panose="02020603050405020304" pitchFamily="18" charset="0"/>
                <a:ea typeface="MS Mincho" panose="02020609040205080304" pitchFamily="49" charset="-128"/>
              </a:rPr>
              <a:t>a. </a:t>
            </a:r>
            <a:r>
              <a:rPr lang="en-US" sz="2800" b="1" dirty="0" err="1">
                <a:effectLst/>
                <a:latin typeface="Times New Roman" panose="02020603050405020304" pitchFamily="18" charset="0"/>
                <a:ea typeface="MS Mincho" panose="02020609040205080304" pitchFamily="49" charset="-128"/>
              </a:rPr>
              <a:t>Đọc</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kĩ</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đề</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bài</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xác</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định</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yêu</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cầu</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của</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đề</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bài</a:t>
            </a:r>
            <a:r>
              <a:rPr lang="en-US" sz="2800" b="1" dirty="0">
                <a:effectLst/>
                <a:latin typeface="Times New Roman" panose="02020603050405020304" pitchFamily="18" charset="0"/>
                <a:ea typeface="MS Mincho" panose="02020609040205080304" pitchFamily="49" charset="-128"/>
              </a:rPr>
              <a:t>:</a:t>
            </a:r>
            <a:endParaRPr lang="en-US" sz="24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5812ACBD-55D4-9CFB-45E7-66D5518B24A4}"/>
              </a:ext>
            </a:extLst>
          </p:cNvPr>
          <p:cNvSpPr txBox="1"/>
          <p:nvPr/>
        </p:nvSpPr>
        <p:spPr>
          <a:xfrm>
            <a:off x="1514989" y="1941027"/>
            <a:ext cx="9808012" cy="1055608"/>
          </a:xfrm>
          <a:prstGeom prst="roundRect">
            <a:avLst/>
          </a:prstGeom>
          <a:noFill/>
          <a:ln w="38100">
            <a:solidFill>
              <a:srgbClr val="00B050"/>
            </a:solidFill>
          </a:ln>
        </p:spPr>
        <p:txBody>
          <a:bodyPr wrap="square">
            <a:spAutoFit/>
          </a:bodyPr>
          <a:lstStyle/>
          <a:p>
            <a:pPr algn="just">
              <a:spcBef>
                <a:spcPts val="600"/>
              </a:spcBef>
              <a:spcAft>
                <a:spcPts val="600"/>
              </a:spcAft>
            </a:pPr>
            <a:r>
              <a:rPr lang="en-US" sz="2800" b="1" dirty="0">
                <a:solidFill>
                  <a:srgbClr val="000000"/>
                </a:solidFill>
                <a:effectLst/>
                <a:latin typeface="Times New Roman" panose="02020603050405020304" pitchFamily="18" charset="0"/>
                <a:ea typeface="MS Mincho" panose="02020609040205080304" pitchFamily="49" charset="-128"/>
              </a:rPr>
              <a:t>- </a:t>
            </a:r>
            <a:r>
              <a:rPr lang="en-US" sz="2800" b="1" dirty="0" err="1">
                <a:solidFill>
                  <a:srgbClr val="000000"/>
                </a:solidFill>
                <a:effectLst/>
                <a:latin typeface="Times New Roman" panose="02020603050405020304" pitchFamily="18" charset="0"/>
                <a:ea typeface="MS Mincho" panose="02020609040205080304" pitchFamily="49" charset="-128"/>
              </a:rPr>
              <a:t>Dạng</a:t>
            </a:r>
            <a:r>
              <a:rPr lang="en-US" sz="2800" b="1" dirty="0">
                <a:solidFill>
                  <a:srgbClr val="000000"/>
                </a:solidFill>
                <a:effectLst/>
                <a:latin typeface="Times New Roman" panose="02020603050405020304" pitchFamily="18" charset="0"/>
                <a:ea typeface="MS Mincho" panose="02020609040205080304" pitchFamily="49" charset="-128"/>
              </a:rPr>
              <a:t> </a:t>
            </a:r>
            <a:r>
              <a:rPr lang="en-US" sz="2800" b="1" dirty="0" err="1">
                <a:solidFill>
                  <a:srgbClr val="000000"/>
                </a:solidFill>
                <a:effectLst/>
                <a:latin typeface="Times New Roman" panose="02020603050405020304" pitchFamily="18" charset="0"/>
                <a:ea typeface="MS Mincho" panose="02020609040205080304" pitchFamily="49" charset="-128"/>
              </a:rPr>
              <a:t>bài</a:t>
            </a:r>
            <a:r>
              <a:rPr lang="en-US" sz="2800" b="1"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nghị</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luận</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phân</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tích</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đặc</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điểm</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một</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nhân</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vật</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trong</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tác</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phẩm</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truyện</a:t>
            </a:r>
            <a:r>
              <a:rPr lang="en-US" sz="2800" dirty="0">
                <a:solidFill>
                  <a:srgbClr val="000000"/>
                </a:solidFill>
                <a:effectLst/>
                <a:latin typeface="Times New Roman" panose="02020603050405020304" pitchFamily="18" charset="0"/>
                <a:ea typeface="MS Mincho" panose="02020609040205080304" pitchFamily="49" charset="-128"/>
              </a:rPr>
              <a:t>.</a:t>
            </a:r>
            <a:endParaRPr lang="en-US" sz="24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BB25BC66-B547-603C-06FF-5DCA163E2551}"/>
              </a:ext>
            </a:extLst>
          </p:cNvPr>
          <p:cNvSpPr txBox="1"/>
          <p:nvPr/>
        </p:nvSpPr>
        <p:spPr>
          <a:xfrm>
            <a:off x="1514989" y="3143207"/>
            <a:ext cx="9808012" cy="1055608"/>
          </a:xfrm>
          <a:prstGeom prst="roundRect">
            <a:avLst/>
          </a:prstGeom>
          <a:noFill/>
          <a:ln w="38100">
            <a:solidFill>
              <a:srgbClr val="00B050"/>
            </a:solidFill>
          </a:ln>
        </p:spPr>
        <p:txBody>
          <a:bodyPr wrap="square">
            <a:spAutoFit/>
          </a:bodyPr>
          <a:lstStyle/>
          <a:p>
            <a:pPr algn="just">
              <a:spcBef>
                <a:spcPts val="600"/>
              </a:spcBef>
              <a:spcAft>
                <a:spcPts val="600"/>
              </a:spcAft>
            </a:pPr>
            <a:r>
              <a:rPr lang="en-US" sz="2800" b="1" dirty="0">
                <a:solidFill>
                  <a:srgbClr val="000000"/>
                </a:solidFill>
                <a:effectLst/>
                <a:latin typeface="Times New Roman" panose="02020603050405020304" pitchFamily="18" charset="0"/>
                <a:ea typeface="MS Mincho" panose="02020609040205080304" pitchFamily="49" charset="-128"/>
              </a:rPr>
              <a:t>- </a:t>
            </a:r>
            <a:r>
              <a:rPr lang="en-US" sz="2800" b="1" dirty="0" err="1">
                <a:solidFill>
                  <a:srgbClr val="000000"/>
                </a:solidFill>
                <a:effectLst/>
                <a:latin typeface="Times New Roman" panose="02020603050405020304" pitchFamily="18" charset="0"/>
                <a:ea typeface="MS Mincho" panose="02020609040205080304" pitchFamily="49" charset="-128"/>
              </a:rPr>
              <a:t>Về</a:t>
            </a:r>
            <a:r>
              <a:rPr lang="en-US" sz="2800" b="1" dirty="0">
                <a:solidFill>
                  <a:srgbClr val="000000"/>
                </a:solidFill>
                <a:effectLst/>
                <a:latin typeface="Times New Roman" panose="02020603050405020304" pitchFamily="18" charset="0"/>
                <a:ea typeface="MS Mincho" panose="02020609040205080304" pitchFamily="49" charset="-128"/>
              </a:rPr>
              <a:t> </a:t>
            </a:r>
            <a:r>
              <a:rPr lang="en-US" sz="2800" b="1" dirty="0" err="1">
                <a:solidFill>
                  <a:srgbClr val="000000"/>
                </a:solidFill>
                <a:effectLst/>
                <a:latin typeface="Times New Roman" panose="02020603050405020304" pitchFamily="18" charset="0"/>
                <a:ea typeface="MS Mincho" panose="02020609040205080304" pitchFamily="49" charset="-128"/>
              </a:rPr>
              <a:t>nội</a:t>
            </a:r>
            <a:r>
              <a:rPr lang="en-US" sz="2800" b="1" dirty="0">
                <a:solidFill>
                  <a:srgbClr val="000000"/>
                </a:solidFill>
                <a:effectLst/>
                <a:latin typeface="Times New Roman" panose="02020603050405020304" pitchFamily="18" charset="0"/>
                <a:ea typeface="MS Mincho" panose="02020609040205080304" pitchFamily="49" charset="-128"/>
              </a:rPr>
              <a:t> dung: </a:t>
            </a:r>
            <a:r>
              <a:rPr lang="en-US" sz="2800" dirty="0" err="1">
                <a:solidFill>
                  <a:srgbClr val="000000"/>
                </a:solidFill>
                <a:effectLst/>
                <a:latin typeface="Times New Roman" panose="02020603050405020304" pitchFamily="18" charset="0"/>
                <a:ea typeface="MS Mincho" panose="02020609040205080304" pitchFamily="49" charset="-128"/>
              </a:rPr>
              <a:t>Đặc</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điểm</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của</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nhân</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vật</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vật</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người</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thợ</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mộc</a:t>
            </a:r>
            <a:r>
              <a:rPr lang="en-US" sz="2800" b="1"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trong</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văn</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bản</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i="1" dirty="0" err="1">
                <a:solidFill>
                  <a:srgbClr val="000000"/>
                </a:solidFill>
                <a:effectLst/>
                <a:latin typeface="Times New Roman" panose="02020603050405020304" pitchFamily="18" charset="0"/>
                <a:ea typeface="MS Mincho" panose="02020609040205080304" pitchFamily="49" charset="-128"/>
              </a:rPr>
              <a:t>Đẽo</a:t>
            </a:r>
            <a:r>
              <a:rPr lang="en-US" sz="2800" i="1" dirty="0">
                <a:solidFill>
                  <a:srgbClr val="000000"/>
                </a:solidFill>
                <a:effectLst/>
                <a:latin typeface="Times New Roman" panose="02020603050405020304" pitchFamily="18" charset="0"/>
                <a:ea typeface="MS Mincho" panose="02020609040205080304" pitchFamily="49" charset="-128"/>
              </a:rPr>
              <a:t> </a:t>
            </a:r>
            <a:r>
              <a:rPr lang="en-US" sz="2800" i="1" dirty="0" err="1">
                <a:solidFill>
                  <a:srgbClr val="000000"/>
                </a:solidFill>
                <a:effectLst/>
                <a:latin typeface="Times New Roman" panose="02020603050405020304" pitchFamily="18" charset="0"/>
                <a:ea typeface="MS Mincho" panose="02020609040205080304" pitchFamily="49" charset="-128"/>
              </a:rPr>
              <a:t>cày</a:t>
            </a:r>
            <a:r>
              <a:rPr lang="en-US" sz="2800" i="1" dirty="0">
                <a:solidFill>
                  <a:srgbClr val="000000"/>
                </a:solidFill>
                <a:effectLst/>
                <a:latin typeface="Times New Roman" panose="02020603050405020304" pitchFamily="18" charset="0"/>
                <a:ea typeface="MS Mincho" panose="02020609040205080304" pitchFamily="49" charset="-128"/>
              </a:rPr>
              <a:t> </a:t>
            </a:r>
            <a:r>
              <a:rPr lang="en-US" sz="2800" i="1" dirty="0" err="1">
                <a:solidFill>
                  <a:srgbClr val="000000"/>
                </a:solidFill>
                <a:effectLst/>
                <a:latin typeface="Times New Roman" panose="02020603050405020304" pitchFamily="18" charset="0"/>
                <a:ea typeface="MS Mincho" panose="02020609040205080304" pitchFamily="49" charset="-128"/>
              </a:rPr>
              <a:t>giữa</a:t>
            </a:r>
            <a:r>
              <a:rPr lang="en-US" sz="2800" i="1" dirty="0">
                <a:solidFill>
                  <a:srgbClr val="000000"/>
                </a:solidFill>
                <a:effectLst/>
                <a:latin typeface="Times New Roman" panose="02020603050405020304" pitchFamily="18" charset="0"/>
                <a:ea typeface="MS Mincho" panose="02020609040205080304" pitchFamily="49" charset="-128"/>
              </a:rPr>
              <a:t> </a:t>
            </a:r>
            <a:r>
              <a:rPr lang="en-US" sz="2800" i="1" dirty="0" err="1">
                <a:solidFill>
                  <a:srgbClr val="000000"/>
                </a:solidFill>
                <a:effectLst/>
                <a:latin typeface="Times New Roman" panose="02020603050405020304" pitchFamily="18" charset="0"/>
                <a:ea typeface="MS Mincho" panose="02020609040205080304" pitchFamily="49" charset="-128"/>
              </a:rPr>
              <a:t>đường</a:t>
            </a:r>
            <a:endParaRPr lang="en-US" sz="24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1FBF55D2-8184-7368-4522-0C91ABBC2EAF}"/>
              </a:ext>
            </a:extLst>
          </p:cNvPr>
          <p:cNvSpPr txBox="1"/>
          <p:nvPr/>
        </p:nvSpPr>
        <p:spPr>
          <a:xfrm>
            <a:off x="1675331" y="166087"/>
            <a:ext cx="9804986" cy="954107"/>
          </a:xfrm>
          <a:prstGeom prst="rect">
            <a:avLst/>
          </a:prstGeom>
          <a:noFill/>
        </p:spPr>
        <p:txBody>
          <a:bodyPr wrap="square">
            <a:spAutoFit/>
          </a:bodyPr>
          <a:lstStyle/>
          <a:p>
            <a:pPr marL="0" marR="0" algn="just">
              <a:spcBef>
                <a:spcPts val="600"/>
              </a:spcBef>
              <a:spcAft>
                <a:spcPts val="600"/>
              </a:spcAft>
            </a:pPr>
            <a:r>
              <a:rPr lang="en-US" sz="2800" b="1" dirty="0" err="1">
                <a:effectLst/>
                <a:latin typeface="Times New Roman" panose="02020603050405020304" pitchFamily="18" charset="0"/>
                <a:ea typeface="MS Mincho" panose="02020609040205080304" pitchFamily="49" charset="-128"/>
              </a:rPr>
              <a:t>Đề</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bài</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Viết</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bài</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văn</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phân</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tích</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đặc</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điểm</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nhân</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vật</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người</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thợ</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mộc</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trong</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truyện</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nguh</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ngôn</a:t>
            </a:r>
            <a:r>
              <a:rPr lang="en-US" sz="2800" b="1" dirty="0">
                <a:effectLst/>
                <a:latin typeface="Times New Roman" panose="02020603050405020304" pitchFamily="18" charset="0"/>
                <a:ea typeface="MS Mincho" panose="02020609040205080304" pitchFamily="49" charset="-128"/>
              </a:rPr>
              <a:t> </a:t>
            </a:r>
            <a:r>
              <a:rPr lang="en-US" sz="2800" b="1" i="1" dirty="0" err="1">
                <a:effectLst/>
                <a:latin typeface="Times New Roman" panose="02020603050405020304" pitchFamily="18" charset="0"/>
                <a:ea typeface="MS Mincho" panose="02020609040205080304" pitchFamily="49" charset="-128"/>
              </a:rPr>
              <a:t>Đẽo</a:t>
            </a:r>
            <a:r>
              <a:rPr lang="en-US" sz="2800" b="1" i="1" dirty="0">
                <a:effectLst/>
                <a:latin typeface="Times New Roman" panose="02020603050405020304" pitchFamily="18" charset="0"/>
                <a:ea typeface="MS Mincho" panose="02020609040205080304" pitchFamily="49" charset="-128"/>
              </a:rPr>
              <a:t> </a:t>
            </a:r>
            <a:r>
              <a:rPr lang="en-US" sz="2800" b="1" i="1" dirty="0" err="1">
                <a:effectLst/>
                <a:latin typeface="Times New Roman" panose="02020603050405020304" pitchFamily="18" charset="0"/>
                <a:ea typeface="MS Mincho" panose="02020609040205080304" pitchFamily="49" charset="-128"/>
              </a:rPr>
              <a:t>cày</a:t>
            </a:r>
            <a:r>
              <a:rPr lang="en-US" sz="2800" b="1" i="1" dirty="0">
                <a:effectLst/>
                <a:latin typeface="Times New Roman" panose="02020603050405020304" pitchFamily="18" charset="0"/>
                <a:ea typeface="MS Mincho" panose="02020609040205080304" pitchFamily="49" charset="-128"/>
              </a:rPr>
              <a:t> </a:t>
            </a:r>
            <a:r>
              <a:rPr lang="en-US" sz="2800" b="1" i="1" dirty="0" err="1">
                <a:effectLst/>
                <a:latin typeface="Times New Roman" panose="02020603050405020304" pitchFamily="18" charset="0"/>
                <a:ea typeface="MS Mincho" panose="02020609040205080304" pitchFamily="49" charset="-128"/>
              </a:rPr>
              <a:t>giữa</a:t>
            </a:r>
            <a:r>
              <a:rPr lang="en-US" sz="2800" b="1" i="1" dirty="0">
                <a:effectLst/>
                <a:latin typeface="Times New Roman" panose="02020603050405020304" pitchFamily="18" charset="0"/>
                <a:ea typeface="MS Mincho" panose="02020609040205080304" pitchFamily="49" charset="-128"/>
              </a:rPr>
              <a:t> </a:t>
            </a:r>
            <a:r>
              <a:rPr lang="en-US" sz="2800" b="1" i="1" dirty="0" err="1">
                <a:effectLst/>
                <a:latin typeface="Times New Roman" panose="02020603050405020304" pitchFamily="18" charset="0"/>
                <a:ea typeface="MS Mincho" panose="02020609040205080304" pitchFamily="49" charset="-128"/>
              </a:rPr>
              <a:t>đường</a:t>
            </a:r>
            <a:r>
              <a:rPr lang="en-US" sz="2800" b="1" i="1" dirty="0">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17D1E0FB-96D5-98D6-AE31-05DCA9A89CF7}"/>
              </a:ext>
            </a:extLst>
          </p:cNvPr>
          <p:cNvSpPr txBox="1"/>
          <p:nvPr/>
        </p:nvSpPr>
        <p:spPr>
          <a:xfrm>
            <a:off x="1514989" y="4316131"/>
            <a:ext cx="9808012" cy="1055608"/>
          </a:xfrm>
          <a:prstGeom prst="roundRect">
            <a:avLst/>
          </a:prstGeom>
          <a:noFill/>
          <a:ln w="38100">
            <a:solidFill>
              <a:srgbClr val="00B050"/>
            </a:solidFill>
          </a:ln>
        </p:spPr>
        <p:txBody>
          <a:bodyPr wrap="square">
            <a:spAutoFit/>
          </a:bodyPr>
          <a:lstStyle/>
          <a:p>
            <a:pPr algn="just">
              <a:spcBef>
                <a:spcPts val="600"/>
              </a:spcBef>
              <a:spcAft>
                <a:spcPts val="600"/>
              </a:spcAft>
            </a:pPr>
            <a:r>
              <a:rPr lang="en-US" sz="2800" b="1" dirty="0">
                <a:solidFill>
                  <a:srgbClr val="000000"/>
                </a:solidFill>
                <a:effectLst/>
                <a:latin typeface="Times New Roman" panose="02020603050405020304" pitchFamily="18" charset="0"/>
                <a:ea typeface="MS Mincho" panose="02020609040205080304" pitchFamily="49" charset="-128"/>
              </a:rPr>
              <a:t>- </a:t>
            </a:r>
            <a:r>
              <a:rPr lang="en-US" sz="2800" b="1" dirty="0" err="1">
                <a:solidFill>
                  <a:srgbClr val="000000"/>
                </a:solidFill>
                <a:effectLst/>
                <a:latin typeface="Times New Roman" panose="02020603050405020304" pitchFamily="18" charset="0"/>
                <a:ea typeface="MS Mincho" panose="02020609040205080304" pitchFamily="49" charset="-128"/>
              </a:rPr>
              <a:t>Về</a:t>
            </a:r>
            <a:r>
              <a:rPr lang="en-US" sz="2800" b="1" dirty="0">
                <a:solidFill>
                  <a:srgbClr val="000000"/>
                </a:solidFill>
                <a:effectLst/>
                <a:latin typeface="Times New Roman" panose="02020603050405020304" pitchFamily="18" charset="0"/>
                <a:ea typeface="MS Mincho" panose="02020609040205080304" pitchFamily="49" charset="-128"/>
              </a:rPr>
              <a:t> </a:t>
            </a:r>
            <a:r>
              <a:rPr lang="en-US" sz="2800" b="1" dirty="0" err="1">
                <a:solidFill>
                  <a:srgbClr val="000000"/>
                </a:solidFill>
                <a:effectLst/>
                <a:latin typeface="Times New Roman" panose="02020603050405020304" pitchFamily="18" charset="0"/>
                <a:ea typeface="MS Mincho" panose="02020609040205080304" pitchFamily="49" charset="-128"/>
              </a:rPr>
              <a:t>thao</a:t>
            </a:r>
            <a:r>
              <a:rPr lang="en-US" sz="2800" b="1" dirty="0">
                <a:solidFill>
                  <a:srgbClr val="000000"/>
                </a:solidFill>
                <a:effectLst/>
                <a:latin typeface="Times New Roman" panose="02020603050405020304" pitchFamily="18" charset="0"/>
                <a:ea typeface="MS Mincho" panose="02020609040205080304" pitchFamily="49" charset="-128"/>
              </a:rPr>
              <a:t> </a:t>
            </a:r>
            <a:r>
              <a:rPr lang="en-US" sz="2800" b="1" dirty="0" err="1">
                <a:solidFill>
                  <a:srgbClr val="000000"/>
                </a:solidFill>
                <a:effectLst/>
                <a:latin typeface="Times New Roman" panose="02020603050405020304" pitchFamily="18" charset="0"/>
                <a:ea typeface="MS Mincho" panose="02020609040205080304" pitchFamily="49" charset="-128"/>
              </a:rPr>
              <a:t>tác</a:t>
            </a:r>
            <a:r>
              <a:rPr lang="en-US" sz="2800" b="1" dirty="0">
                <a:solidFill>
                  <a:srgbClr val="000000"/>
                </a:solidFill>
                <a:effectLst/>
                <a:latin typeface="Times New Roman" panose="02020603050405020304" pitchFamily="18" charset="0"/>
                <a:ea typeface="MS Mincho" panose="02020609040205080304" pitchFamily="49" charset="-128"/>
              </a:rPr>
              <a:t> </a:t>
            </a:r>
            <a:r>
              <a:rPr lang="en-US" sz="2800" b="1" dirty="0" err="1">
                <a:solidFill>
                  <a:srgbClr val="000000"/>
                </a:solidFill>
                <a:effectLst/>
                <a:latin typeface="Times New Roman" panose="02020603050405020304" pitchFamily="18" charset="0"/>
                <a:ea typeface="MS Mincho" panose="02020609040205080304" pitchFamily="49" charset="-128"/>
              </a:rPr>
              <a:t>lập</a:t>
            </a:r>
            <a:r>
              <a:rPr lang="en-US" sz="2800" b="1" dirty="0">
                <a:solidFill>
                  <a:srgbClr val="000000"/>
                </a:solidFill>
                <a:effectLst/>
                <a:latin typeface="Times New Roman" panose="02020603050405020304" pitchFamily="18" charset="0"/>
                <a:ea typeface="MS Mincho" panose="02020609040205080304" pitchFamily="49" charset="-128"/>
              </a:rPr>
              <a:t> </a:t>
            </a:r>
            <a:r>
              <a:rPr lang="en-US" sz="2800" b="1" dirty="0" err="1">
                <a:solidFill>
                  <a:srgbClr val="000000"/>
                </a:solidFill>
                <a:effectLst/>
                <a:latin typeface="Times New Roman" panose="02020603050405020304" pitchFamily="18" charset="0"/>
                <a:ea typeface="MS Mincho" panose="02020609040205080304" pitchFamily="49" charset="-128"/>
              </a:rPr>
              <a:t>luận</a:t>
            </a:r>
            <a:r>
              <a:rPr lang="en-US" sz="2800" b="1" dirty="0">
                <a:solidFill>
                  <a:srgbClr val="000000"/>
                </a:solidFill>
                <a:effectLst/>
                <a:latin typeface="Times New Roman" panose="02020603050405020304" pitchFamily="18" charset="0"/>
                <a:ea typeface="MS Mincho" panose="02020609040205080304" pitchFamily="49" charset="-128"/>
              </a:rPr>
              <a:t>:</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Sử</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dụng</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tổng</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hợp</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các</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thao</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tác</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lập</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luận</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để</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triển</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khai</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vấn</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đề</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nghị</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luận</a:t>
            </a:r>
            <a:endParaRPr lang="en-US" sz="2400" dirty="0">
              <a:effectLst/>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C99959B5-674F-6863-2351-857F177C7C42}"/>
              </a:ext>
            </a:extLst>
          </p:cNvPr>
          <p:cNvSpPr txBox="1"/>
          <p:nvPr/>
        </p:nvSpPr>
        <p:spPr>
          <a:xfrm>
            <a:off x="1514989" y="5511232"/>
            <a:ext cx="9808012" cy="1055608"/>
          </a:xfrm>
          <a:prstGeom prst="roundRect">
            <a:avLst/>
          </a:prstGeom>
          <a:noFill/>
          <a:ln w="38100">
            <a:solidFill>
              <a:srgbClr val="00B050"/>
            </a:solidFill>
          </a:ln>
        </p:spPr>
        <p:txBody>
          <a:bodyPr wrap="square">
            <a:spAutoFit/>
          </a:bodyPr>
          <a:lstStyle/>
          <a:p>
            <a:pPr algn="just">
              <a:spcBef>
                <a:spcPts val="600"/>
              </a:spcBef>
              <a:spcAft>
                <a:spcPts val="600"/>
              </a:spcAft>
            </a:pPr>
            <a:r>
              <a:rPr lang="en-US" sz="2800" b="1" dirty="0">
                <a:solidFill>
                  <a:srgbClr val="000000"/>
                </a:solidFill>
                <a:effectLst/>
                <a:latin typeface="Times New Roman" panose="02020603050405020304" pitchFamily="18" charset="0"/>
                <a:ea typeface="MS Mincho" panose="02020609040205080304" pitchFamily="49" charset="-128"/>
              </a:rPr>
              <a:t>- </a:t>
            </a:r>
            <a:r>
              <a:rPr lang="en-US" sz="2800" b="1" dirty="0" err="1">
                <a:solidFill>
                  <a:srgbClr val="000000"/>
                </a:solidFill>
                <a:effectLst/>
                <a:latin typeface="Times New Roman" panose="02020603050405020304" pitchFamily="18" charset="0"/>
                <a:ea typeface="MS Mincho" panose="02020609040205080304" pitchFamily="49" charset="-128"/>
              </a:rPr>
              <a:t>Về</a:t>
            </a:r>
            <a:r>
              <a:rPr lang="en-US" sz="2800" b="1" dirty="0">
                <a:solidFill>
                  <a:srgbClr val="000000"/>
                </a:solidFill>
                <a:effectLst/>
                <a:latin typeface="Times New Roman" panose="02020603050405020304" pitchFamily="18" charset="0"/>
                <a:ea typeface="MS Mincho" panose="02020609040205080304" pitchFamily="49" charset="-128"/>
              </a:rPr>
              <a:t> </a:t>
            </a:r>
            <a:r>
              <a:rPr lang="en-US" sz="2800" b="1" dirty="0" err="1">
                <a:solidFill>
                  <a:srgbClr val="000000"/>
                </a:solidFill>
                <a:effectLst/>
                <a:latin typeface="Times New Roman" panose="02020603050405020304" pitchFamily="18" charset="0"/>
                <a:ea typeface="MS Mincho" panose="02020609040205080304" pitchFamily="49" charset="-128"/>
              </a:rPr>
              <a:t>phạm</a:t>
            </a:r>
            <a:r>
              <a:rPr lang="en-US" sz="2800" b="1" dirty="0">
                <a:solidFill>
                  <a:srgbClr val="000000"/>
                </a:solidFill>
                <a:effectLst/>
                <a:latin typeface="Times New Roman" panose="02020603050405020304" pitchFamily="18" charset="0"/>
                <a:ea typeface="MS Mincho" panose="02020609040205080304" pitchFamily="49" charset="-128"/>
              </a:rPr>
              <a:t> vi </a:t>
            </a:r>
            <a:r>
              <a:rPr lang="en-US" sz="2800" b="1" dirty="0" err="1">
                <a:solidFill>
                  <a:srgbClr val="000000"/>
                </a:solidFill>
                <a:effectLst/>
                <a:latin typeface="Times New Roman" panose="02020603050405020304" pitchFamily="18" charset="0"/>
                <a:ea typeface="MS Mincho" panose="02020609040205080304" pitchFamily="49" charset="-128"/>
              </a:rPr>
              <a:t>dẫn</a:t>
            </a:r>
            <a:r>
              <a:rPr lang="en-US" sz="2800" b="1" dirty="0">
                <a:solidFill>
                  <a:srgbClr val="000000"/>
                </a:solidFill>
                <a:effectLst/>
                <a:latin typeface="Times New Roman" panose="02020603050405020304" pitchFamily="18" charset="0"/>
                <a:ea typeface="MS Mincho" panose="02020609040205080304" pitchFamily="49" charset="-128"/>
              </a:rPr>
              <a:t> </a:t>
            </a:r>
            <a:r>
              <a:rPr lang="en-US" sz="2800" b="1" dirty="0" err="1">
                <a:solidFill>
                  <a:srgbClr val="000000"/>
                </a:solidFill>
                <a:effectLst/>
                <a:latin typeface="Times New Roman" panose="02020603050405020304" pitchFamily="18" charset="0"/>
                <a:ea typeface="MS Mincho" panose="02020609040205080304" pitchFamily="49" charset="-128"/>
              </a:rPr>
              <a:t>chứng</a:t>
            </a:r>
            <a:r>
              <a:rPr lang="en-US" sz="2800" b="1"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Sử</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dụng</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dẫn</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chứng</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về</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nhân</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vật</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trong</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văn</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bản</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truyện</a:t>
            </a:r>
            <a:r>
              <a:rPr lang="en-US" sz="2800" dirty="0">
                <a:solidFill>
                  <a:srgbClr val="000000"/>
                </a:solidFill>
                <a:effectLst/>
                <a:latin typeface="Times New Roman" panose="02020603050405020304" pitchFamily="18" charset="0"/>
                <a:ea typeface="MS Mincho" panose="02020609040205080304" pitchFamily="49" charset="-128"/>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31924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P spid="9"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150+ Hình Nền Slide PowerPoint Thuyết Trình Đẹp Nhất">
            <a:extLst>
              <a:ext uri="{FF2B5EF4-FFF2-40B4-BE49-F238E27FC236}">
                <a16:creationId xmlns:a16="http://schemas.microsoft.com/office/drawing/2014/main" id="{417E6FE6-F890-4C7E-39BB-558185CB8BC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B49811AC-12A2-F205-C684-3319BD4D4801}"/>
              </a:ext>
            </a:extLst>
          </p:cNvPr>
          <p:cNvSpPr txBox="1"/>
          <p:nvPr/>
        </p:nvSpPr>
        <p:spPr>
          <a:xfrm>
            <a:off x="1322483" y="972229"/>
            <a:ext cx="6096000" cy="523220"/>
          </a:xfrm>
          <a:prstGeom prst="rect">
            <a:avLst/>
          </a:prstGeom>
          <a:noFill/>
        </p:spPr>
        <p:txBody>
          <a:bodyPr wrap="square">
            <a:spAutoFit/>
          </a:bodyPr>
          <a:lstStyle/>
          <a:p>
            <a:pPr marL="0" marR="0" algn="just">
              <a:spcBef>
                <a:spcPts val="0"/>
              </a:spcBef>
              <a:spcAft>
                <a:spcPts val="0"/>
              </a:spcAft>
              <a:tabLst>
                <a:tab pos="1386840" algn="l"/>
              </a:tabLst>
            </a:pPr>
            <a:r>
              <a:rPr lang="en-US" sz="2800" b="1" dirty="0">
                <a:solidFill>
                  <a:srgbClr val="008000"/>
                </a:solidFill>
                <a:effectLst/>
                <a:latin typeface="Times New Roman" panose="02020603050405020304" pitchFamily="18" charset="0"/>
                <a:ea typeface="MS Mincho" panose="02020609040205080304" pitchFamily="49" charset="-128"/>
              </a:rPr>
              <a:t>1. </a:t>
            </a:r>
            <a:r>
              <a:rPr lang="en-US" sz="2800" b="1" dirty="0" err="1">
                <a:solidFill>
                  <a:srgbClr val="008000"/>
                </a:solidFill>
                <a:effectLst/>
                <a:latin typeface="Times New Roman" panose="02020603050405020304" pitchFamily="18" charset="0"/>
                <a:ea typeface="MS Mincho" panose="02020609040205080304" pitchFamily="49" charset="-128"/>
              </a:rPr>
              <a:t>Chuẩn</a:t>
            </a:r>
            <a:r>
              <a:rPr lang="en-US" sz="2800" b="1" dirty="0">
                <a:solidFill>
                  <a:srgbClr val="008000"/>
                </a:solidFill>
                <a:effectLst/>
                <a:latin typeface="Times New Roman" panose="02020603050405020304" pitchFamily="18" charset="0"/>
                <a:ea typeface="MS Mincho" panose="02020609040205080304" pitchFamily="49" charset="-128"/>
              </a:rPr>
              <a:t> </a:t>
            </a:r>
            <a:r>
              <a:rPr lang="en-US" sz="2800" b="1" dirty="0" err="1">
                <a:solidFill>
                  <a:srgbClr val="008000"/>
                </a:solidFill>
                <a:effectLst/>
                <a:latin typeface="Times New Roman" panose="02020603050405020304" pitchFamily="18" charset="0"/>
                <a:ea typeface="MS Mincho" panose="02020609040205080304" pitchFamily="49" charset="-128"/>
              </a:rPr>
              <a:t>bị</a:t>
            </a:r>
            <a:endParaRPr lang="en-US" sz="2800" dirty="0">
              <a:solidFill>
                <a:srgbClr val="00800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6B388A7C-5469-7393-3509-495F3909FEB1}"/>
              </a:ext>
            </a:extLst>
          </p:cNvPr>
          <p:cNvSpPr txBox="1"/>
          <p:nvPr/>
        </p:nvSpPr>
        <p:spPr>
          <a:xfrm>
            <a:off x="1436331" y="1581813"/>
            <a:ext cx="8228977" cy="548099"/>
          </a:xfrm>
          <a:prstGeom prst="rect">
            <a:avLst/>
          </a:prstGeom>
          <a:noFill/>
        </p:spPr>
        <p:txBody>
          <a:bodyPr wrap="square">
            <a:spAutoFit/>
          </a:bodyPr>
          <a:lstStyle/>
          <a:p>
            <a:pPr algn="just">
              <a:lnSpc>
                <a:spcPct val="115000"/>
              </a:lnSpc>
              <a:spcBef>
                <a:spcPts val="600"/>
              </a:spcBef>
              <a:spcAft>
                <a:spcPts val="600"/>
              </a:spcAft>
            </a:pPr>
            <a:r>
              <a:rPr lang="en-US" sz="2800" b="1" dirty="0">
                <a:effectLst/>
                <a:latin typeface="Times New Roman" panose="02020603050405020304" pitchFamily="18" charset="0"/>
                <a:ea typeface="MS Mincho" panose="02020609040205080304" pitchFamily="49" charset="-128"/>
              </a:rPr>
              <a:t>b. </a:t>
            </a:r>
            <a:r>
              <a:rPr lang="en-US" sz="2800" b="1" dirty="0" err="1">
                <a:effectLst/>
                <a:latin typeface="Times New Roman" panose="02020603050405020304" pitchFamily="18" charset="0"/>
                <a:ea typeface="MS Mincho" panose="02020609040205080304" pitchFamily="49" charset="-128"/>
              </a:rPr>
              <a:t>Mục</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đích</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bài</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viết</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đối</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tượng</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người</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đọc</a:t>
            </a:r>
            <a:endParaRPr lang="en-US" sz="24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5812ACBD-55D4-9CFB-45E7-66D5518B24A4}"/>
              </a:ext>
            </a:extLst>
          </p:cNvPr>
          <p:cNvSpPr txBox="1"/>
          <p:nvPr/>
        </p:nvSpPr>
        <p:spPr>
          <a:xfrm>
            <a:off x="1436331" y="2449222"/>
            <a:ext cx="10195230" cy="1055608"/>
          </a:xfrm>
          <a:prstGeom prst="roundRect">
            <a:avLst/>
          </a:prstGeom>
          <a:noFill/>
          <a:ln w="38100">
            <a:solidFill>
              <a:srgbClr val="00B050"/>
            </a:solidFill>
          </a:ln>
        </p:spPr>
        <p:txBody>
          <a:bodyPr wrap="square">
            <a:spAutoFit/>
          </a:bodyPr>
          <a:lstStyle/>
          <a:p>
            <a:pPr algn="just">
              <a:spcBef>
                <a:spcPts val="600"/>
              </a:spcBef>
              <a:spcAft>
                <a:spcPts val="600"/>
              </a:spcAft>
            </a:pPr>
            <a:r>
              <a:rPr lang="en-US" sz="2800" b="1" dirty="0">
                <a:solidFill>
                  <a:srgbClr val="000000"/>
                </a:solidFill>
                <a:effectLst/>
                <a:latin typeface="Times New Roman" panose="02020603050405020304" pitchFamily="18" charset="0"/>
                <a:ea typeface="MS Mincho" panose="02020609040205080304" pitchFamily="49" charset="-128"/>
              </a:rPr>
              <a:t>- </a:t>
            </a:r>
            <a:r>
              <a:rPr lang="en-US" sz="2800" b="1" dirty="0" err="1">
                <a:solidFill>
                  <a:srgbClr val="000000"/>
                </a:solidFill>
                <a:effectLst/>
                <a:latin typeface="Times New Roman" panose="02020603050405020304" pitchFamily="18" charset="0"/>
                <a:ea typeface="MS Mincho" panose="02020609040205080304" pitchFamily="49" charset="-128"/>
              </a:rPr>
              <a:t>Mục</a:t>
            </a:r>
            <a:r>
              <a:rPr lang="en-US" sz="2800" b="1" dirty="0">
                <a:solidFill>
                  <a:srgbClr val="000000"/>
                </a:solidFill>
                <a:effectLst/>
                <a:latin typeface="Times New Roman" panose="02020603050405020304" pitchFamily="18" charset="0"/>
                <a:ea typeface="MS Mincho" panose="02020609040205080304" pitchFamily="49" charset="-128"/>
              </a:rPr>
              <a:t> </a:t>
            </a:r>
            <a:r>
              <a:rPr lang="en-US" sz="2800" b="1" dirty="0" err="1">
                <a:solidFill>
                  <a:srgbClr val="000000"/>
                </a:solidFill>
                <a:effectLst/>
                <a:latin typeface="Times New Roman" panose="02020603050405020304" pitchFamily="18" charset="0"/>
                <a:ea typeface="MS Mincho" panose="02020609040205080304" pitchFamily="49" charset="-128"/>
              </a:rPr>
              <a:t>đích</a:t>
            </a:r>
            <a:r>
              <a:rPr lang="en-US" sz="2800" b="1" dirty="0">
                <a:solidFill>
                  <a:srgbClr val="000000"/>
                </a:solidFill>
                <a:effectLst/>
                <a:latin typeface="Times New Roman" panose="02020603050405020304" pitchFamily="18" charset="0"/>
                <a:ea typeface="MS Mincho" panose="02020609040205080304" pitchFamily="49" charset="-128"/>
              </a:rPr>
              <a:t> </a:t>
            </a:r>
            <a:r>
              <a:rPr lang="en-US" sz="2800" b="1" dirty="0" err="1">
                <a:solidFill>
                  <a:srgbClr val="000000"/>
                </a:solidFill>
                <a:effectLst/>
                <a:latin typeface="Times New Roman" panose="02020603050405020304" pitchFamily="18" charset="0"/>
                <a:ea typeface="MS Mincho" panose="02020609040205080304" pitchFamily="49" charset="-128"/>
              </a:rPr>
              <a:t>bài</a:t>
            </a:r>
            <a:r>
              <a:rPr lang="en-US" sz="2800" b="1" dirty="0">
                <a:solidFill>
                  <a:srgbClr val="000000"/>
                </a:solidFill>
                <a:effectLst/>
                <a:latin typeface="Times New Roman" panose="02020603050405020304" pitchFamily="18" charset="0"/>
                <a:ea typeface="MS Mincho" panose="02020609040205080304" pitchFamily="49" charset="-128"/>
              </a:rPr>
              <a:t> </a:t>
            </a:r>
            <a:r>
              <a:rPr lang="en-US" sz="2800" b="1" dirty="0" err="1">
                <a:solidFill>
                  <a:srgbClr val="000000"/>
                </a:solidFill>
                <a:effectLst/>
                <a:latin typeface="Times New Roman" panose="02020603050405020304" pitchFamily="18" charset="0"/>
                <a:ea typeface="MS Mincho" panose="02020609040205080304" pitchFamily="49" charset="-128"/>
              </a:rPr>
              <a:t>viết</a:t>
            </a:r>
            <a:r>
              <a:rPr lang="en-US" sz="2800" b="1"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thuyết</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phục</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người</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đọc</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đồng</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tình</a:t>
            </a:r>
            <a:r>
              <a:rPr lang="en-US" sz="2800" dirty="0">
                <a:solidFill>
                  <a:srgbClr val="000000"/>
                </a:solidFill>
                <a:effectLst/>
                <a:latin typeface="Times New Roman" panose="02020603050405020304" pitchFamily="18" charset="0"/>
                <a:ea typeface="MS Mincho" panose="02020609040205080304" pitchFamily="49" charset="-128"/>
              </a:rPr>
              <a:t> ý </a:t>
            </a:r>
            <a:r>
              <a:rPr lang="en-US" sz="2800" dirty="0" err="1">
                <a:solidFill>
                  <a:srgbClr val="000000"/>
                </a:solidFill>
                <a:effectLst/>
                <a:latin typeface="Times New Roman" panose="02020603050405020304" pitchFamily="18" charset="0"/>
                <a:ea typeface="MS Mincho" panose="02020609040205080304" pitchFamily="49" charset="-128"/>
              </a:rPr>
              <a:t>kiến</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của</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em</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về</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nhân</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vật</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vật</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người</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thợ</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mộc</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trong</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văn</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bản</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i="1" dirty="0" err="1">
                <a:solidFill>
                  <a:srgbClr val="000000"/>
                </a:solidFill>
                <a:effectLst/>
                <a:latin typeface="Times New Roman" panose="02020603050405020304" pitchFamily="18" charset="0"/>
                <a:ea typeface="MS Mincho" panose="02020609040205080304" pitchFamily="49" charset="-128"/>
              </a:rPr>
              <a:t>Đẽo</a:t>
            </a:r>
            <a:r>
              <a:rPr lang="en-US" sz="2800" i="1" dirty="0">
                <a:solidFill>
                  <a:srgbClr val="000000"/>
                </a:solidFill>
                <a:effectLst/>
                <a:latin typeface="Times New Roman" panose="02020603050405020304" pitchFamily="18" charset="0"/>
                <a:ea typeface="MS Mincho" panose="02020609040205080304" pitchFamily="49" charset="-128"/>
              </a:rPr>
              <a:t> </a:t>
            </a:r>
            <a:r>
              <a:rPr lang="en-US" sz="2800" i="1" dirty="0" err="1">
                <a:solidFill>
                  <a:srgbClr val="000000"/>
                </a:solidFill>
                <a:effectLst/>
                <a:latin typeface="Times New Roman" panose="02020603050405020304" pitchFamily="18" charset="0"/>
                <a:ea typeface="MS Mincho" panose="02020609040205080304" pitchFamily="49" charset="-128"/>
              </a:rPr>
              <a:t>cày</a:t>
            </a:r>
            <a:r>
              <a:rPr lang="en-US" sz="2800" i="1" dirty="0">
                <a:solidFill>
                  <a:srgbClr val="000000"/>
                </a:solidFill>
                <a:effectLst/>
                <a:latin typeface="Times New Roman" panose="02020603050405020304" pitchFamily="18" charset="0"/>
                <a:ea typeface="MS Mincho" panose="02020609040205080304" pitchFamily="49" charset="-128"/>
              </a:rPr>
              <a:t> </a:t>
            </a:r>
            <a:r>
              <a:rPr lang="en-US" sz="2800" i="1" dirty="0" err="1">
                <a:solidFill>
                  <a:srgbClr val="000000"/>
                </a:solidFill>
                <a:effectLst/>
                <a:latin typeface="Times New Roman" panose="02020603050405020304" pitchFamily="18" charset="0"/>
                <a:ea typeface="MS Mincho" panose="02020609040205080304" pitchFamily="49" charset="-128"/>
              </a:rPr>
              <a:t>giữa</a:t>
            </a:r>
            <a:r>
              <a:rPr lang="en-US" sz="2800" i="1" dirty="0">
                <a:solidFill>
                  <a:srgbClr val="000000"/>
                </a:solidFill>
                <a:effectLst/>
                <a:latin typeface="Times New Roman" panose="02020603050405020304" pitchFamily="18" charset="0"/>
                <a:ea typeface="MS Mincho" panose="02020609040205080304" pitchFamily="49" charset="-128"/>
              </a:rPr>
              <a:t> </a:t>
            </a:r>
            <a:r>
              <a:rPr lang="en-US" sz="2800" i="1" dirty="0" err="1">
                <a:solidFill>
                  <a:srgbClr val="000000"/>
                </a:solidFill>
                <a:effectLst/>
                <a:latin typeface="Times New Roman" panose="02020603050405020304" pitchFamily="18" charset="0"/>
                <a:ea typeface="MS Mincho" panose="02020609040205080304" pitchFamily="49" charset="-128"/>
              </a:rPr>
              <a:t>đường</a:t>
            </a:r>
            <a:r>
              <a:rPr lang="en-US" sz="2800" dirty="0">
                <a:solidFill>
                  <a:srgbClr val="000000"/>
                </a:solidFill>
                <a:effectLst/>
                <a:latin typeface="Times New Roman" panose="02020603050405020304" pitchFamily="18" charset="0"/>
                <a:ea typeface="MS Mincho" panose="02020609040205080304" pitchFamily="49" charset="-128"/>
              </a:rPr>
              <a:t>.</a:t>
            </a:r>
            <a:endParaRPr lang="en-US" sz="24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BB25BC66-B547-603C-06FF-5DCA163E2551}"/>
              </a:ext>
            </a:extLst>
          </p:cNvPr>
          <p:cNvSpPr txBox="1"/>
          <p:nvPr/>
        </p:nvSpPr>
        <p:spPr>
          <a:xfrm>
            <a:off x="1436331" y="3823078"/>
            <a:ext cx="10043986" cy="1154642"/>
          </a:xfrm>
          <a:prstGeom prst="roundRect">
            <a:avLst/>
          </a:prstGeom>
          <a:noFill/>
          <a:ln w="38100">
            <a:solidFill>
              <a:srgbClr val="00B050"/>
            </a:solidFill>
          </a:ln>
        </p:spPr>
        <p:txBody>
          <a:bodyPr wrap="square">
            <a:spAutoFit/>
          </a:bodyPr>
          <a:lstStyle/>
          <a:p>
            <a:pPr algn="just">
              <a:lnSpc>
                <a:spcPct val="115000"/>
              </a:lnSpc>
              <a:spcBef>
                <a:spcPts val="600"/>
              </a:spcBef>
              <a:spcAft>
                <a:spcPts val="600"/>
              </a:spcAft>
            </a:pPr>
            <a:r>
              <a:rPr lang="en-US" sz="2800" b="1" dirty="0">
                <a:solidFill>
                  <a:srgbClr val="000000"/>
                </a:solidFill>
                <a:effectLst/>
                <a:latin typeface="Times New Roman" panose="02020603050405020304" pitchFamily="18" charset="0"/>
                <a:ea typeface="MS Mincho" panose="02020609040205080304" pitchFamily="49" charset="-128"/>
              </a:rPr>
              <a:t>- </a:t>
            </a:r>
            <a:r>
              <a:rPr lang="en-US" sz="2800" b="1" dirty="0" err="1">
                <a:solidFill>
                  <a:srgbClr val="000000"/>
                </a:solidFill>
                <a:effectLst/>
                <a:latin typeface="Times New Roman" panose="02020603050405020304" pitchFamily="18" charset="0"/>
                <a:ea typeface="MS Mincho" panose="02020609040205080304" pitchFamily="49" charset="-128"/>
              </a:rPr>
              <a:t>Đối</a:t>
            </a:r>
            <a:r>
              <a:rPr lang="en-US" sz="2800" b="1" dirty="0">
                <a:solidFill>
                  <a:srgbClr val="000000"/>
                </a:solidFill>
                <a:effectLst/>
                <a:latin typeface="Times New Roman" panose="02020603050405020304" pitchFamily="18" charset="0"/>
                <a:ea typeface="MS Mincho" panose="02020609040205080304" pitchFamily="49" charset="-128"/>
              </a:rPr>
              <a:t> </a:t>
            </a:r>
            <a:r>
              <a:rPr lang="en-US" sz="2800" b="1" dirty="0" err="1">
                <a:solidFill>
                  <a:srgbClr val="000000"/>
                </a:solidFill>
                <a:effectLst/>
                <a:latin typeface="Times New Roman" panose="02020603050405020304" pitchFamily="18" charset="0"/>
                <a:ea typeface="MS Mincho" panose="02020609040205080304" pitchFamily="49" charset="-128"/>
              </a:rPr>
              <a:t>tượng</a:t>
            </a:r>
            <a:r>
              <a:rPr lang="en-US" sz="2800" b="1" dirty="0">
                <a:solidFill>
                  <a:srgbClr val="000000"/>
                </a:solidFill>
                <a:effectLst/>
                <a:latin typeface="Times New Roman" panose="02020603050405020304" pitchFamily="18" charset="0"/>
                <a:ea typeface="MS Mincho" panose="02020609040205080304" pitchFamily="49" charset="-128"/>
              </a:rPr>
              <a:t> </a:t>
            </a:r>
            <a:r>
              <a:rPr lang="en-US" sz="2800" b="1" dirty="0" err="1">
                <a:solidFill>
                  <a:srgbClr val="000000"/>
                </a:solidFill>
                <a:effectLst/>
                <a:latin typeface="Times New Roman" panose="02020603050405020304" pitchFamily="18" charset="0"/>
                <a:ea typeface="MS Mincho" panose="02020609040205080304" pitchFamily="49" charset="-128"/>
              </a:rPr>
              <a:t>người</a:t>
            </a:r>
            <a:r>
              <a:rPr lang="en-US" sz="2800" b="1" dirty="0">
                <a:solidFill>
                  <a:srgbClr val="000000"/>
                </a:solidFill>
                <a:effectLst/>
                <a:latin typeface="Times New Roman" panose="02020603050405020304" pitchFamily="18" charset="0"/>
                <a:ea typeface="MS Mincho" panose="02020609040205080304" pitchFamily="49" charset="-128"/>
              </a:rPr>
              <a:t> </a:t>
            </a:r>
            <a:r>
              <a:rPr lang="en-US" sz="2800" b="1" dirty="0" err="1">
                <a:solidFill>
                  <a:srgbClr val="000000"/>
                </a:solidFill>
                <a:effectLst/>
                <a:latin typeface="Times New Roman" panose="02020603050405020304" pitchFamily="18" charset="0"/>
                <a:ea typeface="MS Mincho" panose="02020609040205080304" pitchFamily="49" charset="-128"/>
              </a:rPr>
              <a:t>đọc</a:t>
            </a:r>
            <a:r>
              <a:rPr lang="en-US" sz="2800" b="1"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Thầy</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cô</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bạn</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bè</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và</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những</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người</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quan</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tâm</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đến</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văn</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bản</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i="1" dirty="0" err="1">
                <a:solidFill>
                  <a:srgbClr val="000000"/>
                </a:solidFill>
                <a:effectLst/>
                <a:latin typeface="Times New Roman" panose="02020603050405020304" pitchFamily="18" charset="0"/>
                <a:ea typeface="MS Mincho" panose="02020609040205080304" pitchFamily="49" charset="-128"/>
              </a:rPr>
              <a:t>Đẽo</a:t>
            </a:r>
            <a:r>
              <a:rPr lang="en-US" sz="2800" i="1" dirty="0">
                <a:solidFill>
                  <a:srgbClr val="000000"/>
                </a:solidFill>
                <a:effectLst/>
                <a:latin typeface="Times New Roman" panose="02020603050405020304" pitchFamily="18" charset="0"/>
                <a:ea typeface="MS Mincho" panose="02020609040205080304" pitchFamily="49" charset="-128"/>
              </a:rPr>
              <a:t> </a:t>
            </a:r>
            <a:r>
              <a:rPr lang="en-US" sz="2800" i="1" dirty="0" err="1">
                <a:solidFill>
                  <a:srgbClr val="000000"/>
                </a:solidFill>
                <a:effectLst/>
                <a:latin typeface="Times New Roman" panose="02020603050405020304" pitchFamily="18" charset="0"/>
                <a:ea typeface="MS Mincho" panose="02020609040205080304" pitchFamily="49" charset="-128"/>
              </a:rPr>
              <a:t>cày</a:t>
            </a:r>
            <a:r>
              <a:rPr lang="en-US" sz="2800" i="1" dirty="0">
                <a:solidFill>
                  <a:srgbClr val="000000"/>
                </a:solidFill>
                <a:effectLst/>
                <a:latin typeface="Times New Roman" panose="02020603050405020304" pitchFamily="18" charset="0"/>
                <a:ea typeface="MS Mincho" panose="02020609040205080304" pitchFamily="49" charset="-128"/>
              </a:rPr>
              <a:t> </a:t>
            </a:r>
            <a:r>
              <a:rPr lang="en-US" sz="2800" i="1" dirty="0" err="1">
                <a:solidFill>
                  <a:srgbClr val="000000"/>
                </a:solidFill>
                <a:effectLst/>
                <a:latin typeface="Times New Roman" panose="02020603050405020304" pitchFamily="18" charset="0"/>
                <a:ea typeface="MS Mincho" panose="02020609040205080304" pitchFamily="49" charset="-128"/>
              </a:rPr>
              <a:t>giữa</a:t>
            </a:r>
            <a:r>
              <a:rPr lang="en-US" sz="2800" i="1" dirty="0">
                <a:solidFill>
                  <a:srgbClr val="000000"/>
                </a:solidFill>
                <a:effectLst/>
                <a:latin typeface="Times New Roman" panose="02020603050405020304" pitchFamily="18" charset="0"/>
                <a:ea typeface="MS Mincho" panose="02020609040205080304" pitchFamily="49" charset="-128"/>
              </a:rPr>
              <a:t> </a:t>
            </a:r>
            <a:r>
              <a:rPr lang="en-US" sz="2800" i="1" dirty="0" err="1">
                <a:solidFill>
                  <a:srgbClr val="000000"/>
                </a:solidFill>
                <a:effectLst/>
                <a:latin typeface="Times New Roman" panose="02020603050405020304" pitchFamily="18" charset="0"/>
                <a:ea typeface="MS Mincho" panose="02020609040205080304" pitchFamily="49" charset="-128"/>
              </a:rPr>
              <a:t>đường</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và</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nhân</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vật</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vật</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người</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thợ</a:t>
            </a:r>
            <a:r>
              <a:rPr lang="en-US" sz="2800" dirty="0">
                <a:solidFill>
                  <a:srgbClr val="000000"/>
                </a:solidFill>
                <a:effectLst/>
                <a:latin typeface="Times New Roman" panose="02020603050405020304" pitchFamily="18" charset="0"/>
                <a:ea typeface="MS Mincho" panose="02020609040205080304" pitchFamily="49" charset="-128"/>
              </a:rPr>
              <a:t> </a:t>
            </a:r>
            <a:r>
              <a:rPr lang="en-US" sz="2800" dirty="0" err="1">
                <a:solidFill>
                  <a:srgbClr val="000000"/>
                </a:solidFill>
                <a:effectLst/>
                <a:latin typeface="Times New Roman" panose="02020603050405020304" pitchFamily="18" charset="0"/>
                <a:ea typeface="MS Mincho" panose="02020609040205080304" pitchFamily="49" charset="-128"/>
              </a:rPr>
              <a:t>mộc</a:t>
            </a:r>
            <a:r>
              <a:rPr lang="en-US" sz="2800" dirty="0">
                <a:solidFill>
                  <a:srgbClr val="000000"/>
                </a:solidFill>
                <a:effectLst/>
                <a:latin typeface="Times New Roman" panose="02020603050405020304" pitchFamily="18" charset="0"/>
                <a:ea typeface="MS Mincho" panose="02020609040205080304" pitchFamily="49" charset="-128"/>
              </a:rPr>
              <a:t>.</a:t>
            </a:r>
            <a:endParaRPr lang="en-US" sz="24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1FBF55D2-8184-7368-4522-0C91ABBC2EAF}"/>
              </a:ext>
            </a:extLst>
          </p:cNvPr>
          <p:cNvSpPr txBox="1"/>
          <p:nvPr/>
        </p:nvSpPr>
        <p:spPr>
          <a:xfrm>
            <a:off x="1675331" y="166087"/>
            <a:ext cx="9804986" cy="954107"/>
          </a:xfrm>
          <a:prstGeom prst="rect">
            <a:avLst/>
          </a:prstGeom>
          <a:noFill/>
        </p:spPr>
        <p:txBody>
          <a:bodyPr wrap="square">
            <a:spAutoFit/>
          </a:bodyPr>
          <a:lstStyle/>
          <a:p>
            <a:pPr marL="0" marR="0" algn="just">
              <a:spcBef>
                <a:spcPts val="600"/>
              </a:spcBef>
              <a:spcAft>
                <a:spcPts val="600"/>
              </a:spcAft>
            </a:pPr>
            <a:r>
              <a:rPr lang="en-US" sz="2800" b="1" dirty="0" err="1">
                <a:effectLst/>
                <a:latin typeface="Times New Roman" panose="02020603050405020304" pitchFamily="18" charset="0"/>
                <a:ea typeface="MS Mincho" panose="02020609040205080304" pitchFamily="49" charset="-128"/>
              </a:rPr>
              <a:t>Đề</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bài</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Viết</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bài</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văn</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phân</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tích</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đặc</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điểm</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nhân</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vật</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người</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thợ</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mộc</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trong</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truyện</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nguh</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ngôn</a:t>
            </a:r>
            <a:r>
              <a:rPr lang="en-US" sz="2800" b="1" dirty="0">
                <a:effectLst/>
                <a:latin typeface="Times New Roman" panose="02020603050405020304" pitchFamily="18" charset="0"/>
                <a:ea typeface="MS Mincho" panose="02020609040205080304" pitchFamily="49" charset="-128"/>
              </a:rPr>
              <a:t> </a:t>
            </a:r>
            <a:r>
              <a:rPr lang="en-US" sz="2800" b="1" i="1" dirty="0" err="1">
                <a:effectLst/>
                <a:latin typeface="Times New Roman" panose="02020603050405020304" pitchFamily="18" charset="0"/>
                <a:ea typeface="MS Mincho" panose="02020609040205080304" pitchFamily="49" charset="-128"/>
              </a:rPr>
              <a:t>Đẽo</a:t>
            </a:r>
            <a:r>
              <a:rPr lang="en-US" sz="2800" b="1" i="1" dirty="0">
                <a:effectLst/>
                <a:latin typeface="Times New Roman" panose="02020603050405020304" pitchFamily="18" charset="0"/>
                <a:ea typeface="MS Mincho" panose="02020609040205080304" pitchFamily="49" charset="-128"/>
              </a:rPr>
              <a:t> </a:t>
            </a:r>
            <a:r>
              <a:rPr lang="en-US" sz="2800" b="1" i="1" dirty="0" err="1">
                <a:effectLst/>
                <a:latin typeface="Times New Roman" panose="02020603050405020304" pitchFamily="18" charset="0"/>
                <a:ea typeface="MS Mincho" panose="02020609040205080304" pitchFamily="49" charset="-128"/>
              </a:rPr>
              <a:t>cày</a:t>
            </a:r>
            <a:r>
              <a:rPr lang="en-US" sz="2800" b="1" i="1" dirty="0">
                <a:effectLst/>
                <a:latin typeface="Times New Roman" panose="02020603050405020304" pitchFamily="18" charset="0"/>
                <a:ea typeface="MS Mincho" panose="02020609040205080304" pitchFamily="49" charset="-128"/>
              </a:rPr>
              <a:t> </a:t>
            </a:r>
            <a:r>
              <a:rPr lang="en-US" sz="2800" b="1" i="1" dirty="0" err="1">
                <a:effectLst/>
                <a:latin typeface="Times New Roman" panose="02020603050405020304" pitchFamily="18" charset="0"/>
                <a:ea typeface="MS Mincho" panose="02020609040205080304" pitchFamily="49" charset="-128"/>
              </a:rPr>
              <a:t>giữa</a:t>
            </a:r>
            <a:r>
              <a:rPr lang="en-US" sz="2800" b="1" i="1" dirty="0">
                <a:effectLst/>
                <a:latin typeface="Times New Roman" panose="02020603050405020304" pitchFamily="18" charset="0"/>
                <a:ea typeface="MS Mincho" panose="02020609040205080304" pitchFamily="49" charset="-128"/>
              </a:rPr>
              <a:t> </a:t>
            </a:r>
            <a:r>
              <a:rPr lang="en-US" sz="2800" b="1" i="1" dirty="0" err="1">
                <a:effectLst/>
                <a:latin typeface="Times New Roman" panose="02020603050405020304" pitchFamily="18" charset="0"/>
                <a:ea typeface="MS Mincho" panose="02020609040205080304" pitchFamily="49" charset="-128"/>
              </a:rPr>
              <a:t>đường</a:t>
            </a:r>
            <a:r>
              <a:rPr lang="en-US" sz="2800" b="1" i="1" dirty="0">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0727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150+ Hình Nền Slide PowerPoint Thuyết Trình Đẹp Nhất">
            <a:extLst>
              <a:ext uri="{FF2B5EF4-FFF2-40B4-BE49-F238E27FC236}">
                <a16:creationId xmlns:a16="http://schemas.microsoft.com/office/drawing/2014/main" id="{417E6FE6-F890-4C7E-39BB-558185CB8BC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B49811AC-12A2-F205-C684-3319BD4D4801}"/>
              </a:ext>
            </a:extLst>
          </p:cNvPr>
          <p:cNvSpPr txBox="1"/>
          <p:nvPr/>
        </p:nvSpPr>
        <p:spPr>
          <a:xfrm>
            <a:off x="1371645" y="1747700"/>
            <a:ext cx="6096000" cy="584775"/>
          </a:xfrm>
          <a:prstGeom prst="rect">
            <a:avLst/>
          </a:prstGeom>
          <a:noFill/>
        </p:spPr>
        <p:txBody>
          <a:bodyPr wrap="square">
            <a:spAutoFit/>
          </a:bodyPr>
          <a:lstStyle/>
          <a:p>
            <a:pPr algn="just">
              <a:tabLst>
                <a:tab pos="1386840" algn="l"/>
              </a:tabLst>
            </a:pPr>
            <a:r>
              <a:rPr lang="en-US" sz="3200" b="1" dirty="0">
                <a:solidFill>
                  <a:srgbClr val="008000"/>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200"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Bước</a:t>
            </a:r>
            <a:r>
              <a:rPr lang="en-US" sz="3200" b="1" dirty="0">
                <a:solidFill>
                  <a:srgbClr val="008000"/>
                </a:solidFill>
                <a:latin typeface="Times New Roman" panose="02020603050405020304" pitchFamily="18" charset="0"/>
                <a:cs typeface="Times New Roman" panose="02020603050405020304" pitchFamily="18" charset="0"/>
              </a:rPr>
              <a:t> 2:</a:t>
            </a:r>
            <a:r>
              <a:rPr lang="en-US" sz="3200"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Tìm</a:t>
            </a:r>
            <a:r>
              <a:rPr lang="en-US" sz="3200" b="1" dirty="0">
                <a:solidFill>
                  <a:srgbClr val="008000"/>
                </a:solidFill>
                <a:latin typeface="Times New Roman" panose="02020603050405020304" pitchFamily="18" charset="0"/>
                <a:cs typeface="Times New Roman" panose="02020603050405020304" pitchFamily="18" charset="0"/>
              </a:rPr>
              <a:t> ý </a:t>
            </a:r>
            <a:r>
              <a:rPr lang="en-US" sz="3200" b="1" dirty="0" err="1">
                <a:solidFill>
                  <a:srgbClr val="008000"/>
                </a:solidFill>
                <a:latin typeface="Times New Roman" panose="02020603050405020304" pitchFamily="18" charset="0"/>
                <a:cs typeface="Times New Roman" panose="02020603050405020304" pitchFamily="18" charset="0"/>
              </a:rPr>
              <a:t>và</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lập</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dàn</a:t>
            </a:r>
            <a:r>
              <a:rPr lang="en-US" sz="3200" b="1" dirty="0">
                <a:solidFill>
                  <a:srgbClr val="008000"/>
                </a:solidFill>
                <a:latin typeface="Times New Roman" panose="02020603050405020304" pitchFamily="18" charset="0"/>
                <a:cs typeface="Times New Roman" panose="02020603050405020304" pitchFamily="18" charset="0"/>
              </a:rPr>
              <a:t> ý</a:t>
            </a:r>
            <a:endParaRPr lang="en-US" sz="3200" dirty="0">
              <a:solidFill>
                <a:srgbClr val="008000"/>
              </a:solidFill>
              <a:latin typeface="Times New Roman" panose="02020603050405020304" pitchFamily="18" charset="0"/>
              <a:cs typeface="Times New Roman" panose="02020603050405020304" pitchFamily="18" charset="0"/>
            </a:endParaRPr>
          </a:p>
        </p:txBody>
      </p:sp>
      <p:sp>
        <p:nvSpPr>
          <p:cNvPr id="2" name="Hộp Văn bản 1">
            <a:extLst>
              <a:ext uri="{FF2B5EF4-FFF2-40B4-BE49-F238E27FC236}">
                <a16:creationId xmlns:a16="http://schemas.microsoft.com/office/drawing/2014/main" id="{FE4ADB63-5243-9E32-9CA4-D86D974595BA}"/>
              </a:ext>
            </a:extLst>
          </p:cNvPr>
          <p:cNvSpPr txBox="1"/>
          <p:nvPr/>
        </p:nvSpPr>
        <p:spPr>
          <a:xfrm>
            <a:off x="1230388" y="208818"/>
            <a:ext cx="10118351" cy="584775"/>
          </a:xfrm>
          <a:prstGeom prst="rect">
            <a:avLst/>
          </a:prstGeom>
          <a:noFill/>
        </p:spPr>
        <p:txBody>
          <a:bodyPr wrap="square">
            <a:spAutoFit/>
          </a:bodyPr>
          <a:lstStyle/>
          <a:p>
            <a:r>
              <a:rPr lang="en-US" sz="3200" b="1" dirty="0">
                <a:solidFill>
                  <a:schemeClr val="bg1"/>
                </a:solidFill>
                <a:highlight>
                  <a:srgbClr val="008000"/>
                </a:highlight>
                <a:latin typeface="Times New Roman" panose="02020603050405020304" pitchFamily="18" charset="0"/>
              </a:rPr>
              <a:t>II. </a:t>
            </a:r>
            <a:r>
              <a:rPr lang="en-US" sz="3200" b="1" dirty="0" err="1">
                <a:solidFill>
                  <a:schemeClr val="bg1"/>
                </a:solidFill>
                <a:highlight>
                  <a:srgbClr val="008000"/>
                </a:highlight>
                <a:latin typeface="Times New Roman" panose="02020603050405020304" pitchFamily="18" charset="0"/>
              </a:rPr>
              <a:t>Thực</a:t>
            </a:r>
            <a:r>
              <a:rPr lang="en-US" sz="3200" b="1" dirty="0">
                <a:solidFill>
                  <a:schemeClr val="bg1"/>
                </a:solidFill>
                <a:highlight>
                  <a:srgbClr val="008000"/>
                </a:highlight>
                <a:latin typeface="Times New Roman" panose="02020603050405020304" pitchFamily="18" charset="0"/>
              </a:rPr>
              <a:t> </a:t>
            </a:r>
            <a:r>
              <a:rPr lang="en-US" sz="3200" b="1" dirty="0" err="1">
                <a:solidFill>
                  <a:schemeClr val="bg1"/>
                </a:solidFill>
                <a:highlight>
                  <a:srgbClr val="008000"/>
                </a:highlight>
                <a:latin typeface="Times New Roman" panose="02020603050405020304" pitchFamily="18" charset="0"/>
              </a:rPr>
              <a:t>hành</a:t>
            </a:r>
            <a:endParaRPr lang="en-US" sz="3200" dirty="0">
              <a:solidFill>
                <a:schemeClr val="bg1"/>
              </a:solidFill>
              <a:highlight>
                <a:srgbClr val="008000"/>
              </a:highlight>
            </a:endParaRPr>
          </a:p>
        </p:txBody>
      </p:sp>
      <p:sp>
        <p:nvSpPr>
          <p:cNvPr id="10" name="Hộp Văn bản 9">
            <a:extLst>
              <a:ext uri="{FF2B5EF4-FFF2-40B4-BE49-F238E27FC236}">
                <a16:creationId xmlns:a16="http://schemas.microsoft.com/office/drawing/2014/main" id="{1FBF55D2-8184-7368-4522-0C91ABBC2EAF}"/>
              </a:ext>
            </a:extLst>
          </p:cNvPr>
          <p:cNvSpPr txBox="1"/>
          <p:nvPr/>
        </p:nvSpPr>
        <p:spPr>
          <a:xfrm>
            <a:off x="1543753" y="793593"/>
            <a:ext cx="9804986" cy="954107"/>
          </a:xfrm>
          <a:prstGeom prst="rect">
            <a:avLst/>
          </a:prstGeom>
          <a:noFill/>
        </p:spPr>
        <p:txBody>
          <a:bodyPr wrap="square">
            <a:spAutoFit/>
          </a:bodyPr>
          <a:lstStyle/>
          <a:p>
            <a:pPr marL="0" marR="0" algn="just">
              <a:spcBef>
                <a:spcPts val="600"/>
              </a:spcBef>
              <a:spcAft>
                <a:spcPts val="600"/>
              </a:spcAft>
            </a:pPr>
            <a:r>
              <a:rPr lang="en-US" sz="2800" b="1" dirty="0" err="1">
                <a:effectLst/>
                <a:latin typeface="Times New Roman" panose="02020603050405020304" pitchFamily="18" charset="0"/>
                <a:ea typeface="MS Mincho" panose="02020609040205080304" pitchFamily="49" charset="-128"/>
              </a:rPr>
              <a:t>Đề</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bài</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Viết</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bài</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văn</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phân</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tích</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đặc</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điểm</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nhân</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vật</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người</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thợ</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mộc</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trong</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truyện</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ngụ</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ngôn</a:t>
            </a:r>
            <a:r>
              <a:rPr lang="en-US" sz="2800" b="1" dirty="0">
                <a:effectLst/>
                <a:latin typeface="Times New Roman" panose="02020603050405020304" pitchFamily="18" charset="0"/>
                <a:ea typeface="MS Mincho" panose="02020609040205080304" pitchFamily="49" charset="-128"/>
              </a:rPr>
              <a:t> </a:t>
            </a:r>
            <a:r>
              <a:rPr lang="en-US" sz="2800" b="1" i="1" dirty="0" err="1">
                <a:effectLst/>
                <a:latin typeface="Times New Roman" panose="02020603050405020304" pitchFamily="18" charset="0"/>
                <a:ea typeface="MS Mincho" panose="02020609040205080304" pitchFamily="49" charset="-128"/>
              </a:rPr>
              <a:t>Đẽo</a:t>
            </a:r>
            <a:r>
              <a:rPr lang="en-US" sz="2800" b="1" i="1" dirty="0">
                <a:effectLst/>
                <a:latin typeface="Times New Roman" panose="02020603050405020304" pitchFamily="18" charset="0"/>
                <a:ea typeface="MS Mincho" panose="02020609040205080304" pitchFamily="49" charset="-128"/>
              </a:rPr>
              <a:t> </a:t>
            </a:r>
            <a:r>
              <a:rPr lang="en-US" sz="2800" b="1" i="1" dirty="0" err="1">
                <a:effectLst/>
                <a:latin typeface="Times New Roman" panose="02020603050405020304" pitchFamily="18" charset="0"/>
                <a:ea typeface="MS Mincho" panose="02020609040205080304" pitchFamily="49" charset="-128"/>
              </a:rPr>
              <a:t>cày</a:t>
            </a:r>
            <a:r>
              <a:rPr lang="en-US" sz="2800" b="1" i="1" dirty="0">
                <a:effectLst/>
                <a:latin typeface="Times New Roman" panose="02020603050405020304" pitchFamily="18" charset="0"/>
                <a:ea typeface="MS Mincho" panose="02020609040205080304" pitchFamily="49" charset="-128"/>
              </a:rPr>
              <a:t> </a:t>
            </a:r>
            <a:r>
              <a:rPr lang="en-US" sz="2800" b="1" i="1" dirty="0" err="1">
                <a:effectLst/>
                <a:latin typeface="Times New Roman" panose="02020603050405020304" pitchFamily="18" charset="0"/>
                <a:ea typeface="MS Mincho" panose="02020609040205080304" pitchFamily="49" charset="-128"/>
              </a:rPr>
              <a:t>giữa</a:t>
            </a:r>
            <a:r>
              <a:rPr lang="en-US" sz="2800" b="1" i="1" dirty="0">
                <a:effectLst/>
                <a:latin typeface="Times New Roman" panose="02020603050405020304" pitchFamily="18" charset="0"/>
                <a:ea typeface="MS Mincho" panose="02020609040205080304" pitchFamily="49" charset="-128"/>
              </a:rPr>
              <a:t> </a:t>
            </a:r>
            <a:r>
              <a:rPr lang="en-US" sz="2800" b="1" i="1" dirty="0" err="1">
                <a:effectLst/>
                <a:latin typeface="Times New Roman" panose="02020603050405020304" pitchFamily="18" charset="0"/>
                <a:ea typeface="MS Mincho" panose="02020609040205080304" pitchFamily="49" charset="-128"/>
              </a:rPr>
              <a:t>đường</a:t>
            </a:r>
            <a:r>
              <a:rPr lang="en-US" sz="2800" b="1" i="1" dirty="0">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92C3504E-797C-0204-8C6B-31F1C0207F23}"/>
              </a:ext>
            </a:extLst>
          </p:cNvPr>
          <p:cNvSpPr txBox="1"/>
          <p:nvPr/>
        </p:nvSpPr>
        <p:spPr>
          <a:xfrm>
            <a:off x="3947211" y="3589911"/>
            <a:ext cx="3800608" cy="1055608"/>
          </a:xfrm>
          <a:prstGeom prst="wedgeRoundRectCallout">
            <a:avLst>
              <a:gd name="adj1" fmla="val -56023"/>
              <a:gd name="adj2" fmla="val -6585"/>
              <a:gd name="adj3" fmla="val 16667"/>
            </a:avLst>
          </a:prstGeom>
          <a:noFill/>
          <a:ln w="38100">
            <a:solidFill>
              <a:srgbClr val="00B050"/>
            </a:solidFill>
          </a:ln>
        </p:spPr>
        <p:txBody>
          <a:bodyPr wrap="square">
            <a:spAutoFit/>
          </a:bodyPr>
          <a:lstStyle/>
          <a:p>
            <a:pPr algn="ctr"/>
            <a:r>
              <a:rPr lang="en-US" sz="2800" b="1" dirty="0">
                <a:solidFill>
                  <a:srgbClr val="0D0D0D"/>
                </a:solidFill>
                <a:effectLst/>
                <a:latin typeface="Times New Roman" panose="02020603050405020304" pitchFamily="18" charset="0"/>
                <a:ea typeface="MS Mincho" panose="02020609040205080304" pitchFamily="49" charset="-128"/>
              </a:rPr>
              <a:t>HOÀN THÀNH PHIẾU TÌM Ý</a:t>
            </a:r>
            <a:endParaRPr lang="en-US" sz="2800" b="1" dirty="0">
              <a:effectLst/>
              <a:latin typeface="Times New Roman" panose="02020603050405020304" pitchFamily="18" charset="0"/>
              <a:ea typeface="Times New Roman" panose="02020603050405020304" pitchFamily="18" charset="0"/>
            </a:endParaRPr>
          </a:p>
        </p:txBody>
      </p:sp>
      <p:pic>
        <p:nvPicPr>
          <p:cNvPr id="16" name="Hình ảnh 15">
            <a:extLst>
              <a:ext uri="{FF2B5EF4-FFF2-40B4-BE49-F238E27FC236}">
                <a16:creationId xmlns:a16="http://schemas.microsoft.com/office/drawing/2014/main" id="{3737B697-2597-683C-D080-743C8570E5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380" y="3851926"/>
            <a:ext cx="3882075" cy="2248763"/>
          </a:xfrm>
          <a:prstGeom prst="rect">
            <a:avLst/>
          </a:prstGeom>
        </p:spPr>
      </p:pic>
      <p:sp>
        <p:nvSpPr>
          <p:cNvPr id="4" name="Hộp Văn bản 3">
            <a:extLst>
              <a:ext uri="{FF2B5EF4-FFF2-40B4-BE49-F238E27FC236}">
                <a16:creationId xmlns:a16="http://schemas.microsoft.com/office/drawing/2014/main" id="{54897A1D-BE1C-17A2-16C3-207D3C277A04}"/>
              </a:ext>
            </a:extLst>
          </p:cNvPr>
          <p:cNvSpPr txBox="1"/>
          <p:nvPr/>
        </p:nvSpPr>
        <p:spPr>
          <a:xfrm>
            <a:off x="1455175" y="2332475"/>
            <a:ext cx="6096000" cy="548099"/>
          </a:xfrm>
          <a:prstGeom prst="rect">
            <a:avLst/>
          </a:prstGeom>
          <a:noFill/>
        </p:spPr>
        <p:txBody>
          <a:bodyPr wrap="square">
            <a:spAutoFit/>
          </a:bodyPr>
          <a:lstStyle/>
          <a:p>
            <a:pPr marL="0" marR="0" algn="just">
              <a:lnSpc>
                <a:spcPct val="115000"/>
              </a:lnSpc>
              <a:spcBef>
                <a:spcPts val="600"/>
              </a:spcBef>
              <a:spcAft>
                <a:spcPts val="600"/>
              </a:spcAft>
            </a:pPr>
            <a:r>
              <a:rPr lang="en-US" sz="2800" b="1" dirty="0">
                <a:solidFill>
                  <a:srgbClr val="339933"/>
                </a:solidFill>
                <a:effectLst/>
                <a:latin typeface="Times New Roman" panose="02020603050405020304" pitchFamily="18" charset="0"/>
                <a:ea typeface="Times New Roman" panose="02020603050405020304" pitchFamily="18" charset="0"/>
              </a:rPr>
              <a:t>a. </a:t>
            </a:r>
            <a:r>
              <a:rPr lang="en-US" sz="2800" b="1" dirty="0" err="1">
                <a:solidFill>
                  <a:srgbClr val="339933"/>
                </a:solidFill>
                <a:effectLst/>
                <a:latin typeface="Times New Roman" panose="02020603050405020304" pitchFamily="18" charset="0"/>
                <a:ea typeface="Times New Roman" panose="02020603050405020304" pitchFamily="18" charset="0"/>
              </a:rPr>
              <a:t>Tìm</a:t>
            </a:r>
            <a:r>
              <a:rPr lang="en-US" sz="2800" b="1" dirty="0">
                <a:solidFill>
                  <a:srgbClr val="339933"/>
                </a:solidFill>
                <a:effectLst/>
                <a:latin typeface="Times New Roman" panose="02020603050405020304" pitchFamily="18" charset="0"/>
                <a:ea typeface="Times New Roman" panose="02020603050405020304" pitchFamily="18" charset="0"/>
              </a:rPr>
              <a:t> ý</a:t>
            </a:r>
            <a:endParaRPr lang="en-US" sz="2800" dirty="0">
              <a:solidFill>
                <a:srgbClr val="339933"/>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53202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037D9F13-F218-3350-B176-544C58896081}"/>
              </a:ext>
            </a:extLst>
          </p:cNvPr>
          <p:cNvSpPr txBox="1"/>
          <p:nvPr/>
        </p:nvSpPr>
        <p:spPr>
          <a:xfrm>
            <a:off x="263213" y="150319"/>
            <a:ext cx="11928787" cy="954107"/>
          </a:xfrm>
          <a:prstGeom prst="rect">
            <a:avLst/>
          </a:prstGeom>
          <a:noFill/>
        </p:spPr>
        <p:txBody>
          <a:bodyPr wrap="square">
            <a:spAutoFit/>
          </a:bodyPr>
          <a:lstStyle/>
          <a:p>
            <a:pPr marL="0" marR="0" algn="ctr"/>
            <a:r>
              <a:rPr lang="en-US" sz="2800" b="1" dirty="0" err="1">
                <a:solidFill>
                  <a:srgbClr val="FF0000"/>
                </a:solidFill>
                <a:effectLst/>
                <a:latin typeface="Times New Roman" panose="02020603050405020304" pitchFamily="18" charset="0"/>
                <a:ea typeface="Times New Roman" panose="02020603050405020304" pitchFamily="18" charset="0"/>
              </a:rPr>
              <a:t>Phiếu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tìm</a:t>
            </a:r>
            <a:r>
              <a:rPr lang="en-US" sz="2800" b="1" dirty="0">
                <a:solidFill>
                  <a:srgbClr val="FF0000"/>
                </a:solidFill>
                <a:effectLst/>
                <a:latin typeface="Times New Roman" panose="02020603050405020304" pitchFamily="18" charset="0"/>
                <a:ea typeface="Times New Roman" panose="02020603050405020304" pitchFamily="18" charset="0"/>
              </a:rPr>
              <a:t> ý:</a:t>
            </a:r>
          </a:p>
          <a:p>
            <a:pPr marL="0" marR="0" algn="ct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Tìm</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hiểu</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đặc</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điểm</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nhân</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vật</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người</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thợ</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mộc</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trong</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Đẽo</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cày</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giữa</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đường</a:t>
            </a:r>
            <a:r>
              <a:rPr lang="en-US" sz="2800" b="1"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graphicFrame>
        <p:nvGraphicFramePr>
          <p:cNvPr id="7" name="Bảng 6">
            <a:extLst>
              <a:ext uri="{FF2B5EF4-FFF2-40B4-BE49-F238E27FC236}">
                <a16:creationId xmlns:a16="http://schemas.microsoft.com/office/drawing/2014/main" id="{681E4A79-58CA-E731-B7FF-8890D0841A4E}"/>
              </a:ext>
            </a:extLst>
          </p:cNvPr>
          <p:cNvGraphicFramePr>
            <a:graphicFrameLocks noGrp="1"/>
          </p:cNvGraphicFramePr>
          <p:nvPr>
            <p:extLst>
              <p:ext uri="{D42A27DB-BD31-4B8C-83A1-F6EECF244321}">
                <p14:modId xmlns:p14="http://schemas.microsoft.com/office/powerpoint/2010/main" val="1042530660"/>
              </p:ext>
            </p:extLst>
          </p:nvPr>
        </p:nvGraphicFramePr>
        <p:xfrm>
          <a:off x="697080" y="1640498"/>
          <a:ext cx="10955338" cy="4416552"/>
        </p:xfrm>
        <a:graphic>
          <a:graphicData uri="http://schemas.openxmlformats.org/drawingml/2006/table">
            <a:tbl>
              <a:tblPr firstRow="1" firstCol="1" bandRow="1">
                <a:tableStyleId>{5C22544A-7EE6-4342-B048-85BDC9FD1C3A}</a:tableStyleId>
              </a:tblPr>
              <a:tblGrid>
                <a:gridCol w="3658611">
                  <a:extLst>
                    <a:ext uri="{9D8B030D-6E8A-4147-A177-3AD203B41FA5}">
                      <a16:colId xmlns:a16="http://schemas.microsoft.com/office/drawing/2014/main" val="2282801421"/>
                    </a:ext>
                  </a:extLst>
                </a:gridCol>
                <a:gridCol w="3677265">
                  <a:extLst>
                    <a:ext uri="{9D8B030D-6E8A-4147-A177-3AD203B41FA5}">
                      <a16:colId xmlns:a16="http://schemas.microsoft.com/office/drawing/2014/main" val="3951283159"/>
                    </a:ext>
                  </a:extLst>
                </a:gridCol>
                <a:gridCol w="3619462">
                  <a:extLst>
                    <a:ext uri="{9D8B030D-6E8A-4147-A177-3AD203B41FA5}">
                      <a16:colId xmlns:a16="http://schemas.microsoft.com/office/drawing/2014/main" val="1097491527"/>
                    </a:ext>
                  </a:extLst>
                </a:gridCol>
              </a:tblGrid>
              <a:tr h="541506">
                <a:tc>
                  <a:txBody>
                    <a:bodyPr/>
                    <a:lstStyle/>
                    <a:p>
                      <a:pPr marL="0" marR="0">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xét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772246112"/>
                  </a:ext>
                </a:extLst>
              </a:tr>
              <a:tr h="170583">
                <a:tc>
                  <a:txBody>
                    <a:bodyPr/>
                    <a:lstStyle/>
                    <a:p>
                      <a:pPr marL="0" marR="0">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Lai lịch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7690462"/>
                  </a:ext>
                </a:extLst>
              </a:tr>
              <a:tr h="231877">
                <a:tc>
                  <a:txBody>
                    <a:bodyPr/>
                    <a:lstStyle/>
                    <a:p>
                      <a:pPr marL="0" marR="0">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Hoàn cảnh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101600" marR="0" algn="just">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0442033"/>
                  </a:ext>
                </a:extLst>
              </a:tr>
              <a:tr h="541506">
                <a:tc>
                  <a:txBody>
                    <a:bodyPr/>
                    <a:lstStyle/>
                    <a:p>
                      <a:pPr marL="0" marR="0">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Ý nghĩ trước những lần được góp ý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just">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3047988"/>
                  </a:ext>
                </a:extLst>
              </a:tr>
              <a:tr h="715010">
                <a:tc>
                  <a:txBody>
                    <a:bodyPr/>
                    <a:lstStyle/>
                    <a:p>
                      <a:pPr marL="0" marR="0">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Hành động sau mỗi lần được góp ý</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1774750"/>
                  </a:ext>
                </a:extLst>
              </a:tr>
              <a:tr h="170583">
                <a:tc>
                  <a:txBody>
                    <a:bodyPr/>
                    <a:lstStyle/>
                    <a:p>
                      <a:pPr marL="0" marR="0">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101600" marR="0">
                        <a:lnSpc>
                          <a:spcPct val="115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2990126"/>
                  </a:ext>
                </a:extLst>
              </a:tr>
            </a:tbl>
          </a:graphicData>
        </a:graphic>
      </p:graphicFrame>
    </p:spTree>
    <p:extLst>
      <p:ext uri="{BB962C8B-B14F-4D97-AF65-F5344CB8AC3E}">
        <p14:creationId xmlns:p14="http://schemas.microsoft.com/office/powerpoint/2010/main" val="40757573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037D9F13-F218-3350-B176-544C58896081}"/>
              </a:ext>
            </a:extLst>
          </p:cNvPr>
          <p:cNvSpPr txBox="1"/>
          <p:nvPr/>
        </p:nvSpPr>
        <p:spPr>
          <a:xfrm>
            <a:off x="351703" y="0"/>
            <a:ext cx="11928787" cy="954107"/>
          </a:xfrm>
          <a:prstGeom prst="rect">
            <a:avLst/>
          </a:prstGeom>
          <a:noFill/>
        </p:spPr>
        <p:txBody>
          <a:bodyPr wrap="square">
            <a:spAutoFit/>
          </a:bodyPr>
          <a:lstStyle/>
          <a:p>
            <a:pPr marL="0" marR="0" algn="ctr"/>
            <a:r>
              <a:rPr lang="en-US" sz="2800" b="1" dirty="0" err="1">
                <a:solidFill>
                  <a:srgbClr val="FF0000"/>
                </a:solidFill>
                <a:effectLst/>
                <a:latin typeface="Times New Roman" panose="02020603050405020304" pitchFamily="18" charset="0"/>
                <a:ea typeface="Times New Roman" panose="02020603050405020304" pitchFamily="18" charset="0"/>
              </a:rPr>
              <a:t>Phiếu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tìm</a:t>
            </a:r>
            <a:r>
              <a:rPr lang="en-US" sz="2800" b="1" dirty="0">
                <a:solidFill>
                  <a:srgbClr val="FF0000"/>
                </a:solidFill>
                <a:effectLst/>
                <a:latin typeface="Times New Roman" panose="02020603050405020304" pitchFamily="18" charset="0"/>
                <a:ea typeface="Times New Roman" panose="02020603050405020304" pitchFamily="18" charset="0"/>
              </a:rPr>
              <a:t> ý:</a:t>
            </a:r>
          </a:p>
          <a:p>
            <a:pPr marL="0" marR="0" algn="ct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Tìm</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hiểu</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đặc</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điểm</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nhân</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vật</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người</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thợ</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mộc</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trong</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Đẽo</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cày</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giữa</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đường</a:t>
            </a:r>
            <a:r>
              <a:rPr lang="en-US" sz="2800" b="1"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graphicFrame>
        <p:nvGraphicFramePr>
          <p:cNvPr id="7" name="Bảng 6">
            <a:extLst>
              <a:ext uri="{FF2B5EF4-FFF2-40B4-BE49-F238E27FC236}">
                <a16:creationId xmlns:a16="http://schemas.microsoft.com/office/drawing/2014/main" id="{681E4A79-58CA-E731-B7FF-8890D0841A4E}"/>
              </a:ext>
            </a:extLst>
          </p:cNvPr>
          <p:cNvGraphicFramePr>
            <a:graphicFrameLocks noGrp="1"/>
          </p:cNvGraphicFramePr>
          <p:nvPr>
            <p:extLst>
              <p:ext uri="{D42A27DB-BD31-4B8C-83A1-F6EECF244321}">
                <p14:modId xmlns:p14="http://schemas.microsoft.com/office/powerpoint/2010/main" val="1110253524"/>
              </p:ext>
            </p:extLst>
          </p:nvPr>
        </p:nvGraphicFramePr>
        <p:xfrm>
          <a:off x="288922" y="1301002"/>
          <a:ext cx="11614156" cy="4861068"/>
        </p:xfrm>
        <a:graphic>
          <a:graphicData uri="http://schemas.openxmlformats.org/drawingml/2006/table">
            <a:tbl>
              <a:tblPr firstRow="1" firstCol="1" bandRow="1">
                <a:tableStyleId>{5C22544A-7EE6-4342-B048-85BDC9FD1C3A}</a:tableStyleId>
              </a:tblPr>
              <a:tblGrid>
                <a:gridCol w="2641091">
                  <a:extLst>
                    <a:ext uri="{9D8B030D-6E8A-4147-A177-3AD203B41FA5}">
                      <a16:colId xmlns:a16="http://schemas.microsoft.com/office/drawing/2014/main" val="2282801421"/>
                    </a:ext>
                  </a:extLst>
                </a:gridCol>
                <a:gridCol w="5135940">
                  <a:extLst>
                    <a:ext uri="{9D8B030D-6E8A-4147-A177-3AD203B41FA5}">
                      <a16:colId xmlns:a16="http://schemas.microsoft.com/office/drawing/2014/main" val="3951283159"/>
                    </a:ext>
                  </a:extLst>
                </a:gridCol>
                <a:gridCol w="3837125">
                  <a:extLst>
                    <a:ext uri="{9D8B030D-6E8A-4147-A177-3AD203B41FA5}">
                      <a16:colId xmlns:a16="http://schemas.microsoft.com/office/drawing/2014/main" val="1097491527"/>
                    </a:ext>
                  </a:extLst>
                </a:gridCol>
              </a:tblGrid>
              <a:tr h="698090">
                <a:tc>
                  <a:txBody>
                    <a:bodyPr/>
                    <a:lstStyle/>
                    <a:p>
                      <a:pPr marL="0" marR="0">
                        <a:lnSpc>
                          <a:spcPct val="100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00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00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xét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772246112"/>
                  </a:ext>
                </a:extLst>
              </a:tr>
              <a:tr h="1339153">
                <a:tc>
                  <a:txBody>
                    <a:bodyPr/>
                    <a:lstStyle/>
                    <a:p>
                      <a:pPr marL="0" marR="0">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Lai lịch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7690462"/>
                  </a:ext>
                </a:extLst>
              </a:tr>
              <a:tr h="2241755">
                <a:tc>
                  <a:txBody>
                    <a:bodyPr/>
                    <a:lstStyle/>
                    <a:p>
                      <a:pPr marL="0" marR="0">
                        <a:lnSpc>
                          <a:spcPct val="100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Hoàn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101600" marR="0" algn="just">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0442033"/>
                  </a:ext>
                </a:extLst>
              </a:tr>
            </a:tbl>
          </a:graphicData>
        </a:graphic>
      </p:graphicFrame>
      <p:sp>
        <p:nvSpPr>
          <p:cNvPr id="3" name="Hộp Văn bản 2">
            <a:extLst>
              <a:ext uri="{FF2B5EF4-FFF2-40B4-BE49-F238E27FC236}">
                <a16:creationId xmlns:a16="http://schemas.microsoft.com/office/drawing/2014/main" id="{CE7BC4CB-1D2F-3554-5B29-BE4E1780874D}"/>
              </a:ext>
            </a:extLst>
          </p:cNvPr>
          <p:cNvSpPr txBox="1"/>
          <p:nvPr/>
        </p:nvSpPr>
        <p:spPr>
          <a:xfrm>
            <a:off x="3034580" y="2573261"/>
            <a:ext cx="4841059" cy="1384995"/>
          </a:xfrm>
          <a:prstGeom prst="rect">
            <a:avLst/>
          </a:prstGeom>
          <a:noFill/>
        </p:spPr>
        <p:txBody>
          <a:bodyPr wrap="square">
            <a:spAutoFit/>
          </a:bodyPr>
          <a:lstStyle/>
          <a:p>
            <a:pPr marL="0" marR="0">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Xưa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anh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chàng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dốc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vốn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liếng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mua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gỗ</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đẽo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cày</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a16="http://schemas.microsoft.com/office/drawing/2014/main" id="{72C0C74B-4131-BD05-4C78-D05239D28153}"/>
              </a:ext>
            </a:extLst>
          </p:cNvPr>
          <p:cNvSpPr txBox="1"/>
          <p:nvPr/>
        </p:nvSpPr>
        <p:spPr>
          <a:xfrm>
            <a:off x="8035413" y="2857475"/>
            <a:ext cx="4156587" cy="548099"/>
          </a:xfrm>
          <a:prstGeom prst="rect">
            <a:avLst/>
          </a:prstGeom>
          <a:noFill/>
        </p:spPr>
        <p:txBody>
          <a:bodyPr wrap="square">
            <a:spAutoFit/>
          </a:bodyPr>
          <a:lstStyle/>
          <a:p>
            <a:pPr>
              <a:lnSpc>
                <a:spcPct val="115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chí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ăn</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7FC41699-69E5-331F-F08E-5E6C1771647B}"/>
              </a:ext>
            </a:extLst>
          </p:cNvPr>
          <p:cNvSpPr txBox="1"/>
          <p:nvPr/>
        </p:nvSpPr>
        <p:spPr>
          <a:xfrm>
            <a:off x="3024083" y="4077469"/>
            <a:ext cx="4851556" cy="1815882"/>
          </a:xfrm>
          <a:prstGeom prst="rect">
            <a:avLst/>
          </a:prstGeom>
          <a:noFill/>
        </p:spPr>
        <p:txBody>
          <a:bodyPr wrap="square">
            <a:spAutoFit/>
          </a:bodyPr>
          <a:lstStyle/>
          <a:p>
            <a:pPr algn="just"/>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vệ</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đường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nhiều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cs typeface="Times New Roman" panose="02020603050405020304" pitchFamily="18" charset="0"/>
              </a:rPr>
              <a:t>.</a:t>
            </a:r>
          </a:p>
          <a:p>
            <a:pPr algn="just"/>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hôm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mấy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hôm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sau</a:t>
            </a:r>
            <a:r>
              <a:rPr lang="en-US" sz="2800" dirty="0">
                <a:effectLst/>
                <a:latin typeface="Times New Roman" panose="02020603050405020304" pitchFamily="18" charset="0"/>
                <a:cs typeface="Times New Roman" panose="02020603050405020304" pitchFamily="18" charset="0"/>
              </a:rPr>
              <a:t>”.</a:t>
            </a:r>
          </a:p>
        </p:txBody>
      </p:sp>
      <p:sp>
        <p:nvSpPr>
          <p:cNvPr id="8" name="Hộp Văn bản 7">
            <a:extLst>
              <a:ext uri="{FF2B5EF4-FFF2-40B4-BE49-F238E27FC236}">
                <a16:creationId xmlns:a16="http://schemas.microsoft.com/office/drawing/2014/main" id="{6F38BC80-F478-E492-7512-C22E902D5E81}"/>
              </a:ext>
            </a:extLst>
          </p:cNvPr>
          <p:cNvSpPr txBox="1"/>
          <p:nvPr/>
        </p:nvSpPr>
        <p:spPr>
          <a:xfrm>
            <a:off x="8050361" y="4000525"/>
            <a:ext cx="3752136" cy="1815882"/>
          </a:xfrm>
          <a:prstGeom prst="rect">
            <a:avLst/>
          </a:prstGeom>
          <a:noFill/>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gũi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dễ</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cs typeface="Times New Roman" panose="02020603050405020304" pitchFamily="18" charset="0"/>
              </a:rPr>
              <a:t> dung.</a:t>
            </a:r>
          </a:p>
          <a:p>
            <a:pPr marR="0" lvl="0" algn="just">
              <a:lnSpc>
                <a:spcPct val="100000"/>
              </a:lnSpc>
              <a:buSzPts val="1400"/>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cày</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2528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barn(inVertical)">
                                      <p:cBhvr>
                                        <p:cTn id="3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037D9F13-F218-3350-B176-544C58896081}"/>
              </a:ext>
            </a:extLst>
          </p:cNvPr>
          <p:cNvSpPr txBox="1"/>
          <p:nvPr/>
        </p:nvSpPr>
        <p:spPr>
          <a:xfrm>
            <a:off x="351703" y="0"/>
            <a:ext cx="11928787" cy="954107"/>
          </a:xfrm>
          <a:prstGeom prst="rect">
            <a:avLst/>
          </a:prstGeom>
          <a:noFill/>
        </p:spPr>
        <p:txBody>
          <a:bodyPr wrap="square">
            <a:spAutoFit/>
          </a:bodyPr>
          <a:lstStyle/>
          <a:p>
            <a:pPr marL="0" marR="0" algn="ctr"/>
            <a:r>
              <a:rPr lang="en-US" sz="2800" b="1" dirty="0" err="1">
                <a:solidFill>
                  <a:srgbClr val="FF0000"/>
                </a:solidFill>
                <a:effectLst/>
                <a:latin typeface="Times New Roman" panose="02020603050405020304" pitchFamily="18" charset="0"/>
                <a:ea typeface="Times New Roman" panose="02020603050405020304" pitchFamily="18" charset="0"/>
              </a:rPr>
              <a:t>Phiếu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tìm</a:t>
            </a:r>
            <a:r>
              <a:rPr lang="en-US" sz="2800" b="1" dirty="0">
                <a:solidFill>
                  <a:srgbClr val="FF0000"/>
                </a:solidFill>
                <a:effectLst/>
                <a:latin typeface="Times New Roman" panose="02020603050405020304" pitchFamily="18" charset="0"/>
                <a:ea typeface="Times New Roman" panose="02020603050405020304" pitchFamily="18" charset="0"/>
              </a:rPr>
              <a:t> ý:</a:t>
            </a:r>
          </a:p>
          <a:p>
            <a:pPr marL="0" marR="0" algn="ct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Tìm</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hiểu</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đặc</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điểm</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nhân</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vật</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người</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thợ</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mộc</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trong</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Đẽo</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cày</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giữa</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đường</a:t>
            </a:r>
            <a:r>
              <a:rPr lang="en-US" sz="2800" b="1"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graphicFrame>
        <p:nvGraphicFramePr>
          <p:cNvPr id="7" name="Bảng 6">
            <a:extLst>
              <a:ext uri="{FF2B5EF4-FFF2-40B4-BE49-F238E27FC236}">
                <a16:creationId xmlns:a16="http://schemas.microsoft.com/office/drawing/2014/main" id="{681E4A79-58CA-E731-B7FF-8890D0841A4E}"/>
              </a:ext>
            </a:extLst>
          </p:cNvPr>
          <p:cNvGraphicFramePr>
            <a:graphicFrameLocks noGrp="1"/>
          </p:cNvGraphicFramePr>
          <p:nvPr>
            <p:extLst>
              <p:ext uri="{D42A27DB-BD31-4B8C-83A1-F6EECF244321}">
                <p14:modId xmlns:p14="http://schemas.microsoft.com/office/powerpoint/2010/main" val="2587399639"/>
              </p:ext>
            </p:extLst>
          </p:nvPr>
        </p:nvGraphicFramePr>
        <p:xfrm>
          <a:off x="288922" y="954107"/>
          <a:ext cx="11614156" cy="5719299"/>
        </p:xfrm>
        <a:graphic>
          <a:graphicData uri="http://schemas.openxmlformats.org/drawingml/2006/table">
            <a:tbl>
              <a:tblPr firstRow="1" firstCol="1" bandRow="1">
                <a:tableStyleId>{5C22544A-7EE6-4342-B048-85BDC9FD1C3A}</a:tableStyleId>
              </a:tblPr>
              <a:tblGrid>
                <a:gridCol w="2346123">
                  <a:extLst>
                    <a:ext uri="{9D8B030D-6E8A-4147-A177-3AD203B41FA5}">
                      <a16:colId xmlns:a16="http://schemas.microsoft.com/office/drawing/2014/main" val="2282801421"/>
                    </a:ext>
                  </a:extLst>
                </a:gridCol>
                <a:gridCol w="5430908">
                  <a:extLst>
                    <a:ext uri="{9D8B030D-6E8A-4147-A177-3AD203B41FA5}">
                      <a16:colId xmlns:a16="http://schemas.microsoft.com/office/drawing/2014/main" val="3951283159"/>
                    </a:ext>
                  </a:extLst>
                </a:gridCol>
                <a:gridCol w="3837125">
                  <a:extLst>
                    <a:ext uri="{9D8B030D-6E8A-4147-A177-3AD203B41FA5}">
                      <a16:colId xmlns:a16="http://schemas.microsoft.com/office/drawing/2014/main" val="1097491527"/>
                    </a:ext>
                  </a:extLst>
                </a:gridCol>
              </a:tblGrid>
              <a:tr h="1061506">
                <a:tc>
                  <a:txBody>
                    <a:bodyPr/>
                    <a:lstStyle/>
                    <a:p>
                      <a:pPr marL="0" marR="0">
                        <a:lnSpc>
                          <a:spcPct val="100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00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00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xét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772246112"/>
                  </a:ext>
                </a:extLst>
              </a:tr>
              <a:tr h="4439139">
                <a:tc>
                  <a:txBody>
                    <a:bodyPr/>
                    <a:lstStyle/>
                    <a:p>
                      <a:pPr marL="0" marR="0">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Ý </a:t>
                      </a:r>
                      <a:r>
                        <a:rPr lang="en-US" sz="2800" dirty="0" err="1">
                          <a:effectLst/>
                          <a:latin typeface="Times New Roman" panose="02020603050405020304" pitchFamily="18" charset="0"/>
                          <a:cs typeface="Times New Roman" panose="02020603050405020304" pitchFamily="18" charset="0"/>
                        </a:rPr>
                        <a:t>nghĩ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trước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góp</a:t>
                      </a:r>
                      <a:r>
                        <a:rPr lang="en-US" sz="2800" dirty="0">
                          <a:effectLst/>
                          <a:latin typeface="Times New Roman" panose="02020603050405020304" pitchFamily="18" charset="0"/>
                          <a:cs typeface="Times New Roman" panose="02020603050405020304" pitchFamily="18" charset="0"/>
                        </a:rPr>
                        <a:t> ý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just">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3047988"/>
                  </a:ext>
                </a:extLst>
              </a:tr>
            </a:tbl>
          </a:graphicData>
        </a:graphic>
      </p:graphicFrame>
      <p:sp>
        <p:nvSpPr>
          <p:cNvPr id="3" name="Hộp Văn bản 2">
            <a:extLst>
              <a:ext uri="{FF2B5EF4-FFF2-40B4-BE49-F238E27FC236}">
                <a16:creationId xmlns:a16="http://schemas.microsoft.com/office/drawing/2014/main" id="{CE7BC4CB-1D2F-3554-5B29-BE4E1780874D}"/>
              </a:ext>
            </a:extLst>
          </p:cNvPr>
          <p:cNvSpPr txBox="1"/>
          <p:nvPr/>
        </p:nvSpPr>
        <p:spPr>
          <a:xfrm>
            <a:off x="2735827" y="2272201"/>
            <a:ext cx="5179141" cy="4401205"/>
          </a:xfrm>
          <a:prstGeom prst="rect">
            <a:avLst/>
          </a:prstGeom>
          <a:noFill/>
        </p:spPr>
        <p:txBody>
          <a:bodyPr wrap="square">
            <a:spAutoFit/>
          </a:bodyPr>
          <a:lstStyle/>
          <a:p>
            <a:pPr algn="just"/>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góp</a:t>
            </a:r>
            <a:r>
              <a:rPr lang="en-US" sz="2800" dirty="0">
                <a:effectLst/>
                <a:latin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cs typeface="Times New Roman" panose="02020603050405020304" pitchFamily="18" charset="0"/>
              </a:rPr>
              <a:t>thứ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đẽo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cs typeface="Times New Roman" panose="02020603050405020304" pitchFamily="18" charset="0"/>
              </a:rPr>
              <a:t> to </a:t>
            </a:r>
            <a:r>
              <a:rPr lang="en-US" sz="2800" dirty="0" err="1">
                <a:effectLst/>
                <a:latin typeface="Times New Roman" panose="02020603050405020304" pitchFamily="18" charset="0"/>
                <a:cs typeface="Times New Roman" panose="02020603050405020304" pitchFamily="18" charset="0"/>
              </a:rPr>
              <a:t>thì</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dễ</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cày</a:t>
            </a:r>
            <a:r>
              <a:rPr lang="en-US" sz="2800" dirty="0">
                <a:effectLst/>
                <a:latin typeface="Times New Roman" panose="02020603050405020304" pitchFamily="18" charset="0"/>
                <a:cs typeface="Times New Roman" panose="02020603050405020304" pitchFamily="18" charset="0"/>
              </a:rPr>
              <a:t>=&gt;- Cho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cs typeface="Times New Roman" panose="02020603050405020304" pitchFamily="18" charset="0"/>
            </a:endParaRPr>
          </a:p>
          <a:p>
            <a:pPr algn="just"/>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góp</a:t>
            </a:r>
            <a:r>
              <a:rPr lang="en-US" sz="2800" dirty="0">
                <a:effectLst/>
                <a:latin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cs typeface="Times New Roman" panose="02020603050405020304" pitchFamily="18" charset="0"/>
              </a:rPr>
              <a:t>thứ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hai</a:t>
            </a:r>
            <a:r>
              <a:rPr lang="en-US" sz="2800" dirty="0">
                <a:effectLst/>
                <a:latin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cs typeface="Times New Roman" panose="02020603050405020304" pitchFamily="18" charset="0"/>
              </a:rPr>
              <a:t>Đẽo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nhỏ</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thấp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thì</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dễ</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cày</a:t>
            </a:r>
            <a:r>
              <a:rPr lang="en-US" sz="2800" dirty="0">
                <a:effectLst/>
                <a:latin typeface="Times New Roman" panose="02020603050405020304" pitchFamily="18" charset="0"/>
                <a:cs typeface="Times New Roman" panose="02020603050405020304" pitchFamily="18" charset="0"/>
              </a:rPr>
              <a:t>. - Cho </a:t>
            </a:r>
            <a:r>
              <a:rPr lang="en-US" sz="2800" dirty="0" err="1">
                <a:effectLst/>
                <a:latin typeface="Times New Roman" panose="02020603050405020304" pitchFamily="18" charset="0"/>
                <a:cs typeface="Times New Roman" panose="02020603050405020304" pitchFamily="18" charset="0"/>
              </a:rPr>
              <a:t>là</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có</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lí</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phải</a:t>
            </a:r>
            <a:r>
              <a:rPr lang="vi-VN" sz="2800" dirty="0">
                <a:effectLst/>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cs typeface="Times New Roman" panose="02020603050405020304" pitchFamily="18" charset="0"/>
            </a:endParaRPr>
          </a:p>
          <a:p>
            <a:pPr algn="just"/>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góp</a:t>
            </a:r>
            <a:r>
              <a:rPr lang="en-US" sz="2800" dirty="0">
                <a:effectLst/>
                <a:latin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cs typeface="Times New Roman" panose="02020603050405020304" pitchFamily="18" charset="0"/>
              </a:rPr>
              <a:t>thứ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ba</a:t>
            </a:r>
            <a:r>
              <a:rPr lang="en-US" sz="2800" dirty="0">
                <a:effectLst/>
                <a:latin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cs typeface="Times New Roman" panose="02020603050405020304" pitchFamily="18" charset="0"/>
              </a:rPr>
              <a:t>Đẽo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thật</a:t>
            </a:r>
            <a:r>
              <a:rPr lang="en-US" sz="2800" dirty="0">
                <a:effectLst/>
                <a:latin typeface="Times New Roman" panose="02020603050405020304" pitchFamily="18" charset="0"/>
                <a:cs typeface="Times New Roman" panose="02020603050405020304" pitchFamily="18" charset="0"/>
              </a:rPr>
              <a:t> to </a:t>
            </a:r>
            <a:r>
              <a:rPr lang="en-US" sz="2800" dirty="0" err="1">
                <a:effectLst/>
                <a:latin typeface="Times New Roman" panose="02020603050405020304" pitchFamily="18" charset="0"/>
                <a:cs typeface="Times New Roman" panose="02020603050405020304" pitchFamily="18" charset="0"/>
              </a:rPr>
              <a:t>gấp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đôi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gấp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voi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 </a:t>
            </a:r>
            <a:r>
              <a:rPr lang="vi-VN" sz="2800" dirty="0">
                <a:effectLst/>
                <a:latin typeface="Times New Roman" panose="02020603050405020304" pitchFamily="18" charset="0"/>
                <a:cs typeface="Times New Roman" panose="02020603050405020304" pitchFamily="18" charset="0"/>
              </a:rPr>
              <a:t>Nghe </a:t>
            </a:r>
            <a:r>
              <a:rPr lang="vi-VN" sz="2800" dirty="0" err="1">
                <a:effectLst/>
                <a:latin typeface="Times New Roman" panose="02020603050405020304" pitchFamily="18" charset="0"/>
                <a:cs typeface="Times New Roman" panose="02020603050405020304" pitchFamily="18" charset="0"/>
              </a:rPr>
              <a:t>nói</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được</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nhiều</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lãi</a:t>
            </a:r>
            <a:r>
              <a:rPr lang="vi-VN"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cs typeface="Times New Roman" panose="02020603050405020304" pitchFamily="18" charset="0"/>
            </a:endParaRPr>
          </a:p>
        </p:txBody>
      </p:sp>
      <p:sp>
        <p:nvSpPr>
          <p:cNvPr id="2" name="Hộp Văn bản 1">
            <a:extLst>
              <a:ext uri="{FF2B5EF4-FFF2-40B4-BE49-F238E27FC236}">
                <a16:creationId xmlns:a16="http://schemas.microsoft.com/office/drawing/2014/main" id="{25118610-19E0-2756-0BCD-736CB9CD897B}"/>
              </a:ext>
            </a:extLst>
          </p:cNvPr>
          <p:cNvSpPr txBox="1"/>
          <p:nvPr/>
        </p:nvSpPr>
        <p:spPr>
          <a:xfrm>
            <a:off x="8168151" y="2272201"/>
            <a:ext cx="3734928" cy="3108543"/>
          </a:xfrm>
          <a:prstGeom prst="rect">
            <a:avLst/>
          </a:prstGeom>
          <a:noFill/>
        </p:spPr>
        <p:txBody>
          <a:bodyPr wrap="square">
            <a:spAutoFit/>
          </a:bodyPr>
          <a:lstStyle/>
          <a:p>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nghe</a:t>
            </a:r>
            <a:r>
              <a:rPr lang="en-US" sz="2800" dirty="0">
                <a:effectLst/>
                <a:latin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cs typeface="Times New Roman" panose="02020603050405020304" pitchFamily="18" charset="0"/>
              </a:rPr>
              <a:t>kiến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khác</a:t>
            </a:r>
            <a:r>
              <a:rPr lang="en-US" sz="2800" dirty="0">
                <a:effectLst/>
                <a:latin typeface="Times New Roman" panose="02020603050405020304" pitchFamily="18" charset="0"/>
                <a:cs typeface="Times New Roman" panose="02020603050405020304" pitchFamily="18" charset="0"/>
              </a:rPr>
              <a:t>.</a:t>
            </a:r>
          </a:p>
          <a:p>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Thiếu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cs typeface="Times New Roman" panose="02020603050405020304" pitchFamily="18" charset="0"/>
              </a:rPr>
              <a:t>.</a:t>
            </a:r>
          </a:p>
          <a:p>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Dễ</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thay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đổi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trường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suy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chắn</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0304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arn(inVertical)">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barn(inVertical)">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barn(inVertical)">
                                      <p:cBhvr>
                                        <p:cTn id="3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037D9F13-F218-3350-B176-544C58896081}"/>
              </a:ext>
            </a:extLst>
          </p:cNvPr>
          <p:cNvSpPr txBox="1"/>
          <p:nvPr/>
        </p:nvSpPr>
        <p:spPr>
          <a:xfrm>
            <a:off x="351703" y="0"/>
            <a:ext cx="11928787" cy="954107"/>
          </a:xfrm>
          <a:prstGeom prst="rect">
            <a:avLst/>
          </a:prstGeom>
          <a:noFill/>
        </p:spPr>
        <p:txBody>
          <a:bodyPr wrap="square">
            <a:spAutoFit/>
          </a:bodyPr>
          <a:lstStyle/>
          <a:p>
            <a:pPr marL="0" marR="0" algn="ctr"/>
            <a:r>
              <a:rPr lang="en-US" sz="2800" b="1" dirty="0" err="1">
                <a:solidFill>
                  <a:srgbClr val="FF0000"/>
                </a:solidFill>
                <a:effectLst/>
                <a:latin typeface="Times New Roman" panose="02020603050405020304" pitchFamily="18" charset="0"/>
                <a:ea typeface="Times New Roman" panose="02020603050405020304" pitchFamily="18" charset="0"/>
              </a:rPr>
              <a:t>Phiếu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tìm</a:t>
            </a:r>
            <a:r>
              <a:rPr lang="en-US" sz="2800" b="1" dirty="0">
                <a:solidFill>
                  <a:srgbClr val="FF0000"/>
                </a:solidFill>
                <a:effectLst/>
                <a:latin typeface="Times New Roman" panose="02020603050405020304" pitchFamily="18" charset="0"/>
                <a:ea typeface="Times New Roman" panose="02020603050405020304" pitchFamily="18" charset="0"/>
              </a:rPr>
              <a:t> ý:</a:t>
            </a:r>
          </a:p>
          <a:p>
            <a:pPr marL="0" marR="0" algn="ct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Tìm</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hiểu</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đặc</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điểm</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nhân</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vật</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người</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thợ</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mộc</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trong</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Đẽo</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cày</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giữa</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đường</a:t>
            </a:r>
            <a:r>
              <a:rPr lang="en-US" sz="2800" b="1"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graphicFrame>
        <p:nvGraphicFramePr>
          <p:cNvPr id="7" name="Bảng 6">
            <a:extLst>
              <a:ext uri="{FF2B5EF4-FFF2-40B4-BE49-F238E27FC236}">
                <a16:creationId xmlns:a16="http://schemas.microsoft.com/office/drawing/2014/main" id="{681E4A79-58CA-E731-B7FF-8890D0841A4E}"/>
              </a:ext>
            </a:extLst>
          </p:cNvPr>
          <p:cNvGraphicFramePr>
            <a:graphicFrameLocks noGrp="1"/>
          </p:cNvGraphicFramePr>
          <p:nvPr>
            <p:extLst>
              <p:ext uri="{D42A27DB-BD31-4B8C-83A1-F6EECF244321}">
                <p14:modId xmlns:p14="http://schemas.microsoft.com/office/powerpoint/2010/main" val="3206165384"/>
              </p:ext>
            </p:extLst>
          </p:nvPr>
        </p:nvGraphicFramePr>
        <p:xfrm>
          <a:off x="226142" y="884904"/>
          <a:ext cx="11614156" cy="5442761"/>
        </p:xfrm>
        <a:graphic>
          <a:graphicData uri="http://schemas.openxmlformats.org/drawingml/2006/table">
            <a:tbl>
              <a:tblPr firstRow="1" firstCol="1" bandRow="1">
                <a:tableStyleId>{5C22544A-7EE6-4342-B048-85BDC9FD1C3A}</a:tableStyleId>
              </a:tblPr>
              <a:tblGrid>
                <a:gridCol w="3421626">
                  <a:extLst>
                    <a:ext uri="{9D8B030D-6E8A-4147-A177-3AD203B41FA5}">
                      <a16:colId xmlns:a16="http://schemas.microsoft.com/office/drawing/2014/main" val="2282801421"/>
                    </a:ext>
                  </a:extLst>
                </a:gridCol>
                <a:gridCol w="4090219">
                  <a:extLst>
                    <a:ext uri="{9D8B030D-6E8A-4147-A177-3AD203B41FA5}">
                      <a16:colId xmlns:a16="http://schemas.microsoft.com/office/drawing/2014/main" val="3951283159"/>
                    </a:ext>
                  </a:extLst>
                </a:gridCol>
                <a:gridCol w="4102311">
                  <a:extLst>
                    <a:ext uri="{9D8B030D-6E8A-4147-A177-3AD203B41FA5}">
                      <a16:colId xmlns:a16="http://schemas.microsoft.com/office/drawing/2014/main" val="1097491527"/>
                    </a:ext>
                  </a:extLst>
                </a:gridCol>
              </a:tblGrid>
              <a:tr h="580102">
                <a:tc>
                  <a:txBody>
                    <a:bodyPr/>
                    <a:lstStyle/>
                    <a:p>
                      <a:pPr marL="0" marR="0">
                        <a:lnSpc>
                          <a:spcPct val="100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00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00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xét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772246112"/>
                  </a:ext>
                </a:extLst>
              </a:tr>
              <a:tr h="3102769">
                <a:tc>
                  <a:txBody>
                    <a:bodyPr/>
                    <a:lstStyle/>
                    <a:p>
                      <a:pPr marL="0" marR="0">
                        <a:lnSpc>
                          <a:spcPct val="100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Hành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sau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góp</a:t>
                      </a:r>
                      <a:r>
                        <a:rPr lang="en-US" sz="2800" dirty="0">
                          <a:effectLst/>
                          <a:latin typeface="Times New Roman" panose="02020603050405020304" pitchFamily="18" charset="0"/>
                          <a:cs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1774750"/>
                  </a:ext>
                </a:extLst>
              </a:tr>
              <a:tr h="1486552">
                <a:tc>
                  <a:txBody>
                    <a:bodyPr/>
                    <a:lstStyle/>
                    <a:p>
                      <a:pPr marL="0" marR="0">
                        <a:lnSpc>
                          <a:spcPct val="100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101600" marR="0">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2990126"/>
                  </a:ext>
                </a:extLst>
              </a:tr>
            </a:tbl>
          </a:graphicData>
        </a:graphic>
      </p:graphicFrame>
      <p:sp>
        <p:nvSpPr>
          <p:cNvPr id="3" name="Hộp Văn bản 2">
            <a:extLst>
              <a:ext uri="{FF2B5EF4-FFF2-40B4-BE49-F238E27FC236}">
                <a16:creationId xmlns:a16="http://schemas.microsoft.com/office/drawing/2014/main" id="{CE7BC4CB-1D2F-3554-5B29-BE4E1780874D}"/>
              </a:ext>
            </a:extLst>
          </p:cNvPr>
          <p:cNvSpPr txBox="1"/>
          <p:nvPr/>
        </p:nvSpPr>
        <p:spPr>
          <a:xfrm>
            <a:off x="3610897" y="1727686"/>
            <a:ext cx="4313903" cy="2477601"/>
          </a:xfrm>
          <a:prstGeom prst="rect">
            <a:avLst/>
          </a:prstGeom>
          <a:noFill/>
        </p:spPr>
        <p:txBody>
          <a:bodyPr wrap="square">
            <a:spAutoFit/>
          </a:bodyPr>
          <a:lstStyle/>
          <a:p>
            <a:pPr marR="0" lvl="0" algn="just">
              <a:lnSpc>
                <a:spcPct val="100000"/>
              </a:lnSpc>
              <a:spcBef>
                <a:spcPts val="0"/>
              </a:spcBef>
              <a:spcAft>
                <a:spcPts val="0"/>
              </a:spcAft>
              <a:buSzPts val="1400"/>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đẽo</a:t>
            </a:r>
            <a:r>
              <a:rPr lang="vi-VN" sz="2800" dirty="0">
                <a:effectLst/>
                <a:latin typeface="Times New Roman" panose="02020603050405020304" pitchFamily="18" charset="0"/>
                <a:cs typeface="Times New Roman" panose="02020603050405020304" pitchFamily="18" charset="0"/>
              </a:rPr>
              <a:t>-&gt;</a:t>
            </a:r>
            <a:r>
              <a:rPr lang="en-US" sz="2800" dirty="0" err="1">
                <a:effectLst/>
                <a:latin typeface="Times New Roman" panose="02020603050405020304" pitchFamily="18" charset="0"/>
                <a:cs typeface="Times New Roman" panose="02020603050405020304" pitchFamily="18" charset="0"/>
              </a:rPr>
              <a:t>cày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vừa</a:t>
            </a:r>
            <a:r>
              <a:rPr lang="en-US" sz="2800" dirty="0">
                <a:effectLst/>
                <a:latin typeface="Times New Roman" panose="02020603050405020304" pitchFamily="18" charset="0"/>
                <a:cs typeface="Times New Roman" panose="02020603050405020304" pitchFamily="18" charset="0"/>
              </a:rPr>
              <a:t> to </a:t>
            </a:r>
            <a:r>
              <a:rPr lang="en-US" sz="2800" dirty="0" err="1">
                <a:effectLst/>
                <a:latin typeface="Times New Roman" panose="02020603050405020304" pitchFamily="18" charset="0"/>
                <a:cs typeface="Times New Roman" panose="02020603050405020304" pitchFamily="18" charset="0"/>
              </a:rPr>
              <a:t>vừa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cao</a:t>
            </a:r>
            <a:endParaRPr lang="en-US" sz="2800" dirty="0">
              <a:effectLst/>
              <a:latin typeface="Times New Roman" panose="02020603050405020304" pitchFamily="18" charset="0"/>
              <a:cs typeface="Times New Roman" panose="02020603050405020304" pitchFamily="18" charset="0"/>
            </a:endParaRPr>
          </a:p>
          <a:p>
            <a:pPr algn="just"/>
            <a:r>
              <a:rPr lang="vi-VN" sz="2800" dirty="0" err="1">
                <a:effectLst/>
                <a:latin typeface="Times New Roman" panose="02020603050405020304" pitchFamily="18" charset="0"/>
                <a:cs typeface="Times New Roman" panose="02020603050405020304" pitchFamily="18" charset="0"/>
              </a:rPr>
              <a:t>liền</a:t>
            </a:r>
            <a:r>
              <a:rPr lang="vi-VN" sz="2800" dirty="0">
                <a:effectLst/>
                <a:latin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đẽo</a:t>
            </a:r>
            <a:r>
              <a:rPr lang="vi-VN"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cs typeface="Times New Roman" panose="02020603050405020304" pitchFamily="18" charset="0"/>
            </a:endParaRPr>
          </a:p>
          <a:p>
            <a:pPr algn="just">
              <a:spcBef>
                <a:spcPts val="600"/>
              </a:spcBef>
              <a:spcAft>
                <a:spcPts val="600"/>
              </a:spcAft>
            </a:pPr>
            <a:r>
              <a:rPr lang="vi-VN"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đẽo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vừa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nhỏ</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vừa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thấp</a:t>
            </a:r>
            <a:r>
              <a:rPr lang="en-US" sz="2800" dirty="0">
                <a:effectLst/>
                <a:latin typeface="Times New Roman" panose="02020603050405020304" pitchFamily="18" charset="0"/>
                <a:cs typeface="Times New Roman" panose="02020603050405020304" pitchFamily="18" charset="0"/>
              </a:rPr>
              <a:t>.</a:t>
            </a:r>
          </a:p>
          <a:p>
            <a:pPr>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Đẽo</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hết</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số</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gỗ</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còn</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lại</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loại</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cày</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để</a:t>
            </a:r>
            <a:r>
              <a:rPr lang="vi-VN" sz="2800" dirty="0">
                <a:effectLst/>
                <a:latin typeface="Times New Roman" panose="02020603050405020304" pitchFamily="18" charset="0"/>
                <a:cs typeface="Times New Roman" panose="02020603050405020304" pitchFamily="18" charset="0"/>
              </a:rPr>
              <a:t> voi </a:t>
            </a:r>
            <a:r>
              <a:rPr lang="vi-VN" sz="2800" dirty="0" err="1">
                <a:effectLst/>
                <a:latin typeface="Times New Roman" panose="02020603050405020304" pitchFamily="18" charset="0"/>
                <a:cs typeface="Times New Roman" panose="02020603050405020304" pitchFamily="18" charset="0"/>
              </a:rPr>
              <a:t>cày</a:t>
            </a:r>
            <a:r>
              <a:rPr lang="en-US" sz="2800" dirty="0">
                <a:effectLst/>
                <a:latin typeface="Times New Roman" panose="02020603050405020304" pitchFamily="18" charset="0"/>
                <a:cs typeface="Times New Roman" panose="02020603050405020304" pitchFamily="18" charset="0"/>
              </a:rPr>
              <a:t>.</a:t>
            </a:r>
          </a:p>
        </p:txBody>
      </p:sp>
      <p:sp>
        <p:nvSpPr>
          <p:cNvPr id="2" name="Hộp Văn bản 1">
            <a:extLst>
              <a:ext uri="{FF2B5EF4-FFF2-40B4-BE49-F238E27FC236}">
                <a16:creationId xmlns:a16="http://schemas.microsoft.com/office/drawing/2014/main" id="{90B4A524-7D9F-692B-42A5-7FF4739B906A}"/>
              </a:ext>
            </a:extLst>
          </p:cNvPr>
          <p:cNvSpPr txBox="1"/>
          <p:nvPr/>
        </p:nvSpPr>
        <p:spPr>
          <a:xfrm>
            <a:off x="7725598" y="1715062"/>
            <a:ext cx="3876467" cy="3108543"/>
          </a:xfrm>
          <a:prstGeom prst="rect">
            <a:avLst/>
          </a:prstGeom>
          <a:noFill/>
        </p:spPr>
        <p:txBody>
          <a:bodyPr wrap="square">
            <a:spAutoFit/>
          </a:bodyPr>
          <a:lstStyle/>
          <a:p>
            <a:pPr marR="0" lvl="0" algn="just">
              <a:lnSpc>
                <a:spcPct val="100000"/>
              </a:lnSpc>
              <a:spcBef>
                <a:spcPts val="600"/>
              </a:spcBef>
              <a:spcAft>
                <a:spcPts val="600"/>
              </a:spcAft>
              <a:buSzPts val="1400"/>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đều</a:t>
            </a:r>
            <a:r>
              <a:rPr lang="en-US"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làm</a:t>
            </a:r>
            <a:r>
              <a:rPr lang="vi-VN" sz="2800" dirty="0">
                <a:effectLst/>
                <a:latin typeface="Times New Roman" panose="02020603050405020304" pitchFamily="18" charset="0"/>
                <a:cs typeface="Times New Roman" panose="02020603050405020304" pitchFamily="18" charset="0"/>
              </a:rPr>
              <a:t> theo </a:t>
            </a:r>
            <a:r>
              <a:rPr lang="vi-VN" sz="2800" dirty="0" err="1">
                <a:effectLst/>
                <a:latin typeface="Times New Roman" panose="02020603050405020304" pitchFamily="18" charset="0"/>
                <a:cs typeface="Times New Roman" panose="02020603050405020304" pitchFamily="18" charset="0"/>
              </a:rPr>
              <a:t>một</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cách</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mù</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quáng</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mà</a:t>
            </a:r>
            <a:r>
              <a:rPr lang="vi-VN" sz="2800" dirty="0">
                <a:effectLst/>
                <a:latin typeface="Times New Roman" panose="02020603050405020304" pitchFamily="18" charset="0"/>
                <a:cs typeface="Times New Roman" panose="02020603050405020304" pitchFamily="18" charset="0"/>
              </a:rPr>
              <a:t> không </a:t>
            </a:r>
            <a:r>
              <a:rPr lang="vi-VN" sz="2800" dirty="0" err="1">
                <a:effectLst/>
                <a:latin typeface="Times New Roman" panose="02020603050405020304" pitchFamily="18" charset="0"/>
                <a:cs typeface="Times New Roman" panose="02020603050405020304" pitchFamily="18" charset="0"/>
              </a:rPr>
              <a:t>có</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chính</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kiến</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để</a:t>
            </a:r>
            <a:r>
              <a:rPr lang="vi-VN" sz="2800" dirty="0">
                <a:effectLst/>
                <a:latin typeface="Times New Roman" panose="02020603050405020304" pitchFamily="18" charset="0"/>
                <a:cs typeface="Times New Roman" panose="02020603050405020304" pitchFamily="18" charset="0"/>
              </a:rPr>
              <a:t> cân </a:t>
            </a:r>
            <a:r>
              <a:rPr lang="vi-VN" sz="2800" dirty="0" err="1">
                <a:effectLst/>
                <a:latin typeface="Times New Roman" panose="02020603050405020304" pitchFamily="18" charset="0"/>
                <a:cs typeface="Times New Roman" panose="02020603050405020304" pitchFamily="18" charset="0"/>
              </a:rPr>
              <a:t>nhắc</a:t>
            </a:r>
            <a:r>
              <a:rPr lang="vi-VN" sz="2800" dirty="0">
                <a:effectLst/>
                <a:latin typeface="Times New Roman" panose="02020603050405020304" pitchFamily="18" charset="0"/>
                <a:cs typeface="Times New Roman" panose="02020603050405020304" pitchFamily="18" charset="0"/>
              </a:rPr>
              <a:t>, xem </a:t>
            </a:r>
            <a:r>
              <a:rPr lang="vi-VN" sz="2800" dirty="0" err="1">
                <a:effectLst/>
                <a:latin typeface="Times New Roman" panose="02020603050405020304" pitchFamily="18" charset="0"/>
                <a:cs typeface="Times New Roman" panose="02020603050405020304" pitchFamily="18" charset="0"/>
              </a:rPr>
              <a:t>xét</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những</a:t>
            </a:r>
            <a:r>
              <a:rPr lang="vi-VN" sz="2800" dirty="0">
                <a:effectLst/>
                <a:latin typeface="Times New Roman" panose="02020603050405020304" pitchFamily="18" charset="0"/>
                <a:cs typeface="Times New Roman" panose="02020603050405020304" pitchFamily="18" charset="0"/>
              </a:rPr>
              <a:t> ý </a:t>
            </a:r>
            <a:r>
              <a:rPr lang="vi-VN" sz="2800" dirty="0" err="1">
                <a:effectLst/>
                <a:latin typeface="Times New Roman" panose="02020603050405020304" pitchFamily="18" charset="0"/>
                <a:cs typeface="Times New Roman" panose="02020603050405020304" pitchFamily="18" charset="0"/>
              </a:rPr>
              <a:t>kiến</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đó</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có</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đúng</a:t>
            </a:r>
            <a:r>
              <a:rPr lang="vi-VN" sz="2800" dirty="0">
                <a:effectLst/>
                <a:latin typeface="Times New Roman" panose="02020603050405020304" pitchFamily="18" charset="0"/>
                <a:cs typeface="Times New Roman" panose="02020603050405020304" pitchFamily="18" charset="0"/>
              </a:rPr>
              <a:t> hay </a:t>
            </a:r>
            <a:r>
              <a:rPr lang="vi-VN" sz="2800" dirty="0" err="1">
                <a:effectLst/>
                <a:latin typeface="Times New Roman" panose="02020603050405020304" pitchFamily="18" charset="0"/>
                <a:cs typeface="Times New Roman" panose="02020603050405020304" pitchFamily="18" charset="0"/>
              </a:rPr>
              <a:t>phù</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hợp</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với</a:t>
            </a:r>
            <a:r>
              <a:rPr lang="vi-VN" sz="2800" dirty="0">
                <a:effectLst/>
                <a:latin typeface="Times New Roman" panose="02020603050405020304" pitchFamily="18" charset="0"/>
                <a:cs typeface="Times New Roman" panose="02020603050405020304" pitchFamily="18" charset="0"/>
              </a:rPr>
              <a:t> công </a:t>
            </a:r>
            <a:r>
              <a:rPr lang="vi-VN" sz="2800" dirty="0" err="1">
                <a:effectLst/>
                <a:latin typeface="Times New Roman" panose="02020603050405020304" pitchFamily="18" charset="0"/>
                <a:cs typeface="Times New Roman" panose="02020603050405020304" pitchFamily="18" charset="0"/>
              </a:rPr>
              <a:t>việc</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của</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mình</a:t>
            </a:r>
            <a:r>
              <a:rPr lang="vi-VN" sz="2800" dirty="0">
                <a:effectLst/>
                <a:latin typeface="Times New Roman" panose="02020603050405020304" pitchFamily="18" charset="0"/>
                <a:cs typeface="Times New Roman" panose="02020603050405020304" pitchFamily="18" charset="0"/>
              </a:rPr>
              <a:t> như </a:t>
            </a:r>
            <a:r>
              <a:rPr lang="vi-VN" sz="2800" dirty="0" err="1">
                <a:effectLst/>
                <a:latin typeface="Times New Roman" panose="02020603050405020304" pitchFamily="18" charset="0"/>
                <a:cs typeface="Times New Roman" panose="02020603050405020304" pitchFamily="18" charset="0"/>
              </a:rPr>
              <a:t>thế</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nào</a:t>
            </a:r>
            <a:r>
              <a:rPr lang="vi-VN"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a16="http://schemas.microsoft.com/office/drawing/2014/main" id="{6C56F531-C6E1-2246-AC52-8FF1E7672FA7}"/>
              </a:ext>
            </a:extLst>
          </p:cNvPr>
          <p:cNvSpPr txBox="1"/>
          <p:nvPr/>
        </p:nvSpPr>
        <p:spPr>
          <a:xfrm>
            <a:off x="3610896" y="4892062"/>
            <a:ext cx="4114702" cy="1384995"/>
          </a:xfrm>
          <a:prstGeom prst="rect">
            <a:avLst/>
          </a:prstGeom>
          <a:noFill/>
        </p:spPr>
        <p:txBody>
          <a:bodyPr wrap="square">
            <a:spAutoFit/>
          </a:bodyPr>
          <a:lstStyle/>
          <a:p>
            <a:pPr marL="101600" marR="0" algn="just">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=&gt;Bao </a:t>
            </a:r>
            <a:r>
              <a:rPr lang="en-US" sz="2800" dirty="0" err="1">
                <a:effectLst/>
                <a:latin typeface="Times New Roman" panose="02020603050405020304" pitchFamily="18" charset="0"/>
                <a:cs typeface="Times New Roman" panose="02020603050405020304" pitchFamily="18" charset="0"/>
              </a:rPr>
              <a:t>nhiêu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gỗ</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hỏng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ai </a:t>
            </a:r>
            <a:r>
              <a:rPr lang="en-US" sz="2800" dirty="0" err="1">
                <a:effectLst/>
                <a:latin typeface="Times New Roman" panose="02020603050405020304" pitchFamily="18" charset="0"/>
                <a:cs typeface="Times New Roman" panose="02020603050405020304" pitchFamily="18" charset="0"/>
              </a:rPr>
              <a:t>mua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vốn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liếng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nhà</a:t>
            </a:r>
            <a:r>
              <a:rPr lang="en-US" sz="2800" dirty="0">
                <a:effectLst/>
                <a:latin typeface="Times New Roman" panose="02020603050405020304" pitchFamily="18" charset="0"/>
                <a:cs typeface="Times New Roman" panose="02020603050405020304" pitchFamily="18" charset="0"/>
              </a:rPr>
              <a:t> ma.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3743D643-2FB5-3AB9-F289-B3C3CACB9DB2}"/>
              </a:ext>
            </a:extLst>
          </p:cNvPr>
          <p:cNvSpPr txBox="1"/>
          <p:nvPr/>
        </p:nvSpPr>
        <p:spPr>
          <a:xfrm>
            <a:off x="7851156" y="4867995"/>
            <a:ext cx="4114702" cy="1384995"/>
          </a:xfrm>
          <a:prstGeom prst="rect">
            <a:avLst/>
          </a:prstGeom>
          <a:noFill/>
        </p:spPr>
        <p:txBody>
          <a:bodyPr wrap="square">
            <a:spAutoFit/>
          </a:bodyPr>
          <a:lstStyle/>
          <a:p>
            <a:pPr>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Kiểu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giúp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mọi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rút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mình</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7513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barn(inVertical)">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barn(inVertical)">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barn(inVertical)">
                                      <p:cBhvr>
                                        <p:cTn id="3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150+ Hình Nền Slide PowerPoint Thuyết Trình Đẹp Nhất">
            <a:extLst>
              <a:ext uri="{FF2B5EF4-FFF2-40B4-BE49-F238E27FC236}">
                <a16:creationId xmlns:a16="http://schemas.microsoft.com/office/drawing/2014/main" id="{417E6FE6-F890-4C7E-39BB-558185CB8BC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B49811AC-12A2-F205-C684-3319BD4D4801}"/>
              </a:ext>
            </a:extLst>
          </p:cNvPr>
          <p:cNvSpPr txBox="1"/>
          <p:nvPr/>
        </p:nvSpPr>
        <p:spPr>
          <a:xfrm>
            <a:off x="1263491" y="172536"/>
            <a:ext cx="6096000" cy="584775"/>
          </a:xfrm>
          <a:prstGeom prst="rect">
            <a:avLst/>
          </a:prstGeom>
          <a:noFill/>
        </p:spPr>
        <p:txBody>
          <a:bodyPr wrap="square">
            <a:spAutoFit/>
          </a:bodyPr>
          <a:lstStyle/>
          <a:p>
            <a:pPr algn="just">
              <a:tabLst>
                <a:tab pos="1386840" algn="l"/>
              </a:tabLst>
            </a:pPr>
            <a:r>
              <a:rPr lang="en-US" sz="3200" b="1" dirty="0">
                <a:solidFill>
                  <a:srgbClr val="008000"/>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200"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Bước</a:t>
            </a:r>
            <a:r>
              <a:rPr lang="en-US" sz="3200" b="1" dirty="0">
                <a:solidFill>
                  <a:srgbClr val="008000"/>
                </a:solidFill>
                <a:latin typeface="Times New Roman" panose="02020603050405020304" pitchFamily="18" charset="0"/>
                <a:cs typeface="Times New Roman" panose="02020603050405020304" pitchFamily="18" charset="0"/>
              </a:rPr>
              <a:t> 2:</a:t>
            </a:r>
            <a:r>
              <a:rPr lang="en-US" sz="3200"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Tìm</a:t>
            </a:r>
            <a:r>
              <a:rPr lang="en-US" sz="3200" b="1" dirty="0">
                <a:solidFill>
                  <a:srgbClr val="008000"/>
                </a:solidFill>
                <a:latin typeface="Times New Roman" panose="02020603050405020304" pitchFamily="18" charset="0"/>
                <a:cs typeface="Times New Roman" panose="02020603050405020304" pitchFamily="18" charset="0"/>
              </a:rPr>
              <a:t> ý </a:t>
            </a:r>
            <a:r>
              <a:rPr lang="en-US" sz="3200" b="1" dirty="0" err="1">
                <a:solidFill>
                  <a:srgbClr val="008000"/>
                </a:solidFill>
                <a:latin typeface="Times New Roman" panose="02020603050405020304" pitchFamily="18" charset="0"/>
                <a:cs typeface="Times New Roman" panose="02020603050405020304" pitchFamily="18" charset="0"/>
              </a:rPr>
              <a:t>và</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lập</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dàn</a:t>
            </a:r>
            <a:r>
              <a:rPr lang="en-US" sz="3200" b="1" dirty="0">
                <a:solidFill>
                  <a:srgbClr val="008000"/>
                </a:solidFill>
                <a:latin typeface="Times New Roman" panose="02020603050405020304" pitchFamily="18" charset="0"/>
                <a:cs typeface="Times New Roman" panose="02020603050405020304" pitchFamily="18" charset="0"/>
              </a:rPr>
              <a:t> ý</a:t>
            </a:r>
            <a:endParaRPr lang="en-US" sz="3200" dirty="0">
              <a:solidFill>
                <a:srgbClr val="008000"/>
              </a:solidFill>
              <a:latin typeface="Times New Roman" panose="02020603050405020304" pitchFamily="18" charset="0"/>
              <a:cs typeface="Times New Roman" panose="02020603050405020304" pitchFamily="18" charset="0"/>
            </a:endParaRPr>
          </a:p>
        </p:txBody>
      </p:sp>
      <p:sp>
        <p:nvSpPr>
          <p:cNvPr id="15" name="Hộp Văn bản 14">
            <a:extLst>
              <a:ext uri="{FF2B5EF4-FFF2-40B4-BE49-F238E27FC236}">
                <a16:creationId xmlns:a16="http://schemas.microsoft.com/office/drawing/2014/main" id="{92C3504E-797C-0204-8C6B-31F1C0207F23}"/>
              </a:ext>
            </a:extLst>
          </p:cNvPr>
          <p:cNvSpPr txBox="1"/>
          <p:nvPr/>
        </p:nvSpPr>
        <p:spPr>
          <a:xfrm>
            <a:off x="4311491" y="2662833"/>
            <a:ext cx="3800608" cy="1532334"/>
          </a:xfrm>
          <a:prstGeom prst="wedgeRoundRectCallout">
            <a:avLst>
              <a:gd name="adj1" fmla="val -56023"/>
              <a:gd name="adj2" fmla="val -6585"/>
              <a:gd name="adj3" fmla="val 16667"/>
            </a:avLst>
          </a:prstGeom>
          <a:noFill/>
          <a:ln w="38100">
            <a:solidFill>
              <a:srgbClr val="00B050"/>
            </a:solidFill>
          </a:ln>
        </p:spPr>
        <p:txBody>
          <a:bodyPr wrap="square">
            <a:spAutoFit/>
          </a:bodyPr>
          <a:lstStyle/>
          <a:p>
            <a:r>
              <a:rPr lang="en-US" sz="2800" dirty="0">
                <a:latin typeface="Times New Roman" panose="02020603050405020304" pitchFamily="18" charset="0"/>
                <a:cs typeface="Times New Roman" panose="02020603050405020304" pitchFamily="18" charset="0"/>
              </a:rPr>
              <a:t>+ HS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dàn</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cục</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MB – TB – KB</a:t>
            </a:r>
          </a:p>
        </p:txBody>
      </p:sp>
      <p:pic>
        <p:nvPicPr>
          <p:cNvPr id="16" name="Hình ảnh 15">
            <a:extLst>
              <a:ext uri="{FF2B5EF4-FFF2-40B4-BE49-F238E27FC236}">
                <a16:creationId xmlns:a16="http://schemas.microsoft.com/office/drawing/2014/main" id="{3737B697-2597-683C-D080-743C8570E5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638" y="3576622"/>
            <a:ext cx="3882075" cy="2248763"/>
          </a:xfrm>
          <a:prstGeom prst="rect">
            <a:avLst/>
          </a:prstGeom>
        </p:spPr>
      </p:pic>
      <p:sp>
        <p:nvSpPr>
          <p:cNvPr id="4" name="Hộp Văn bản 3">
            <a:extLst>
              <a:ext uri="{FF2B5EF4-FFF2-40B4-BE49-F238E27FC236}">
                <a16:creationId xmlns:a16="http://schemas.microsoft.com/office/drawing/2014/main" id="{54897A1D-BE1C-17A2-16C3-207D3C277A04}"/>
              </a:ext>
            </a:extLst>
          </p:cNvPr>
          <p:cNvSpPr txBox="1"/>
          <p:nvPr/>
        </p:nvSpPr>
        <p:spPr>
          <a:xfrm>
            <a:off x="1494504" y="587867"/>
            <a:ext cx="6096000" cy="548099"/>
          </a:xfrm>
          <a:prstGeom prst="rect">
            <a:avLst/>
          </a:prstGeom>
          <a:noFill/>
        </p:spPr>
        <p:txBody>
          <a:bodyPr wrap="square">
            <a:spAutoFit/>
          </a:bodyPr>
          <a:lstStyle/>
          <a:p>
            <a:pPr marL="0" marR="0" algn="just">
              <a:lnSpc>
                <a:spcPct val="115000"/>
              </a:lnSpc>
              <a:spcBef>
                <a:spcPts val="600"/>
              </a:spcBef>
              <a:spcAft>
                <a:spcPts val="600"/>
              </a:spcAft>
            </a:pPr>
            <a:r>
              <a:rPr lang="en-US" sz="2800" b="1" dirty="0">
                <a:solidFill>
                  <a:srgbClr val="339933"/>
                </a:solidFill>
                <a:latin typeface="Times New Roman" panose="02020603050405020304" pitchFamily="18" charset="0"/>
                <a:ea typeface="Times New Roman" panose="02020603050405020304" pitchFamily="18" charset="0"/>
              </a:rPr>
              <a:t>b. </a:t>
            </a:r>
            <a:r>
              <a:rPr lang="en-US" sz="2800" b="1" dirty="0" err="1">
                <a:solidFill>
                  <a:srgbClr val="339933"/>
                </a:solidFill>
                <a:latin typeface="Times New Roman" panose="02020603050405020304" pitchFamily="18" charset="0"/>
                <a:ea typeface="Times New Roman" panose="02020603050405020304" pitchFamily="18" charset="0"/>
              </a:rPr>
              <a:t>Lập</a:t>
            </a:r>
            <a:r>
              <a:rPr lang="en-US" sz="2800" b="1" dirty="0">
                <a:solidFill>
                  <a:srgbClr val="339933"/>
                </a:solidFill>
                <a:latin typeface="Times New Roman" panose="02020603050405020304" pitchFamily="18" charset="0"/>
                <a:ea typeface="Times New Roman" panose="02020603050405020304" pitchFamily="18" charset="0"/>
              </a:rPr>
              <a:t> </a:t>
            </a:r>
            <a:r>
              <a:rPr lang="en-US" sz="2800" b="1" dirty="0" err="1">
                <a:solidFill>
                  <a:srgbClr val="339933"/>
                </a:solidFill>
                <a:latin typeface="Times New Roman" panose="02020603050405020304" pitchFamily="18" charset="0"/>
                <a:ea typeface="Times New Roman" panose="02020603050405020304" pitchFamily="18" charset="0"/>
              </a:rPr>
              <a:t>dàn</a:t>
            </a:r>
            <a:r>
              <a:rPr lang="en-US" sz="2800" b="1" dirty="0">
                <a:solidFill>
                  <a:srgbClr val="339933"/>
                </a:solidFill>
                <a:latin typeface="Times New Roman" panose="02020603050405020304" pitchFamily="18" charset="0"/>
                <a:ea typeface="Times New Roman" panose="02020603050405020304" pitchFamily="18" charset="0"/>
              </a:rPr>
              <a:t> ý</a:t>
            </a:r>
            <a:endParaRPr lang="en-US" sz="2800" dirty="0">
              <a:solidFill>
                <a:srgbClr val="339933"/>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14409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par>
                                <p:cTn id="15" presetID="16" presetClass="entr" presetSubtype="21"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150+ Hình Nền Slide PowerPoint Thuyết Trình Đẹp Nhất">
            <a:extLst>
              <a:ext uri="{FF2B5EF4-FFF2-40B4-BE49-F238E27FC236}">
                <a16:creationId xmlns:a16="http://schemas.microsoft.com/office/drawing/2014/main" id="{417E6FE6-F890-4C7E-39BB-558185CB8BC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B49811AC-12A2-F205-C684-3319BD4D4801}"/>
              </a:ext>
            </a:extLst>
          </p:cNvPr>
          <p:cNvSpPr txBox="1"/>
          <p:nvPr/>
        </p:nvSpPr>
        <p:spPr>
          <a:xfrm>
            <a:off x="1263491" y="172536"/>
            <a:ext cx="6096000" cy="584775"/>
          </a:xfrm>
          <a:prstGeom prst="rect">
            <a:avLst/>
          </a:prstGeom>
          <a:noFill/>
        </p:spPr>
        <p:txBody>
          <a:bodyPr wrap="square">
            <a:spAutoFit/>
          </a:bodyPr>
          <a:lstStyle/>
          <a:p>
            <a:pPr algn="just">
              <a:tabLst>
                <a:tab pos="1386840" algn="l"/>
              </a:tabLst>
            </a:pPr>
            <a:r>
              <a:rPr lang="en-US" sz="3200" b="1" dirty="0">
                <a:solidFill>
                  <a:srgbClr val="008000"/>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200"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Bước</a:t>
            </a:r>
            <a:r>
              <a:rPr lang="en-US" sz="3200" b="1" dirty="0">
                <a:solidFill>
                  <a:srgbClr val="008000"/>
                </a:solidFill>
                <a:latin typeface="Times New Roman" panose="02020603050405020304" pitchFamily="18" charset="0"/>
                <a:cs typeface="Times New Roman" panose="02020603050405020304" pitchFamily="18" charset="0"/>
              </a:rPr>
              <a:t> 2:</a:t>
            </a:r>
            <a:r>
              <a:rPr lang="en-US" sz="3200"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Tìm</a:t>
            </a:r>
            <a:r>
              <a:rPr lang="en-US" sz="3200" b="1" dirty="0">
                <a:solidFill>
                  <a:srgbClr val="008000"/>
                </a:solidFill>
                <a:latin typeface="Times New Roman" panose="02020603050405020304" pitchFamily="18" charset="0"/>
                <a:cs typeface="Times New Roman" panose="02020603050405020304" pitchFamily="18" charset="0"/>
              </a:rPr>
              <a:t> ý </a:t>
            </a:r>
            <a:r>
              <a:rPr lang="en-US" sz="3200" b="1" dirty="0" err="1">
                <a:solidFill>
                  <a:srgbClr val="008000"/>
                </a:solidFill>
                <a:latin typeface="Times New Roman" panose="02020603050405020304" pitchFamily="18" charset="0"/>
                <a:cs typeface="Times New Roman" panose="02020603050405020304" pitchFamily="18" charset="0"/>
              </a:rPr>
              <a:t>và</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lập</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dàn</a:t>
            </a:r>
            <a:r>
              <a:rPr lang="en-US" sz="3200" b="1" dirty="0">
                <a:solidFill>
                  <a:srgbClr val="008000"/>
                </a:solidFill>
                <a:latin typeface="Times New Roman" panose="02020603050405020304" pitchFamily="18" charset="0"/>
                <a:cs typeface="Times New Roman" panose="02020603050405020304" pitchFamily="18" charset="0"/>
              </a:rPr>
              <a:t> ý</a:t>
            </a:r>
            <a:endParaRPr lang="en-US" sz="3200" dirty="0">
              <a:solidFill>
                <a:srgbClr val="008000"/>
              </a:solidFill>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a16="http://schemas.microsoft.com/office/drawing/2014/main" id="{54897A1D-BE1C-17A2-16C3-207D3C277A04}"/>
              </a:ext>
            </a:extLst>
          </p:cNvPr>
          <p:cNvSpPr txBox="1"/>
          <p:nvPr/>
        </p:nvSpPr>
        <p:spPr>
          <a:xfrm>
            <a:off x="1494504" y="627195"/>
            <a:ext cx="6096000" cy="548099"/>
          </a:xfrm>
          <a:prstGeom prst="rect">
            <a:avLst/>
          </a:prstGeom>
          <a:noFill/>
        </p:spPr>
        <p:txBody>
          <a:bodyPr wrap="square">
            <a:spAutoFit/>
          </a:bodyPr>
          <a:lstStyle/>
          <a:p>
            <a:pPr marL="0" marR="0" algn="just">
              <a:lnSpc>
                <a:spcPct val="115000"/>
              </a:lnSpc>
              <a:spcBef>
                <a:spcPts val="600"/>
              </a:spcBef>
              <a:spcAft>
                <a:spcPts val="600"/>
              </a:spcAft>
            </a:pPr>
            <a:r>
              <a:rPr lang="en-US" sz="2800" b="1" dirty="0">
                <a:solidFill>
                  <a:srgbClr val="339933"/>
                </a:solidFill>
                <a:latin typeface="Times New Roman" panose="02020603050405020304" pitchFamily="18" charset="0"/>
                <a:ea typeface="Times New Roman" panose="02020603050405020304" pitchFamily="18" charset="0"/>
              </a:rPr>
              <a:t>b. </a:t>
            </a:r>
            <a:r>
              <a:rPr lang="en-US" sz="2800" b="1" dirty="0" err="1">
                <a:solidFill>
                  <a:srgbClr val="339933"/>
                </a:solidFill>
                <a:latin typeface="Times New Roman" panose="02020603050405020304" pitchFamily="18" charset="0"/>
                <a:ea typeface="Times New Roman" panose="02020603050405020304" pitchFamily="18" charset="0"/>
              </a:rPr>
              <a:t>Lập</a:t>
            </a:r>
            <a:r>
              <a:rPr lang="en-US" sz="2800" b="1" dirty="0">
                <a:solidFill>
                  <a:srgbClr val="339933"/>
                </a:solidFill>
                <a:latin typeface="Times New Roman" panose="02020603050405020304" pitchFamily="18" charset="0"/>
                <a:ea typeface="Times New Roman" panose="02020603050405020304" pitchFamily="18" charset="0"/>
              </a:rPr>
              <a:t> </a:t>
            </a:r>
            <a:r>
              <a:rPr lang="en-US" sz="2800" b="1" dirty="0" err="1">
                <a:solidFill>
                  <a:srgbClr val="339933"/>
                </a:solidFill>
                <a:latin typeface="Times New Roman" panose="02020603050405020304" pitchFamily="18" charset="0"/>
                <a:ea typeface="Times New Roman" panose="02020603050405020304" pitchFamily="18" charset="0"/>
              </a:rPr>
              <a:t>dàn</a:t>
            </a:r>
            <a:r>
              <a:rPr lang="en-US" sz="2800" b="1" dirty="0">
                <a:solidFill>
                  <a:srgbClr val="339933"/>
                </a:solidFill>
                <a:latin typeface="Times New Roman" panose="02020603050405020304" pitchFamily="18" charset="0"/>
                <a:ea typeface="Times New Roman" panose="02020603050405020304" pitchFamily="18" charset="0"/>
              </a:rPr>
              <a:t> ý</a:t>
            </a:r>
            <a:endParaRPr lang="en-US" sz="2800" dirty="0">
              <a:solidFill>
                <a:srgbClr val="339933"/>
              </a:solidFill>
              <a:effectLst/>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84542D30-72DA-F000-E301-E6B424055357}"/>
              </a:ext>
            </a:extLst>
          </p:cNvPr>
          <p:cNvSpPr txBox="1"/>
          <p:nvPr/>
        </p:nvSpPr>
        <p:spPr>
          <a:xfrm>
            <a:off x="1641986" y="1340824"/>
            <a:ext cx="9792929" cy="954107"/>
          </a:xfrm>
          <a:prstGeom prst="rect">
            <a:avLst/>
          </a:prstGeom>
          <a:noFill/>
        </p:spPr>
        <p:txBody>
          <a:bodyPr wrap="square">
            <a:spAutoFit/>
          </a:bodyPr>
          <a:lstStyle/>
          <a:p>
            <a:pPr marL="0" marR="0" algn="just">
              <a:spcBef>
                <a:spcPts val="600"/>
              </a:spcBef>
              <a:spcAft>
                <a:spcPts val="600"/>
              </a:spcAft>
            </a:pP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Lập</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dàn</a:t>
            </a:r>
            <a:r>
              <a:rPr lang="en-US" sz="2800" b="1" i="1" dirty="0">
                <a:solidFill>
                  <a:srgbClr val="000000"/>
                </a:solidFill>
                <a:effectLst/>
                <a:latin typeface="Times New Roman" panose="02020603050405020304" pitchFamily="18" charset="0"/>
                <a:ea typeface="Times New Roman" panose="02020603050405020304" pitchFamily="18" charset="0"/>
              </a:rPr>
              <a:t> ý </a:t>
            </a:r>
            <a:r>
              <a:rPr lang="en-US" sz="2800" b="1" i="1" dirty="0" err="1">
                <a:solidFill>
                  <a:srgbClr val="000000"/>
                </a:solidFill>
                <a:effectLst/>
                <a:latin typeface="Times New Roman" panose="02020603050405020304" pitchFamily="18" charset="0"/>
                <a:ea typeface="Times New Roman" panose="02020603050405020304" pitchFamily="18" charset="0"/>
              </a:rPr>
              <a:t>bằng</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cách</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dựa</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vào</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các</a:t>
            </a:r>
            <a:r>
              <a:rPr lang="en-US" sz="2800" b="1" i="1" dirty="0">
                <a:solidFill>
                  <a:srgbClr val="000000"/>
                </a:solidFill>
                <a:effectLst/>
                <a:latin typeface="Times New Roman" panose="02020603050405020304" pitchFamily="18" charset="0"/>
                <a:ea typeface="Times New Roman" panose="02020603050405020304" pitchFamily="18" charset="0"/>
              </a:rPr>
              <a:t> ý </a:t>
            </a:r>
            <a:r>
              <a:rPr lang="en-US" sz="2800" b="1" i="1" dirty="0" err="1">
                <a:solidFill>
                  <a:srgbClr val="000000"/>
                </a:solidFill>
                <a:effectLst/>
                <a:latin typeface="Times New Roman" panose="02020603050405020304" pitchFamily="18" charset="0"/>
                <a:ea typeface="Times New Roman" panose="02020603050405020304" pitchFamily="18" charset="0"/>
              </a:rPr>
              <a:t>đã</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tìm</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được</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sắp</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xếp</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lại</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theo</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một</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trình</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tự</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nhất</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định</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theo</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ba</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phần</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lớn</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của</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bài</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văn</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gồm</a:t>
            </a:r>
            <a:r>
              <a:rPr lang="en-US" sz="2800" b="1"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87B0F405-46C0-AE32-0750-7FEE6BA86D4B}"/>
              </a:ext>
            </a:extLst>
          </p:cNvPr>
          <p:cNvSpPr txBox="1"/>
          <p:nvPr/>
        </p:nvSpPr>
        <p:spPr>
          <a:xfrm>
            <a:off x="1626903" y="2460461"/>
            <a:ext cx="9808012" cy="1055608"/>
          </a:xfrm>
          <a:prstGeom prst="roundRect">
            <a:avLst/>
          </a:prstGeom>
          <a:noFill/>
          <a:ln w="38100">
            <a:solidFill>
              <a:srgbClr val="00B050"/>
            </a:solidFill>
          </a:ln>
        </p:spPr>
        <p:txBody>
          <a:bodyPr wrap="square">
            <a:spAutoFit/>
          </a:bodyPr>
          <a:lstStyle/>
          <a:p>
            <a:pPr algn="just">
              <a:spcBef>
                <a:spcPts val="600"/>
              </a:spcBef>
              <a:spcAft>
                <a:spcPts val="600"/>
              </a:spcAft>
            </a:pP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Mở</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thiệu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điểm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nổi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truyện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Đẽo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giữa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đường</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636782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150+ Hình Nền Slide PowerPoint Thuyết Trình Đẹp Nhất">
            <a:extLst>
              <a:ext uri="{FF2B5EF4-FFF2-40B4-BE49-F238E27FC236}">
                <a16:creationId xmlns:a16="http://schemas.microsoft.com/office/drawing/2014/main" id="{417E6FE6-F890-4C7E-39BB-558185CB8BC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B49811AC-12A2-F205-C684-3319BD4D4801}"/>
              </a:ext>
            </a:extLst>
          </p:cNvPr>
          <p:cNvSpPr txBox="1"/>
          <p:nvPr/>
        </p:nvSpPr>
        <p:spPr>
          <a:xfrm>
            <a:off x="1263491" y="172536"/>
            <a:ext cx="6096000" cy="584775"/>
          </a:xfrm>
          <a:prstGeom prst="rect">
            <a:avLst/>
          </a:prstGeom>
          <a:noFill/>
        </p:spPr>
        <p:txBody>
          <a:bodyPr wrap="square">
            <a:spAutoFit/>
          </a:bodyPr>
          <a:lstStyle/>
          <a:p>
            <a:pPr algn="just">
              <a:tabLst>
                <a:tab pos="1386840" algn="l"/>
              </a:tabLst>
            </a:pPr>
            <a:r>
              <a:rPr lang="en-US" sz="3200" b="1" dirty="0">
                <a:solidFill>
                  <a:srgbClr val="008000"/>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200"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Bước</a:t>
            </a:r>
            <a:r>
              <a:rPr lang="en-US" sz="3200" b="1" dirty="0">
                <a:solidFill>
                  <a:srgbClr val="008000"/>
                </a:solidFill>
                <a:latin typeface="Times New Roman" panose="02020603050405020304" pitchFamily="18" charset="0"/>
                <a:cs typeface="Times New Roman" panose="02020603050405020304" pitchFamily="18" charset="0"/>
              </a:rPr>
              <a:t> 2:</a:t>
            </a:r>
            <a:r>
              <a:rPr lang="en-US" sz="3200"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Tìm</a:t>
            </a:r>
            <a:r>
              <a:rPr lang="en-US" sz="3200" b="1" dirty="0">
                <a:solidFill>
                  <a:srgbClr val="008000"/>
                </a:solidFill>
                <a:latin typeface="Times New Roman" panose="02020603050405020304" pitchFamily="18" charset="0"/>
                <a:cs typeface="Times New Roman" panose="02020603050405020304" pitchFamily="18" charset="0"/>
              </a:rPr>
              <a:t> ý </a:t>
            </a:r>
            <a:r>
              <a:rPr lang="en-US" sz="3200" b="1" dirty="0" err="1">
                <a:solidFill>
                  <a:srgbClr val="008000"/>
                </a:solidFill>
                <a:latin typeface="Times New Roman" panose="02020603050405020304" pitchFamily="18" charset="0"/>
                <a:cs typeface="Times New Roman" panose="02020603050405020304" pitchFamily="18" charset="0"/>
              </a:rPr>
              <a:t>và</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lập</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dàn</a:t>
            </a:r>
            <a:r>
              <a:rPr lang="en-US" sz="3200" b="1" dirty="0">
                <a:solidFill>
                  <a:srgbClr val="008000"/>
                </a:solidFill>
                <a:latin typeface="Times New Roman" panose="02020603050405020304" pitchFamily="18" charset="0"/>
                <a:cs typeface="Times New Roman" panose="02020603050405020304" pitchFamily="18" charset="0"/>
              </a:rPr>
              <a:t> ý</a:t>
            </a:r>
            <a:endParaRPr lang="en-US" sz="3200" dirty="0">
              <a:solidFill>
                <a:srgbClr val="008000"/>
              </a:solidFill>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a16="http://schemas.microsoft.com/office/drawing/2014/main" id="{54897A1D-BE1C-17A2-16C3-207D3C277A04}"/>
              </a:ext>
            </a:extLst>
          </p:cNvPr>
          <p:cNvSpPr txBox="1"/>
          <p:nvPr/>
        </p:nvSpPr>
        <p:spPr>
          <a:xfrm>
            <a:off x="1494504" y="627195"/>
            <a:ext cx="6096000" cy="548099"/>
          </a:xfrm>
          <a:prstGeom prst="rect">
            <a:avLst/>
          </a:prstGeom>
          <a:noFill/>
        </p:spPr>
        <p:txBody>
          <a:bodyPr wrap="square">
            <a:spAutoFit/>
          </a:bodyPr>
          <a:lstStyle/>
          <a:p>
            <a:pPr marL="0" marR="0" algn="just">
              <a:lnSpc>
                <a:spcPct val="115000"/>
              </a:lnSpc>
              <a:spcBef>
                <a:spcPts val="600"/>
              </a:spcBef>
              <a:spcAft>
                <a:spcPts val="600"/>
              </a:spcAft>
            </a:pPr>
            <a:r>
              <a:rPr lang="en-US" sz="2800" b="1" dirty="0">
                <a:solidFill>
                  <a:srgbClr val="339933"/>
                </a:solidFill>
                <a:latin typeface="Times New Roman" panose="02020603050405020304" pitchFamily="18" charset="0"/>
                <a:ea typeface="Times New Roman" panose="02020603050405020304" pitchFamily="18" charset="0"/>
              </a:rPr>
              <a:t>b. </a:t>
            </a:r>
            <a:r>
              <a:rPr lang="en-US" sz="2800" b="1" dirty="0" err="1">
                <a:solidFill>
                  <a:srgbClr val="339933"/>
                </a:solidFill>
                <a:latin typeface="Times New Roman" panose="02020603050405020304" pitchFamily="18" charset="0"/>
                <a:ea typeface="Times New Roman" panose="02020603050405020304" pitchFamily="18" charset="0"/>
              </a:rPr>
              <a:t>Lập</a:t>
            </a:r>
            <a:r>
              <a:rPr lang="en-US" sz="2800" b="1" dirty="0">
                <a:solidFill>
                  <a:srgbClr val="339933"/>
                </a:solidFill>
                <a:latin typeface="Times New Roman" panose="02020603050405020304" pitchFamily="18" charset="0"/>
                <a:ea typeface="Times New Roman" panose="02020603050405020304" pitchFamily="18" charset="0"/>
              </a:rPr>
              <a:t> </a:t>
            </a:r>
            <a:r>
              <a:rPr lang="en-US" sz="2800" b="1" dirty="0" err="1">
                <a:solidFill>
                  <a:srgbClr val="339933"/>
                </a:solidFill>
                <a:latin typeface="Times New Roman" panose="02020603050405020304" pitchFamily="18" charset="0"/>
                <a:ea typeface="Times New Roman" panose="02020603050405020304" pitchFamily="18" charset="0"/>
              </a:rPr>
              <a:t>dàn</a:t>
            </a:r>
            <a:r>
              <a:rPr lang="en-US" sz="2800" b="1" dirty="0">
                <a:solidFill>
                  <a:srgbClr val="339933"/>
                </a:solidFill>
                <a:latin typeface="Times New Roman" panose="02020603050405020304" pitchFamily="18" charset="0"/>
                <a:ea typeface="Times New Roman" panose="02020603050405020304" pitchFamily="18" charset="0"/>
              </a:rPr>
              <a:t> ý</a:t>
            </a:r>
            <a:endParaRPr lang="en-US" sz="2800" dirty="0">
              <a:solidFill>
                <a:srgbClr val="339933"/>
              </a:solidFill>
              <a:effectLst/>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84542D30-72DA-F000-E301-E6B424055357}"/>
              </a:ext>
            </a:extLst>
          </p:cNvPr>
          <p:cNvSpPr txBox="1"/>
          <p:nvPr/>
        </p:nvSpPr>
        <p:spPr>
          <a:xfrm>
            <a:off x="1641986" y="1340824"/>
            <a:ext cx="9792929" cy="954107"/>
          </a:xfrm>
          <a:prstGeom prst="rect">
            <a:avLst/>
          </a:prstGeom>
          <a:noFill/>
        </p:spPr>
        <p:txBody>
          <a:bodyPr wrap="square">
            <a:spAutoFit/>
          </a:bodyPr>
          <a:lstStyle/>
          <a:p>
            <a:pPr marL="0" marR="0" algn="just">
              <a:spcBef>
                <a:spcPts val="600"/>
              </a:spcBef>
              <a:spcAft>
                <a:spcPts val="600"/>
              </a:spcAft>
            </a:pP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Lập</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dàn</a:t>
            </a:r>
            <a:r>
              <a:rPr lang="en-US" sz="2800" b="1" i="1" dirty="0">
                <a:solidFill>
                  <a:srgbClr val="000000"/>
                </a:solidFill>
                <a:effectLst/>
                <a:latin typeface="Times New Roman" panose="02020603050405020304" pitchFamily="18" charset="0"/>
                <a:ea typeface="Times New Roman" panose="02020603050405020304" pitchFamily="18" charset="0"/>
              </a:rPr>
              <a:t> ý </a:t>
            </a:r>
            <a:r>
              <a:rPr lang="en-US" sz="2800" b="1" i="1" dirty="0" err="1">
                <a:solidFill>
                  <a:srgbClr val="000000"/>
                </a:solidFill>
                <a:effectLst/>
                <a:latin typeface="Times New Roman" panose="02020603050405020304" pitchFamily="18" charset="0"/>
                <a:ea typeface="Times New Roman" panose="02020603050405020304" pitchFamily="18" charset="0"/>
              </a:rPr>
              <a:t>bằng</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cách</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dựa</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vào</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các</a:t>
            </a:r>
            <a:r>
              <a:rPr lang="en-US" sz="2800" b="1" i="1" dirty="0">
                <a:solidFill>
                  <a:srgbClr val="000000"/>
                </a:solidFill>
                <a:effectLst/>
                <a:latin typeface="Times New Roman" panose="02020603050405020304" pitchFamily="18" charset="0"/>
                <a:ea typeface="Times New Roman" panose="02020603050405020304" pitchFamily="18" charset="0"/>
              </a:rPr>
              <a:t> ý </a:t>
            </a:r>
            <a:r>
              <a:rPr lang="en-US" sz="2800" b="1" i="1" dirty="0" err="1">
                <a:solidFill>
                  <a:srgbClr val="000000"/>
                </a:solidFill>
                <a:effectLst/>
                <a:latin typeface="Times New Roman" panose="02020603050405020304" pitchFamily="18" charset="0"/>
                <a:ea typeface="Times New Roman" panose="02020603050405020304" pitchFamily="18" charset="0"/>
              </a:rPr>
              <a:t>đã</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tìm</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được</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sắp</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xếp</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lại</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theo</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một</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trình</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tự</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nhất</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định</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theo</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ba</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phần</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lớn</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của</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bài</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văn</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gồm</a:t>
            </a:r>
            <a:r>
              <a:rPr lang="en-US" sz="2800" b="1"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87B0F405-46C0-AE32-0750-7FEE6BA86D4B}"/>
              </a:ext>
            </a:extLst>
          </p:cNvPr>
          <p:cNvSpPr txBox="1"/>
          <p:nvPr/>
        </p:nvSpPr>
        <p:spPr>
          <a:xfrm>
            <a:off x="1626903" y="2424469"/>
            <a:ext cx="9808012" cy="2009061"/>
          </a:xfrm>
          <a:prstGeom prst="roundRect">
            <a:avLst/>
          </a:prstGeom>
          <a:noFill/>
          <a:ln w="38100">
            <a:solidFill>
              <a:srgbClr val="00B050"/>
            </a:solidFill>
          </a:ln>
        </p:spPr>
        <p:txBody>
          <a:bodyPr wrap="square">
            <a:spAutoFit/>
          </a:bodyPr>
          <a:lstStyle/>
          <a:p>
            <a:pPr algn="just"/>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Thân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điểm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800" dirty="0" err="1">
                <a:solidFill>
                  <a:srgbClr val="000000"/>
                </a:solidFill>
                <a:effectLst/>
                <a:latin typeface="Times New Roman" panose="02020603050405020304" pitchFamily="18" charset="0"/>
                <a:ea typeface="Times New Roman" panose="02020603050405020304" pitchFamily="18" charset="0"/>
              </a:rPr>
              <a:t>Lần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lượt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điểm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nổi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chi </a:t>
            </a:r>
            <a:r>
              <a:rPr lang="en-US" sz="2800" dirty="0" err="1">
                <a:solidFill>
                  <a:srgbClr val="000000"/>
                </a:solidFill>
                <a:effectLst/>
                <a:latin typeface="Times New Roman" panose="02020603050405020304" pitchFamily="18" charset="0"/>
                <a:ea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36403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8" name="Hộp Văn bản 7">
            <a:extLst>
              <a:ext uri="{FF2B5EF4-FFF2-40B4-BE49-F238E27FC236}">
                <a16:creationId xmlns:a16="http://schemas.microsoft.com/office/drawing/2014/main" id="{4653E7F4-EB09-2951-51BD-7C8C699131F2}"/>
              </a:ext>
            </a:extLst>
          </p:cNvPr>
          <p:cNvSpPr txBox="1"/>
          <p:nvPr/>
        </p:nvSpPr>
        <p:spPr>
          <a:xfrm>
            <a:off x="4528781" y="531392"/>
            <a:ext cx="3336224" cy="1023357"/>
          </a:xfrm>
          <a:prstGeom prst="rect">
            <a:avLst/>
          </a:prstGeom>
          <a:noFill/>
          <a:ln w="57150">
            <a:solidFill>
              <a:schemeClr val="tx1"/>
            </a:solidFill>
          </a:ln>
        </p:spPr>
        <p:txBody>
          <a:bodyPr wrap="square" rtlCol="0">
            <a:spAutoFit/>
          </a:bodyPr>
          <a:lstStyle/>
          <a:p>
            <a:pPr algn="ctr">
              <a:lnSpc>
                <a:spcPct val="150000"/>
              </a:lnSpc>
            </a:pPr>
            <a:r>
              <a:rPr lang="en-US" sz="4400" b="1" dirty="0">
                <a:solidFill>
                  <a:srgbClr val="008000"/>
                </a:solidFill>
                <a:latin typeface="Modern Love" panose="04090805081005020601" pitchFamily="82" charset="0"/>
              </a:rPr>
              <a:t>KHỞI ĐỘNG</a:t>
            </a:r>
          </a:p>
        </p:txBody>
      </p:sp>
      <p:sp>
        <p:nvSpPr>
          <p:cNvPr id="5" name="Hộp Văn bản 4">
            <a:extLst>
              <a:ext uri="{FF2B5EF4-FFF2-40B4-BE49-F238E27FC236}">
                <a16:creationId xmlns:a16="http://schemas.microsoft.com/office/drawing/2014/main" id="{2DCE0368-44C5-04DB-E9D9-FA42F3EA40B7}"/>
              </a:ext>
            </a:extLst>
          </p:cNvPr>
          <p:cNvSpPr txBox="1"/>
          <p:nvPr/>
        </p:nvSpPr>
        <p:spPr>
          <a:xfrm>
            <a:off x="3281083" y="1951269"/>
            <a:ext cx="8184776" cy="1532334"/>
          </a:xfrm>
          <a:prstGeom prst="wedgeRoundRectCallout">
            <a:avLst>
              <a:gd name="adj1" fmla="val -55067"/>
              <a:gd name="adj2" fmla="val -9786"/>
              <a:gd name="adj3" fmla="val 16667"/>
            </a:avLst>
          </a:prstGeom>
          <a:noFill/>
          <a:ln w="38100">
            <a:solidFill>
              <a:srgbClr val="008000"/>
            </a:solidFill>
          </a:ln>
        </p:spPr>
        <p:txBody>
          <a:bodyPr wrap="square">
            <a:spAutoFit/>
          </a:bodyPr>
          <a:lstStyle/>
          <a:p>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6.</a:t>
            </a:r>
          </a:p>
        </p:txBody>
      </p:sp>
      <p:pic>
        <p:nvPicPr>
          <p:cNvPr id="7" name="Hình ảnh 6">
            <a:extLst>
              <a:ext uri="{FF2B5EF4-FFF2-40B4-BE49-F238E27FC236}">
                <a16:creationId xmlns:a16="http://schemas.microsoft.com/office/drawing/2014/main" id="{D64B881E-ADCD-1FE5-AB4F-C04614AEC3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63594" y="2086141"/>
            <a:ext cx="5048250" cy="4486275"/>
          </a:xfrm>
          <a:prstGeom prst="rect">
            <a:avLst/>
          </a:prstGeom>
        </p:spPr>
      </p:pic>
      <p:sp>
        <p:nvSpPr>
          <p:cNvPr id="9" name="Hộp Văn bản 8">
            <a:extLst>
              <a:ext uri="{FF2B5EF4-FFF2-40B4-BE49-F238E27FC236}">
                <a16:creationId xmlns:a16="http://schemas.microsoft.com/office/drawing/2014/main" id="{50AE2E40-9D2F-EE07-EA10-FCD79528DE67}"/>
              </a:ext>
            </a:extLst>
          </p:cNvPr>
          <p:cNvSpPr txBox="1"/>
          <p:nvPr/>
        </p:nvSpPr>
        <p:spPr>
          <a:xfrm>
            <a:off x="3182769" y="3880123"/>
            <a:ext cx="8103796" cy="2400657"/>
          </a:xfrm>
          <a:prstGeom prst="rect">
            <a:avLst/>
          </a:prstGeom>
          <a:noFill/>
          <a:ln w="19050">
            <a:solidFill>
              <a:srgbClr val="00B050"/>
            </a:solidFill>
          </a:ln>
        </p:spPr>
        <p:txBody>
          <a:bodyPr wrap="square">
            <a:spAutoFit/>
          </a:bodyPr>
          <a:lstStyle/>
          <a:p>
            <a:pPr marL="0" marR="0" algn="just">
              <a:spcBef>
                <a:spcPts val="600"/>
              </a:spcBef>
              <a:spcAft>
                <a:spcPts val="60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truyện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Đẽo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cày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giữa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thiếu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tế</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thiếu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chủ</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rPr>
              <a:t>, …</a:t>
            </a:r>
          </a:p>
          <a:p>
            <a:pPr marL="0" marR="0" algn="just">
              <a:spcBef>
                <a:spcPts val="600"/>
              </a:spcBef>
              <a:spcAft>
                <a:spcPts val="60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rPr>
              <a:t>ếch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truyện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Ếch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ngồi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đáy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giếng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kẻ</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huênh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hoang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kiêu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coi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730514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150+ Hình Nền Slide PowerPoint Thuyết Trình Đẹp Nhất">
            <a:extLst>
              <a:ext uri="{FF2B5EF4-FFF2-40B4-BE49-F238E27FC236}">
                <a16:creationId xmlns:a16="http://schemas.microsoft.com/office/drawing/2014/main" id="{417E6FE6-F890-4C7E-39BB-558185CB8BC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9" name="Hộp Văn bản 8">
            <a:extLst>
              <a:ext uri="{FF2B5EF4-FFF2-40B4-BE49-F238E27FC236}">
                <a16:creationId xmlns:a16="http://schemas.microsoft.com/office/drawing/2014/main" id="{87B0F405-46C0-AE32-0750-7FEE6BA86D4B}"/>
              </a:ext>
            </a:extLst>
          </p:cNvPr>
          <p:cNvSpPr txBox="1"/>
          <p:nvPr/>
        </p:nvSpPr>
        <p:spPr>
          <a:xfrm>
            <a:off x="1405343" y="832638"/>
            <a:ext cx="10112812" cy="2246769"/>
          </a:xfrm>
          <a:prstGeom prst="rect">
            <a:avLst/>
          </a:prstGeom>
          <a:noFill/>
          <a:ln w="38100">
            <a:solidFill>
              <a:srgbClr val="00B050"/>
            </a:solidFill>
          </a:ln>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Lai </a:t>
            </a:r>
            <a:r>
              <a:rPr lang="en-US" sz="2800" b="1"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Xưa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chàng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dốc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vốn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liếng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mua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gỗ</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đẽo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đáng</a:t>
            </a:r>
            <a:r>
              <a:rPr lang="en-US" sz="2800" dirty="0">
                <a:latin typeface="Times New Roman" panose="02020603050405020304" pitchFamily="18" charset="0"/>
                <a:cs typeface="Times New Roman" panose="02020603050405020304" pitchFamily="18" charset="0"/>
              </a:rPr>
              <a:t>.</a:t>
            </a:r>
          </a:p>
        </p:txBody>
      </p:sp>
      <p:sp>
        <p:nvSpPr>
          <p:cNvPr id="5" name="Hộp Văn bản 4">
            <a:extLst>
              <a:ext uri="{FF2B5EF4-FFF2-40B4-BE49-F238E27FC236}">
                <a16:creationId xmlns:a16="http://schemas.microsoft.com/office/drawing/2014/main" id="{EDF3F175-0A0E-D2FF-7D5E-09B621F98EE0}"/>
              </a:ext>
            </a:extLst>
          </p:cNvPr>
          <p:cNvSpPr txBox="1"/>
          <p:nvPr/>
        </p:nvSpPr>
        <p:spPr>
          <a:xfrm>
            <a:off x="1371265" y="309418"/>
            <a:ext cx="6174658" cy="523220"/>
          </a:xfrm>
          <a:prstGeom prst="rect">
            <a:avLst/>
          </a:prstGeom>
          <a:noFill/>
        </p:spPr>
        <p:txBody>
          <a:bodyPr wrap="square">
            <a:spAutoFit/>
          </a:bodyPr>
          <a:lstStyle/>
          <a:p>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Thân</a:t>
            </a:r>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bài</a:t>
            </a:r>
            <a:r>
              <a:rPr lang="en-US" sz="2800" b="1" dirty="0">
                <a:solidFill>
                  <a:srgbClr val="008000"/>
                </a:solidFill>
                <a:effectLst/>
                <a:latin typeface="Times New Roman" panose="02020603050405020304" pitchFamily="18" charset="0"/>
                <a:ea typeface="Times New Roman" panose="02020603050405020304" pitchFamily="18" charset="0"/>
              </a:rPr>
              <a:t>:</a:t>
            </a:r>
            <a:r>
              <a:rPr lang="en-US" sz="2800" dirty="0">
                <a:solidFill>
                  <a:srgbClr val="008000"/>
                </a:solidFill>
                <a:effectLst/>
                <a:latin typeface="Times New Roman" panose="02020603050405020304" pitchFamily="18" charset="0"/>
                <a:ea typeface="Times New Roman" panose="02020603050405020304" pitchFamily="18" charset="0"/>
              </a:rPr>
              <a:t> </a:t>
            </a:r>
            <a:endParaRPr lang="en-US" sz="2800" dirty="0">
              <a:solidFill>
                <a:srgbClr val="008000"/>
              </a:solidFill>
            </a:endParaRPr>
          </a:p>
        </p:txBody>
      </p:sp>
      <p:sp>
        <p:nvSpPr>
          <p:cNvPr id="10" name="Hộp Văn bản 9">
            <a:extLst>
              <a:ext uri="{FF2B5EF4-FFF2-40B4-BE49-F238E27FC236}">
                <a16:creationId xmlns:a16="http://schemas.microsoft.com/office/drawing/2014/main" id="{4ECC8CEC-7E82-0118-5DB9-5D1FF8A5A42E}"/>
              </a:ext>
            </a:extLst>
          </p:cNvPr>
          <p:cNvSpPr txBox="1"/>
          <p:nvPr/>
        </p:nvSpPr>
        <p:spPr>
          <a:xfrm>
            <a:off x="1405343" y="3305450"/>
            <a:ext cx="10112812" cy="2677656"/>
          </a:xfrm>
          <a:prstGeom prst="rect">
            <a:avLst/>
          </a:prstGeom>
          <a:noFill/>
          <a:ln w="38100">
            <a:solidFill>
              <a:srgbClr val="00B050"/>
            </a:solidFill>
          </a:ln>
        </p:spPr>
        <p:txBody>
          <a:bodyPr wrap="square">
            <a:spAutoFit/>
          </a:bodyPr>
          <a:lstStyle/>
          <a:p>
            <a:pPr algn="just"/>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Bối</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cảnh</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nhân</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vật</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xuất</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Người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mộc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xây</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dựng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một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không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gian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cụ</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thể</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gần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gũi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dễ</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hình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dung.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đặt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nhân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vật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vào</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mấy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cốt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1321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150+ Hình Nền Slide PowerPoint Thuyết Trình Đẹp Nhất">
            <a:extLst>
              <a:ext uri="{FF2B5EF4-FFF2-40B4-BE49-F238E27FC236}">
                <a16:creationId xmlns:a16="http://schemas.microsoft.com/office/drawing/2014/main" id="{417E6FE6-F890-4C7E-39BB-558185CB8BC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9" name="Hộp Văn bản 8">
            <a:extLst>
              <a:ext uri="{FF2B5EF4-FFF2-40B4-BE49-F238E27FC236}">
                <a16:creationId xmlns:a16="http://schemas.microsoft.com/office/drawing/2014/main" id="{87B0F405-46C0-AE32-0750-7FEE6BA86D4B}"/>
              </a:ext>
            </a:extLst>
          </p:cNvPr>
          <p:cNvSpPr txBox="1"/>
          <p:nvPr/>
        </p:nvSpPr>
        <p:spPr>
          <a:xfrm>
            <a:off x="1371265" y="1393077"/>
            <a:ext cx="10112812" cy="3108543"/>
          </a:xfrm>
          <a:prstGeom prst="rect">
            <a:avLst/>
          </a:prstGeom>
          <a:noFill/>
          <a:ln w="38100">
            <a:solidFill>
              <a:srgbClr val="00B050"/>
            </a:solidFill>
          </a:ln>
        </p:spPr>
        <p:txBody>
          <a:bodyPr wrap="square">
            <a:spAutoFit/>
          </a:bodyPr>
          <a:lstStyle/>
          <a:p>
            <a:pPr marR="0" lvl="0">
              <a:buSzPts val="1400"/>
            </a:pPr>
            <a:r>
              <a:rPr lang="en-US" sz="2800" dirty="0">
                <a:latin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Suy</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nghĩ</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iết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lắng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nghe</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kiến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nhưng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lại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người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thiếu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kiến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thức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nên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ta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luôn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cho</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phải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lí</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Thậm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chí</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ta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chẳng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cần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suy</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nghĩ</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tin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theo</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luôn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chắn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EDF3F175-0A0E-D2FF-7D5E-09B621F98EE0}"/>
              </a:ext>
            </a:extLst>
          </p:cNvPr>
          <p:cNvSpPr txBox="1"/>
          <p:nvPr/>
        </p:nvSpPr>
        <p:spPr>
          <a:xfrm>
            <a:off x="1371265" y="309418"/>
            <a:ext cx="6174658" cy="523220"/>
          </a:xfrm>
          <a:prstGeom prst="rect">
            <a:avLst/>
          </a:prstGeom>
          <a:noFill/>
        </p:spPr>
        <p:txBody>
          <a:bodyPr wrap="square">
            <a:spAutoFit/>
          </a:bodyPr>
          <a:lstStyle/>
          <a:p>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Thân</a:t>
            </a:r>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bài</a:t>
            </a:r>
            <a:r>
              <a:rPr lang="en-US" sz="2800" b="1" dirty="0">
                <a:solidFill>
                  <a:srgbClr val="008000"/>
                </a:solidFill>
                <a:effectLst/>
                <a:latin typeface="Times New Roman" panose="02020603050405020304" pitchFamily="18" charset="0"/>
                <a:ea typeface="Times New Roman" panose="02020603050405020304" pitchFamily="18" charset="0"/>
              </a:rPr>
              <a:t>:</a:t>
            </a:r>
            <a:r>
              <a:rPr lang="en-US" sz="2800" dirty="0">
                <a:solidFill>
                  <a:srgbClr val="008000"/>
                </a:solidFill>
                <a:effectLst/>
                <a:latin typeface="Times New Roman" panose="02020603050405020304" pitchFamily="18" charset="0"/>
                <a:ea typeface="Times New Roman" panose="02020603050405020304" pitchFamily="18" charset="0"/>
              </a:rPr>
              <a:t> </a:t>
            </a:r>
            <a:endParaRPr lang="en-US" sz="2800" dirty="0">
              <a:solidFill>
                <a:srgbClr val="008000"/>
              </a:solidFill>
            </a:endParaRPr>
          </a:p>
        </p:txBody>
      </p:sp>
    </p:spTree>
    <p:extLst>
      <p:ext uri="{BB962C8B-B14F-4D97-AF65-F5344CB8AC3E}">
        <p14:creationId xmlns:p14="http://schemas.microsoft.com/office/powerpoint/2010/main" val="1676639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150+ Hình Nền Slide PowerPoint Thuyết Trình Đẹp Nhất">
            <a:extLst>
              <a:ext uri="{FF2B5EF4-FFF2-40B4-BE49-F238E27FC236}">
                <a16:creationId xmlns:a16="http://schemas.microsoft.com/office/drawing/2014/main" id="{417E6FE6-F890-4C7E-39BB-558185CB8BC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9" name="Hộp Văn bản 8">
            <a:extLst>
              <a:ext uri="{FF2B5EF4-FFF2-40B4-BE49-F238E27FC236}">
                <a16:creationId xmlns:a16="http://schemas.microsoft.com/office/drawing/2014/main" id="{87B0F405-46C0-AE32-0750-7FEE6BA86D4B}"/>
              </a:ext>
            </a:extLst>
          </p:cNvPr>
          <p:cNvSpPr txBox="1"/>
          <p:nvPr/>
        </p:nvSpPr>
        <p:spPr>
          <a:xfrm>
            <a:off x="1523330" y="3214795"/>
            <a:ext cx="10112812" cy="1692771"/>
          </a:xfrm>
          <a:prstGeom prst="rect">
            <a:avLst/>
          </a:prstGeom>
          <a:noFill/>
          <a:ln w="38100">
            <a:solidFill>
              <a:srgbClr val="00B050"/>
            </a:solidFill>
          </a:ln>
        </p:spPr>
        <p:txBody>
          <a:bodyPr wrap="square">
            <a:spAutoFit/>
          </a:bodyPr>
          <a:lstStyle/>
          <a:p>
            <a:pPr marL="101600" marR="0" algn="just">
              <a:spcBef>
                <a:spcPts val="600"/>
              </a:spcBef>
              <a:spcAft>
                <a:spcPts val="600"/>
              </a:spcAft>
            </a:pP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Hậu</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quả</a:t>
            </a:r>
            <a:r>
              <a:rPr lang="en-US" sz="2800" b="1"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101600" marR="0" algn="just">
              <a:spcBef>
                <a:spcPts val="600"/>
              </a:spcBef>
              <a:spcAft>
                <a:spcPts val="600"/>
              </a:spcAft>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Bao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gỗ</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hỏng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cày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vốn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liếng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ma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101600" marR="0" algn="just">
              <a:spcBef>
                <a:spcPts val="600"/>
              </a:spcBef>
              <a:spcAft>
                <a:spcPts val="600"/>
              </a:spcAft>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800" b="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EDF3F175-0A0E-D2FF-7D5E-09B621F98EE0}"/>
              </a:ext>
            </a:extLst>
          </p:cNvPr>
          <p:cNvSpPr txBox="1"/>
          <p:nvPr/>
        </p:nvSpPr>
        <p:spPr>
          <a:xfrm>
            <a:off x="1371265" y="309418"/>
            <a:ext cx="6174658" cy="523220"/>
          </a:xfrm>
          <a:prstGeom prst="rect">
            <a:avLst/>
          </a:prstGeom>
          <a:noFill/>
        </p:spPr>
        <p:txBody>
          <a:bodyPr wrap="square">
            <a:spAutoFit/>
          </a:bodyPr>
          <a:lstStyle/>
          <a:p>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Thân</a:t>
            </a:r>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bài</a:t>
            </a:r>
            <a:r>
              <a:rPr lang="en-US" sz="2800" b="1" dirty="0">
                <a:solidFill>
                  <a:srgbClr val="008000"/>
                </a:solidFill>
                <a:effectLst/>
                <a:latin typeface="Times New Roman" panose="02020603050405020304" pitchFamily="18" charset="0"/>
                <a:ea typeface="Times New Roman" panose="02020603050405020304" pitchFamily="18" charset="0"/>
              </a:rPr>
              <a:t>:</a:t>
            </a:r>
            <a:r>
              <a:rPr lang="en-US" sz="2800" dirty="0">
                <a:solidFill>
                  <a:srgbClr val="008000"/>
                </a:solidFill>
                <a:effectLst/>
                <a:latin typeface="Times New Roman" panose="02020603050405020304" pitchFamily="18" charset="0"/>
                <a:ea typeface="Times New Roman" panose="02020603050405020304" pitchFamily="18" charset="0"/>
              </a:rPr>
              <a:t> </a:t>
            </a:r>
            <a:endParaRPr lang="en-US" sz="2800" dirty="0">
              <a:solidFill>
                <a:srgbClr val="008000"/>
              </a:solidFill>
            </a:endParaRPr>
          </a:p>
        </p:txBody>
      </p:sp>
      <p:sp>
        <p:nvSpPr>
          <p:cNvPr id="2" name="Hộp Văn bản 1">
            <a:extLst>
              <a:ext uri="{FF2B5EF4-FFF2-40B4-BE49-F238E27FC236}">
                <a16:creationId xmlns:a16="http://schemas.microsoft.com/office/drawing/2014/main" id="{BA7CF7EB-1CFC-8539-7B28-AD1B301C6EE7}"/>
              </a:ext>
            </a:extLst>
          </p:cNvPr>
          <p:cNvSpPr txBox="1"/>
          <p:nvPr/>
        </p:nvSpPr>
        <p:spPr>
          <a:xfrm>
            <a:off x="1523330" y="1163532"/>
            <a:ext cx="10112812" cy="1384995"/>
          </a:xfrm>
          <a:prstGeom prst="rect">
            <a:avLst/>
          </a:prstGeom>
          <a:noFill/>
          <a:ln w="38100">
            <a:solidFill>
              <a:srgbClr val="00B050"/>
            </a:solidFill>
          </a:ln>
        </p:spPr>
        <p:txBody>
          <a:bodyPr wrap="square">
            <a:spAutoFit/>
          </a:bodyPr>
          <a:lstStyle/>
          <a:p>
            <a:pPr algn="just">
              <a:spcBef>
                <a:spcPts val="600"/>
              </a:spcBef>
              <a:spcAft>
                <a:spcPts val="600"/>
              </a:spcAft>
            </a:pP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Hành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động</a:t>
            </a:r>
            <a:r>
              <a:rPr lang="en-US" sz="2800" b="1"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vi-VN"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cs typeface="Times New Roman" panose="02020603050405020304" pitchFamily="18" charset="0"/>
              </a:rPr>
              <a:t>mù</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cs typeface="Times New Roman" panose="02020603050405020304" pitchFamily="18" charset="0"/>
              </a:rPr>
              <a:t>quáng</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không </a:t>
            </a:r>
            <a:r>
              <a:rPr lang="vi-VN"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cân </a:t>
            </a:r>
            <a:r>
              <a:rPr lang="vi-VN" sz="2800" dirty="0" err="1">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xem </a:t>
            </a:r>
            <a:r>
              <a:rPr lang="vi-VN" sz="2800" dirty="0" err="1">
                <a:effectLst/>
                <a:latin typeface="Times New Roman" panose="02020603050405020304" pitchFamily="18" charset="0"/>
                <a:ea typeface="Times New Roman" panose="02020603050405020304" pitchFamily="18" charset="0"/>
                <a:cs typeface="Times New Roman" panose="02020603050405020304" pitchFamily="18" charset="0"/>
              </a:rPr>
              <a:t>xét</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vi-VN" sz="28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vi-VN" sz="2800"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công </a:t>
            </a:r>
            <a:r>
              <a:rPr lang="vi-VN"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như </a:t>
            </a:r>
            <a:r>
              <a:rPr lang="vi-VN" sz="28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4383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150+ Hình Nền Slide PowerPoint Thuyết Trình Đẹp Nhất">
            <a:extLst>
              <a:ext uri="{FF2B5EF4-FFF2-40B4-BE49-F238E27FC236}">
                <a16:creationId xmlns:a16="http://schemas.microsoft.com/office/drawing/2014/main" id="{417E6FE6-F890-4C7E-39BB-558185CB8BC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5" name="Hộp Văn bản 4">
            <a:extLst>
              <a:ext uri="{FF2B5EF4-FFF2-40B4-BE49-F238E27FC236}">
                <a16:creationId xmlns:a16="http://schemas.microsoft.com/office/drawing/2014/main" id="{EDF3F175-0A0E-D2FF-7D5E-09B621F98EE0}"/>
              </a:ext>
            </a:extLst>
          </p:cNvPr>
          <p:cNvSpPr txBox="1"/>
          <p:nvPr/>
        </p:nvSpPr>
        <p:spPr>
          <a:xfrm>
            <a:off x="1371265" y="309418"/>
            <a:ext cx="6174658" cy="523220"/>
          </a:xfrm>
          <a:prstGeom prst="rect">
            <a:avLst/>
          </a:prstGeom>
          <a:noFill/>
        </p:spPr>
        <p:txBody>
          <a:bodyPr wrap="square">
            <a:spAutoFit/>
          </a:bodyPr>
          <a:lstStyle/>
          <a:p>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Thân</a:t>
            </a:r>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bài</a:t>
            </a:r>
            <a:r>
              <a:rPr lang="en-US" sz="2800" b="1" dirty="0">
                <a:solidFill>
                  <a:srgbClr val="008000"/>
                </a:solidFill>
                <a:effectLst/>
                <a:latin typeface="Times New Roman" panose="02020603050405020304" pitchFamily="18" charset="0"/>
                <a:ea typeface="Times New Roman" panose="02020603050405020304" pitchFamily="18" charset="0"/>
              </a:rPr>
              <a:t>:</a:t>
            </a:r>
            <a:r>
              <a:rPr lang="en-US" sz="2800" dirty="0">
                <a:solidFill>
                  <a:srgbClr val="008000"/>
                </a:solidFill>
                <a:effectLst/>
                <a:latin typeface="Times New Roman" panose="02020603050405020304" pitchFamily="18" charset="0"/>
                <a:ea typeface="Times New Roman" panose="02020603050405020304" pitchFamily="18" charset="0"/>
              </a:rPr>
              <a:t> </a:t>
            </a:r>
            <a:endParaRPr lang="en-US" sz="2800" dirty="0">
              <a:solidFill>
                <a:srgbClr val="008000"/>
              </a:solidFill>
            </a:endParaRPr>
          </a:p>
        </p:txBody>
      </p:sp>
      <p:sp>
        <p:nvSpPr>
          <p:cNvPr id="4" name="Hộp Văn bản 3">
            <a:extLst>
              <a:ext uri="{FF2B5EF4-FFF2-40B4-BE49-F238E27FC236}">
                <a16:creationId xmlns:a16="http://schemas.microsoft.com/office/drawing/2014/main" id="{538D63F0-F213-41A3-4E06-7E9C56F581E2}"/>
              </a:ext>
            </a:extLst>
          </p:cNvPr>
          <p:cNvSpPr txBox="1"/>
          <p:nvPr/>
        </p:nvSpPr>
        <p:spPr>
          <a:xfrm>
            <a:off x="1371265" y="832638"/>
            <a:ext cx="7098890" cy="461665"/>
          </a:xfrm>
          <a:prstGeom prst="rect">
            <a:avLst/>
          </a:prstGeom>
          <a:noFill/>
        </p:spPr>
        <p:txBody>
          <a:bodyPr wrap="square">
            <a:spAutoFit/>
          </a:bodyPr>
          <a:lstStyle/>
          <a:p>
            <a:pPr marL="0" marR="0" algn="just">
              <a:spcBef>
                <a:spcPts val="600"/>
              </a:spcBef>
              <a:spcAft>
                <a:spcPts val="600"/>
              </a:spcAft>
            </a:pPr>
            <a:r>
              <a:rPr lang="en-US" sz="2400" b="1" dirty="0">
                <a:effectLst/>
                <a:latin typeface="Times New Roman" panose="02020603050405020304" pitchFamily="18" charset="0"/>
                <a:ea typeface="Times New Roman" panose="02020603050405020304" pitchFamily="18" charset="0"/>
              </a:rPr>
              <a:t>*</a:t>
            </a:r>
            <a:r>
              <a:rPr lang="en-US" sz="2400" b="1" dirty="0" err="1">
                <a:effectLst/>
                <a:latin typeface="Times New Roman" panose="02020603050405020304" pitchFamily="18" charset="0"/>
                <a:ea typeface="Times New Roman" panose="02020603050405020304" pitchFamily="18" charset="0"/>
              </a:rPr>
              <a:t>Nhận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xét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đánh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giá</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nghệ</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thuật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xây</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dựng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nhân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vật</a:t>
            </a:r>
            <a:r>
              <a:rPr lang="en-US" sz="2400" b="1" dirty="0">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F836CE63-56CB-D741-EDEA-3B86A628CE7D}"/>
              </a:ext>
            </a:extLst>
          </p:cNvPr>
          <p:cNvSpPr txBox="1"/>
          <p:nvPr/>
        </p:nvSpPr>
        <p:spPr>
          <a:xfrm>
            <a:off x="1371265" y="1457571"/>
            <a:ext cx="9808012" cy="1055608"/>
          </a:xfrm>
          <a:prstGeom prst="roundRect">
            <a:avLst/>
          </a:prstGeom>
          <a:noFill/>
          <a:ln w="38100">
            <a:solidFill>
              <a:srgbClr val="00B050"/>
            </a:solidFill>
          </a:ln>
        </p:spPr>
        <p:txBody>
          <a:bodyPr wrap="square">
            <a:spAutoFit/>
          </a:bodyPr>
          <a:lstStyle/>
          <a:p>
            <a:pPr algn="just"/>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Cách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xây</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dựng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nhân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vật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gần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gũi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sống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động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thông</a:t>
            </a:r>
            <a:r>
              <a:rPr lang="en-US" sz="2800" dirty="0">
                <a:solidFill>
                  <a:srgbClr val="0D0D0D"/>
                </a:solidFill>
                <a:effectLst/>
                <a:latin typeface="Times New Roman" panose="02020603050405020304" pitchFamily="18" charset="0"/>
                <a:ea typeface="MS Mincho" panose="02020609040205080304" pitchFamily="49" charset="-128"/>
              </a:rPr>
              <a:t> qua </a:t>
            </a:r>
            <a:r>
              <a:rPr lang="en-US" sz="2800" dirty="0" err="1">
                <a:solidFill>
                  <a:srgbClr val="0D0D0D"/>
                </a:solidFill>
                <a:effectLst/>
                <a:latin typeface="Times New Roman" panose="02020603050405020304" pitchFamily="18" charset="0"/>
                <a:ea typeface="MS Mincho" panose="02020609040205080304" pitchFamily="49" charset="-128"/>
              </a:rPr>
              <a:t>nhiều</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phương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diện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như</a:t>
            </a:r>
            <a:r>
              <a:rPr lang="en-US" sz="2800" dirty="0">
                <a:solidFill>
                  <a:srgbClr val="0D0D0D"/>
                </a:solidFill>
                <a:effectLst/>
                <a:latin typeface="Times New Roman" panose="02020603050405020304" pitchFamily="18" charset="0"/>
                <a:ea typeface="MS Mincho" panose="02020609040205080304" pitchFamily="49" charset="-128"/>
              </a:rPr>
              <a:t> ý </a:t>
            </a:r>
            <a:r>
              <a:rPr lang="en-US" sz="2800" dirty="0" err="1">
                <a:solidFill>
                  <a:srgbClr val="0D0D0D"/>
                </a:solidFill>
                <a:effectLst/>
                <a:latin typeface="Times New Roman" panose="02020603050405020304" pitchFamily="18" charset="0"/>
                <a:ea typeface="MS Mincho" panose="02020609040205080304" pitchFamily="49" charset="-128"/>
              </a:rPr>
              <a:t>nghĩ</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hành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động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việc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làm</a:t>
            </a:r>
            <a:r>
              <a:rPr lang="en-US" sz="2800" dirty="0">
                <a:solidFill>
                  <a:srgbClr val="0D0D0D"/>
                </a:solidFill>
                <a:effectLst/>
                <a:latin typeface="Times New Roman" panose="02020603050405020304" pitchFamily="18" charset="0"/>
                <a:ea typeface="MS Mincho" panose="02020609040205080304" pitchFamily="49" charset="-128"/>
              </a:rPr>
              <a:t>.</a:t>
            </a:r>
            <a:endParaRPr lang="en-US" sz="24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246EC14F-A1AC-D58F-AB82-4DEFE1E37188}"/>
              </a:ext>
            </a:extLst>
          </p:cNvPr>
          <p:cNvSpPr txBox="1"/>
          <p:nvPr/>
        </p:nvSpPr>
        <p:spPr>
          <a:xfrm>
            <a:off x="1371265" y="2676447"/>
            <a:ext cx="5304838" cy="578882"/>
          </a:xfrm>
          <a:prstGeom prst="roundRect">
            <a:avLst/>
          </a:prstGeom>
          <a:noFill/>
          <a:ln w="38100">
            <a:solidFill>
              <a:srgbClr val="00B050"/>
            </a:solidFill>
          </a:ln>
        </p:spPr>
        <p:txBody>
          <a:bodyPr wrap="square">
            <a:spAutoFit/>
          </a:bodyPr>
          <a:lstStyle/>
          <a:p>
            <a:pPr algn="just"/>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Tạo</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bối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cảnh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câu</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chuyện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độc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đáo</a:t>
            </a:r>
            <a:r>
              <a:rPr lang="en-US" sz="2800" dirty="0">
                <a:solidFill>
                  <a:srgbClr val="0D0D0D"/>
                </a:solidFill>
                <a:effectLst/>
                <a:latin typeface="Times New Roman" panose="02020603050405020304" pitchFamily="18" charset="0"/>
                <a:ea typeface="MS Mincho" panose="02020609040205080304" pitchFamily="49" charset="-128"/>
              </a:rPr>
              <a:t>.</a:t>
            </a:r>
            <a:endParaRPr lang="en-US" sz="24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962B20A5-D1B9-1666-9BF8-C8D3E383A662}"/>
              </a:ext>
            </a:extLst>
          </p:cNvPr>
          <p:cNvSpPr txBox="1"/>
          <p:nvPr/>
        </p:nvSpPr>
        <p:spPr>
          <a:xfrm>
            <a:off x="1371265" y="3446191"/>
            <a:ext cx="9503212" cy="1055608"/>
          </a:xfrm>
          <a:prstGeom prst="roundRect">
            <a:avLst/>
          </a:prstGeom>
          <a:noFill/>
          <a:ln w="38100">
            <a:solidFill>
              <a:srgbClr val="00B050"/>
            </a:solidFill>
          </a:ln>
        </p:spPr>
        <p:txBody>
          <a:bodyPr wrap="square">
            <a:spAutoFit/>
          </a:bodyPr>
          <a:lstStyle/>
          <a:p>
            <a:pPr algn="just"/>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Các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tình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tiết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truyện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sắp</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xếp</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hợp</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lí</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mức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độ</a:t>
            </a:r>
            <a:r>
              <a:rPr lang="en-US" sz="2800" dirty="0">
                <a:solidFill>
                  <a:srgbClr val="0D0D0D"/>
                </a:solidFill>
                <a:effectLst/>
                <a:latin typeface="Times New Roman" panose="02020603050405020304" pitchFamily="18" charset="0"/>
                <a:ea typeface="MS Mincho" panose="02020609040205080304" pitchFamily="49" charset="-128"/>
              </a:rPr>
              <a:t> gay </a:t>
            </a:r>
            <a:r>
              <a:rPr lang="en-US" sz="2800" dirty="0" err="1">
                <a:solidFill>
                  <a:srgbClr val="0D0D0D"/>
                </a:solidFill>
                <a:effectLst/>
                <a:latin typeface="Times New Roman" panose="02020603050405020304" pitchFamily="18" charset="0"/>
                <a:ea typeface="MS Mincho" panose="02020609040205080304" pitchFamily="49" charset="-128"/>
              </a:rPr>
              <a:t>cấn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tăng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dần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tạo</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sức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lôi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cuốn</a:t>
            </a:r>
            <a:r>
              <a:rPr lang="en-US" sz="2800" dirty="0">
                <a:solidFill>
                  <a:srgbClr val="0D0D0D"/>
                </a:solidFill>
                <a:effectLst/>
                <a:latin typeface="Times New Roman" panose="02020603050405020304" pitchFamily="18" charset="0"/>
                <a:ea typeface="MS Mincho" panose="02020609040205080304" pitchFamily="49" charset="-128"/>
              </a:rPr>
              <a:t>.</a:t>
            </a:r>
            <a:endParaRPr lang="en-US" sz="2400" dirty="0">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F9BA871E-B76D-EB5C-2EF2-88B550E9022B}"/>
              </a:ext>
            </a:extLst>
          </p:cNvPr>
          <p:cNvSpPr txBox="1"/>
          <p:nvPr/>
        </p:nvSpPr>
        <p:spPr>
          <a:xfrm>
            <a:off x="1371265" y="4702478"/>
            <a:ext cx="6622361" cy="578882"/>
          </a:xfrm>
          <a:prstGeom prst="roundRect">
            <a:avLst/>
          </a:prstGeom>
          <a:noFill/>
          <a:ln w="38100">
            <a:solidFill>
              <a:srgbClr val="00B050"/>
            </a:solidFill>
          </a:ln>
        </p:spPr>
        <p:txBody>
          <a:bodyPr wrap="square">
            <a:spAutoFit/>
          </a:bodyPr>
          <a:lstStyle/>
          <a:p>
            <a:pPr algn="just"/>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Kết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cấu</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ngắn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gọn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dễ</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hiểu</a:t>
            </a:r>
            <a:r>
              <a:rPr lang="en-US" sz="2800" dirty="0">
                <a:solidFill>
                  <a:srgbClr val="0D0D0D"/>
                </a:solidFill>
                <a:effectLst/>
                <a:latin typeface="Times New Roman" panose="02020603050405020304" pitchFamily="18" charset="0"/>
                <a:ea typeface="MS Mincho" panose="02020609040205080304" pitchFamily="49" charset="-128"/>
              </a:rPr>
              <a:t>, ý </a:t>
            </a:r>
            <a:r>
              <a:rPr lang="en-US" sz="2800" dirty="0" err="1">
                <a:solidFill>
                  <a:srgbClr val="0D0D0D"/>
                </a:solidFill>
                <a:effectLst/>
                <a:latin typeface="Times New Roman" panose="02020603050405020304" pitchFamily="18" charset="0"/>
                <a:ea typeface="MS Mincho" panose="02020609040205080304" pitchFamily="49" charset="-128"/>
              </a:rPr>
              <a:t>nghĩa</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sâu</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sắc</a:t>
            </a:r>
            <a:r>
              <a:rPr lang="en-US" sz="2800" dirty="0">
                <a:solidFill>
                  <a:srgbClr val="0D0D0D"/>
                </a:solidFill>
                <a:effectLst/>
                <a:latin typeface="Times New Roman" panose="02020603050405020304" pitchFamily="18" charset="0"/>
                <a:ea typeface="MS Mincho" panose="02020609040205080304" pitchFamily="49" charset="-128"/>
              </a:rPr>
              <a:t>.</a:t>
            </a:r>
            <a:endParaRPr lang="en-US" sz="2400" dirty="0">
              <a:effectLst/>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5BCB9EA2-3970-7635-9A8F-17A0EDF897A8}"/>
              </a:ext>
            </a:extLst>
          </p:cNvPr>
          <p:cNvSpPr txBox="1"/>
          <p:nvPr/>
        </p:nvSpPr>
        <p:spPr>
          <a:xfrm>
            <a:off x="1390930" y="5490798"/>
            <a:ext cx="5491651" cy="578882"/>
          </a:xfrm>
          <a:prstGeom prst="roundRect">
            <a:avLst/>
          </a:prstGeom>
          <a:noFill/>
          <a:ln w="38100">
            <a:solidFill>
              <a:srgbClr val="00B050"/>
            </a:solidFill>
          </a:ln>
        </p:spPr>
        <p:txBody>
          <a:bodyPr wrap="square">
            <a:spAutoFit/>
          </a:bodyPr>
          <a:lstStyle/>
          <a:p>
            <a:pPr>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rPr>
              <a:t>-</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Cách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kể</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bất</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ngờ</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hài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hước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kín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đáo</a:t>
            </a:r>
            <a:r>
              <a:rPr lang="en-US" sz="2800" dirty="0">
                <a:effectLst/>
                <a:latin typeface="Times New Roman" panose="02020603050405020304" pitchFamily="18" charset="0"/>
                <a:ea typeface="MS Mincho" panose="02020609040205080304" pitchFamily="49" charset="-128"/>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6387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150+ Hình Nền Slide PowerPoint Thuyết Trình Đẹp Nhất">
            <a:extLst>
              <a:ext uri="{FF2B5EF4-FFF2-40B4-BE49-F238E27FC236}">
                <a16:creationId xmlns:a16="http://schemas.microsoft.com/office/drawing/2014/main" id="{417E6FE6-F890-4C7E-39BB-558185CB8BC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5" name="Hộp Văn bản 4">
            <a:extLst>
              <a:ext uri="{FF2B5EF4-FFF2-40B4-BE49-F238E27FC236}">
                <a16:creationId xmlns:a16="http://schemas.microsoft.com/office/drawing/2014/main" id="{EDF3F175-0A0E-D2FF-7D5E-09B621F98EE0}"/>
              </a:ext>
            </a:extLst>
          </p:cNvPr>
          <p:cNvSpPr txBox="1"/>
          <p:nvPr/>
        </p:nvSpPr>
        <p:spPr>
          <a:xfrm>
            <a:off x="1371265" y="309418"/>
            <a:ext cx="6174658" cy="523220"/>
          </a:xfrm>
          <a:prstGeom prst="rect">
            <a:avLst/>
          </a:prstGeom>
          <a:noFill/>
        </p:spPr>
        <p:txBody>
          <a:bodyPr wrap="square">
            <a:spAutoFit/>
          </a:bodyPr>
          <a:lstStyle/>
          <a:p>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Thân</a:t>
            </a:r>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bài</a:t>
            </a:r>
            <a:r>
              <a:rPr lang="en-US" sz="2800" b="1" dirty="0">
                <a:solidFill>
                  <a:srgbClr val="008000"/>
                </a:solidFill>
                <a:effectLst/>
                <a:latin typeface="Times New Roman" panose="02020603050405020304" pitchFamily="18" charset="0"/>
                <a:ea typeface="Times New Roman" panose="02020603050405020304" pitchFamily="18" charset="0"/>
              </a:rPr>
              <a:t>:</a:t>
            </a:r>
            <a:r>
              <a:rPr lang="en-US" sz="2800" dirty="0">
                <a:solidFill>
                  <a:srgbClr val="008000"/>
                </a:solidFill>
                <a:effectLst/>
                <a:latin typeface="Times New Roman" panose="02020603050405020304" pitchFamily="18" charset="0"/>
                <a:ea typeface="Times New Roman" panose="02020603050405020304" pitchFamily="18" charset="0"/>
              </a:rPr>
              <a:t> </a:t>
            </a:r>
            <a:endParaRPr lang="en-US" sz="2800" dirty="0">
              <a:solidFill>
                <a:srgbClr val="008000"/>
              </a:solidFill>
            </a:endParaRPr>
          </a:p>
        </p:txBody>
      </p:sp>
      <p:sp>
        <p:nvSpPr>
          <p:cNvPr id="4" name="Hộp Văn bản 3">
            <a:extLst>
              <a:ext uri="{FF2B5EF4-FFF2-40B4-BE49-F238E27FC236}">
                <a16:creationId xmlns:a16="http://schemas.microsoft.com/office/drawing/2014/main" id="{538D63F0-F213-41A3-4E06-7E9C56F581E2}"/>
              </a:ext>
            </a:extLst>
          </p:cNvPr>
          <p:cNvSpPr txBox="1"/>
          <p:nvPr/>
        </p:nvSpPr>
        <p:spPr>
          <a:xfrm>
            <a:off x="1371265" y="832638"/>
            <a:ext cx="7369612" cy="461665"/>
          </a:xfrm>
          <a:prstGeom prst="rect">
            <a:avLst/>
          </a:prstGeom>
          <a:noFill/>
        </p:spPr>
        <p:txBody>
          <a:bodyPr wrap="square">
            <a:spAutoFit/>
          </a:bodyPr>
          <a:lstStyle/>
          <a:p>
            <a:pPr algn="just">
              <a:spcBef>
                <a:spcPts val="600"/>
              </a:spcBef>
              <a:spcAft>
                <a:spcPts val="600"/>
              </a:spcAft>
            </a:pPr>
            <a:r>
              <a:rPr lang="en-US" sz="2400" b="1" dirty="0">
                <a:effectLst/>
                <a:latin typeface="Times New Roman" panose="02020603050405020304" pitchFamily="18" charset="0"/>
                <a:ea typeface="Times New Roman" panose="02020603050405020304" pitchFamily="18" charset="0"/>
              </a:rPr>
              <a:t>*</a:t>
            </a:r>
            <a:r>
              <a:rPr lang="en-US" sz="2400" b="1" dirty="0" err="1">
                <a:effectLst/>
                <a:latin typeface="Times New Roman" panose="02020603050405020304" pitchFamily="18" charset="0"/>
                <a:ea typeface="Times New Roman" panose="02020603050405020304" pitchFamily="18" charset="0"/>
              </a:rPr>
              <a:t>Nêu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được</a:t>
            </a:r>
            <a:r>
              <a:rPr lang="en-US" sz="2400" b="1" dirty="0">
                <a:effectLst/>
                <a:latin typeface="Times New Roman" panose="02020603050405020304" pitchFamily="18" charset="0"/>
                <a:ea typeface="Times New Roman" panose="02020603050405020304" pitchFamily="18" charset="0"/>
              </a:rPr>
              <a:t> ý </a:t>
            </a:r>
            <a:r>
              <a:rPr lang="en-US" sz="2400" b="1" dirty="0" err="1">
                <a:effectLst/>
                <a:latin typeface="Times New Roman" panose="02020603050405020304" pitchFamily="18" charset="0"/>
                <a:ea typeface="Times New Roman" panose="02020603050405020304" pitchFamily="18" charset="0"/>
              </a:rPr>
              <a:t>nghĩa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bài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học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của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hình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tượng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nhân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vật</a:t>
            </a:r>
            <a:r>
              <a:rPr lang="en-US" sz="2400" b="1" dirty="0">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F836CE63-56CB-D741-EDEA-3B86A628CE7D}"/>
              </a:ext>
            </a:extLst>
          </p:cNvPr>
          <p:cNvSpPr txBox="1"/>
          <p:nvPr/>
        </p:nvSpPr>
        <p:spPr>
          <a:xfrm>
            <a:off x="1371265" y="1457571"/>
            <a:ext cx="10319290" cy="1055608"/>
          </a:xfrm>
          <a:prstGeom prst="roundRect">
            <a:avLst/>
          </a:prstGeom>
          <a:noFill/>
          <a:ln w="38100">
            <a:solidFill>
              <a:srgbClr val="00B050"/>
            </a:solidFill>
          </a:ln>
        </p:spPr>
        <p:txBody>
          <a:bodyPr wrap="square">
            <a:spAutoFit/>
          </a:bodyPr>
          <a:lstStyle/>
          <a:p>
            <a:pPr algn="just"/>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chuyện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muốn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khuyên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nhủ</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mọi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lập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kiên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bền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mục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mình</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246EC14F-A1AC-D58F-AB82-4DEFE1E37188}"/>
              </a:ext>
            </a:extLst>
          </p:cNvPr>
          <p:cNvSpPr txBox="1"/>
          <p:nvPr/>
        </p:nvSpPr>
        <p:spPr>
          <a:xfrm>
            <a:off x="1371265" y="2676447"/>
            <a:ext cx="10181638" cy="1532334"/>
          </a:xfrm>
          <a:prstGeom prst="roundRect">
            <a:avLst/>
          </a:prstGeom>
          <a:noFill/>
          <a:ln w="38100">
            <a:solidFill>
              <a:srgbClr val="00B050"/>
            </a:solidFill>
          </a:ln>
        </p:spPr>
        <p:txBody>
          <a:bodyPr wrap="square">
            <a:spAutoFit/>
          </a:bodyPr>
          <a:lstStyle/>
          <a:p>
            <a:pPr algn="just"/>
            <a:r>
              <a:rPr lang="en-US" sz="2800" dirty="0">
                <a:effectLst/>
                <a:latin typeface="Times New Roman" panose="02020603050405020304" pitchFamily="18" charset="0"/>
                <a:ea typeface="Times New Roman" panose="02020603050405020304" pitchFamily="18" charset="0"/>
              </a:rPr>
              <a:t>- Khi </a:t>
            </a:r>
            <a:r>
              <a:rPr lang="en-US" sz="2800" dirty="0" err="1">
                <a:effectLst/>
                <a:latin typeface="Times New Roman" panose="02020603050405020304" pitchFamily="18" charset="0"/>
                <a:ea typeface="Times New Roman" panose="02020603050405020304" pitchFamily="18" charset="0"/>
              </a:rPr>
              <a:t>đứng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trước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quyết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chúng</a:t>
            </a:r>
            <a:r>
              <a:rPr lang="en-US" sz="2800" dirty="0">
                <a:effectLst/>
                <a:latin typeface="Times New Roman" panose="02020603050405020304" pitchFamily="18" charset="0"/>
                <a:ea typeface="Times New Roman" panose="02020603050405020304" pitchFamily="18" charset="0"/>
              </a:rPr>
              <a:t> ta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trước</a:t>
            </a:r>
            <a:r>
              <a:rPr lang="en-US" sz="2800" dirty="0">
                <a:effectLst/>
                <a:latin typeface="Times New Roman" panose="02020603050405020304" pitchFamily="18" charset="0"/>
                <a:ea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nghe</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nhưng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nghe</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chọn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nhắc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suy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nghĩ</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đúng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đắn</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F9BA871E-B76D-EB5C-2EF2-88B550E9022B}"/>
              </a:ext>
            </a:extLst>
          </p:cNvPr>
          <p:cNvSpPr txBox="1"/>
          <p:nvPr/>
        </p:nvSpPr>
        <p:spPr>
          <a:xfrm>
            <a:off x="1371265" y="4335379"/>
            <a:ext cx="10102980" cy="1532334"/>
          </a:xfrm>
          <a:prstGeom prst="roundRect">
            <a:avLst/>
          </a:prstGeom>
          <a:noFill/>
          <a:ln w="38100">
            <a:solidFill>
              <a:srgbClr val="00B050"/>
            </a:solidFill>
          </a:ln>
        </p:spPr>
        <p:txBody>
          <a:bodyPr wrap="square">
            <a:spAutoFit/>
          </a:bodyPr>
          <a:lstStyle/>
          <a:p>
            <a:pPr algn="just">
              <a:spcBef>
                <a:spcPts val="600"/>
              </a:spcBef>
              <a:spcAft>
                <a:spcPts val="60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ngữ</a:t>
            </a:r>
            <a:r>
              <a:rPr lang="en-US" sz="2800" i="1" dirty="0" err="1">
                <a:effectLst/>
                <a:latin typeface="Times New Roman" panose="02020603050405020304" pitchFamily="18" charset="0"/>
                <a:ea typeface="Times New Roman" panose="02020603050405020304" pitchFamily="18" charset="0"/>
              </a:rPr>
              <a:t>“Đẽo</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cày</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giữa</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đường</a:t>
            </a:r>
            <a:r>
              <a:rPr lang="en-US" sz="2800" i="1"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hàm</a:t>
            </a:r>
            <a:r>
              <a:rPr lang="en-US" sz="2800" dirty="0">
                <a:effectLst/>
                <a:latin typeface="Times New Roman" panose="02020603050405020304" pitchFamily="18" charset="0"/>
                <a:ea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rPr>
              <a:t>chê</a:t>
            </a:r>
            <a:r>
              <a:rPr lang="en-US" sz="2800" dirty="0">
                <a:effectLst/>
                <a:latin typeface="Times New Roman" panose="02020603050405020304" pitchFamily="18" charset="0"/>
                <a:ea typeface="Times New Roman" panose="02020603050405020304" pitchFamily="18" charset="0"/>
              </a:rPr>
              <a:t> bai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lập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luôn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đổi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cuối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cùng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chẳng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21744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150+ Hình Nền Slide PowerPoint Thuyết Trình Đẹp Nhất">
            <a:extLst>
              <a:ext uri="{FF2B5EF4-FFF2-40B4-BE49-F238E27FC236}">
                <a16:creationId xmlns:a16="http://schemas.microsoft.com/office/drawing/2014/main" id="{417E6FE6-F890-4C7E-39BB-558185CB8BC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B49811AC-12A2-F205-C684-3319BD4D4801}"/>
              </a:ext>
            </a:extLst>
          </p:cNvPr>
          <p:cNvSpPr txBox="1"/>
          <p:nvPr/>
        </p:nvSpPr>
        <p:spPr>
          <a:xfrm>
            <a:off x="1263491" y="172536"/>
            <a:ext cx="6096000" cy="584775"/>
          </a:xfrm>
          <a:prstGeom prst="rect">
            <a:avLst/>
          </a:prstGeom>
          <a:noFill/>
        </p:spPr>
        <p:txBody>
          <a:bodyPr wrap="square">
            <a:spAutoFit/>
          </a:bodyPr>
          <a:lstStyle/>
          <a:p>
            <a:pPr algn="just">
              <a:tabLst>
                <a:tab pos="1386840" algn="l"/>
              </a:tabLst>
            </a:pPr>
            <a:r>
              <a:rPr lang="en-US" sz="3200" b="1" dirty="0">
                <a:solidFill>
                  <a:srgbClr val="008000"/>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200"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Bước</a:t>
            </a:r>
            <a:r>
              <a:rPr lang="en-US" sz="3200" b="1" dirty="0">
                <a:solidFill>
                  <a:srgbClr val="008000"/>
                </a:solidFill>
                <a:latin typeface="Times New Roman" panose="02020603050405020304" pitchFamily="18" charset="0"/>
                <a:cs typeface="Times New Roman" panose="02020603050405020304" pitchFamily="18" charset="0"/>
              </a:rPr>
              <a:t> 2:</a:t>
            </a:r>
            <a:r>
              <a:rPr lang="en-US" sz="3200"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Tìm</a:t>
            </a:r>
            <a:r>
              <a:rPr lang="en-US" sz="3200" b="1" dirty="0">
                <a:solidFill>
                  <a:srgbClr val="008000"/>
                </a:solidFill>
                <a:latin typeface="Times New Roman" panose="02020603050405020304" pitchFamily="18" charset="0"/>
                <a:cs typeface="Times New Roman" panose="02020603050405020304" pitchFamily="18" charset="0"/>
              </a:rPr>
              <a:t> ý </a:t>
            </a:r>
            <a:r>
              <a:rPr lang="en-US" sz="3200" b="1" dirty="0" err="1">
                <a:solidFill>
                  <a:srgbClr val="008000"/>
                </a:solidFill>
                <a:latin typeface="Times New Roman" panose="02020603050405020304" pitchFamily="18" charset="0"/>
                <a:cs typeface="Times New Roman" panose="02020603050405020304" pitchFamily="18" charset="0"/>
              </a:rPr>
              <a:t>và</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lập</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dàn</a:t>
            </a:r>
            <a:r>
              <a:rPr lang="en-US" sz="3200" b="1" dirty="0">
                <a:solidFill>
                  <a:srgbClr val="008000"/>
                </a:solidFill>
                <a:latin typeface="Times New Roman" panose="02020603050405020304" pitchFamily="18" charset="0"/>
                <a:cs typeface="Times New Roman" panose="02020603050405020304" pitchFamily="18" charset="0"/>
              </a:rPr>
              <a:t> ý</a:t>
            </a:r>
            <a:endParaRPr lang="en-US" sz="3200" dirty="0">
              <a:solidFill>
                <a:srgbClr val="008000"/>
              </a:solidFill>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a16="http://schemas.microsoft.com/office/drawing/2014/main" id="{54897A1D-BE1C-17A2-16C3-207D3C277A04}"/>
              </a:ext>
            </a:extLst>
          </p:cNvPr>
          <p:cNvSpPr txBox="1"/>
          <p:nvPr/>
        </p:nvSpPr>
        <p:spPr>
          <a:xfrm>
            <a:off x="1494504" y="627195"/>
            <a:ext cx="6096000" cy="548099"/>
          </a:xfrm>
          <a:prstGeom prst="rect">
            <a:avLst/>
          </a:prstGeom>
          <a:noFill/>
        </p:spPr>
        <p:txBody>
          <a:bodyPr wrap="square">
            <a:spAutoFit/>
          </a:bodyPr>
          <a:lstStyle/>
          <a:p>
            <a:pPr marL="0" marR="0" algn="just">
              <a:lnSpc>
                <a:spcPct val="115000"/>
              </a:lnSpc>
              <a:spcBef>
                <a:spcPts val="600"/>
              </a:spcBef>
              <a:spcAft>
                <a:spcPts val="600"/>
              </a:spcAft>
            </a:pPr>
            <a:r>
              <a:rPr lang="en-US" sz="2800" b="1" dirty="0">
                <a:solidFill>
                  <a:srgbClr val="339933"/>
                </a:solidFill>
                <a:latin typeface="Times New Roman" panose="02020603050405020304" pitchFamily="18" charset="0"/>
                <a:ea typeface="Times New Roman" panose="02020603050405020304" pitchFamily="18" charset="0"/>
              </a:rPr>
              <a:t>b. </a:t>
            </a:r>
            <a:r>
              <a:rPr lang="en-US" sz="2800" b="1" dirty="0" err="1">
                <a:solidFill>
                  <a:srgbClr val="339933"/>
                </a:solidFill>
                <a:latin typeface="Times New Roman" panose="02020603050405020304" pitchFamily="18" charset="0"/>
                <a:ea typeface="Times New Roman" panose="02020603050405020304" pitchFamily="18" charset="0"/>
              </a:rPr>
              <a:t>Lập</a:t>
            </a:r>
            <a:r>
              <a:rPr lang="en-US" sz="2800" b="1" dirty="0">
                <a:solidFill>
                  <a:srgbClr val="339933"/>
                </a:solidFill>
                <a:latin typeface="Times New Roman" panose="02020603050405020304" pitchFamily="18" charset="0"/>
                <a:ea typeface="Times New Roman" panose="02020603050405020304" pitchFamily="18" charset="0"/>
              </a:rPr>
              <a:t> </a:t>
            </a:r>
            <a:r>
              <a:rPr lang="en-US" sz="2800" b="1" dirty="0" err="1">
                <a:solidFill>
                  <a:srgbClr val="339933"/>
                </a:solidFill>
                <a:latin typeface="Times New Roman" panose="02020603050405020304" pitchFamily="18" charset="0"/>
                <a:ea typeface="Times New Roman" panose="02020603050405020304" pitchFamily="18" charset="0"/>
              </a:rPr>
              <a:t>dàn</a:t>
            </a:r>
            <a:r>
              <a:rPr lang="en-US" sz="2800" b="1" dirty="0">
                <a:solidFill>
                  <a:srgbClr val="339933"/>
                </a:solidFill>
                <a:latin typeface="Times New Roman" panose="02020603050405020304" pitchFamily="18" charset="0"/>
                <a:ea typeface="Times New Roman" panose="02020603050405020304" pitchFamily="18" charset="0"/>
              </a:rPr>
              <a:t> ý</a:t>
            </a:r>
            <a:endParaRPr lang="en-US" sz="2800" dirty="0">
              <a:solidFill>
                <a:srgbClr val="339933"/>
              </a:solidFill>
              <a:effectLst/>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84542D30-72DA-F000-E301-E6B424055357}"/>
              </a:ext>
            </a:extLst>
          </p:cNvPr>
          <p:cNvSpPr txBox="1"/>
          <p:nvPr/>
        </p:nvSpPr>
        <p:spPr>
          <a:xfrm>
            <a:off x="1641986" y="1340824"/>
            <a:ext cx="9792929" cy="954107"/>
          </a:xfrm>
          <a:prstGeom prst="rect">
            <a:avLst/>
          </a:prstGeom>
          <a:noFill/>
        </p:spPr>
        <p:txBody>
          <a:bodyPr wrap="square">
            <a:spAutoFit/>
          </a:bodyPr>
          <a:lstStyle/>
          <a:p>
            <a:pPr marL="0" marR="0" algn="just">
              <a:spcBef>
                <a:spcPts val="600"/>
              </a:spcBef>
              <a:spcAft>
                <a:spcPts val="600"/>
              </a:spcAft>
            </a:pP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Lập</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dàn</a:t>
            </a:r>
            <a:r>
              <a:rPr lang="en-US" sz="2800" b="1" i="1" dirty="0">
                <a:solidFill>
                  <a:srgbClr val="000000"/>
                </a:solidFill>
                <a:effectLst/>
                <a:latin typeface="Times New Roman" panose="02020603050405020304" pitchFamily="18" charset="0"/>
                <a:ea typeface="Times New Roman" panose="02020603050405020304" pitchFamily="18" charset="0"/>
              </a:rPr>
              <a:t> ý </a:t>
            </a:r>
            <a:r>
              <a:rPr lang="en-US" sz="2800" b="1" i="1" dirty="0" err="1">
                <a:solidFill>
                  <a:srgbClr val="000000"/>
                </a:solidFill>
                <a:effectLst/>
                <a:latin typeface="Times New Roman" panose="02020603050405020304" pitchFamily="18" charset="0"/>
                <a:ea typeface="Times New Roman" panose="02020603050405020304" pitchFamily="18" charset="0"/>
              </a:rPr>
              <a:t>bằng</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cách</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dựa</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vào</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các</a:t>
            </a:r>
            <a:r>
              <a:rPr lang="en-US" sz="2800" b="1" i="1" dirty="0">
                <a:solidFill>
                  <a:srgbClr val="000000"/>
                </a:solidFill>
                <a:effectLst/>
                <a:latin typeface="Times New Roman" panose="02020603050405020304" pitchFamily="18" charset="0"/>
                <a:ea typeface="Times New Roman" panose="02020603050405020304" pitchFamily="18" charset="0"/>
              </a:rPr>
              <a:t> ý </a:t>
            </a:r>
            <a:r>
              <a:rPr lang="en-US" sz="2800" b="1" i="1" dirty="0" err="1">
                <a:solidFill>
                  <a:srgbClr val="000000"/>
                </a:solidFill>
                <a:effectLst/>
                <a:latin typeface="Times New Roman" panose="02020603050405020304" pitchFamily="18" charset="0"/>
                <a:ea typeface="Times New Roman" panose="02020603050405020304" pitchFamily="18" charset="0"/>
              </a:rPr>
              <a:t>đã</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tìm</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được</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sắp</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xếp</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lại</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theo</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một</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trình</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tự</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nhất</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định</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theo</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ba</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phần</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lớn</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của</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bài</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văn</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gồm</a:t>
            </a:r>
            <a:r>
              <a:rPr lang="en-US" sz="2800" b="1"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87B0F405-46C0-AE32-0750-7FEE6BA86D4B}"/>
              </a:ext>
            </a:extLst>
          </p:cNvPr>
          <p:cNvSpPr txBox="1"/>
          <p:nvPr/>
        </p:nvSpPr>
        <p:spPr>
          <a:xfrm>
            <a:off x="1626903" y="2460461"/>
            <a:ext cx="9808012" cy="1532334"/>
          </a:xfrm>
          <a:prstGeom prst="roundRect">
            <a:avLst/>
          </a:prstGeom>
          <a:noFill/>
          <a:ln w="38100">
            <a:solidFill>
              <a:srgbClr val="00B050"/>
            </a:solidFill>
          </a:ln>
        </p:spPr>
        <p:txBody>
          <a:bodyPr wrap="square">
            <a:spAutoFit/>
          </a:bodyPr>
          <a:lstStyle/>
          <a:p>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Kết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ấn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hệ</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huống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nhắc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lựa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chọn</a:t>
            </a:r>
            <a:r>
              <a:rPr lang="en-US" sz="2800" dirty="0">
                <a:solidFill>
                  <a:srgbClr val="000000"/>
                </a:solidFill>
                <a:effectLst/>
                <a:latin typeface="Times New Roman" panose="02020603050405020304" pitchFamily="18" charset="0"/>
                <a:ea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rPr>
              <a:t>kiến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228050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150+ Hình Nền Slide PowerPoint Thuyết Trình Đẹp Nhất">
            <a:extLst>
              <a:ext uri="{FF2B5EF4-FFF2-40B4-BE49-F238E27FC236}">
                <a16:creationId xmlns:a16="http://schemas.microsoft.com/office/drawing/2014/main" id="{417E6FE6-F890-4C7E-39BB-558185CB8BC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B49811AC-12A2-F205-C684-3319BD4D4801}"/>
              </a:ext>
            </a:extLst>
          </p:cNvPr>
          <p:cNvSpPr txBox="1"/>
          <p:nvPr/>
        </p:nvSpPr>
        <p:spPr>
          <a:xfrm>
            <a:off x="1430638" y="1039777"/>
            <a:ext cx="6096000" cy="584775"/>
          </a:xfrm>
          <a:prstGeom prst="rect">
            <a:avLst/>
          </a:prstGeom>
          <a:noFill/>
        </p:spPr>
        <p:txBody>
          <a:bodyPr wrap="square">
            <a:spAutoFit/>
          </a:bodyPr>
          <a:lstStyle/>
          <a:p>
            <a:pPr algn="just">
              <a:tabLst>
                <a:tab pos="1386840" algn="l"/>
              </a:tabLst>
            </a:pPr>
            <a:r>
              <a:rPr lang="en-US" sz="3200" b="1" dirty="0">
                <a:solidFill>
                  <a:srgbClr val="008000"/>
                </a:solidFill>
                <a:effectLst/>
                <a:latin typeface="Times New Roman" panose="02020603050405020304" pitchFamily="18" charset="0"/>
                <a:ea typeface="MS Mincho" panose="02020609040205080304" pitchFamily="49" charset="-128"/>
                <a:cs typeface="Times New Roman" panose="02020603050405020304" pitchFamily="18" charset="0"/>
              </a:rPr>
              <a:t>3. </a:t>
            </a:r>
            <a:r>
              <a:rPr lang="en-US" sz="3200" b="1" dirty="0" err="1">
                <a:solidFill>
                  <a:srgbClr val="008000"/>
                </a:solidFill>
                <a:latin typeface="Times New Roman" panose="02020603050405020304" pitchFamily="18" charset="0"/>
                <a:cs typeface="Times New Roman" panose="02020603050405020304" pitchFamily="18" charset="0"/>
              </a:rPr>
              <a:t>Bước</a:t>
            </a:r>
            <a:r>
              <a:rPr lang="en-US" sz="3200" b="1" dirty="0">
                <a:solidFill>
                  <a:srgbClr val="008000"/>
                </a:solidFill>
                <a:latin typeface="Times New Roman" panose="02020603050405020304" pitchFamily="18" charset="0"/>
                <a:cs typeface="Times New Roman" panose="02020603050405020304" pitchFamily="18" charset="0"/>
              </a:rPr>
              <a:t> 3: </a:t>
            </a:r>
            <a:r>
              <a:rPr lang="en-US" sz="3200" b="1" dirty="0" err="1">
                <a:solidFill>
                  <a:srgbClr val="008000"/>
                </a:solidFill>
                <a:latin typeface="Times New Roman" panose="02020603050405020304" pitchFamily="18" charset="0"/>
                <a:cs typeface="Times New Roman" panose="02020603050405020304" pitchFamily="18" charset="0"/>
              </a:rPr>
              <a:t>Viết</a:t>
            </a:r>
            <a:endParaRPr lang="en-US" sz="3200" dirty="0">
              <a:solidFill>
                <a:srgbClr val="008000"/>
              </a:solidFill>
              <a:latin typeface="Times New Roman" panose="02020603050405020304" pitchFamily="18" charset="0"/>
              <a:cs typeface="Times New Roman" panose="02020603050405020304" pitchFamily="18" charset="0"/>
            </a:endParaRPr>
          </a:p>
        </p:txBody>
      </p:sp>
      <p:sp>
        <p:nvSpPr>
          <p:cNvPr id="10" name="Hộp Văn bản 9">
            <a:extLst>
              <a:ext uri="{FF2B5EF4-FFF2-40B4-BE49-F238E27FC236}">
                <a16:creationId xmlns:a16="http://schemas.microsoft.com/office/drawing/2014/main" id="{1FBF55D2-8184-7368-4522-0C91ABBC2EAF}"/>
              </a:ext>
            </a:extLst>
          </p:cNvPr>
          <p:cNvSpPr txBox="1"/>
          <p:nvPr/>
        </p:nvSpPr>
        <p:spPr>
          <a:xfrm>
            <a:off x="1524088" y="176501"/>
            <a:ext cx="9804986" cy="954107"/>
          </a:xfrm>
          <a:prstGeom prst="rect">
            <a:avLst/>
          </a:prstGeom>
          <a:noFill/>
        </p:spPr>
        <p:txBody>
          <a:bodyPr wrap="square">
            <a:spAutoFit/>
          </a:bodyPr>
          <a:lstStyle/>
          <a:p>
            <a:pPr marL="0" marR="0" algn="just">
              <a:spcBef>
                <a:spcPts val="600"/>
              </a:spcBef>
              <a:spcAft>
                <a:spcPts val="600"/>
              </a:spcAft>
            </a:pPr>
            <a:r>
              <a:rPr lang="en-US" sz="2800" b="1" dirty="0" err="1">
                <a:effectLst/>
                <a:latin typeface="Times New Roman" panose="02020603050405020304" pitchFamily="18" charset="0"/>
                <a:ea typeface="MS Mincho" panose="02020609040205080304" pitchFamily="49" charset="-128"/>
              </a:rPr>
              <a:t>Đề</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bài</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Viết</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bài</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văn</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phân</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tích</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đặc</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điểm</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nhân</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vật</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người</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thợ</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mộc</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trong</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truyện</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ngụ</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ngôn</a:t>
            </a:r>
            <a:r>
              <a:rPr lang="en-US" sz="2800" b="1" dirty="0">
                <a:effectLst/>
                <a:latin typeface="Times New Roman" panose="02020603050405020304" pitchFamily="18" charset="0"/>
                <a:ea typeface="MS Mincho" panose="02020609040205080304" pitchFamily="49" charset="-128"/>
              </a:rPr>
              <a:t> </a:t>
            </a:r>
            <a:r>
              <a:rPr lang="en-US" sz="2800" b="1" i="1" dirty="0" err="1">
                <a:effectLst/>
                <a:latin typeface="Times New Roman" panose="02020603050405020304" pitchFamily="18" charset="0"/>
                <a:ea typeface="MS Mincho" panose="02020609040205080304" pitchFamily="49" charset="-128"/>
              </a:rPr>
              <a:t>Đẽo</a:t>
            </a:r>
            <a:r>
              <a:rPr lang="en-US" sz="2800" b="1" i="1" dirty="0">
                <a:effectLst/>
                <a:latin typeface="Times New Roman" panose="02020603050405020304" pitchFamily="18" charset="0"/>
                <a:ea typeface="MS Mincho" panose="02020609040205080304" pitchFamily="49" charset="-128"/>
              </a:rPr>
              <a:t> </a:t>
            </a:r>
            <a:r>
              <a:rPr lang="en-US" sz="2800" b="1" i="1" dirty="0" err="1">
                <a:effectLst/>
                <a:latin typeface="Times New Roman" panose="02020603050405020304" pitchFamily="18" charset="0"/>
                <a:ea typeface="MS Mincho" panose="02020609040205080304" pitchFamily="49" charset="-128"/>
              </a:rPr>
              <a:t>cày</a:t>
            </a:r>
            <a:r>
              <a:rPr lang="en-US" sz="2800" b="1" i="1" dirty="0">
                <a:effectLst/>
                <a:latin typeface="Times New Roman" panose="02020603050405020304" pitchFamily="18" charset="0"/>
                <a:ea typeface="MS Mincho" panose="02020609040205080304" pitchFamily="49" charset="-128"/>
              </a:rPr>
              <a:t> </a:t>
            </a:r>
            <a:r>
              <a:rPr lang="en-US" sz="2800" b="1" i="1" dirty="0" err="1">
                <a:effectLst/>
                <a:latin typeface="Times New Roman" panose="02020603050405020304" pitchFamily="18" charset="0"/>
                <a:ea typeface="MS Mincho" panose="02020609040205080304" pitchFamily="49" charset="-128"/>
              </a:rPr>
              <a:t>giữa</a:t>
            </a:r>
            <a:r>
              <a:rPr lang="en-US" sz="2800" b="1" i="1" dirty="0">
                <a:effectLst/>
                <a:latin typeface="Times New Roman" panose="02020603050405020304" pitchFamily="18" charset="0"/>
                <a:ea typeface="MS Mincho" panose="02020609040205080304" pitchFamily="49" charset="-128"/>
              </a:rPr>
              <a:t> </a:t>
            </a:r>
            <a:r>
              <a:rPr lang="en-US" sz="2800" b="1" i="1" dirty="0" err="1">
                <a:effectLst/>
                <a:latin typeface="Times New Roman" panose="02020603050405020304" pitchFamily="18" charset="0"/>
                <a:ea typeface="MS Mincho" panose="02020609040205080304" pitchFamily="49" charset="-128"/>
              </a:rPr>
              <a:t>đường</a:t>
            </a:r>
            <a:r>
              <a:rPr lang="en-US" sz="2800" b="1" i="1" dirty="0">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F6C54A5C-FE2C-D956-8F10-AE2F326BAFF1}"/>
              </a:ext>
            </a:extLst>
          </p:cNvPr>
          <p:cNvSpPr txBox="1"/>
          <p:nvPr/>
        </p:nvSpPr>
        <p:spPr>
          <a:xfrm>
            <a:off x="1685896" y="1752538"/>
            <a:ext cx="8156194" cy="606407"/>
          </a:xfrm>
          <a:prstGeom prst="roundRect">
            <a:avLst/>
          </a:prstGeom>
          <a:noFill/>
          <a:ln w="38100">
            <a:solidFill>
              <a:srgbClr val="00B050"/>
            </a:solidFill>
          </a:ln>
        </p:spPr>
        <p:txBody>
          <a:bodyPr wrap="square">
            <a:spAutoFit/>
          </a:bodyPr>
          <a:lstStyle/>
          <a:p>
            <a:pPr marR="0" lvl="0" algn="just">
              <a:lnSpc>
                <a:spcPct val="115000"/>
              </a:lnSpc>
              <a:spcBef>
                <a:spcPts val="0"/>
              </a:spcBef>
              <a:spcAft>
                <a:spcPts val="600"/>
              </a:spcAft>
              <a:buSzPts val="1400"/>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Dựa</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vào</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dàn</a:t>
            </a:r>
            <a:r>
              <a:rPr lang="en-US" sz="2800" dirty="0">
                <a:solidFill>
                  <a:srgbClr val="0D0D0D"/>
                </a:solidFill>
                <a:effectLst/>
                <a:latin typeface="Times New Roman" panose="02020603050405020304" pitchFamily="18" charset="0"/>
                <a:ea typeface="MS Mincho" panose="02020609040205080304" pitchFamily="49" charset="-128"/>
              </a:rPr>
              <a:t> ý </a:t>
            </a:r>
            <a:r>
              <a:rPr lang="en-US" sz="2800" dirty="0" err="1">
                <a:solidFill>
                  <a:srgbClr val="0D0D0D"/>
                </a:solidFill>
                <a:effectLst/>
                <a:latin typeface="Times New Roman" panose="02020603050405020304" pitchFamily="18" charset="0"/>
                <a:ea typeface="MS Mincho" panose="02020609040205080304" pitchFamily="49" charset="-128"/>
              </a:rPr>
              <a:t>đã</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xây</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dựng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để</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luyện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tập</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kĩ</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năng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viết</a:t>
            </a:r>
            <a:r>
              <a:rPr lang="en-US" sz="2800" dirty="0">
                <a:solidFill>
                  <a:srgbClr val="0D0D0D"/>
                </a:solidFill>
                <a:effectLst/>
                <a:latin typeface="Times New Roman" panose="02020603050405020304" pitchFamily="18" charset="0"/>
                <a:ea typeface="MS Mincho" panose="02020609040205080304" pitchFamily="49" charset="-128"/>
              </a:rPr>
              <a:t>.</a:t>
            </a:r>
            <a:endParaRPr lang="en-US" sz="2400" dirty="0">
              <a:effectLst/>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C92D9FAC-9933-CF9D-8686-B1B55CCDA7E0}"/>
              </a:ext>
            </a:extLst>
          </p:cNvPr>
          <p:cNvSpPr txBox="1"/>
          <p:nvPr/>
        </p:nvSpPr>
        <p:spPr>
          <a:xfrm>
            <a:off x="1685896" y="2502037"/>
            <a:ext cx="1539084" cy="606407"/>
          </a:xfrm>
          <a:prstGeom prst="roundRect">
            <a:avLst/>
          </a:prstGeom>
          <a:noFill/>
          <a:ln w="38100">
            <a:solidFill>
              <a:srgbClr val="00B050"/>
            </a:solidFill>
          </a:ln>
        </p:spPr>
        <p:txBody>
          <a:bodyPr wrap="square">
            <a:spAutoFit/>
          </a:bodyPr>
          <a:lstStyle/>
          <a:p>
            <a:pPr algn="just">
              <a:lnSpc>
                <a:spcPct val="115000"/>
              </a:lnSpc>
              <a:spcAft>
                <a:spcPts val="600"/>
              </a:spcAft>
              <a:buSzPts val="1400"/>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Chú</a:t>
            </a:r>
            <a:r>
              <a:rPr lang="en-US" sz="2800" dirty="0">
                <a:solidFill>
                  <a:srgbClr val="0D0D0D"/>
                </a:solidFill>
                <a:effectLst/>
                <a:latin typeface="Times New Roman" panose="02020603050405020304" pitchFamily="18" charset="0"/>
                <a:ea typeface="MS Mincho" panose="02020609040205080304" pitchFamily="49" charset="-128"/>
              </a:rPr>
              <a:t> ý:</a:t>
            </a:r>
            <a:endParaRPr lang="en-US" sz="2400" dirty="0">
              <a:effectLst/>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8902C67A-4DB9-17AD-B05C-F9406BBDB0D8}"/>
              </a:ext>
            </a:extLst>
          </p:cNvPr>
          <p:cNvSpPr txBox="1"/>
          <p:nvPr/>
        </p:nvSpPr>
        <p:spPr>
          <a:xfrm>
            <a:off x="1164786" y="3178404"/>
            <a:ext cx="3385716" cy="548099"/>
          </a:xfrm>
          <a:prstGeom prst="rect">
            <a:avLst/>
          </a:prstGeom>
          <a:noFill/>
          <a:ln w="38100">
            <a:noFill/>
          </a:ln>
        </p:spPr>
        <p:txBody>
          <a:bodyPr wrap="square">
            <a:spAutoFit/>
          </a:bodyPr>
          <a:lstStyle/>
          <a:p>
            <a:pPr marL="101600" marR="0" algn="just">
              <a:lnSpc>
                <a:spcPct val="115000"/>
              </a:lnSpc>
              <a:spcBef>
                <a:spcPts val="0"/>
              </a:spcBef>
              <a:spcAft>
                <a:spcPts val="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Bài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viết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đủ</a:t>
            </a:r>
            <a:r>
              <a:rPr lang="en-US" sz="2800" dirty="0">
                <a:solidFill>
                  <a:srgbClr val="0D0D0D"/>
                </a:solidFill>
                <a:effectLst/>
                <a:latin typeface="Times New Roman" panose="02020603050405020304" pitchFamily="18" charset="0"/>
                <a:ea typeface="MS Mincho" panose="02020609040205080304" pitchFamily="49" charset="-128"/>
              </a:rPr>
              <a:t> 3 </a:t>
            </a:r>
            <a:r>
              <a:rPr lang="en-US" sz="2800" dirty="0" err="1">
                <a:solidFill>
                  <a:srgbClr val="0D0D0D"/>
                </a:solidFill>
                <a:effectLst/>
                <a:latin typeface="Times New Roman" panose="02020603050405020304" pitchFamily="18" charset="0"/>
                <a:ea typeface="MS Mincho" panose="02020609040205080304" pitchFamily="49" charset="-128"/>
              </a:rPr>
              <a:t>phần</a:t>
            </a:r>
            <a:endParaRPr lang="en-US" sz="2400"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62C95402-0246-2D8C-E1B7-B490107FD504}"/>
              </a:ext>
            </a:extLst>
          </p:cNvPr>
          <p:cNvSpPr txBox="1"/>
          <p:nvPr/>
        </p:nvSpPr>
        <p:spPr>
          <a:xfrm>
            <a:off x="1164786" y="3692363"/>
            <a:ext cx="10850233" cy="548099"/>
          </a:xfrm>
          <a:prstGeom prst="rect">
            <a:avLst/>
          </a:prstGeom>
          <a:noFill/>
          <a:ln w="38100">
            <a:noFill/>
          </a:ln>
        </p:spPr>
        <p:txBody>
          <a:bodyPr wrap="square">
            <a:spAutoFit/>
          </a:bodyPr>
          <a:lstStyle/>
          <a:p>
            <a:pPr marL="101600" marR="0" algn="just">
              <a:lnSpc>
                <a:spcPct val="115000"/>
              </a:lnSpc>
              <a:spcBef>
                <a:spcPts val="0"/>
              </a:spcBef>
              <a:spcAft>
                <a:spcPts val="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Các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luận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điểm</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trong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phần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thân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bài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phải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làm</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rõ</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cho</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vấn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đề</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nêu</a:t>
            </a:r>
            <a:r>
              <a:rPr lang="en-US" sz="2800" dirty="0">
                <a:solidFill>
                  <a:srgbClr val="0D0D0D"/>
                </a:solidFill>
                <a:effectLst/>
                <a:latin typeface="Times New Roman" panose="02020603050405020304" pitchFamily="18" charset="0"/>
                <a:ea typeface="MS Mincho" panose="02020609040205080304" pitchFamily="49" charset="-128"/>
              </a:rPr>
              <a:t> ở </a:t>
            </a:r>
            <a:r>
              <a:rPr lang="en-US" sz="2800" dirty="0" err="1">
                <a:solidFill>
                  <a:srgbClr val="0D0D0D"/>
                </a:solidFill>
                <a:effectLst/>
                <a:latin typeface="Times New Roman" panose="02020603050405020304" pitchFamily="18" charset="0"/>
                <a:ea typeface="MS Mincho" panose="02020609040205080304" pitchFamily="49" charset="-128"/>
              </a:rPr>
              <a:t>đề</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bài</a:t>
            </a:r>
            <a:r>
              <a:rPr lang="en-US" sz="2800" dirty="0">
                <a:solidFill>
                  <a:srgbClr val="0D0D0D"/>
                </a:solidFill>
                <a:effectLst/>
                <a:latin typeface="Times New Roman" panose="02020603050405020304" pitchFamily="18" charset="0"/>
                <a:ea typeface="MS Mincho" panose="02020609040205080304" pitchFamily="49" charset="-128"/>
              </a:rPr>
              <a:t>.</a:t>
            </a:r>
            <a:endParaRPr lang="en-US" sz="2400" dirty="0">
              <a:effectLst/>
              <a:latin typeface="Times New Roman" panose="02020603050405020304" pitchFamily="18" charset="0"/>
              <a:ea typeface="Times New Roman" panose="02020603050405020304" pitchFamily="18" charset="0"/>
            </a:endParaRPr>
          </a:p>
        </p:txBody>
      </p:sp>
      <p:sp>
        <p:nvSpPr>
          <p:cNvPr id="17" name="Hộp Văn bản 16">
            <a:extLst>
              <a:ext uri="{FF2B5EF4-FFF2-40B4-BE49-F238E27FC236}">
                <a16:creationId xmlns:a16="http://schemas.microsoft.com/office/drawing/2014/main" id="{3A117C5D-633A-E854-91C1-3ED410423979}"/>
              </a:ext>
            </a:extLst>
          </p:cNvPr>
          <p:cNvSpPr txBox="1"/>
          <p:nvPr/>
        </p:nvSpPr>
        <p:spPr>
          <a:xfrm>
            <a:off x="1164785" y="4198939"/>
            <a:ext cx="10299627" cy="1043619"/>
          </a:xfrm>
          <a:prstGeom prst="rect">
            <a:avLst/>
          </a:prstGeom>
          <a:noFill/>
          <a:ln w="38100">
            <a:noFill/>
          </a:ln>
        </p:spPr>
        <p:txBody>
          <a:bodyPr wrap="square">
            <a:spAutoFit/>
          </a:bodyPr>
          <a:lstStyle/>
          <a:p>
            <a:pPr marL="101600" marR="0" algn="just">
              <a:lnSpc>
                <a:spcPct val="115000"/>
              </a:lnSpc>
              <a:spcBef>
                <a:spcPts val="0"/>
              </a:spcBef>
              <a:spcAft>
                <a:spcPts val="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Cần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nhìn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nhận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phân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tích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nhân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vật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từ</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nhiều</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góc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độ</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trong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một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chỉnh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thể</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trọn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vẹn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để</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có</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những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nhận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xét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đánh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giá</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toàn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diện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thuyết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phục</a:t>
            </a:r>
            <a:r>
              <a:rPr lang="en-US" sz="2800" dirty="0">
                <a:solidFill>
                  <a:srgbClr val="0D0D0D"/>
                </a:solidFill>
                <a:effectLst/>
                <a:latin typeface="Times New Roman" panose="02020603050405020304" pitchFamily="18" charset="0"/>
                <a:ea typeface="MS Mincho" panose="02020609040205080304" pitchFamily="49" charset="-128"/>
              </a:rPr>
              <a:t>.</a:t>
            </a:r>
            <a:endParaRPr lang="en-US" sz="2400" dirty="0">
              <a:effectLst/>
              <a:latin typeface="Times New Roman" panose="02020603050405020304" pitchFamily="18" charset="0"/>
              <a:ea typeface="Times New Roman" panose="02020603050405020304" pitchFamily="18" charset="0"/>
            </a:endParaRPr>
          </a:p>
        </p:txBody>
      </p:sp>
      <p:sp>
        <p:nvSpPr>
          <p:cNvPr id="18" name="Hộp Văn bản 17">
            <a:extLst>
              <a:ext uri="{FF2B5EF4-FFF2-40B4-BE49-F238E27FC236}">
                <a16:creationId xmlns:a16="http://schemas.microsoft.com/office/drawing/2014/main" id="{13A1A27F-BBD8-CD19-A646-78118EC7F217}"/>
              </a:ext>
            </a:extLst>
          </p:cNvPr>
          <p:cNvSpPr txBox="1"/>
          <p:nvPr/>
        </p:nvSpPr>
        <p:spPr>
          <a:xfrm>
            <a:off x="1164785" y="5148389"/>
            <a:ext cx="10299627" cy="548099"/>
          </a:xfrm>
          <a:prstGeom prst="rect">
            <a:avLst/>
          </a:prstGeom>
          <a:noFill/>
          <a:ln w="38100">
            <a:noFill/>
          </a:ln>
        </p:spPr>
        <p:txBody>
          <a:bodyPr wrap="square">
            <a:spAutoFit/>
          </a:bodyPr>
          <a:lstStyle/>
          <a:p>
            <a:pPr marL="101600" marR="0" algn="just">
              <a:lnSpc>
                <a:spcPct val="115000"/>
              </a:lnSpc>
              <a:spcBef>
                <a:spcPts val="0"/>
              </a:spcBef>
              <a:spcAft>
                <a:spcPts val="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Các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dẫn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chứng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phải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đúng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tiêu</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biểu</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và</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phong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phú</a:t>
            </a:r>
            <a:r>
              <a:rPr lang="en-US" sz="2800" dirty="0">
                <a:solidFill>
                  <a:srgbClr val="0D0D0D"/>
                </a:solidFill>
                <a:effectLst/>
                <a:latin typeface="Times New Roman" panose="02020603050405020304" pitchFamily="18" charset="0"/>
                <a:ea typeface="MS Mincho" panose="02020609040205080304" pitchFamily="49" charset="-128"/>
              </a:rPr>
              <a:t>.</a:t>
            </a:r>
            <a:endParaRPr lang="en-US" sz="2400" dirty="0">
              <a:effectLst/>
              <a:latin typeface="Times New Roman" panose="02020603050405020304" pitchFamily="18" charset="0"/>
              <a:ea typeface="Times New Roman" panose="02020603050405020304" pitchFamily="18" charset="0"/>
            </a:endParaRPr>
          </a:p>
        </p:txBody>
      </p:sp>
      <p:sp>
        <p:nvSpPr>
          <p:cNvPr id="19" name="Hộp Văn bản 18">
            <a:extLst>
              <a:ext uri="{FF2B5EF4-FFF2-40B4-BE49-F238E27FC236}">
                <a16:creationId xmlns:a16="http://schemas.microsoft.com/office/drawing/2014/main" id="{807E9DF6-14A8-5AA3-FE4E-D880E6C40115}"/>
              </a:ext>
            </a:extLst>
          </p:cNvPr>
          <p:cNvSpPr txBox="1"/>
          <p:nvPr/>
        </p:nvSpPr>
        <p:spPr>
          <a:xfrm>
            <a:off x="1276767" y="5696488"/>
            <a:ext cx="10299627" cy="954107"/>
          </a:xfrm>
          <a:prstGeom prst="rect">
            <a:avLst/>
          </a:prstGeom>
          <a:noFill/>
          <a:ln w="38100">
            <a:noFill/>
          </a:ln>
        </p:spPr>
        <p:txBody>
          <a:bodyPr wrap="square">
            <a:spAutoFit/>
          </a:bodyPr>
          <a:lstStyle/>
          <a:p>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Lập</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luận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chặt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chẽ</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lời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văn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trong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sáng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thể</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hiện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được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thái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độ</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tình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cảm</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của</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người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viết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với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vấn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đề</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nghị</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luận</a:t>
            </a:r>
            <a:r>
              <a:rPr lang="en-US" sz="2800" dirty="0">
                <a:solidFill>
                  <a:srgbClr val="0D0D0D"/>
                </a:solidFill>
                <a:effectLst/>
                <a:latin typeface="Times New Roman" panose="02020603050405020304" pitchFamily="18" charset="0"/>
                <a:ea typeface="MS Mincho" panose="02020609040205080304" pitchFamily="49" charset="-128"/>
              </a:rPr>
              <a:t>.</a:t>
            </a:r>
            <a:endParaRPr lang="en-US" sz="2800" dirty="0"/>
          </a:p>
        </p:txBody>
      </p:sp>
    </p:spTree>
    <p:extLst>
      <p:ext uri="{BB962C8B-B14F-4D97-AF65-F5344CB8AC3E}">
        <p14:creationId xmlns:p14="http://schemas.microsoft.com/office/powerpoint/2010/main" val="1093741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2" grpId="0" animBg="1"/>
      <p:bldP spid="13" grpId="0" animBg="1"/>
      <p:bldP spid="14" grpId="0" animBg="1"/>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150+ Hình Nền Slide PowerPoint Thuyết Trình Đẹp Nhất">
            <a:extLst>
              <a:ext uri="{FF2B5EF4-FFF2-40B4-BE49-F238E27FC236}">
                <a16:creationId xmlns:a16="http://schemas.microsoft.com/office/drawing/2014/main" id="{417E6FE6-F890-4C7E-39BB-558185CB8BC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B49811AC-12A2-F205-C684-3319BD4D4801}"/>
              </a:ext>
            </a:extLst>
          </p:cNvPr>
          <p:cNvSpPr txBox="1"/>
          <p:nvPr/>
        </p:nvSpPr>
        <p:spPr>
          <a:xfrm>
            <a:off x="1361812" y="1736229"/>
            <a:ext cx="8303297" cy="584775"/>
          </a:xfrm>
          <a:prstGeom prst="rect">
            <a:avLst/>
          </a:prstGeom>
          <a:noFill/>
        </p:spPr>
        <p:txBody>
          <a:bodyPr wrap="square">
            <a:spAutoFit/>
          </a:bodyPr>
          <a:lstStyle/>
          <a:p>
            <a:r>
              <a:rPr lang="en-US" sz="3200" b="1" dirty="0">
                <a:solidFill>
                  <a:srgbClr val="008000"/>
                </a:solidFill>
                <a:effectLst/>
                <a:latin typeface="Times New Roman" panose="02020603050405020304" pitchFamily="18" charset="0"/>
                <a:ea typeface="MS Mincho" panose="02020609040205080304" pitchFamily="49" charset="-128"/>
                <a:cs typeface="Times New Roman" panose="02020603050405020304" pitchFamily="18" charset="0"/>
              </a:rPr>
              <a:t>4. </a:t>
            </a:r>
            <a:r>
              <a:rPr lang="en-US" sz="3200" b="1" dirty="0" err="1">
                <a:solidFill>
                  <a:srgbClr val="008000"/>
                </a:solidFill>
                <a:latin typeface="Times New Roman" panose="02020603050405020304" pitchFamily="18" charset="0"/>
                <a:cs typeface="Times New Roman" panose="02020603050405020304" pitchFamily="18" charset="0"/>
              </a:rPr>
              <a:t>Bước</a:t>
            </a:r>
            <a:r>
              <a:rPr lang="en-US" sz="3200" b="1" dirty="0">
                <a:solidFill>
                  <a:srgbClr val="008000"/>
                </a:solidFill>
                <a:latin typeface="Times New Roman" panose="02020603050405020304" pitchFamily="18" charset="0"/>
                <a:cs typeface="Times New Roman" panose="02020603050405020304" pitchFamily="18" charset="0"/>
              </a:rPr>
              <a:t> 4: </a:t>
            </a:r>
            <a:r>
              <a:rPr lang="en-US" sz="3200" b="1" dirty="0" err="1">
                <a:solidFill>
                  <a:srgbClr val="008000"/>
                </a:solidFill>
                <a:latin typeface="Times New Roman" panose="02020603050405020304" pitchFamily="18" charset="0"/>
                <a:cs typeface="Times New Roman" panose="02020603050405020304" pitchFamily="18" charset="0"/>
              </a:rPr>
              <a:t>Kiểm</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tra</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chỉnh</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sửa</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hoàn</a:t>
            </a:r>
            <a:r>
              <a:rPr lang="en-US" sz="3200" b="1" dirty="0">
                <a:solidFill>
                  <a:srgbClr val="008000"/>
                </a:solidFill>
                <a:latin typeface="Times New Roman" panose="02020603050405020304" pitchFamily="18" charset="0"/>
                <a:cs typeface="Times New Roman" panose="02020603050405020304" pitchFamily="18" charset="0"/>
              </a:rPr>
              <a:t> </a:t>
            </a:r>
            <a:r>
              <a:rPr lang="en-US" sz="3200" b="1" dirty="0" err="1">
                <a:solidFill>
                  <a:srgbClr val="008000"/>
                </a:solidFill>
                <a:latin typeface="Times New Roman" panose="02020603050405020304" pitchFamily="18" charset="0"/>
                <a:cs typeface="Times New Roman" panose="02020603050405020304" pitchFamily="18" charset="0"/>
              </a:rPr>
              <a:t>thiện</a:t>
            </a:r>
            <a:endParaRPr lang="en-US" sz="3200" dirty="0">
              <a:solidFill>
                <a:srgbClr val="008000"/>
              </a:solidFill>
              <a:latin typeface="Times New Roman" panose="02020603050405020304" pitchFamily="18" charset="0"/>
              <a:cs typeface="Times New Roman" panose="02020603050405020304" pitchFamily="18" charset="0"/>
            </a:endParaRPr>
          </a:p>
        </p:txBody>
      </p:sp>
      <p:sp>
        <p:nvSpPr>
          <p:cNvPr id="2" name="Hộp Văn bản 1">
            <a:extLst>
              <a:ext uri="{FF2B5EF4-FFF2-40B4-BE49-F238E27FC236}">
                <a16:creationId xmlns:a16="http://schemas.microsoft.com/office/drawing/2014/main" id="{FE4ADB63-5243-9E32-9CA4-D86D974595BA}"/>
              </a:ext>
            </a:extLst>
          </p:cNvPr>
          <p:cNvSpPr txBox="1"/>
          <p:nvPr/>
        </p:nvSpPr>
        <p:spPr>
          <a:xfrm>
            <a:off x="1230388" y="208818"/>
            <a:ext cx="10118351" cy="584775"/>
          </a:xfrm>
          <a:prstGeom prst="rect">
            <a:avLst/>
          </a:prstGeom>
          <a:noFill/>
        </p:spPr>
        <p:txBody>
          <a:bodyPr wrap="square">
            <a:spAutoFit/>
          </a:bodyPr>
          <a:lstStyle/>
          <a:p>
            <a:r>
              <a:rPr lang="en-US" sz="3200" b="1" dirty="0">
                <a:solidFill>
                  <a:schemeClr val="bg1"/>
                </a:solidFill>
                <a:highlight>
                  <a:srgbClr val="008000"/>
                </a:highlight>
                <a:latin typeface="Times New Roman" panose="02020603050405020304" pitchFamily="18" charset="0"/>
              </a:rPr>
              <a:t>II. </a:t>
            </a:r>
            <a:r>
              <a:rPr lang="en-US" sz="3200" b="1" dirty="0" err="1">
                <a:solidFill>
                  <a:schemeClr val="bg1"/>
                </a:solidFill>
                <a:highlight>
                  <a:srgbClr val="008000"/>
                </a:highlight>
                <a:latin typeface="Times New Roman" panose="02020603050405020304" pitchFamily="18" charset="0"/>
              </a:rPr>
              <a:t>Thực</a:t>
            </a:r>
            <a:r>
              <a:rPr lang="en-US" sz="3200" b="1" dirty="0">
                <a:solidFill>
                  <a:schemeClr val="bg1"/>
                </a:solidFill>
                <a:highlight>
                  <a:srgbClr val="008000"/>
                </a:highlight>
                <a:latin typeface="Times New Roman" panose="02020603050405020304" pitchFamily="18" charset="0"/>
              </a:rPr>
              <a:t> </a:t>
            </a:r>
            <a:r>
              <a:rPr lang="en-US" sz="3200" b="1" dirty="0" err="1">
                <a:solidFill>
                  <a:schemeClr val="bg1"/>
                </a:solidFill>
                <a:highlight>
                  <a:srgbClr val="008000"/>
                </a:highlight>
                <a:latin typeface="Times New Roman" panose="02020603050405020304" pitchFamily="18" charset="0"/>
              </a:rPr>
              <a:t>hành</a:t>
            </a:r>
            <a:endParaRPr lang="en-US" sz="3200" dirty="0">
              <a:solidFill>
                <a:schemeClr val="bg1"/>
              </a:solidFill>
              <a:highlight>
                <a:srgbClr val="008000"/>
              </a:highlight>
            </a:endParaRPr>
          </a:p>
        </p:txBody>
      </p:sp>
      <p:sp>
        <p:nvSpPr>
          <p:cNvPr id="10" name="Hộp Văn bản 9">
            <a:extLst>
              <a:ext uri="{FF2B5EF4-FFF2-40B4-BE49-F238E27FC236}">
                <a16:creationId xmlns:a16="http://schemas.microsoft.com/office/drawing/2014/main" id="{1FBF55D2-8184-7368-4522-0C91ABBC2EAF}"/>
              </a:ext>
            </a:extLst>
          </p:cNvPr>
          <p:cNvSpPr txBox="1"/>
          <p:nvPr/>
        </p:nvSpPr>
        <p:spPr>
          <a:xfrm>
            <a:off x="1543753" y="793593"/>
            <a:ext cx="9804986" cy="954107"/>
          </a:xfrm>
          <a:prstGeom prst="rect">
            <a:avLst/>
          </a:prstGeom>
          <a:noFill/>
        </p:spPr>
        <p:txBody>
          <a:bodyPr wrap="square">
            <a:spAutoFit/>
          </a:bodyPr>
          <a:lstStyle/>
          <a:p>
            <a:pPr marL="0" marR="0" algn="just">
              <a:spcBef>
                <a:spcPts val="600"/>
              </a:spcBef>
              <a:spcAft>
                <a:spcPts val="600"/>
              </a:spcAft>
            </a:pPr>
            <a:r>
              <a:rPr lang="en-US" sz="2800" b="1" dirty="0" err="1">
                <a:effectLst/>
                <a:latin typeface="Times New Roman" panose="02020603050405020304" pitchFamily="18" charset="0"/>
                <a:ea typeface="MS Mincho" panose="02020609040205080304" pitchFamily="49" charset="-128"/>
              </a:rPr>
              <a:t>Đề</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bài</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Viết</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bài</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văn</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phân</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tích</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đặc</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điểm</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nhân</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vật</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người</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thợ</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mộc</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trong</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truyện</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ngụ</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ngôn</a:t>
            </a:r>
            <a:r>
              <a:rPr lang="en-US" sz="2800" b="1" dirty="0">
                <a:effectLst/>
                <a:latin typeface="Times New Roman" panose="02020603050405020304" pitchFamily="18" charset="0"/>
                <a:ea typeface="MS Mincho" panose="02020609040205080304" pitchFamily="49" charset="-128"/>
              </a:rPr>
              <a:t> </a:t>
            </a:r>
            <a:r>
              <a:rPr lang="en-US" sz="2800" b="1" i="1" dirty="0" err="1">
                <a:effectLst/>
                <a:latin typeface="Times New Roman" panose="02020603050405020304" pitchFamily="18" charset="0"/>
                <a:ea typeface="MS Mincho" panose="02020609040205080304" pitchFamily="49" charset="-128"/>
              </a:rPr>
              <a:t>Đẽo</a:t>
            </a:r>
            <a:r>
              <a:rPr lang="en-US" sz="2800" b="1" i="1" dirty="0">
                <a:effectLst/>
                <a:latin typeface="Times New Roman" panose="02020603050405020304" pitchFamily="18" charset="0"/>
                <a:ea typeface="MS Mincho" panose="02020609040205080304" pitchFamily="49" charset="-128"/>
              </a:rPr>
              <a:t> </a:t>
            </a:r>
            <a:r>
              <a:rPr lang="en-US" sz="2800" b="1" i="1" dirty="0" err="1">
                <a:effectLst/>
                <a:latin typeface="Times New Roman" panose="02020603050405020304" pitchFamily="18" charset="0"/>
                <a:ea typeface="MS Mincho" panose="02020609040205080304" pitchFamily="49" charset="-128"/>
              </a:rPr>
              <a:t>cày</a:t>
            </a:r>
            <a:r>
              <a:rPr lang="en-US" sz="2800" b="1" i="1" dirty="0">
                <a:effectLst/>
                <a:latin typeface="Times New Roman" panose="02020603050405020304" pitchFamily="18" charset="0"/>
                <a:ea typeface="MS Mincho" panose="02020609040205080304" pitchFamily="49" charset="-128"/>
              </a:rPr>
              <a:t> </a:t>
            </a:r>
            <a:r>
              <a:rPr lang="en-US" sz="2800" b="1" i="1" dirty="0" err="1">
                <a:effectLst/>
                <a:latin typeface="Times New Roman" panose="02020603050405020304" pitchFamily="18" charset="0"/>
                <a:ea typeface="MS Mincho" panose="02020609040205080304" pitchFamily="49" charset="-128"/>
              </a:rPr>
              <a:t>giữa</a:t>
            </a:r>
            <a:r>
              <a:rPr lang="en-US" sz="2800" b="1" i="1" dirty="0">
                <a:effectLst/>
                <a:latin typeface="Times New Roman" panose="02020603050405020304" pitchFamily="18" charset="0"/>
                <a:ea typeface="MS Mincho" panose="02020609040205080304" pitchFamily="49" charset="-128"/>
              </a:rPr>
              <a:t> </a:t>
            </a:r>
            <a:r>
              <a:rPr lang="en-US" sz="2800" b="1" i="1" dirty="0" err="1">
                <a:effectLst/>
                <a:latin typeface="Times New Roman" panose="02020603050405020304" pitchFamily="18" charset="0"/>
                <a:ea typeface="MS Mincho" panose="02020609040205080304" pitchFamily="49" charset="-128"/>
              </a:rPr>
              <a:t>đường</a:t>
            </a:r>
            <a:r>
              <a:rPr lang="en-US" sz="2800" b="1" i="1" dirty="0">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D786C50F-8E4E-DA7C-55BF-68F0BB62F50D}"/>
              </a:ext>
            </a:extLst>
          </p:cNvPr>
          <p:cNvSpPr txBox="1"/>
          <p:nvPr/>
        </p:nvSpPr>
        <p:spPr>
          <a:xfrm>
            <a:off x="1673775" y="2483209"/>
            <a:ext cx="9808012" cy="1055608"/>
          </a:xfrm>
          <a:prstGeom prst="roundRect">
            <a:avLst/>
          </a:prstGeom>
          <a:noFill/>
          <a:ln w="38100">
            <a:solidFill>
              <a:srgbClr val="00B050"/>
            </a:solidFill>
          </a:ln>
        </p:spPr>
        <p:txBody>
          <a:bodyPr wrap="square">
            <a:spAutoFit/>
          </a:bodyPr>
          <a:lstStyle/>
          <a:p>
            <a:r>
              <a:rPr lang="en-US" sz="2800">
                <a:latin typeface="Times New Roman" panose="02020603050405020304" pitchFamily="18" charset="0"/>
                <a:cs typeface="Times New Roman" panose="02020603050405020304" pitchFamily="18" charset="0"/>
              </a:rPr>
              <a:t>- Đọc kĩ bài viết của mình và đối chiếu với các yêu cầu đã nêu ở các bước để kiểm tra và chỉnh sửa theo </a:t>
            </a:r>
            <a:r>
              <a:rPr lang="en-US" sz="2800" b="1">
                <a:latin typeface="Times New Roman" panose="02020603050405020304" pitchFamily="18" charset="0"/>
                <a:cs typeface="Times New Roman" panose="02020603050405020304" pitchFamily="18" charset="0"/>
              </a:rPr>
              <a:t>Phiếu chỉnh sửa bài viết</a:t>
            </a:r>
            <a:r>
              <a:rPr lang="en-US" sz="280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11F57DD4-F3C3-2DCF-A6F4-036D788941F5}"/>
              </a:ext>
            </a:extLst>
          </p:cNvPr>
          <p:cNvSpPr txBox="1"/>
          <p:nvPr/>
        </p:nvSpPr>
        <p:spPr>
          <a:xfrm>
            <a:off x="1673775" y="3984885"/>
            <a:ext cx="9004057" cy="578882"/>
          </a:xfrm>
          <a:prstGeom prst="roundRect">
            <a:avLst/>
          </a:prstGeom>
          <a:noFill/>
          <a:ln w="38100">
            <a:solidFill>
              <a:srgbClr val="00B050"/>
            </a:solidFill>
          </a:ln>
        </p:spPr>
        <p:txBody>
          <a:bodyPr wrap="square">
            <a:spAutoFit/>
          </a:bodyPr>
          <a:lstStyle/>
          <a:p>
            <a:r>
              <a:rPr lang="en-US" sz="2800" dirty="0">
                <a:latin typeface="Times New Roman" panose="02020603050405020304" pitchFamily="18" charset="0"/>
                <a:cs typeface="Times New Roman" panose="02020603050405020304" pitchFamily="18" charset="0"/>
              </a:rPr>
              <a:t>- HS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a:t>
            </a:r>
            <a:endParaRPr lang="en-US" sz="2800" dirty="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183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9DF37FB2-B516-58AA-72D9-C7BA6F95D0FA}"/>
              </a:ext>
            </a:extLst>
          </p:cNvPr>
          <p:cNvSpPr txBox="1"/>
          <p:nvPr/>
        </p:nvSpPr>
        <p:spPr>
          <a:xfrm>
            <a:off x="3224981" y="338261"/>
            <a:ext cx="6096000" cy="548099"/>
          </a:xfrm>
          <a:prstGeom prst="rect">
            <a:avLst/>
          </a:prstGeom>
          <a:noFill/>
        </p:spPr>
        <p:txBody>
          <a:bodyPr wrap="square">
            <a:spAutoFit/>
          </a:bodyPr>
          <a:lstStyle/>
          <a:p>
            <a:pPr marL="0" marR="0" algn="ctr">
              <a:lnSpc>
                <a:spcPct val="115000"/>
              </a:lnSpc>
              <a:spcBef>
                <a:spcPts val="600"/>
              </a:spcBef>
              <a:spcAft>
                <a:spcPts val="600"/>
              </a:spcAft>
            </a:pPr>
            <a:r>
              <a:rPr lang="en-US" sz="2800" b="1" dirty="0" err="1">
                <a:solidFill>
                  <a:srgbClr val="008000"/>
                </a:solidFill>
                <a:effectLst/>
                <a:latin typeface="Times New Roman" panose="02020603050405020304" pitchFamily="18" charset="0"/>
                <a:ea typeface="MS Mincho" panose="02020609040205080304" pitchFamily="49" charset="-128"/>
              </a:rPr>
              <a:t>Phiếu</a:t>
            </a:r>
            <a:r>
              <a:rPr lang="en-US" sz="2800" b="1" dirty="0">
                <a:solidFill>
                  <a:srgbClr val="008000"/>
                </a:solidFill>
                <a:effectLst/>
                <a:latin typeface="Times New Roman" panose="02020603050405020304" pitchFamily="18" charset="0"/>
                <a:ea typeface="MS Mincho" panose="02020609040205080304" pitchFamily="49" charset="-128"/>
              </a:rPr>
              <a:t> </a:t>
            </a:r>
            <a:r>
              <a:rPr lang="en-US" sz="2800" b="1" dirty="0" err="1">
                <a:solidFill>
                  <a:srgbClr val="008000"/>
                </a:solidFill>
                <a:effectLst/>
                <a:latin typeface="Times New Roman" panose="02020603050405020304" pitchFamily="18" charset="0"/>
                <a:ea typeface="MS Mincho" panose="02020609040205080304" pitchFamily="49" charset="-128"/>
              </a:rPr>
              <a:t>chỉnh</a:t>
            </a:r>
            <a:r>
              <a:rPr lang="en-US" sz="2800" b="1" dirty="0">
                <a:solidFill>
                  <a:srgbClr val="008000"/>
                </a:solidFill>
                <a:effectLst/>
                <a:latin typeface="Times New Roman" panose="02020603050405020304" pitchFamily="18" charset="0"/>
                <a:ea typeface="MS Mincho" panose="02020609040205080304" pitchFamily="49" charset="-128"/>
              </a:rPr>
              <a:t> </a:t>
            </a:r>
            <a:r>
              <a:rPr lang="en-US" sz="2800" b="1" dirty="0" err="1">
                <a:solidFill>
                  <a:srgbClr val="008000"/>
                </a:solidFill>
                <a:effectLst/>
                <a:latin typeface="Times New Roman" panose="02020603050405020304" pitchFamily="18" charset="0"/>
                <a:ea typeface="MS Mincho" panose="02020609040205080304" pitchFamily="49" charset="-128"/>
              </a:rPr>
              <a:t>sửa</a:t>
            </a:r>
            <a:r>
              <a:rPr lang="en-US" sz="2800" b="1" dirty="0">
                <a:solidFill>
                  <a:srgbClr val="008000"/>
                </a:solidFill>
                <a:effectLst/>
                <a:latin typeface="Times New Roman" panose="02020603050405020304" pitchFamily="18" charset="0"/>
                <a:ea typeface="MS Mincho" panose="02020609040205080304" pitchFamily="49" charset="-128"/>
              </a:rPr>
              <a:t> </a:t>
            </a:r>
            <a:r>
              <a:rPr lang="en-US" sz="2800" b="1" dirty="0" err="1">
                <a:solidFill>
                  <a:srgbClr val="008000"/>
                </a:solidFill>
                <a:effectLst/>
                <a:latin typeface="Times New Roman" panose="02020603050405020304" pitchFamily="18" charset="0"/>
                <a:ea typeface="MS Mincho" panose="02020609040205080304" pitchFamily="49" charset="-128"/>
              </a:rPr>
              <a:t>bài</a:t>
            </a:r>
            <a:r>
              <a:rPr lang="en-US" sz="2800" b="1" dirty="0">
                <a:solidFill>
                  <a:srgbClr val="008000"/>
                </a:solidFill>
                <a:effectLst/>
                <a:latin typeface="Times New Roman" panose="02020603050405020304" pitchFamily="18" charset="0"/>
                <a:ea typeface="MS Mincho" panose="02020609040205080304" pitchFamily="49" charset="-128"/>
              </a:rPr>
              <a:t> </a:t>
            </a:r>
            <a:r>
              <a:rPr lang="en-US" sz="2800" b="1" dirty="0" err="1">
                <a:solidFill>
                  <a:srgbClr val="008000"/>
                </a:solidFill>
                <a:effectLst/>
                <a:latin typeface="Times New Roman" panose="02020603050405020304" pitchFamily="18" charset="0"/>
                <a:ea typeface="MS Mincho" panose="02020609040205080304" pitchFamily="49" charset="-128"/>
              </a:rPr>
              <a:t>viết</a:t>
            </a:r>
            <a:endParaRPr lang="en-US" sz="2400" dirty="0">
              <a:solidFill>
                <a:srgbClr val="008000"/>
              </a:solidFill>
              <a:effectLst/>
              <a:latin typeface="Times New Roman" panose="02020603050405020304" pitchFamily="18" charset="0"/>
              <a:ea typeface="Times New Roman" panose="02020603050405020304" pitchFamily="18" charset="0"/>
            </a:endParaRPr>
          </a:p>
        </p:txBody>
      </p:sp>
      <p:graphicFrame>
        <p:nvGraphicFramePr>
          <p:cNvPr id="8" name="Bảng 7">
            <a:extLst>
              <a:ext uri="{FF2B5EF4-FFF2-40B4-BE49-F238E27FC236}">
                <a16:creationId xmlns:a16="http://schemas.microsoft.com/office/drawing/2014/main" id="{E039D315-7585-1D53-8E6E-0E5CC8B7308C}"/>
              </a:ext>
            </a:extLst>
          </p:cNvPr>
          <p:cNvGraphicFramePr>
            <a:graphicFrameLocks noGrp="1"/>
          </p:cNvGraphicFramePr>
          <p:nvPr>
            <p:extLst>
              <p:ext uri="{D42A27DB-BD31-4B8C-83A1-F6EECF244321}">
                <p14:modId xmlns:p14="http://schemas.microsoft.com/office/powerpoint/2010/main" val="1905716064"/>
              </p:ext>
            </p:extLst>
          </p:nvPr>
        </p:nvGraphicFramePr>
        <p:xfrm>
          <a:off x="192758" y="886360"/>
          <a:ext cx="11819134" cy="5699760"/>
        </p:xfrm>
        <a:graphic>
          <a:graphicData uri="http://schemas.openxmlformats.org/drawingml/2006/table">
            <a:tbl>
              <a:tblPr firstRow="1" firstCol="1" bandRow="1">
                <a:tableStyleId>{5C22544A-7EE6-4342-B048-85BDC9FD1C3A}</a:tableStyleId>
              </a:tblPr>
              <a:tblGrid>
                <a:gridCol w="3895561">
                  <a:extLst>
                    <a:ext uri="{9D8B030D-6E8A-4147-A177-3AD203B41FA5}">
                      <a16:colId xmlns:a16="http://schemas.microsoft.com/office/drawing/2014/main" val="2362939715"/>
                    </a:ext>
                  </a:extLst>
                </a:gridCol>
                <a:gridCol w="6261384">
                  <a:extLst>
                    <a:ext uri="{9D8B030D-6E8A-4147-A177-3AD203B41FA5}">
                      <a16:colId xmlns:a16="http://schemas.microsoft.com/office/drawing/2014/main" val="4092081708"/>
                    </a:ext>
                  </a:extLst>
                </a:gridCol>
                <a:gridCol w="1662189">
                  <a:extLst>
                    <a:ext uri="{9D8B030D-6E8A-4147-A177-3AD203B41FA5}">
                      <a16:colId xmlns:a16="http://schemas.microsoft.com/office/drawing/2014/main" val="1701318443"/>
                    </a:ext>
                  </a:extLst>
                </a:gridCol>
              </a:tblGrid>
              <a:tr h="416881">
                <a:tc>
                  <a:txBody>
                    <a:bodyPr/>
                    <a:lstStyle/>
                    <a:p>
                      <a:pPr marL="0" marR="0" algn="ctr">
                        <a:lnSpc>
                          <a:spcPct val="100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001" marR="52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Gợi ý chỉnh sửa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001" marR="52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00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Phần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chỉnh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sửa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001" marR="52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789793603"/>
                  </a:ext>
                </a:extLst>
              </a:tr>
              <a:tr h="625322">
                <a:tc>
                  <a:txBody>
                    <a:bodyPr/>
                    <a:lstStyle/>
                    <a:p>
                      <a:pPr marL="0" marR="0">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Giới thiệu nhân vật trong truyện ngụ ngôn.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001" marR="52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0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Nếu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chưa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hãy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sẽ</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001" marR="52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001" marR="52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6286085"/>
                  </a:ext>
                </a:extLst>
              </a:tr>
              <a:tr h="1116646">
                <a:tc>
                  <a:txBody>
                    <a:bodyPr/>
                    <a:lstStyle/>
                    <a:p>
                      <a:pPr marL="0" marR="0">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Chỉ ra được đặc điểm của nhân vật dựa trên các bằng chứng trong tác phẩm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001" marR="52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dưới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xét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Nếu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chưa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đầy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thì</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bổ</a:t>
                      </a:r>
                      <a:r>
                        <a:rPr lang="en-US" sz="2800" dirty="0">
                          <a:effectLst/>
                          <a:latin typeface="Times New Roman" panose="02020603050405020304" pitchFamily="18" charset="0"/>
                          <a:cs typeface="Times New Roman" panose="02020603050405020304" pitchFamily="18" charset="0"/>
                        </a:rPr>
                        <a:t> sung.</a:t>
                      </a:r>
                    </a:p>
                    <a:p>
                      <a:pPr marL="0" marR="0">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dẫn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trích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dẫn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Nếu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chưa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hãy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bổ</a:t>
                      </a:r>
                      <a:r>
                        <a:rPr lang="en-US" sz="2800" dirty="0">
                          <a:effectLst/>
                          <a:latin typeface="Times New Roman" panose="02020603050405020304" pitchFamily="18" charset="0"/>
                          <a:cs typeface="Times New Roman" panose="02020603050405020304" pitchFamily="18" charset="0"/>
                        </a:rPr>
                        <a:t> sung.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001" marR="52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001" marR="52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5558411"/>
                  </a:ext>
                </a:extLst>
              </a:tr>
              <a:tr h="833762">
                <a:tc>
                  <a:txBody>
                    <a:bodyPr/>
                    <a:lstStyle/>
                    <a:p>
                      <a:pPr marL="0" marR="0">
                        <a:lnSpc>
                          <a:spcPct val="100000"/>
                        </a:lnSpc>
                        <a:spcBef>
                          <a:spcPts val="600"/>
                        </a:spcBef>
                        <a:spcAft>
                          <a:spcPts val="600"/>
                        </a:spcAft>
                      </a:pPr>
                      <a:r>
                        <a:rPr lang="en-US" sz="2800">
                          <a:effectLst/>
                          <a:latin typeface="Times New Roman" panose="02020603050405020304" pitchFamily="18" charset="0"/>
                          <a:cs typeface="Times New Roman" panose="02020603050405020304" pitchFamily="18" charset="0"/>
                        </a:rPr>
                        <a:t>Nhận xét nghệ thuật xây dựng nhân vật của truyện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001" marR="52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nSpc>
                          <a:spcPct val="100000"/>
                        </a:lnSpc>
                        <a:spcBef>
                          <a:spcPts val="600"/>
                        </a:spcBef>
                        <a:spcAft>
                          <a:spcPts val="600"/>
                        </a:spcAft>
                        <a:buSzPts val="1400"/>
                        <a:buFont typeface="Times New Roman" panose="02020603050405020304" pitchFamily="18" charset="0"/>
                        <a:buNone/>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xét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nghệ</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dựng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Nếu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chưa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chưa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thì</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thêm</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001" marR="52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001" marR="52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5146991"/>
                  </a:ext>
                </a:extLst>
              </a:tr>
            </a:tbl>
          </a:graphicData>
        </a:graphic>
      </p:graphicFrame>
      <p:pic>
        <p:nvPicPr>
          <p:cNvPr id="9" name="Hình ảnh 8">
            <a:extLst>
              <a:ext uri="{FF2B5EF4-FFF2-40B4-BE49-F238E27FC236}">
                <a16:creationId xmlns:a16="http://schemas.microsoft.com/office/drawing/2014/main" id="{978CEA59-8303-8CE1-69F1-7EA2DEF7C6D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43061" y="-212791"/>
            <a:ext cx="1653156" cy="1102104"/>
          </a:xfrm>
          <a:prstGeom prst="rect">
            <a:avLst/>
          </a:prstGeom>
        </p:spPr>
      </p:pic>
    </p:spTree>
    <p:extLst>
      <p:ext uri="{BB962C8B-B14F-4D97-AF65-F5344CB8AC3E}">
        <p14:creationId xmlns:p14="http://schemas.microsoft.com/office/powerpoint/2010/main" val="1428710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9DF37FB2-B516-58AA-72D9-C7BA6F95D0FA}"/>
              </a:ext>
            </a:extLst>
          </p:cNvPr>
          <p:cNvSpPr txBox="1"/>
          <p:nvPr/>
        </p:nvSpPr>
        <p:spPr>
          <a:xfrm>
            <a:off x="3266544" y="629206"/>
            <a:ext cx="6096000" cy="548099"/>
          </a:xfrm>
          <a:prstGeom prst="rect">
            <a:avLst/>
          </a:prstGeom>
          <a:noFill/>
        </p:spPr>
        <p:txBody>
          <a:bodyPr wrap="square">
            <a:spAutoFit/>
          </a:bodyPr>
          <a:lstStyle/>
          <a:p>
            <a:pPr marL="0" marR="0" algn="ctr">
              <a:lnSpc>
                <a:spcPct val="115000"/>
              </a:lnSpc>
              <a:spcBef>
                <a:spcPts val="600"/>
              </a:spcBef>
              <a:spcAft>
                <a:spcPts val="600"/>
              </a:spcAft>
            </a:pPr>
            <a:r>
              <a:rPr lang="en-US" sz="2800" b="1" dirty="0" err="1">
                <a:solidFill>
                  <a:srgbClr val="008000"/>
                </a:solidFill>
                <a:effectLst/>
                <a:latin typeface="Times New Roman" panose="02020603050405020304" pitchFamily="18" charset="0"/>
                <a:ea typeface="MS Mincho" panose="02020609040205080304" pitchFamily="49" charset="-128"/>
              </a:rPr>
              <a:t>Phiếu</a:t>
            </a:r>
            <a:r>
              <a:rPr lang="en-US" sz="2800" b="1" dirty="0">
                <a:solidFill>
                  <a:srgbClr val="008000"/>
                </a:solidFill>
                <a:effectLst/>
                <a:latin typeface="Times New Roman" panose="02020603050405020304" pitchFamily="18" charset="0"/>
                <a:ea typeface="MS Mincho" panose="02020609040205080304" pitchFamily="49" charset="-128"/>
              </a:rPr>
              <a:t> </a:t>
            </a:r>
            <a:r>
              <a:rPr lang="en-US" sz="2800" b="1" dirty="0" err="1">
                <a:solidFill>
                  <a:srgbClr val="008000"/>
                </a:solidFill>
                <a:effectLst/>
                <a:latin typeface="Times New Roman" panose="02020603050405020304" pitchFamily="18" charset="0"/>
                <a:ea typeface="MS Mincho" panose="02020609040205080304" pitchFamily="49" charset="-128"/>
              </a:rPr>
              <a:t>chỉnh</a:t>
            </a:r>
            <a:r>
              <a:rPr lang="en-US" sz="2800" b="1" dirty="0">
                <a:solidFill>
                  <a:srgbClr val="008000"/>
                </a:solidFill>
                <a:effectLst/>
                <a:latin typeface="Times New Roman" panose="02020603050405020304" pitchFamily="18" charset="0"/>
                <a:ea typeface="MS Mincho" panose="02020609040205080304" pitchFamily="49" charset="-128"/>
              </a:rPr>
              <a:t> </a:t>
            </a:r>
            <a:r>
              <a:rPr lang="en-US" sz="2800" b="1" dirty="0" err="1">
                <a:solidFill>
                  <a:srgbClr val="008000"/>
                </a:solidFill>
                <a:effectLst/>
                <a:latin typeface="Times New Roman" panose="02020603050405020304" pitchFamily="18" charset="0"/>
                <a:ea typeface="MS Mincho" panose="02020609040205080304" pitchFamily="49" charset="-128"/>
              </a:rPr>
              <a:t>sửa</a:t>
            </a:r>
            <a:r>
              <a:rPr lang="en-US" sz="2800" b="1" dirty="0">
                <a:solidFill>
                  <a:srgbClr val="008000"/>
                </a:solidFill>
                <a:effectLst/>
                <a:latin typeface="Times New Roman" panose="02020603050405020304" pitchFamily="18" charset="0"/>
                <a:ea typeface="MS Mincho" panose="02020609040205080304" pitchFamily="49" charset="-128"/>
              </a:rPr>
              <a:t> </a:t>
            </a:r>
            <a:r>
              <a:rPr lang="en-US" sz="2800" b="1" dirty="0" err="1">
                <a:solidFill>
                  <a:srgbClr val="008000"/>
                </a:solidFill>
                <a:effectLst/>
                <a:latin typeface="Times New Roman" panose="02020603050405020304" pitchFamily="18" charset="0"/>
                <a:ea typeface="MS Mincho" panose="02020609040205080304" pitchFamily="49" charset="-128"/>
              </a:rPr>
              <a:t>bài</a:t>
            </a:r>
            <a:r>
              <a:rPr lang="en-US" sz="2800" b="1" dirty="0">
                <a:solidFill>
                  <a:srgbClr val="008000"/>
                </a:solidFill>
                <a:effectLst/>
                <a:latin typeface="Times New Roman" panose="02020603050405020304" pitchFamily="18" charset="0"/>
                <a:ea typeface="MS Mincho" panose="02020609040205080304" pitchFamily="49" charset="-128"/>
              </a:rPr>
              <a:t> </a:t>
            </a:r>
            <a:r>
              <a:rPr lang="en-US" sz="2800" b="1" dirty="0" err="1">
                <a:solidFill>
                  <a:srgbClr val="008000"/>
                </a:solidFill>
                <a:effectLst/>
                <a:latin typeface="Times New Roman" panose="02020603050405020304" pitchFamily="18" charset="0"/>
                <a:ea typeface="MS Mincho" panose="02020609040205080304" pitchFamily="49" charset="-128"/>
              </a:rPr>
              <a:t>viết</a:t>
            </a:r>
            <a:endParaRPr lang="en-US" sz="2400" dirty="0">
              <a:solidFill>
                <a:srgbClr val="008000"/>
              </a:solidFill>
              <a:effectLst/>
              <a:latin typeface="Times New Roman" panose="02020603050405020304" pitchFamily="18" charset="0"/>
              <a:ea typeface="Times New Roman" panose="02020603050405020304" pitchFamily="18" charset="0"/>
            </a:endParaRPr>
          </a:p>
        </p:txBody>
      </p:sp>
      <p:graphicFrame>
        <p:nvGraphicFramePr>
          <p:cNvPr id="8" name="Bảng 7">
            <a:extLst>
              <a:ext uri="{FF2B5EF4-FFF2-40B4-BE49-F238E27FC236}">
                <a16:creationId xmlns:a16="http://schemas.microsoft.com/office/drawing/2014/main" id="{E039D315-7585-1D53-8E6E-0E5CC8B7308C}"/>
              </a:ext>
            </a:extLst>
          </p:cNvPr>
          <p:cNvGraphicFramePr>
            <a:graphicFrameLocks noGrp="1"/>
          </p:cNvGraphicFramePr>
          <p:nvPr>
            <p:extLst>
              <p:ext uri="{D42A27DB-BD31-4B8C-83A1-F6EECF244321}">
                <p14:modId xmlns:p14="http://schemas.microsoft.com/office/powerpoint/2010/main" val="509350140"/>
              </p:ext>
            </p:extLst>
          </p:nvPr>
        </p:nvGraphicFramePr>
        <p:xfrm>
          <a:off x="369737" y="1606796"/>
          <a:ext cx="11452525" cy="3840480"/>
        </p:xfrm>
        <a:graphic>
          <a:graphicData uri="http://schemas.openxmlformats.org/drawingml/2006/table">
            <a:tbl>
              <a:tblPr firstRow="1" firstCol="1" bandRow="1">
                <a:tableStyleId>{5C22544A-7EE6-4342-B048-85BDC9FD1C3A}</a:tableStyleId>
              </a:tblPr>
              <a:tblGrid>
                <a:gridCol w="3774727">
                  <a:extLst>
                    <a:ext uri="{9D8B030D-6E8A-4147-A177-3AD203B41FA5}">
                      <a16:colId xmlns:a16="http://schemas.microsoft.com/office/drawing/2014/main" val="2362939715"/>
                    </a:ext>
                  </a:extLst>
                </a:gridCol>
                <a:gridCol w="6067167">
                  <a:extLst>
                    <a:ext uri="{9D8B030D-6E8A-4147-A177-3AD203B41FA5}">
                      <a16:colId xmlns:a16="http://schemas.microsoft.com/office/drawing/2014/main" val="4092081708"/>
                    </a:ext>
                  </a:extLst>
                </a:gridCol>
                <a:gridCol w="1610631">
                  <a:extLst>
                    <a:ext uri="{9D8B030D-6E8A-4147-A177-3AD203B41FA5}">
                      <a16:colId xmlns:a16="http://schemas.microsoft.com/office/drawing/2014/main" val="1701318443"/>
                    </a:ext>
                  </a:extLst>
                </a:gridCol>
              </a:tblGrid>
              <a:tr h="416881">
                <a:tc>
                  <a:txBody>
                    <a:bodyPr/>
                    <a:lstStyle/>
                    <a:p>
                      <a:pPr marL="0" marR="0" algn="ctr">
                        <a:lnSpc>
                          <a:spcPct val="100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001" marR="52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00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Gợi</a:t>
                      </a:r>
                      <a:r>
                        <a:rPr lang="en-US" sz="2800" dirty="0">
                          <a:effectLst/>
                          <a:latin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cs typeface="Times New Roman" panose="02020603050405020304" pitchFamily="18" charset="0"/>
                        </a:rPr>
                        <a:t>chỉnh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sửa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001" marR="52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00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Phần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chỉnh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sửa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001" marR="52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789793603"/>
                  </a:ext>
                </a:extLst>
              </a:tr>
              <a:tr h="833762">
                <a:tc>
                  <a:txBody>
                    <a:bodyPr/>
                    <a:lstStyle/>
                    <a:p>
                      <a:pPr marL="0" marR="0">
                        <a:lnSpc>
                          <a:spcPct val="100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tượng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001" marR="52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342900" marR="0" lvl="0" indent="-342900">
                        <a:lnSpc>
                          <a:spcPct val="100000"/>
                        </a:lnSpc>
                        <a:spcBef>
                          <a:spcPts val="600"/>
                        </a:spcBef>
                        <a:spcAft>
                          <a:spcPts val="600"/>
                        </a:spcAft>
                        <a:buSzPts val="1400"/>
                        <a:buFont typeface="Times New Roman" panose="02020603050405020304" pitchFamily="18" charset="0"/>
                        <a:buChar char="-"/>
                      </a:pPr>
                      <a:r>
                        <a:rPr lang="en-US" sz="2800" dirty="0" err="1">
                          <a:effectLst/>
                          <a:latin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tượng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Nếu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chưa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hãy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thêm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nêu</a:t>
                      </a:r>
                      <a:r>
                        <a:rPr lang="en-US" sz="2800" dirty="0">
                          <a:effectLst/>
                          <a:latin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tượng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001" marR="52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001" marR="52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1455357"/>
                  </a:ext>
                </a:extLst>
              </a:tr>
              <a:tr h="625322">
                <a:tc>
                  <a:txBody>
                    <a:bodyPr/>
                    <a:lstStyle/>
                    <a:p>
                      <a:pPr marL="0" marR="0">
                        <a:lnSpc>
                          <a:spcPct val="100000"/>
                        </a:lnSpc>
                        <a:spcBef>
                          <a:spcPts val="600"/>
                        </a:spcBef>
                        <a:spcAft>
                          <a:spcPts val="600"/>
                        </a:spcAft>
                      </a:pPr>
                      <a:r>
                        <a:rPr lang="en-US" sz="2800" dirty="0" err="1">
                          <a:effectLst/>
                          <a:latin typeface="Times New Roman" panose="02020603050405020304" pitchFamily="18" charset="0"/>
                          <a:cs typeface="Times New Roman" panose="02020603050405020304" pitchFamily="18" charset="0"/>
                        </a:rPr>
                        <a:t>Bảo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diễn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đạt</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001" marR="52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342900" marR="0" lvl="0" indent="-342900">
                        <a:lnSpc>
                          <a:spcPct val="100000"/>
                        </a:lnSpc>
                        <a:spcBef>
                          <a:spcPts val="600"/>
                        </a:spcBef>
                        <a:spcAft>
                          <a:spcPts val="600"/>
                        </a:spcAft>
                        <a:buSzPts val="1400"/>
                        <a:buFont typeface="Times New Roman" panose="02020603050405020304" pitchFamily="18" charset="0"/>
                        <a:buChar char="-"/>
                      </a:pPr>
                      <a:r>
                        <a:rPr lang="en-US" sz="2800" dirty="0" err="1">
                          <a:effectLst/>
                          <a:latin typeface="Times New Roman" panose="02020603050405020304" pitchFamily="18" charset="0"/>
                          <a:cs typeface="Times New Roman" panose="02020603050405020304" pitchFamily="18" charset="0"/>
                        </a:rPr>
                        <a:t>Rà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soát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lỗi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diễn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đặt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Chỉnh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sửa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nếu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lỗi</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001" marR="52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600"/>
                        </a:spcBef>
                        <a:spcAft>
                          <a:spcPts val="6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001" marR="520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9211134"/>
                  </a:ext>
                </a:extLst>
              </a:tr>
            </a:tbl>
          </a:graphicData>
        </a:graphic>
      </p:graphicFrame>
      <p:pic>
        <p:nvPicPr>
          <p:cNvPr id="3" name="Hình ảnh 2">
            <a:extLst>
              <a:ext uri="{FF2B5EF4-FFF2-40B4-BE49-F238E27FC236}">
                <a16:creationId xmlns:a16="http://schemas.microsoft.com/office/drawing/2014/main" id="{7B198358-EF48-F15F-116D-5FB9188AD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242" y="171850"/>
            <a:ext cx="2194214" cy="1462809"/>
          </a:xfrm>
          <a:prstGeom prst="rect">
            <a:avLst/>
          </a:prstGeom>
        </p:spPr>
      </p:pic>
    </p:spTree>
    <p:extLst>
      <p:ext uri="{BB962C8B-B14F-4D97-AF65-F5344CB8AC3E}">
        <p14:creationId xmlns:p14="http://schemas.microsoft.com/office/powerpoint/2010/main" val="3458008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8" name="Hộp Văn bản 7">
            <a:extLst>
              <a:ext uri="{FF2B5EF4-FFF2-40B4-BE49-F238E27FC236}">
                <a16:creationId xmlns:a16="http://schemas.microsoft.com/office/drawing/2014/main" id="{4653E7F4-EB09-2951-51BD-7C8C699131F2}"/>
              </a:ext>
            </a:extLst>
          </p:cNvPr>
          <p:cNvSpPr txBox="1"/>
          <p:nvPr/>
        </p:nvSpPr>
        <p:spPr>
          <a:xfrm>
            <a:off x="2890480" y="772692"/>
            <a:ext cx="7409219" cy="1023357"/>
          </a:xfrm>
          <a:prstGeom prst="rect">
            <a:avLst/>
          </a:prstGeom>
          <a:noFill/>
          <a:ln w="57150">
            <a:solidFill>
              <a:schemeClr val="tx1"/>
            </a:solidFill>
          </a:ln>
        </p:spPr>
        <p:txBody>
          <a:bodyPr wrap="square" rtlCol="0">
            <a:spAutoFit/>
          </a:bodyPr>
          <a:lstStyle/>
          <a:p>
            <a:pPr algn="ctr">
              <a:lnSpc>
                <a:spcPct val="150000"/>
              </a:lnSpc>
            </a:pPr>
            <a:r>
              <a:rPr lang="en-US" sz="4400" b="1" dirty="0">
                <a:solidFill>
                  <a:srgbClr val="008000"/>
                </a:solidFill>
                <a:latin typeface="Modern Love" panose="04090805081005020601" pitchFamily="82" charset="0"/>
              </a:rPr>
              <a:t>HÌNH THÀNH KIẾN THỨC</a:t>
            </a:r>
          </a:p>
        </p:txBody>
      </p:sp>
      <p:pic>
        <p:nvPicPr>
          <p:cNvPr id="3" name="Hình ảnh 2">
            <a:extLst>
              <a:ext uri="{FF2B5EF4-FFF2-40B4-BE49-F238E27FC236}">
                <a16:creationId xmlns:a16="http://schemas.microsoft.com/office/drawing/2014/main" id="{4AD44F51-45E0-BDCE-DCB6-8B2A058B5F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2787" y="2336299"/>
            <a:ext cx="5686425" cy="3981450"/>
          </a:xfrm>
          <a:prstGeom prst="rect">
            <a:avLst/>
          </a:prstGeom>
        </p:spPr>
      </p:pic>
    </p:spTree>
    <p:extLst>
      <p:ext uri="{BB962C8B-B14F-4D97-AF65-F5344CB8AC3E}">
        <p14:creationId xmlns:p14="http://schemas.microsoft.com/office/powerpoint/2010/main" val="2784888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150+ Hình Nền Slide PowerPoint Thuyết Trình Đẹp Nhất">
            <a:extLst>
              <a:ext uri="{FF2B5EF4-FFF2-40B4-BE49-F238E27FC236}">
                <a16:creationId xmlns:a16="http://schemas.microsoft.com/office/drawing/2014/main" id="{417E6FE6-F890-4C7E-39BB-558185CB8BC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5" name="Hộp Văn bản 4">
            <a:extLst>
              <a:ext uri="{FF2B5EF4-FFF2-40B4-BE49-F238E27FC236}">
                <a16:creationId xmlns:a16="http://schemas.microsoft.com/office/drawing/2014/main" id="{B1FBC126-7B4A-992A-767F-FC7660AD4A94}"/>
              </a:ext>
            </a:extLst>
          </p:cNvPr>
          <p:cNvSpPr txBox="1"/>
          <p:nvPr/>
        </p:nvSpPr>
        <p:spPr>
          <a:xfrm>
            <a:off x="1413163" y="297373"/>
            <a:ext cx="10044547" cy="6263253"/>
          </a:xfrm>
          <a:prstGeom prst="rect">
            <a:avLst/>
          </a:prstGeom>
          <a:noFill/>
        </p:spPr>
        <p:txBody>
          <a:bodyPr wrap="square">
            <a:spAutoFit/>
          </a:bodyPr>
          <a:lstStyle/>
          <a:p>
            <a:pPr marL="0" marR="0" algn="just">
              <a:spcBef>
                <a:spcPts val="0"/>
              </a:spcBef>
              <a:spcAft>
                <a:spcPts val="0"/>
              </a:spcAft>
            </a:pPr>
            <a:r>
              <a:rPr lang="en-US" sz="3200" b="1" u="sng" dirty="0" err="1">
                <a:solidFill>
                  <a:srgbClr val="008000"/>
                </a:solidFill>
                <a:effectLst/>
                <a:latin typeface="Times New Roman" panose="02020603050405020304" pitchFamily="18" charset="0"/>
                <a:ea typeface="Times New Roman" panose="02020603050405020304" pitchFamily="18" charset="0"/>
              </a:rPr>
              <a:t>Bài</a:t>
            </a:r>
            <a:r>
              <a:rPr lang="en-US" sz="3200" b="1" u="sng" dirty="0">
                <a:solidFill>
                  <a:srgbClr val="008000"/>
                </a:solidFill>
                <a:effectLst/>
                <a:latin typeface="Times New Roman" panose="02020603050405020304" pitchFamily="18" charset="0"/>
                <a:ea typeface="Times New Roman" panose="02020603050405020304" pitchFamily="18" charset="0"/>
              </a:rPr>
              <a:t> </a:t>
            </a:r>
            <a:r>
              <a:rPr lang="en-US" sz="3200" b="1" u="sng" dirty="0" err="1">
                <a:solidFill>
                  <a:srgbClr val="008000"/>
                </a:solidFill>
                <a:effectLst/>
                <a:latin typeface="Times New Roman" panose="02020603050405020304" pitchFamily="18" charset="0"/>
                <a:ea typeface="Times New Roman" panose="02020603050405020304" pitchFamily="18" charset="0"/>
              </a:rPr>
              <a:t>viết</a:t>
            </a:r>
            <a:r>
              <a:rPr lang="en-US" sz="3200" b="1" u="sng" dirty="0">
                <a:solidFill>
                  <a:srgbClr val="008000"/>
                </a:solidFill>
                <a:effectLst/>
                <a:latin typeface="Times New Roman" panose="02020603050405020304" pitchFamily="18" charset="0"/>
                <a:ea typeface="Times New Roman" panose="02020603050405020304" pitchFamily="18" charset="0"/>
              </a:rPr>
              <a:t> </a:t>
            </a:r>
            <a:r>
              <a:rPr lang="en-US" sz="3200" b="1" u="sng" dirty="0" err="1">
                <a:solidFill>
                  <a:srgbClr val="008000"/>
                </a:solidFill>
                <a:effectLst/>
                <a:latin typeface="Times New Roman" panose="02020603050405020304" pitchFamily="18" charset="0"/>
                <a:ea typeface="Times New Roman" panose="02020603050405020304" pitchFamily="18" charset="0"/>
              </a:rPr>
              <a:t>tham</a:t>
            </a:r>
            <a:r>
              <a:rPr lang="en-US" sz="3200" b="1" u="sng" dirty="0">
                <a:solidFill>
                  <a:srgbClr val="008000"/>
                </a:solidFill>
                <a:effectLst/>
                <a:latin typeface="Times New Roman" panose="02020603050405020304" pitchFamily="18" charset="0"/>
                <a:ea typeface="Times New Roman" panose="02020603050405020304" pitchFamily="18" charset="0"/>
              </a:rPr>
              <a:t> </a:t>
            </a:r>
            <a:r>
              <a:rPr lang="en-US" sz="3200" b="1" u="sng" dirty="0" err="1">
                <a:solidFill>
                  <a:srgbClr val="008000"/>
                </a:solidFill>
                <a:effectLst/>
                <a:latin typeface="Times New Roman" panose="02020603050405020304" pitchFamily="18" charset="0"/>
                <a:ea typeface="Times New Roman" panose="02020603050405020304" pitchFamily="18" charset="0"/>
              </a:rPr>
              <a:t>khảo</a:t>
            </a:r>
            <a:r>
              <a:rPr lang="en-US" sz="3200" b="1" u="sng" dirty="0">
                <a:solidFill>
                  <a:srgbClr val="008000"/>
                </a:solidFill>
                <a:effectLst/>
                <a:latin typeface="Times New Roman" panose="02020603050405020304" pitchFamily="18" charset="0"/>
                <a:ea typeface="Times New Roman" panose="02020603050405020304" pitchFamily="18" charset="0"/>
              </a:rPr>
              <a:t>:</a:t>
            </a:r>
            <a:endParaRPr lang="en-US" sz="3200" dirty="0">
              <a:solidFill>
                <a:srgbClr val="00800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Arial" panose="020B0604020202020204" pitchFamily="34"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Đẽo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101600" marR="0" algn="just">
              <a:spcBef>
                <a:spcPts val="600"/>
              </a:spcBef>
              <a:spcAft>
                <a:spcPts val="6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ham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dốc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vốn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gỗ</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đẽo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Xưa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thợ</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mộc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dốc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vốn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liếng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gỗ</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nghề</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đẽo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gọn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515131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24" y="1"/>
            <a:ext cx="11627893" cy="7574506"/>
          </a:xfrm>
        </p:spPr>
        <p:txBody>
          <a:bodyPr>
            <a:normAutofit/>
          </a:bodyPr>
          <a:lstStyle/>
          <a:p>
            <a:pPr algn="just"/>
            <a:r>
              <a:rPr lang="en-US" smtClean="0"/>
              <a:t>MB: </a:t>
            </a:r>
            <a:br>
              <a:rPr lang="en-US" smtClean="0"/>
            </a:br>
            <a:r>
              <a:rPr lang="en-US" smtClean="0"/>
              <a:t>           </a:t>
            </a:r>
            <a:r>
              <a:rPr lang="vi-VN" sz="4000" smtClean="0"/>
              <a:t>Truyện </a:t>
            </a:r>
            <a:r>
              <a:rPr lang="vi-VN" sz="4000"/>
              <a:t>ngụ ngôn là những câu chuyện ngắn gọn nhưng chứa đựng những bài học đạo lý và kinh nghiệm sống quý báu. Trong đó, </a:t>
            </a:r>
            <a:r>
              <a:rPr lang="en-US" sz="4000" smtClean="0"/>
              <a:t>truyện</a:t>
            </a:r>
            <a:r>
              <a:rPr lang="vi-VN" sz="4000" smtClean="0"/>
              <a:t> </a:t>
            </a:r>
            <a:r>
              <a:rPr lang="vi-VN" sz="4000" b="1"/>
              <a:t>"Đẽo cày giữa đường"</a:t>
            </a:r>
            <a:r>
              <a:rPr lang="vi-VN" sz="4000"/>
              <a:t> nổi bật với </a:t>
            </a:r>
            <a:r>
              <a:rPr lang="vi-VN" sz="4000">
                <a:solidFill>
                  <a:srgbClr val="FF0000"/>
                </a:solidFill>
              </a:rPr>
              <a:t>bài học về sự kiên định và chính kiến trong cuộc sống thông qua nhân vật người thợ mộc</a:t>
            </a:r>
            <a:r>
              <a:rPr lang="vi-VN" sz="4000"/>
              <a:t>. Bằng việc xây dựng tình huống truyện độc đáo, tác giả dân gian đã khắc họa thành công một nhân vật từ chỗ có đầy đủ điều kiện để thành công đến việc trở thành kẻ trắng tay chỉ vì thói quen "ai nói cũng nghe", thiếu bản lĩnh cá nhân.</a:t>
            </a:r>
            <a:endParaRPr lang="en-US" sz="4000"/>
          </a:p>
        </p:txBody>
      </p:sp>
    </p:spTree>
    <p:extLst>
      <p:ext uri="{BB962C8B-B14F-4D97-AF65-F5344CB8AC3E}">
        <p14:creationId xmlns:p14="http://schemas.microsoft.com/office/powerpoint/2010/main" val="4096173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16" y="204716"/>
            <a:ext cx="11791666" cy="6387153"/>
          </a:xfrm>
        </p:spPr>
        <p:txBody>
          <a:bodyPr>
            <a:normAutofit/>
          </a:bodyPr>
          <a:lstStyle/>
          <a:p>
            <a:pPr algn="just"/>
            <a:r>
              <a:rPr lang="en-US" sz="3200" smtClean="0"/>
              <a:t>MB 3: </a:t>
            </a:r>
            <a:br>
              <a:rPr lang="en-US" sz="3200" smtClean="0"/>
            </a:br>
            <a:r>
              <a:rPr lang="en-US" sz="3200" smtClean="0"/>
              <a:t>            </a:t>
            </a:r>
            <a:r>
              <a:rPr lang="vi-VN" sz="3200" smtClean="0"/>
              <a:t>Mượn </a:t>
            </a:r>
            <a:r>
              <a:rPr lang="vi-VN" sz="3200"/>
              <a:t>chuyện loài vật, đồ vật hay chính những tình huống đời thường để ngụ ý về chuyện nhân sinh là đặc trưng tiêu biểu của thể loại ngụ ngôn. Có những bài học phải trả giá bằng thời gian, nhưng cũng có những bài học phải trả giá bằng cả cơ nghiệp, giống như câu chuyện của anh thợ mộc trong truyện </a:t>
            </a:r>
            <a:r>
              <a:rPr lang="vi-VN" sz="3200" b="1"/>
              <a:t>"Đẽo cày giữa đường"</a:t>
            </a:r>
            <a:r>
              <a:rPr lang="vi-VN" sz="3200"/>
              <a:t>. Nhân vật này không xấu, cũng không lười biếng, nhưng chính sự thiếu hụt về bản lĩnh, sự phụ thuộc quá mức vào ý kiến của người khác đã biến anh ta thành một hình ảnh vừa đáng thương, vừa đáng trách. Qua việc phân tích nhân vật người thợ mộc, chúng ta sẽ nhận ra một chân lý chưa bao giờ cũ: </a:t>
            </a:r>
            <a:r>
              <a:rPr lang="vi-VN" sz="3200" i="1"/>
              <a:t>Biết lắng nghe là tốt, nhưng nếu không có chính kiến, ta sẽ chỉ là "con rối" giữa những luồng dư luận trái chiều.</a:t>
            </a:r>
            <a:endParaRPr lang="en-US" sz="3200"/>
          </a:p>
        </p:txBody>
      </p:sp>
    </p:spTree>
    <p:extLst>
      <p:ext uri="{BB962C8B-B14F-4D97-AF65-F5344CB8AC3E}">
        <p14:creationId xmlns:p14="http://schemas.microsoft.com/office/powerpoint/2010/main" val="2327427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150+ Hình Nền Slide PowerPoint Thuyết Trình Đẹp Nhất">
            <a:extLst>
              <a:ext uri="{FF2B5EF4-FFF2-40B4-BE49-F238E27FC236}">
                <a16:creationId xmlns:a16="http://schemas.microsoft.com/office/drawing/2014/main" id="{417E6FE6-F890-4C7E-39BB-558185CB8BC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5" name="Hộp Văn bản 4">
            <a:extLst>
              <a:ext uri="{FF2B5EF4-FFF2-40B4-BE49-F238E27FC236}">
                <a16:creationId xmlns:a16="http://schemas.microsoft.com/office/drawing/2014/main" id="{B1FBC126-7B4A-992A-767F-FC7660AD4A94}"/>
              </a:ext>
            </a:extLst>
          </p:cNvPr>
          <p:cNvSpPr txBox="1"/>
          <p:nvPr/>
        </p:nvSpPr>
        <p:spPr>
          <a:xfrm>
            <a:off x="1565562" y="346364"/>
            <a:ext cx="10044547" cy="6124754"/>
          </a:xfrm>
          <a:prstGeom prst="rect">
            <a:avLst/>
          </a:prstGeom>
          <a:noFill/>
        </p:spPr>
        <p:txBody>
          <a:bodyPr wrap="square">
            <a:spAutoFit/>
          </a:bodyPr>
          <a:lstStyle/>
          <a:p>
            <a:pPr marL="0" marR="0" algn="just">
              <a:spcBef>
                <a:spcPts val="0"/>
              </a:spcBef>
              <a:spcAft>
                <a:spcPts val="0"/>
              </a:spcAft>
            </a:pP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Đọc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truyện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chúng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ta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nhân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thấy</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bối</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nhân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vật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xuất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người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mộc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xây</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dựng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một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không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gian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cụ</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thể</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gần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gũi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dễ</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hình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dung.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đặt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nhân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vật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vào</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mấy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cốt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Anh 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đẽo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cày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đẽo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cày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hẳn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cày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lad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iết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lắng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nghe</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kiến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nhưng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lại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người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thiếu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kiến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thức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nên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ta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luôn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cho</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là</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phải</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lí</a:t>
            </a:r>
            <a:r>
              <a:rPr lang="en-US" sz="2800" i="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nhất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nhất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làm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theo</a:t>
            </a:r>
            <a:r>
              <a:rPr lang="en-US" sz="2800" i="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Thậm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chí</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ta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chẳng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cần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suy</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nghĩ</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tin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theo</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luôn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đẽo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cày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thì</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64979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150+ Hình Nền Slide PowerPoint Thuyết Trình Đẹp Nhất">
            <a:extLst>
              <a:ext uri="{FF2B5EF4-FFF2-40B4-BE49-F238E27FC236}">
                <a16:creationId xmlns:a16="http://schemas.microsoft.com/office/drawing/2014/main" id="{417E6FE6-F890-4C7E-39BB-558185CB8BC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5" name="Hộp Văn bản 4">
            <a:extLst>
              <a:ext uri="{FF2B5EF4-FFF2-40B4-BE49-F238E27FC236}">
                <a16:creationId xmlns:a16="http://schemas.microsoft.com/office/drawing/2014/main" id="{B1FBC126-7B4A-992A-767F-FC7660AD4A94}"/>
              </a:ext>
            </a:extLst>
          </p:cNvPr>
          <p:cNvSpPr txBox="1"/>
          <p:nvPr/>
        </p:nvSpPr>
        <p:spPr>
          <a:xfrm>
            <a:off x="1316180" y="193964"/>
            <a:ext cx="10501747" cy="6401753"/>
          </a:xfrm>
          <a:prstGeom prst="rect">
            <a:avLst/>
          </a:prstGeom>
          <a:noFill/>
        </p:spPr>
        <p:txBody>
          <a:bodyPr wrap="square">
            <a:spAutoFit/>
          </a:bodyPr>
          <a:lstStyle/>
          <a:p>
            <a:pPr marL="0" marR="0" algn="just">
              <a:spcBef>
                <a:spcPts val="0"/>
              </a:spcBef>
              <a:spcAft>
                <a:spcPts val="0"/>
              </a:spcAft>
            </a:pP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cày</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thợ</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mộc</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nông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Đẽo</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thấp</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cày</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thợ</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mộc</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đẽo</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cày</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gấp</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gấp</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voi</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cày</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thợ</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mộc</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700" b="1"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700" b="1" dirty="0" err="1">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ea typeface="Times New Roman" panose="02020603050405020304" pitchFamily="18" charset="0"/>
                <a:cs typeface="Times New Roman" panose="02020603050405020304" pitchFamily="18" charset="0"/>
              </a:rPr>
              <a:t>chín</a:t>
            </a:r>
            <a:r>
              <a:rPr lang="en-US"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ea typeface="Times New Roman" panose="02020603050405020304" pitchFamily="18" charset="0"/>
                <a:cs typeface="Times New Roman" panose="02020603050405020304" pitchFamily="18" charset="0"/>
              </a:rPr>
              <a:t>chắn</a:t>
            </a:r>
            <a:r>
              <a:rPr lang="en-US" sz="27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700" dirty="0">
              <a:effectLst/>
              <a:latin typeface="Times New Roman" panose="02020603050405020304" pitchFamily="18" charset="0"/>
              <a:ea typeface="Times New Roman" panose="02020603050405020304" pitchFamily="18" charset="0"/>
            </a:endParaRPr>
          </a:p>
          <a:p>
            <a:pPr marL="0" marR="0" algn="just">
              <a:spcBef>
                <a:spcPts val="600"/>
              </a:spcBef>
              <a:spcAft>
                <a:spcPts val="600"/>
              </a:spcAft>
            </a:pPr>
            <a:r>
              <a:rPr lang="en-US" sz="2700" b="1" dirty="0">
                <a:effectLst/>
                <a:latin typeface="Times New Roman" panose="02020603050405020304" pitchFamily="18" charset="0"/>
                <a:ea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rPr>
              <a:t>Trước</a:t>
            </a:r>
            <a:r>
              <a:rPr lang="en-US" sz="2700" dirty="0">
                <a:effectLst/>
                <a:latin typeface="Times New Roman" panose="02020603050405020304" pitchFamily="18" charset="0"/>
                <a:ea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rPr>
              <a:t>những</a:t>
            </a:r>
            <a:r>
              <a:rPr lang="en-US" sz="2700" dirty="0">
                <a:effectLst/>
                <a:latin typeface="Times New Roman" panose="02020603050405020304" pitchFamily="18" charset="0"/>
                <a:ea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rPr>
              <a:t>lời</a:t>
            </a:r>
            <a:r>
              <a:rPr lang="en-US" sz="2700" dirty="0">
                <a:effectLst/>
                <a:latin typeface="Times New Roman" panose="02020603050405020304" pitchFamily="18" charset="0"/>
                <a:ea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rPr>
              <a:t>góp</a:t>
            </a:r>
            <a:r>
              <a:rPr lang="en-US" sz="2700" dirty="0">
                <a:effectLst/>
                <a:latin typeface="Times New Roman" panose="02020603050405020304" pitchFamily="18" charset="0"/>
                <a:ea typeface="Times New Roman" panose="02020603050405020304" pitchFamily="18" charset="0"/>
              </a:rPr>
              <a:t> ý, </a:t>
            </a:r>
            <a:r>
              <a:rPr lang="en-US" sz="2700" b="1" dirty="0" err="1">
                <a:effectLst/>
                <a:latin typeface="Times New Roman" panose="02020603050405020304" pitchFamily="18" charset="0"/>
                <a:ea typeface="Times New Roman" panose="02020603050405020304" pitchFamily="18" charset="0"/>
              </a:rPr>
              <a:t>người</a:t>
            </a:r>
            <a:r>
              <a:rPr lang="en-US" sz="2700" b="1" dirty="0">
                <a:effectLst/>
                <a:latin typeface="Times New Roman" panose="02020603050405020304" pitchFamily="18" charset="0"/>
                <a:ea typeface="Times New Roman" panose="02020603050405020304" pitchFamily="18" charset="0"/>
              </a:rPr>
              <a:t> </a:t>
            </a:r>
            <a:r>
              <a:rPr lang="en-US" sz="2700" b="1" dirty="0" err="1">
                <a:effectLst/>
                <a:latin typeface="Times New Roman" panose="02020603050405020304" pitchFamily="18" charset="0"/>
                <a:ea typeface="Times New Roman" panose="02020603050405020304" pitchFamily="18" charset="0"/>
              </a:rPr>
              <a:t>thợ</a:t>
            </a:r>
            <a:r>
              <a:rPr lang="en-US" sz="2700" b="1" dirty="0">
                <a:effectLst/>
                <a:latin typeface="Times New Roman" panose="02020603050405020304" pitchFamily="18" charset="0"/>
                <a:ea typeface="Times New Roman" panose="02020603050405020304" pitchFamily="18" charset="0"/>
              </a:rPr>
              <a:t> </a:t>
            </a:r>
            <a:r>
              <a:rPr lang="en-US" sz="2700" b="1" dirty="0" err="1">
                <a:effectLst/>
                <a:latin typeface="Times New Roman" panose="02020603050405020304" pitchFamily="18" charset="0"/>
                <a:ea typeface="Times New Roman" panose="02020603050405020304" pitchFamily="18" charset="0"/>
              </a:rPr>
              <a:t>mộc</a:t>
            </a:r>
            <a:r>
              <a:rPr lang="en-US" sz="2700" b="1" dirty="0">
                <a:effectLst/>
                <a:latin typeface="Times New Roman" panose="02020603050405020304" pitchFamily="18" charset="0"/>
                <a:ea typeface="Times New Roman" panose="02020603050405020304" pitchFamily="18" charset="0"/>
              </a:rPr>
              <a:t> </a:t>
            </a:r>
            <a:r>
              <a:rPr lang="en-US" sz="2700" b="1" dirty="0" err="1">
                <a:effectLst/>
                <a:latin typeface="Times New Roman" panose="02020603050405020304" pitchFamily="18" charset="0"/>
                <a:ea typeface="Times New Roman" panose="02020603050405020304" pitchFamily="18" charset="0"/>
              </a:rPr>
              <a:t>trở</a:t>
            </a:r>
            <a:r>
              <a:rPr lang="en-US" sz="2700" b="1" dirty="0">
                <a:effectLst/>
                <a:latin typeface="Times New Roman" panose="02020603050405020304" pitchFamily="18" charset="0"/>
                <a:ea typeface="Times New Roman" panose="02020603050405020304" pitchFamily="18" charset="0"/>
              </a:rPr>
              <a:t> </a:t>
            </a:r>
            <a:r>
              <a:rPr lang="en-US" sz="2700" b="1" dirty="0" err="1">
                <a:effectLst/>
                <a:latin typeface="Times New Roman" panose="02020603050405020304" pitchFamily="18" charset="0"/>
                <a:ea typeface="Times New Roman" panose="02020603050405020304" pitchFamily="18" charset="0"/>
              </a:rPr>
              <a:t>thành</a:t>
            </a:r>
            <a:r>
              <a:rPr lang="en-US" sz="2700" b="1" dirty="0">
                <a:effectLst/>
                <a:latin typeface="Times New Roman" panose="02020603050405020304" pitchFamily="18" charset="0"/>
                <a:ea typeface="Times New Roman" panose="02020603050405020304" pitchFamily="18" charset="0"/>
              </a:rPr>
              <a:t> </a:t>
            </a:r>
            <a:r>
              <a:rPr lang="en-US" sz="2700" b="1" dirty="0" err="1">
                <a:effectLst/>
                <a:latin typeface="Times New Roman" panose="02020603050405020304" pitchFamily="18" charset="0"/>
                <a:ea typeface="Times New Roman" panose="02020603050405020304" pitchFamily="18" charset="0"/>
              </a:rPr>
              <a:t>người</a:t>
            </a:r>
            <a:r>
              <a:rPr lang="en-US" sz="2700" b="1" dirty="0">
                <a:effectLst/>
                <a:latin typeface="Times New Roman" panose="02020603050405020304" pitchFamily="18" charset="0"/>
                <a:ea typeface="Times New Roman" panose="02020603050405020304" pitchFamily="18" charset="0"/>
              </a:rPr>
              <a:t> </a:t>
            </a:r>
            <a:r>
              <a:rPr lang="en-US" sz="2700" b="1" dirty="0" err="1">
                <a:effectLst/>
                <a:latin typeface="Times New Roman" panose="02020603050405020304" pitchFamily="18" charset="0"/>
                <a:ea typeface="Times New Roman" panose="02020603050405020304" pitchFamily="18" charset="0"/>
              </a:rPr>
              <a:t>có</a:t>
            </a:r>
            <a:r>
              <a:rPr lang="en-US" sz="2700" b="1" dirty="0">
                <a:effectLst/>
                <a:latin typeface="Times New Roman" panose="02020603050405020304" pitchFamily="18" charset="0"/>
                <a:ea typeface="Times New Roman" panose="02020603050405020304" pitchFamily="18" charset="0"/>
              </a:rPr>
              <a:t> </a:t>
            </a:r>
            <a:r>
              <a:rPr lang="en-US" sz="2700" b="1" dirty="0" err="1">
                <a:effectLst/>
                <a:latin typeface="Times New Roman" panose="02020603050405020304" pitchFamily="18" charset="0"/>
                <a:ea typeface="Times New Roman" panose="02020603050405020304" pitchFamily="18" charset="0"/>
              </a:rPr>
              <a:t>hành</a:t>
            </a:r>
            <a:r>
              <a:rPr lang="en-US" sz="2700" b="1" dirty="0">
                <a:effectLst/>
                <a:latin typeface="Times New Roman" panose="02020603050405020304" pitchFamily="18" charset="0"/>
                <a:ea typeface="Times New Roman" panose="02020603050405020304" pitchFamily="18" charset="0"/>
              </a:rPr>
              <a:t> </a:t>
            </a:r>
            <a:r>
              <a:rPr lang="en-US" sz="2700" b="1" dirty="0" err="1">
                <a:effectLst/>
                <a:latin typeface="Times New Roman" panose="02020603050405020304" pitchFamily="18" charset="0"/>
                <a:ea typeface="Times New Roman" panose="02020603050405020304" pitchFamily="18" charset="0"/>
              </a:rPr>
              <a:t>động</a:t>
            </a:r>
            <a:r>
              <a:rPr lang="en-US"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700" b="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vi-VN"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700" b="1"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vi-VN"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700" b="1" dirty="0" err="1">
                <a:effectLst/>
                <a:latin typeface="Times New Roman" panose="02020603050405020304" pitchFamily="18" charset="0"/>
                <a:ea typeface="Times New Roman" panose="02020603050405020304" pitchFamily="18" charset="0"/>
                <a:cs typeface="Times New Roman" panose="02020603050405020304" pitchFamily="18" charset="0"/>
              </a:rPr>
              <a:t>mù</a:t>
            </a:r>
            <a:r>
              <a:rPr lang="vi-VN"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700" b="1" dirty="0" err="1">
                <a:effectLst/>
                <a:latin typeface="Times New Roman" panose="02020603050405020304" pitchFamily="18" charset="0"/>
                <a:ea typeface="Times New Roman" panose="02020603050405020304" pitchFamily="18" charset="0"/>
                <a:cs typeface="Times New Roman" panose="02020603050405020304" pitchFamily="18" charset="0"/>
              </a:rPr>
              <a:t>quáng</a:t>
            </a:r>
            <a:r>
              <a:rPr lang="vi-VN"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700" b="1"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vi-VN" sz="2700" b="1" dirty="0">
                <a:effectLst/>
                <a:latin typeface="Times New Roman" panose="02020603050405020304" pitchFamily="18" charset="0"/>
                <a:ea typeface="Times New Roman" panose="02020603050405020304" pitchFamily="18" charset="0"/>
                <a:cs typeface="Times New Roman" panose="02020603050405020304" pitchFamily="18" charset="0"/>
              </a:rPr>
              <a:t> không </a:t>
            </a:r>
            <a:r>
              <a:rPr lang="vi-VN" sz="27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700" b="1"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vi-VN"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700" b="1"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vi-VN"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700" b="1"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vi-VN" sz="2700" b="1" dirty="0">
                <a:effectLst/>
                <a:latin typeface="Times New Roman" panose="02020603050405020304" pitchFamily="18" charset="0"/>
                <a:ea typeface="Times New Roman" panose="02020603050405020304" pitchFamily="18" charset="0"/>
                <a:cs typeface="Times New Roman" panose="02020603050405020304" pitchFamily="18" charset="0"/>
              </a:rPr>
              <a:t> cân </a:t>
            </a:r>
            <a:r>
              <a:rPr lang="vi-VN" sz="2700" b="1" dirty="0" err="1">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vi-VN" sz="2700" b="1" dirty="0">
                <a:effectLst/>
                <a:latin typeface="Times New Roman" panose="02020603050405020304" pitchFamily="18" charset="0"/>
                <a:ea typeface="Times New Roman" panose="02020603050405020304" pitchFamily="18" charset="0"/>
                <a:cs typeface="Times New Roman" panose="02020603050405020304" pitchFamily="18" charset="0"/>
              </a:rPr>
              <a:t>, xem </a:t>
            </a:r>
            <a:r>
              <a:rPr lang="vi-VN" sz="2700" b="1" dirty="0" err="1">
                <a:effectLst/>
                <a:latin typeface="Times New Roman" panose="02020603050405020304" pitchFamily="18" charset="0"/>
                <a:ea typeface="Times New Roman" panose="02020603050405020304" pitchFamily="18" charset="0"/>
                <a:cs typeface="Times New Roman" panose="02020603050405020304" pitchFamily="18" charset="0"/>
              </a:rPr>
              <a:t>xét</a:t>
            </a:r>
            <a:r>
              <a:rPr lang="vi-VN"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700" b="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vi-VN" sz="2700" b="1"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vi-VN" sz="2700" b="1"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vi-VN"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700" b="1"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vi-VN"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7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700" b="1"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vi-VN" sz="2700" b="1"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vi-VN" sz="2700" b="1"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vi-VN"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700" b="1"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vi-VN"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700" b="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vi-VN" sz="2700" b="1" dirty="0">
                <a:effectLst/>
                <a:latin typeface="Times New Roman" panose="02020603050405020304" pitchFamily="18" charset="0"/>
                <a:ea typeface="Times New Roman" panose="02020603050405020304" pitchFamily="18" charset="0"/>
                <a:cs typeface="Times New Roman" panose="02020603050405020304" pitchFamily="18" charset="0"/>
              </a:rPr>
              <a:t> công </a:t>
            </a:r>
            <a:r>
              <a:rPr lang="vi-VN" sz="2700" b="1"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vi-VN"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7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700" b="1"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vi-VN" sz="2700" b="1" dirty="0">
                <a:effectLst/>
                <a:latin typeface="Times New Roman" panose="02020603050405020304" pitchFamily="18" charset="0"/>
                <a:ea typeface="Times New Roman" panose="02020603050405020304" pitchFamily="18" charset="0"/>
                <a:cs typeface="Times New Roman" panose="02020603050405020304" pitchFamily="18" charset="0"/>
              </a:rPr>
              <a:t> như </a:t>
            </a:r>
            <a:r>
              <a:rPr lang="vi-VN" sz="2700" b="1"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vi-VN" sz="2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700" b="1"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vi-VN" sz="27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sai</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lầm</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“B</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ao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gỗ</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hỏng</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cày</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vốn</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liếng</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i="1"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700" i="1" dirty="0">
                <a:effectLst/>
                <a:latin typeface="Times New Roman" panose="02020603050405020304" pitchFamily="18" charset="0"/>
                <a:ea typeface="Times New Roman" panose="02020603050405020304" pitchFamily="18" charset="0"/>
                <a:cs typeface="Times New Roman" panose="02020603050405020304" pitchFamily="18" charset="0"/>
              </a:rPr>
              <a:t> ma</a:t>
            </a:r>
            <a:r>
              <a:rPr lang="en-US" sz="2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thợ</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mộc</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ngụ</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quát</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endParaRPr lang="en-US" sz="2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15794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150+ Hình Nền Slide PowerPoint Thuyết Trình Đẹp Nhất">
            <a:extLst>
              <a:ext uri="{FF2B5EF4-FFF2-40B4-BE49-F238E27FC236}">
                <a16:creationId xmlns:a16="http://schemas.microsoft.com/office/drawing/2014/main" id="{417E6FE6-F890-4C7E-39BB-558185CB8BC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5" name="Hộp Văn bản 4">
            <a:extLst>
              <a:ext uri="{FF2B5EF4-FFF2-40B4-BE49-F238E27FC236}">
                <a16:creationId xmlns:a16="http://schemas.microsoft.com/office/drawing/2014/main" id="{B1FBC126-7B4A-992A-767F-FC7660AD4A94}"/>
              </a:ext>
            </a:extLst>
          </p:cNvPr>
          <p:cNvSpPr txBox="1"/>
          <p:nvPr/>
        </p:nvSpPr>
        <p:spPr>
          <a:xfrm>
            <a:off x="1330035" y="235527"/>
            <a:ext cx="10501747" cy="6124754"/>
          </a:xfrm>
          <a:prstGeom prst="rect">
            <a:avLst/>
          </a:prstGeom>
          <a:noFill/>
        </p:spPr>
        <p:txBody>
          <a:bodyPr wrap="square">
            <a:spAutoFit/>
          </a:bodyPr>
          <a:lstStyle/>
          <a:p>
            <a:pPr marL="0" marR="0" algn="just">
              <a:spcBef>
                <a:spcPts val="0"/>
              </a:spcBef>
              <a:spcAft>
                <a:spcPts val="0"/>
              </a:spcAft>
            </a:pPr>
            <a:r>
              <a:rPr lang="en-US" sz="2800" dirty="0" err="1">
                <a:solidFill>
                  <a:srgbClr val="0D0D0D"/>
                </a:solidFill>
                <a:effectLst/>
                <a:latin typeface="Times New Roman" panose="02020603050405020304" pitchFamily="18" charset="0"/>
                <a:ea typeface="MS Mincho" panose="02020609040205080304" pitchFamily="49" charset="-128"/>
              </a:rPr>
              <a:t>Nhân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vật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người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thợ</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mộc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để</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lại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ấn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tượng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là</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nhờ</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vào</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cách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xây</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dựng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nhân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vật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gần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gũi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sống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động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thông</a:t>
            </a:r>
            <a:r>
              <a:rPr lang="en-US" sz="2800" dirty="0">
                <a:solidFill>
                  <a:srgbClr val="0D0D0D"/>
                </a:solidFill>
                <a:effectLst/>
                <a:latin typeface="Times New Roman" panose="02020603050405020304" pitchFamily="18" charset="0"/>
                <a:ea typeface="MS Mincho" panose="02020609040205080304" pitchFamily="49" charset="-128"/>
              </a:rPr>
              <a:t> qua </a:t>
            </a:r>
            <a:r>
              <a:rPr lang="en-US" sz="2800" dirty="0" err="1">
                <a:solidFill>
                  <a:srgbClr val="0D0D0D"/>
                </a:solidFill>
                <a:effectLst/>
                <a:latin typeface="Times New Roman" panose="02020603050405020304" pitchFamily="18" charset="0"/>
                <a:ea typeface="MS Mincho" panose="02020609040205080304" pitchFamily="49" charset="-128"/>
              </a:rPr>
              <a:t>nhiều</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phương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diện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như</a:t>
            </a:r>
            <a:r>
              <a:rPr lang="en-US" sz="2800" dirty="0">
                <a:solidFill>
                  <a:srgbClr val="0D0D0D"/>
                </a:solidFill>
                <a:effectLst/>
                <a:latin typeface="Times New Roman" panose="02020603050405020304" pitchFamily="18" charset="0"/>
                <a:ea typeface="MS Mincho" panose="02020609040205080304" pitchFamily="49" charset="-128"/>
              </a:rPr>
              <a:t> ý </a:t>
            </a:r>
            <a:r>
              <a:rPr lang="en-US" sz="2800" dirty="0" err="1">
                <a:solidFill>
                  <a:srgbClr val="0D0D0D"/>
                </a:solidFill>
                <a:effectLst/>
                <a:latin typeface="Times New Roman" panose="02020603050405020304" pitchFamily="18" charset="0"/>
                <a:ea typeface="MS Mincho" panose="02020609040205080304" pitchFamily="49" charset="-128"/>
              </a:rPr>
              <a:t>nghĩ</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hành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động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việc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làm</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Truyện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có</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bối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cảnh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độc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đáo</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Các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tình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tiết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truyện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sắp</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xếp</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hợp</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lí</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mức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độ</a:t>
            </a:r>
            <a:r>
              <a:rPr lang="en-US" sz="2800" dirty="0">
                <a:solidFill>
                  <a:srgbClr val="0D0D0D"/>
                </a:solidFill>
                <a:effectLst/>
                <a:latin typeface="Times New Roman" panose="02020603050405020304" pitchFamily="18" charset="0"/>
                <a:ea typeface="MS Mincho" panose="02020609040205080304" pitchFamily="49" charset="-128"/>
              </a:rPr>
              <a:t> gay </a:t>
            </a:r>
            <a:r>
              <a:rPr lang="en-US" sz="2800" dirty="0" err="1">
                <a:solidFill>
                  <a:srgbClr val="0D0D0D"/>
                </a:solidFill>
                <a:effectLst/>
                <a:latin typeface="Times New Roman" panose="02020603050405020304" pitchFamily="18" charset="0"/>
                <a:ea typeface="MS Mincho" panose="02020609040205080304" pitchFamily="49" charset="-128"/>
              </a:rPr>
              <a:t>cấn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tăng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dần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tạo</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sức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lôi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cuốn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Kết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cấu</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ngắn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gọn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dễ</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hiểu</a:t>
            </a:r>
            <a:r>
              <a:rPr lang="en-US" sz="2800" dirty="0">
                <a:solidFill>
                  <a:srgbClr val="0D0D0D"/>
                </a:solidFill>
                <a:effectLst/>
                <a:latin typeface="Times New Roman" panose="02020603050405020304" pitchFamily="18" charset="0"/>
                <a:ea typeface="MS Mincho" panose="02020609040205080304" pitchFamily="49" charset="-128"/>
              </a:rPr>
              <a:t>, ý </a:t>
            </a:r>
            <a:r>
              <a:rPr lang="en-US" sz="2800" dirty="0" err="1">
                <a:solidFill>
                  <a:srgbClr val="0D0D0D"/>
                </a:solidFill>
                <a:effectLst/>
                <a:latin typeface="Times New Roman" panose="02020603050405020304" pitchFamily="18" charset="0"/>
                <a:ea typeface="MS Mincho" panose="02020609040205080304" pitchFamily="49" charset="-128"/>
              </a:rPr>
              <a:t>nghĩa</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sâu</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sắc</a:t>
            </a:r>
            <a:r>
              <a:rPr lang="en-US" sz="2800" dirty="0">
                <a:solidFill>
                  <a:srgbClr val="0D0D0D"/>
                </a:solidFill>
                <a:effectLst/>
                <a:latin typeface="Times New Roman" panose="02020603050405020304" pitchFamily="18" charset="0"/>
                <a:ea typeface="MS Mincho" panose="02020609040205080304" pitchFamily="49" charset="-128"/>
              </a:rPr>
              <a:t>.</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Cách</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kể</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bất</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ngờ</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hài</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hước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kín</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đáo</a:t>
            </a:r>
            <a:r>
              <a:rPr lang="en-US" sz="2800" dirty="0">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lập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kiên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bền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mục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mình</a:t>
            </a:r>
            <a:r>
              <a:rPr lang="en-US" sz="2800" dirty="0">
                <a:effectLst/>
                <a:latin typeface="Times New Roman" panose="02020603050405020304" pitchFamily="18" charset="0"/>
                <a:ea typeface="Times New Roman" panose="02020603050405020304" pitchFamily="18" charset="0"/>
              </a:rPr>
              <a:t>. Khi </a:t>
            </a:r>
            <a:r>
              <a:rPr lang="en-US" sz="2800" dirty="0" err="1">
                <a:effectLst/>
                <a:latin typeface="Times New Roman" panose="02020603050405020304" pitchFamily="18" charset="0"/>
                <a:ea typeface="Times New Roman" panose="02020603050405020304" pitchFamily="18" charset="0"/>
              </a:rPr>
              <a:t>đứng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trước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quyết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chúng</a:t>
            </a:r>
            <a:r>
              <a:rPr lang="en-US" sz="2800" dirty="0">
                <a:effectLst/>
                <a:latin typeface="Times New Roman" panose="02020603050405020304" pitchFamily="18" charset="0"/>
                <a:ea typeface="Times New Roman" panose="02020603050405020304" pitchFamily="18" charset="0"/>
              </a:rPr>
              <a:t> ta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trước</a:t>
            </a:r>
            <a:r>
              <a:rPr lang="en-US" sz="2800" dirty="0">
                <a:effectLst/>
                <a:latin typeface="Times New Roman" panose="02020603050405020304" pitchFamily="18" charset="0"/>
                <a:ea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nghe</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nhưng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nghe</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chọn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nhắc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suy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nghĩ</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đúng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đắn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ngữ</a:t>
            </a:r>
            <a:r>
              <a:rPr lang="en-US" sz="2800" i="1" dirty="0" err="1">
                <a:effectLst/>
                <a:latin typeface="Times New Roman" panose="02020603050405020304" pitchFamily="18" charset="0"/>
                <a:ea typeface="Times New Roman" panose="02020603050405020304" pitchFamily="18" charset="0"/>
              </a:rPr>
              <a:t>“Đẽo</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cày</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giữa</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đường”</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phổ</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tiếng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nói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hàm</a:t>
            </a:r>
            <a:r>
              <a:rPr lang="en-US" sz="2800" dirty="0">
                <a:effectLst/>
                <a:latin typeface="Times New Roman" panose="02020603050405020304" pitchFamily="18" charset="0"/>
                <a:ea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rPr>
              <a:t>chê</a:t>
            </a:r>
            <a:r>
              <a:rPr lang="en-US" sz="2800" dirty="0">
                <a:effectLst/>
                <a:latin typeface="Times New Roman" panose="02020603050405020304" pitchFamily="18" charset="0"/>
                <a:ea typeface="Times New Roman" panose="02020603050405020304" pitchFamily="18" charset="0"/>
              </a:rPr>
              <a:t> bai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lập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luôn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đổi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cuối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cùng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chẳng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8048944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150+ Hình Nền Slide PowerPoint Thuyết Trình Đẹp Nhất">
            <a:extLst>
              <a:ext uri="{FF2B5EF4-FFF2-40B4-BE49-F238E27FC236}">
                <a16:creationId xmlns:a16="http://schemas.microsoft.com/office/drawing/2014/main" id="{417E6FE6-F890-4C7E-39BB-558185CB8BC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5" name="Hộp Văn bản 4">
            <a:extLst>
              <a:ext uri="{FF2B5EF4-FFF2-40B4-BE49-F238E27FC236}">
                <a16:creationId xmlns:a16="http://schemas.microsoft.com/office/drawing/2014/main" id="{B1FBC126-7B4A-992A-767F-FC7660AD4A94}"/>
              </a:ext>
            </a:extLst>
          </p:cNvPr>
          <p:cNvSpPr txBox="1"/>
          <p:nvPr/>
        </p:nvSpPr>
        <p:spPr>
          <a:xfrm>
            <a:off x="1288471" y="595745"/>
            <a:ext cx="10501747" cy="3970318"/>
          </a:xfrm>
          <a:prstGeom prst="rect">
            <a:avLst/>
          </a:prstGeom>
          <a:noFill/>
        </p:spPr>
        <p:txBody>
          <a:bodyPr wrap="square">
            <a:spAutoFit/>
          </a:bodyPr>
          <a:lstStyle/>
          <a:p>
            <a:pPr marL="0" marR="0" algn="just">
              <a:spcBef>
                <a:spcPts val="0"/>
              </a:spcBef>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hông qua nhân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thợ</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mộc</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ngụ</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ngôn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Đẽo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trong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lĩnh</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nên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thay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không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như ý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đây,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nghe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nhưng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cân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lọc</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đắn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thân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Tuy nhiên trong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nhân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nhưng không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cao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tôi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nhân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nghe,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nhau xây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vững</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64678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BE5D14E5-6EB5-338F-44ED-9B7DA0801FC4}"/>
              </a:ext>
            </a:extLst>
          </p:cNvPr>
          <p:cNvSpPr txBox="1"/>
          <p:nvPr/>
        </p:nvSpPr>
        <p:spPr>
          <a:xfrm>
            <a:off x="2841455" y="1615078"/>
            <a:ext cx="9066705" cy="1705339"/>
          </a:xfrm>
          <a:prstGeom prst="rect">
            <a:avLst/>
          </a:prstGeom>
          <a:noFill/>
          <a:ln w="57150">
            <a:solidFill>
              <a:srgbClr val="00CC00"/>
            </a:solidFill>
          </a:ln>
        </p:spPr>
        <p:txBody>
          <a:bodyPr wrap="square">
            <a:spAutoFit/>
          </a:bodyPr>
          <a:lstStyle/>
          <a:p>
            <a:pPr marL="0" marR="0" algn="ctr">
              <a:spcBef>
                <a:spcPts val="0"/>
              </a:spcBef>
              <a:spcAft>
                <a:spcPts val="0"/>
              </a:spcAft>
            </a:pPr>
            <a:r>
              <a:rPr lang="pt-BR" sz="2800" b="1" dirty="0">
                <a:solidFill>
                  <a:srgbClr val="008000"/>
                </a:solidFill>
                <a:effectLst/>
                <a:latin typeface="Times New Roman" panose="02020603050405020304" pitchFamily="18" charset="0"/>
                <a:ea typeface="Times New Roman" panose="02020603050405020304" pitchFamily="18" charset="0"/>
              </a:rPr>
              <a:t>HƯỚNG DẪN TỰ HỌC</a:t>
            </a:r>
            <a:endParaRPr lang="en-US" sz="2800" dirty="0">
              <a:solidFill>
                <a:srgbClr val="008000"/>
              </a:solidFill>
              <a:effectLst/>
              <a:latin typeface="Times New Roman" panose="02020603050405020304" pitchFamily="18" charset="0"/>
              <a:ea typeface="Times New Roman" panose="02020603050405020304" pitchFamily="18" charset="0"/>
            </a:endParaRPr>
          </a:p>
          <a:p>
            <a:pPr marR="0" lvl="0" algn="just">
              <a:lnSpc>
                <a:spcPct val="115000"/>
              </a:lnSpc>
              <a:spcBef>
                <a:spcPts val="600"/>
              </a:spcBef>
              <a:spcAft>
                <a:spcPts val="600"/>
              </a:spcAft>
              <a:buSzPts val="1400"/>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Hoàn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theo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cầu</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R="0" lvl="0" algn="just">
              <a:lnSpc>
                <a:spcPct val="115000"/>
              </a:lnSpc>
              <a:spcBef>
                <a:spcPts val="600"/>
              </a:spcBef>
              <a:spcAft>
                <a:spcPts val="600"/>
              </a:spcAft>
              <a:buSzPts val="1400"/>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Chuẩn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bị</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nội</a:t>
            </a:r>
            <a:r>
              <a:rPr lang="en-US" sz="2800" dirty="0">
                <a:solidFill>
                  <a:srgbClr val="0D0D0D"/>
                </a:solidFill>
                <a:effectLst/>
                <a:latin typeface="Times New Roman" panose="02020603050405020304" pitchFamily="18" charset="0"/>
                <a:ea typeface="Times New Roman" panose="02020603050405020304" pitchFamily="18" charset="0"/>
              </a:rPr>
              <a:t> dung </a:t>
            </a:r>
            <a:r>
              <a:rPr lang="en-US" sz="2800" dirty="0" err="1">
                <a:solidFill>
                  <a:srgbClr val="0D0D0D"/>
                </a:solidFill>
                <a:effectLst/>
                <a:latin typeface="Times New Roman" panose="02020603050405020304" pitchFamily="18" charset="0"/>
                <a:ea typeface="Times New Roman" panose="02020603050405020304" pitchFamily="18" charset="0"/>
              </a:rPr>
              <a:t>nói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nghe</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truyện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ngụ</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ngôn</a:t>
            </a:r>
            <a:r>
              <a:rPr lang="en-US" sz="2800" b="1"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8" name="Hình ảnh 7">
            <a:extLst>
              <a:ext uri="{FF2B5EF4-FFF2-40B4-BE49-F238E27FC236}">
                <a16:creationId xmlns:a16="http://schemas.microsoft.com/office/drawing/2014/main" id="{6DE59733-D857-AA17-EB32-A85044EA3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40" y="1691278"/>
            <a:ext cx="3063128" cy="3551644"/>
          </a:xfrm>
          <a:prstGeom prst="rect">
            <a:avLst/>
          </a:prstGeom>
        </p:spPr>
      </p:pic>
    </p:spTree>
    <p:extLst>
      <p:ext uri="{BB962C8B-B14F-4D97-AF65-F5344CB8AC3E}">
        <p14:creationId xmlns:p14="http://schemas.microsoft.com/office/powerpoint/2010/main" val="1571268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1">
              <a:alpha val="0"/>
            </a:schemeClr>
          </a:solidFill>
        </p:spPr>
      </p:pic>
      <p:sp>
        <p:nvSpPr>
          <p:cNvPr id="3" name="Hộp Văn bản 2">
            <a:extLst>
              <a:ext uri="{FF2B5EF4-FFF2-40B4-BE49-F238E27FC236}">
                <a16:creationId xmlns:a16="http://schemas.microsoft.com/office/drawing/2014/main" id="{BE3FA186-2326-EA7D-707C-2DC70A6FAD13}"/>
              </a:ext>
            </a:extLst>
          </p:cNvPr>
          <p:cNvSpPr txBox="1"/>
          <p:nvPr/>
        </p:nvSpPr>
        <p:spPr>
          <a:xfrm>
            <a:off x="1338542" y="210228"/>
            <a:ext cx="10118351" cy="584775"/>
          </a:xfrm>
          <a:prstGeom prst="rect">
            <a:avLst/>
          </a:prstGeom>
          <a:noFill/>
        </p:spPr>
        <p:txBody>
          <a:bodyPr wrap="square">
            <a:spAutoFit/>
          </a:bodyPr>
          <a:lstStyle/>
          <a:p>
            <a:r>
              <a:rPr lang="en-US" sz="3200" b="1" dirty="0">
                <a:solidFill>
                  <a:schemeClr val="bg1"/>
                </a:solidFill>
                <a:highlight>
                  <a:srgbClr val="008000"/>
                </a:highlight>
                <a:latin typeface="Times New Roman" panose="02020603050405020304" pitchFamily="18" charset="0"/>
              </a:rPr>
              <a:t>I. </a:t>
            </a:r>
            <a:r>
              <a:rPr lang="en-US" sz="3200" b="1" dirty="0" err="1">
                <a:solidFill>
                  <a:schemeClr val="bg1"/>
                </a:solidFill>
                <a:highlight>
                  <a:srgbClr val="008000"/>
                </a:highlight>
                <a:latin typeface="Times New Roman" panose="02020603050405020304" pitchFamily="18" charset="0"/>
              </a:rPr>
              <a:t>Định</a:t>
            </a:r>
            <a:r>
              <a:rPr lang="en-US" sz="3200" b="1" dirty="0">
                <a:solidFill>
                  <a:schemeClr val="bg1"/>
                </a:solidFill>
                <a:highlight>
                  <a:srgbClr val="008000"/>
                </a:highlight>
                <a:latin typeface="Times New Roman" panose="02020603050405020304" pitchFamily="18" charset="0"/>
              </a:rPr>
              <a:t> </a:t>
            </a:r>
            <a:r>
              <a:rPr lang="en-US" sz="3200" b="1" dirty="0" err="1">
                <a:solidFill>
                  <a:schemeClr val="bg1"/>
                </a:solidFill>
                <a:highlight>
                  <a:srgbClr val="008000"/>
                </a:highlight>
                <a:latin typeface="Times New Roman" panose="02020603050405020304" pitchFamily="18" charset="0"/>
              </a:rPr>
              <a:t>hướng</a:t>
            </a:r>
            <a:endParaRPr lang="en-US" sz="3200" dirty="0">
              <a:solidFill>
                <a:schemeClr val="bg1"/>
              </a:solidFill>
              <a:highlight>
                <a:srgbClr val="008000"/>
              </a:highlight>
            </a:endParaRPr>
          </a:p>
        </p:txBody>
      </p:sp>
      <p:sp>
        <p:nvSpPr>
          <p:cNvPr id="11" name="Hộp Văn bản 10">
            <a:extLst>
              <a:ext uri="{FF2B5EF4-FFF2-40B4-BE49-F238E27FC236}">
                <a16:creationId xmlns:a16="http://schemas.microsoft.com/office/drawing/2014/main" id="{D6DC1364-96C8-D037-FEF6-C9E083A33CEA}"/>
              </a:ext>
            </a:extLst>
          </p:cNvPr>
          <p:cNvSpPr txBox="1"/>
          <p:nvPr/>
        </p:nvSpPr>
        <p:spPr>
          <a:xfrm>
            <a:off x="3830170" y="2141704"/>
            <a:ext cx="7770159" cy="2485787"/>
          </a:xfrm>
          <a:prstGeom prst="wedgeRoundRectCallout">
            <a:avLst>
              <a:gd name="adj1" fmla="val -56023"/>
              <a:gd name="adj2" fmla="val -6585"/>
              <a:gd name="adj3" fmla="val 16667"/>
            </a:avLst>
          </a:prstGeom>
          <a:noFill/>
          <a:ln w="38100">
            <a:solidFill>
              <a:srgbClr val="00B050"/>
            </a:solidFill>
          </a:ln>
        </p:spPr>
        <p:txBody>
          <a:bodyPr wrap="square">
            <a:spAutoFit/>
          </a:bodyPr>
          <a:lstStyle/>
          <a:p>
            <a:r>
              <a:rPr lang="vi-VN" sz="2800" i="1" dirty="0">
                <a:latin typeface="+mj-lt"/>
              </a:rPr>
              <a:t>1/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hãy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nhắc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yêu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cầu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vi-VN" sz="2800" i="1" dirty="0" err="1">
                <a:latin typeface="Times New Roman" panose="02020603050405020304" pitchFamily="18" charset="0"/>
                <a:cs typeface="Times New Roman" panose="02020603050405020304" pitchFamily="18" charset="0"/>
              </a:rPr>
              <a:t>một</a:t>
            </a:r>
            <a:r>
              <a:rPr lang="vi-VN" sz="2800" i="1" dirty="0">
                <a:latin typeface="Times New Roman" panose="02020603050405020304" pitchFamily="18" charset="0"/>
                <a:cs typeface="Times New Roman" panose="02020603050405020304" pitchFamily="18" charset="0"/>
              </a:rPr>
              <a:t> </a:t>
            </a:r>
            <a:r>
              <a:rPr lang="vi-VN" sz="2800" i="1" dirty="0" err="1">
                <a:latin typeface="Times New Roman" panose="02020603050405020304" pitchFamily="18" charset="0"/>
                <a:cs typeface="Times New Roman" panose="02020603050405020304" pitchFamily="18" charset="0"/>
              </a:rPr>
              <a:t>bài</a:t>
            </a:r>
            <a:r>
              <a:rPr lang="vi-VN" sz="2800" i="1" dirty="0">
                <a:latin typeface="Times New Roman" panose="02020603050405020304" pitchFamily="18" charset="0"/>
                <a:cs typeface="Times New Roman" panose="02020603050405020304" pitchFamily="18" charset="0"/>
              </a:rPr>
              <a:t> văn phân </a:t>
            </a:r>
            <a:r>
              <a:rPr lang="vi-VN" sz="2800" i="1" dirty="0" err="1">
                <a:latin typeface="Times New Roman" panose="02020603050405020304" pitchFamily="18" charset="0"/>
                <a:cs typeface="Times New Roman" panose="02020603050405020304" pitchFamily="18" charset="0"/>
              </a:rPr>
              <a:t>tích</a:t>
            </a:r>
            <a:r>
              <a:rPr lang="vi-VN" sz="2800" i="1" dirty="0">
                <a:latin typeface="Times New Roman" panose="02020603050405020304" pitchFamily="18" charset="0"/>
                <a:cs typeface="Times New Roman" panose="02020603050405020304" pitchFamily="18" charset="0"/>
              </a:rPr>
              <a:t> </a:t>
            </a:r>
            <a:r>
              <a:rPr lang="vi-VN" sz="2800" i="1" dirty="0" err="1">
                <a:latin typeface="Times New Roman" panose="02020603050405020304" pitchFamily="18" charset="0"/>
                <a:cs typeface="Times New Roman" panose="02020603050405020304" pitchFamily="18" charset="0"/>
              </a:rPr>
              <a:t>đặc</a:t>
            </a:r>
            <a:r>
              <a:rPr lang="vi-VN" sz="2800" i="1" dirty="0">
                <a:latin typeface="Times New Roman" panose="02020603050405020304" pitchFamily="18" charset="0"/>
                <a:cs typeface="Times New Roman" panose="02020603050405020304" pitchFamily="18" charset="0"/>
              </a:rPr>
              <a:t> </a:t>
            </a:r>
            <a:r>
              <a:rPr lang="vi-VN" sz="2800" i="1" dirty="0" err="1">
                <a:latin typeface="Times New Roman" panose="02020603050405020304" pitchFamily="18" charset="0"/>
                <a:cs typeface="Times New Roman" panose="02020603050405020304" pitchFamily="18" charset="0"/>
              </a:rPr>
              <a:t>điểm</a:t>
            </a:r>
            <a:r>
              <a:rPr lang="vi-VN" sz="2800" i="1" dirty="0">
                <a:latin typeface="Times New Roman" panose="02020603050405020304" pitchFamily="18" charset="0"/>
                <a:cs typeface="Times New Roman" panose="02020603050405020304" pitchFamily="18" charset="0"/>
              </a:rPr>
              <a:t> nhân </a:t>
            </a:r>
            <a:r>
              <a:rPr lang="vi-VN" sz="2800" i="1" dirty="0" err="1">
                <a:latin typeface="Times New Roman" panose="02020603050405020304" pitchFamily="18" charset="0"/>
                <a:cs typeface="Times New Roman" panose="02020603050405020304" pitchFamily="18" charset="0"/>
              </a:rPr>
              <a:t>vật</a:t>
            </a:r>
            <a:r>
              <a:rPr lang="vi-VN" sz="2800" i="1" dirty="0">
                <a:latin typeface="Times New Roman" panose="02020603050405020304" pitchFamily="18" charset="0"/>
                <a:cs typeface="Times New Roman" panose="02020603050405020304" pitchFamily="18" charset="0"/>
              </a:rPr>
              <a:t> trong </a:t>
            </a:r>
            <a:r>
              <a:rPr lang="vi-VN" sz="2800" i="1" dirty="0" err="1">
                <a:latin typeface="Times New Roman" panose="02020603050405020304" pitchFamily="18" charset="0"/>
                <a:cs typeface="Times New Roman" panose="02020603050405020304" pitchFamily="18" charset="0"/>
              </a:rPr>
              <a:t>một</a:t>
            </a:r>
            <a:r>
              <a:rPr lang="vi-VN" sz="2800" i="1" dirty="0">
                <a:latin typeface="Times New Roman" panose="02020603050405020304" pitchFamily="18" charset="0"/>
                <a:cs typeface="Times New Roman" panose="02020603050405020304" pitchFamily="18" charset="0"/>
              </a:rPr>
              <a:t> </a:t>
            </a:r>
            <a:r>
              <a:rPr lang="vi-VN" sz="2800" i="1" dirty="0" err="1">
                <a:latin typeface="Times New Roman" panose="02020603050405020304" pitchFamily="18" charset="0"/>
                <a:cs typeface="Times New Roman" panose="02020603050405020304" pitchFamily="18" charset="0"/>
              </a:rPr>
              <a:t>tác</a:t>
            </a:r>
            <a:r>
              <a:rPr lang="vi-VN" sz="2800" i="1" dirty="0">
                <a:latin typeface="Times New Roman" panose="02020603050405020304" pitchFamily="18" charset="0"/>
                <a:cs typeface="Times New Roman" panose="02020603050405020304" pitchFamily="18" charset="0"/>
              </a:rPr>
              <a:t> </a:t>
            </a:r>
            <a:r>
              <a:rPr lang="vi-VN" sz="2800" i="1" dirty="0" err="1">
                <a:latin typeface="Times New Roman" panose="02020603050405020304" pitchFamily="18" charset="0"/>
                <a:cs typeface="Times New Roman" panose="02020603050405020304" pitchFamily="18" charset="0"/>
              </a:rPr>
              <a:t>phẩm</a:t>
            </a:r>
            <a:r>
              <a:rPr lang="vi-VN" sz="2800" i="1" dirty="0">
                <a:latin typeface="Times New Roman" panose="02020603050405020304" pitchFamily="18" charset="0"/>
                <a:cs typeface="Times New Roman" panose="02020603050405020304" pitchFamily="18" charset="0"/>
              </a:rPr>
              <a:t> văn </a:t>
            </a:r>
            <a:r>
              <a:rPr lang="vi-VN" sz="2800" i="1" dirty="0" err="1">
                <a:latin typeface="Times New Roman" panose="02020603050405020304" pitchFamily="18" charset="0"/>
                <a:cs typeface="Times New Roman" panose="02020603050405020304" pitchFamily="18" charset="0"/>
              </a:rPr>
              <a:t>học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học</a:t>
            </a:r>
            <a:r>
              <a:rPr lang="en-US" sz="2800" i="1" dirty="0">
                <a:latin typeface="Times New Roman" panose="02020603050405020304" pitchFamily="18" charset="0"/>
                <a:cs typeface="Times New Roman" panose="02020603050405020304" pitchFamily="18" charset="0"/>
              </a:rPr>
              <a:t> ở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4</a:t>
            </a:r>
            <a:r>
              <a:rPr lang="vi-VN"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2/ </a:t>
            </a:r>
            <a:r>
              <a:rPr lang="en-US" sz="2800" i="1" dirty="0" err="1">
                <a:latin typeface="Times New Roman" panose="02020603050405020304" pitchFamily="18" charset="0"/>
                <a:cs typeface="Times New Roman" panose="02020603050405020304" pitchFamily="18" charset="0"/>
              </a:rPr>
              <a:t>Để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tích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điểm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vật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truyện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ngụ</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ngôn</a:t>
            </a:r>
            <a:r>
              <a:rPr lang="en-US" sz="2800" i="1" dirty="0">
                <a:latin typeface="Times New Roman" panose="02020603050405020304" pitchFamily="18" charset="0"/>
                <a:cs typeface="Times New Roman" panose="02020603050405020304" pitchFamily="18" charset="0"/>
              </a:rPr>
              <a:t> ,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chú</a:t>
            </a:r>
            <a:r>
              <a:rPr lang="en-US" sz="2800" i="1" dirty="0">
                <a:latin typeface="Times New Roman" panose="02020603050405020304" pitchFamily="18" charset="0"/>
                <a:cs typeface="Times New Roman" panose="02020603050405020304" pitchFamily="18" charset="0"/>
              </a:rPr>
              <a:t> ý </a:t>
            </a:r>
            <a:r>
              <a:rPr lang="en-US" sz="2800" i="1" dirty="0" err="1">
                <a:latin typeface="Times New Roman" panose="02020603050405020304" pitchFamily="18" charset="0"/>
                <a:cs typeface="Times New Roman" panose="02020603050405020304" pitchFamily="18" charset="0"/>
              </a:rPr>
              <a:t>điều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gì</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F2E931C1-2FF7-F117-1E86-DCD8AD3D0220}"/>
              </a:ext>
            </a:extLst>
          </p:cNvPr>
          <p:cNvSpPr txBox="1"/>
          <p:nvPr/>
        </p:nvSpPr>
        <p:spPr>
          <a:xfrm>
            <a:off x="1374401" y="831512"/>
            <a:ext cx="10225928" cy="954107"/>
          </a:xfrm>
          <a:prstGeom prst="rect">
            <a:avLst/>
          </a:prstGeom>
          <a:noFill/>
        </p:spPr>
        <p:txBody>
          <a:bodyPr wrap="square">
            <a:spAutoFit/>
          </a:bodyPr>
          <a:lstStyle/>
          <a:p>
            <a:pPr marL="0" marR="0">
              <a:spcBef>
                <a:spcPts val="600"/>
              </a:spcBef>
              <a:spcAft>
                <a:spcPts val="600"/>
              </a:spcAft>
              <a:tabLst>
                <a:tab pos="1386840" algn="l"/>
              </a:tabLst>
            </a:pPr>
            <a:r>
              <a:rPr lang="en-US" sz="2800" b="1" dirty="0">
                <a:solidFill>
                  <a:srgbClr val="008000"/>
                </a:solidFill>
                <a:effectLst/>
                <a:latin typeface="Times New Roman" panose="02020603050405020304" pitchFamily="18" charset="0"/>
                <a:ea typeface="Times New Roman" panose="02020603050405020304" pitchFamily="18" charset="0"/>
              </a:rPr>
              <a:t>1. </a:t>
            </a:r>
            <a:r>
              <a:rPr lang="en-US" sz="2800" b="1" dirty="0" err="1">
                <a:solidFill>
                  <a:srgbClr val="008000"/>
                </a:solidFill>
                <a:effectLst/>
                <a:latin typeface="Times New Roman" panose="02020603050405020304" pitchFamily="18" charset="0"/>
                <a:ea typeface="Times New Roman" panose="02020603050405020304" pitchFamily="18" charset="0"/>
              </a:rPr>
              <a:t>Yêu</a:t>
            </a:r>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cầu</a:t>
            </a:r>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đối</a:t>
            </a:r>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với</a:t>
            </a:r>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bài</a:t>
            </a:r>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văn</a:t>
            </a:r>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phân</a:t>
            </a:r>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tích</a:t>
            </a:r>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đặc</a:t>
            </a:r>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điểm</a:t>
            </a:r>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nhân</a:t>
            </a:r>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vật</a:t>
            </a:r>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trong</a:t>
            </a:r>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một</a:t>
            </a:r>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truyện</a:t>
            </a:r>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ngụ</a:t>
            </a:r>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ngôn</a:t>
            </a:r>
            <a:r>
              <a:rPr lang="en-US" sz="2800" b="1" dirty="0">
                <a:solidFill>
                  <a:srgbClr val="008000"/>
                </a:solidFill>
                <a:effectLst/>
                <a:latin typeface="Times New Roman" panose="02020603050405020304" pitchFamily="18" charset="0"/>
                <a:ea typeface="Times New Roman" panose="02020603050405020304" pitchFamily="18" charset="0"/>
              </a:rPr>
              <a:t>:</a:t>
            </a:r>
            <a:endParaRPr lang="en-US" sz="2400" dirty="0">
              <a:solidFill>
                <a:srgbClr val="008000"/>
              </a:solidFill>
              <a:effectLst/>
              <a:latin typeface="Times New Roman" panose="02020603050405020304" pitchFamily="18" charset="0"/>
              <a:ea typeface="Times New Roman" panose="02020603050405020304" pitchFamily="18" charset="0"/>
            </a:endParaRPr>
          </a:p>
        </p:txBody>
      </p:sp>
      <p:pic>
        <p:nvPicPr>
          <p:cNvPr id="10" name="Hình ảnh 9">
            <a:extLst>
              <a:ext uri="{FF2B5EF4-FFF2-40B4-BE49-F238E27FC236}">
                <a16:creationId xmlns:a16="http://schemas.microsoft.com/office/drawing/2014/main" id="{067DC3CC-4E00-BDAA-A13E-96611E6C9A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29" y="3503110"/>
            <a:ext cx="3882075" cy="2248763"/>
          </a:xfrm>
          <a:prstGeom prst="rect">
            <a:avLst/>
          </a:prstGeom>
        </p:spPr>
      </p:pic>
      <p:pic>
        <p:nvPicPr>
          <p:cNvPr id="13" name="Hình ảnh 12">
            <a:extLst>
              <a:ext uri="{FF2B5EF4-FFF2-40B4-BE49-F238E27FC236}">
                <a16:creationId xmlns:a16="http://schemas.microsoft.com/office/drawing/2014/main" id="{5B67B6BB-4008-BECD-1089-CD0748FF7D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7929" y="4804282"/>
            <a:ext cx="2017150" cy="1705108"/>
          </a:xfrm>
          <a:prstGeom prst="rect">
            <a:avLst/>
          </a:prstGeom>
        </p:spPr>
      </p:pic>
    </p:spTree>
    <p:extLst>
      <p:ext uri="{BB962C8B-B14F-4D97-AF65-F5344CB8AC3E}">
        <p14:creationId xmlns:p14="http://schemas.microsoft.com/office/powerpoint/2010/main" val="2643305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1">
              <a:alpha val="0"/>
            </a:schemeClr>
          </a:solidFill>
        </p:spPr>
      </p:pic>
      <p:sp>
        <p:nvSpPr>
          <p:cNvPr id="3" name="Hộp Văn bản 2">
            <a:extLst>
              <a:ext uri="{FF2B5EF4-FFF2-40B4-BE49-F238E27FC236}">
                <a16:creationId xmlns:a16="http://schemas.microsoft.com/office/drawing/2014/main" id="{BE3FA186-2326-EA7D-707C-2DC70A6FAD13}"/>
              </a:ext>
            </a:extLst>
          </p:cNvPr>
          <p:cNvSpPr txBox="1"/>
          <p:nvPr/>
        </p:nvSpPr>
        <p:spPr>
          <a:xfrm>
            <a:off x="1338542" y="210228"/>
            <a:ext cx="10118351" cy="584775"/>
          </a:xfrm>
          <a:prstGeom prst="rect">
            <a:avLst/>
          </a:prstGeom>
          <a:noFill/>
        </p:spPr>
        <p:txBody>
          <a:bodyPr wrap="square">
            <a:spAutoFit/>
          </a:bodyPr>
          <a:lstStyle/>
          <a:p>
            <a:r>
              <a:rPr lang="en-US" sz="3200" b="1" dirty="0">
                <a:solidFill>
                  <a:schemeClr val="bg1"/>
                </a:solidFill>
                <a:highlight>
                  <a:srgbClr val="008000"/>
                </a:highlight>
                <a:latin typeface="Times New Roman" panose="02020603050405020304" pitchFamily="18" charset="0"/>
              </a:rPr>
              <a:t>I. </a:t>
            </a:r>
            <a:r>
              <a:rPr lang="en-US" sz="3200" b="1" dirty="0" err="1">
                <a:solidFill>
                  <a:schemeClr val="bg1"/>
                </a:solidFill>
                <a:highlight>
                  <a:srgbClr val="008000"/>
                </a:highlight>
                <a:latin typeface="Times New Roman" panose="02020603050405020304" pitchFamily="18" charset="0"/>
              </a:rPr>
              <a:t>Định</a:t>
            </a:r>
            <a:r>
              <a:rPr lang="en-US" sz="3200" b="1" dirty="0">
                <a:solidFill>
                  <a:schemeClr val="bg1"/>
                </a:solidFill>
                <a:highlight>
                  <a:srgbClr val="008000"/>
                </a:highlight>
                <a:latin typeface="Times New Roman" panose="02020603050405020304" pitchFamily="18" charset="0"/>
              </a:rPr>
              <a:t> </a:t>
            </a:r>
            <a:r>
              <a:rPr lang="en-US" sz="3200" b="1" dirty="0" err="1">
                <a:solidFill>
                  <a:schemeClr val="bg1"/>
                </a:solidFill>
                <a:highlight>
                  <a:srgbClr val="008000"/>
                </a:highlight>
                <a:latin typeface="Times New Roman" panose="02020603050405020304" pitchFamily="18" charset="0"/>
              </a:rPr>
              <a:t>hướng</a:t>
            </a:r>
            <a:endParaRPr lang="en-US" sz="3200" dirty="0">
              <a:solidFill>
                <a:schemeClr val="bg1"/>
              </a:solidFill>
              <a:highlight>
                <a:srgbClr val="008000"/>
              </a:highlight>
            </a:endParaRPr>
          </a:p>
        </p:txBody>
      </p:sp>
      <p:sp>
        <p:nvSpPr>
          <p:cNvPr id="6" name="Hộp Văn bản 5">
            <a:extLst>
              <a:ext uri="{FF2B5EF4-FFF2-40B4-BE49-F238E27FC236}">
                <a16:creationId xmlns:a16="http://schemas.microsoft.com/office/drawing/2014/main" id="{F2E931C1-2FF7-F117-1E86-DCD8AD3D0220}"/>
              </a:ext>
            </a:extLst>
          </p:cNvPr>
          <p:cNvSpPr txBox="1"/>
          <p:nvPr/>
        </p:nvSpPr>
        <p:spPr>
          <a:xfrm>
            <a:off x="1374401" y="831512"/>
            <a:ext cx="10225928" cy="954107"/>
          </a:xfrm>
          <a:prstGeom prst="rect">
            <a:avLst/>
          </a:prstGeom>
          <a:noFill/>
        </p:spPr>
        <p:txBody>
          <a:bodyPr wrap="square">
            <a:spAutoFit/>
          </a:bodyPr>
          <a:lstStyle/>
          <a:p>
            <a:pPr marL="0" marR="0">
              <a:spcBef>
                <a:spcPts val="600"/>
              </a:spcBef>
              <a:spcAft>
                <a:spcPts val="600"/>
              </a:spcAft>
              <a:tabLst>
                <a:tab pos="1386840" algn="l"/>
              </a:tabLst>
            </a:pPr>
            <a:r>
              <a:rPr lang="en-US" sz="2800" b="1" dirty="0">
                <a:solidFill>
                  <a:srgbClr val="008000"/>
                </a:solidFill>
                <a:effectLst/>
                <a:latin typeface="Times New Roman" panose="02020603050405020304" pitchFamily="18" charset="0"/>
                <a:ea typeface="Times New Roman" panose="02020603050405020304" pitchFamily="18" charset="0"/>
              </a:rPr>
              <a:t>1. </a:t>
            </a:r>
            <a:r>
              <a:rPr lang="en-US" sz="2800" b="1" dirty="0" err="1">
                <a:solidFill>
                  <a:srgbClr val="008000"/>
                </a:solidFill>
                <a:effectLst/>
                <a:latin typeface="Times New Roman" panose="02020603050405020304" pitchFamily="18" charset="0"/>
                <a:ea typeface="Times New Roman" panose="02020603050405020304" pitchFamily="18" charset="0"/>
              </a:rPr>
              <a:t>Yêu</a:t>
            </a:r>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cầu</a:t>
            </a:r>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đối</a:t>
            </a:r>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với</a:t>
            </a:r>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bài</a:t>
            </a:r>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văn</a:t>
            </a:r>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phân</a:t>
            </a:r>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tích</a:t>
            </a:r>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đặc</a:t>
            </a:r>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điểm</a:t>
            </a:r>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nhân</a:t>
            </a:r>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vật</a:t>
            </a:r>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trong</a:t>
            </a:r>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một</a:t>
            </a:r>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truyện</a:t>
            </a:r>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ngụ</a:t>
            </a:r>
            <a:r>
              <a:rPr lang="en-US" sz="2800" b="1" dirty="0">
                <a:solidFill>
                  <a:srgbClr val="008000"/>
                </a:solidFill>
                <a:effectLst/>
                <a:latin typeface="Times New Roman" panose="02020603050405020304" pitchFamily="18" charset="0"/>
                <a:ea typeface="Times New Roman" panose="02020603050405020304" pitchFamily="18" charset="0"/>
              </a:rPr>
              <a:t> </a:t>
            </a:r>
            <a:r>
              <a:rPr lang="en-US" sz="2800" b="1" dirty="0" err="1">
                <a:solidFill>
                  <a:srgbClr val="008000"/>
                </a:solidFill>
                <a:effectLst/>
                <a:latin typeface="Times New Roman" panose="02020603050405020304" pitchFamily="18" charset="0"/>
                <a:ea typeface="Times New Roman" panose="02020603050405020304" pitchFamily="18" charset="0"/>
              </a:rPr>
              <a:t>ngôn</a:t>
            </a:r>
            <a:r>
              <a:rPr lang="en-US" sz="2800" b="1" dirty="0">
                <a:solidFill>
                  <a:srgbClr val="008000"/>
                </a:solidFill>
                <a:effectLst/>
                <a:latin typeface="Times New Roman" panose="02020603050405020304" pitchFamily="18" charset="0"/>
                <a:ea typeface="Times New Roman" panose="02020603050405020304" pitchFamily="18" charset="0"/>
              </a:rPr>
              <a:t>:</a:t>
            </a:r>
            <a:endParaRPr lang="en-US" sz="2400" dirty="0">
              <a:solidFill>
                <a:srgbClr val="008000"/>
              </a:solidFill>
              <a:effectLst/>
              <a:latin typeface="Times New Roman" panose="02020603050405020304" pitchFamily="18" charset="0"/>
              <a:ea typeface="Times New Roman" panose="02020603050405020304" pitchFamily="18" charset="0"/>
            </a:endParaRPr>
          </a:p>
        </p:txBody>
      </p:sp>
      <p:sp>
        <p:nvSpPr>
          <p:cNvPr id="8" name="Hình chữ nhật: Góc Tròn 7">
            <a:extLst>
              <a:ext uri="{FF2B5EF4-FFF2-40B4-BE49-F238E27FC236}">
                <a16:creationId xmlns:a16="http://schemas.microsoft.com/office/drawing/2014/main" id="{E483DFDE-720C-4D0D-A919-2DD021B9AC18}"/>
              </a:ext>
            </a:extLst>
          </p:cNvPr>
          <p:cNvSpPr/>
          <p:nvPr/>
        </p:nvSpPr>
        <p:spPr>
          <a:xfrm>
            <a:off x="1866020" y="2000712"/>
            <a:ext cx="8327209" cy="547609"/>
          </a:xfrm>
          <a:prstGeom prst="roundRect">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712470"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Sự</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việc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được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kể</a:t>
            </a:r>
            <a:r>
              <a:rPr lang="vi-VN" sz="2800" dirty="0">
                <a:solidFill>
                  <a:srgbClr val="000000"/>
                </a:solidFill>
                <a:effectLst/>
                <a:latin typeface="Times New Roman" panose="02020603050405020304" pitchFamily="18" charset="0"/>
                <a:ea typeface="Times New Roman" panose="02020603050405020304" pitchFamily="18" charset="0"/>
              </a:rPr>
              <a:t> liên quan </a:t>
            </a:r>
            <a:r>
              <a:rPr lang="vi-VN" sz="2800" dirty="0" err="1">
                <a:solidFill>
                  <a:srgbClr val="000000"/>
                </a:solidFill>
                <a:effectLst/>
                <a:latin typeface="Times New Roman" panose="02020603050405020304" pitchFamily="18" charset="0"/>
                <a:ea typeface="Times New Roman" panose="02020603050405020304" pitchFamily="18" charset="0"/>
              </a:rPr>
              <a:t>đến</a:t>
            </a:r>
            <a:r>
              <a:rPr lang="vi-VN" sz="2800" dirty="0">
                <a:solidFill>
                  <a:srgbClr val="000000"/>
                </a:solidFill>
                <a:effectLst/>
                <a:latin typeface="Times New Roman" panose="02020603050405020304" pitchFamily="18" charset="0"/>
                <a:ea typeface="Times New Roman" panose="02020603050405020304" pitchFamily="18" charset="0"/>
              </a:rPr>
              <a:t> nhân </a:t>
            </a:r>
            <a:r>
              <a:rPr lang="vi-VN" sz="2800" dirty="0" err="1">
                <a:solidFill>
                  <a:srgbClr val="000000"/>
                </a:solidFill>
                <a:effectLst/>
                <a:latin typeface="Times New Roman" panose="02020603050405020304" pitchFamily="18" charset="0"/>
                <a:ea typeface="Times New Roman" panose="02020603050405020304" pitchFamily="18" charset="0"/>
              </a:rPr>
              <a:t>vật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đó</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phải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có</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thật</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9" name="Hình chữ nhật: Góc Tròn 8">
            <a:extLst>
              <a:ext uri="{FF2B5EF4-FFF2-40B4-BE49-F238E27FC236}">
                <a16:creationId xmlns:a16="http://schemas.microsoft.com/office/drawing/2014/main" id="{ABB476CC-3E53-9C62-8913-6272C554EC79}"/>
              </a:ext>
            </a:extLst>
          </p:cNvPr>
          <p:cNvSpPr/>
          <p:nvPr/>
        </p:nvSpPr>
        <p:spPr>
          <a:xfrm>
            <a:off x="1866020" y="2762461"/>
            <a:ext cx="9381101" cy="1333077"/>
          </a:xfrm>
          <a:prstGeom prst="roundRect">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tabLst>
                <a:tab pos="1386840" algn="l"/>
              </a:tabLst>
            </a:pP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Nêu</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nhân</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xét</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về</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đặc</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điểm</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nhân</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vật</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và</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phân</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tích</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làm</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sáng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tỏ</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đặc</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điểm</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ấy</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thông</a:t>
            </a:r>
            <a:r>
              <a:rPr lang="en-US" sz="2800" dirty="0">
                <a:solidFill>
                  <a:schemeClr val="tx1"/>
                </a:solidFill>
                <a:effectLst/>
                <a:latin typeface="Times New Roman" panose="02020603050405020304" pitchFamily="18" charset="0"/>
                <a:ea typeface="Times New Roman" panose="02020603050405020304" pitchFamily="18" charset="0"/>
              </a:rPr>
              <a:t> qua </a:t>
            </a:r>
            <a:r>
              <a:rPr lang="en-US" sz="2800" dirty="0" err="1">
                <a:solidFill>
                  <a:schemeClr val="tx1"/>
                </a:solidFill>
                <a:effectLst/>
                <a:latin typeface="Times New Roman" panose="02020603050405020304" pitchFamily="18" charset="0"/>
                <a:ea typeface="Times New Roman" panose="02020603050405020304" pitchFamily="18" charset="0"/>
              </a:rPr>
              <a:t>các</a:t>
            </a:r>
            <a:r>
              <a:rPr lang="en-US" sz="2800" dirty="0">
                <a:solidFill>
                  <a:schemeClr val="tx1"/>
                </a:solidFill>
                <a:effectLst/>
                <a:latin typeface="Times New Roman" panose="02020603050405020304" pitchFamily="18" charset="0"/>
                <a:ea typeface="Times New Roman" panose="02020603050405020304" pitchFamily="18" charset="0"/>
              </a:rPr>
              <a:t> chi </a:t>
            </a:r>
            <a:r>
              <a:rPr lang="en-US" sz="2800" dirty="0" err="1">
                <a:solidFill>
                  <a:schemeClr val="tx1"/>
                </a:solidFill>
                <a:effectLst/>
                <a:latin typeface="Times New Roman" panose="02020603050405020304" pitchFamily="18" charset="0"/>
                <a:ea typeface="Times New Roman" panose="02020603050405020304" pitchFamily="18" charset="0"/>
              </a:rPr>
              <a:t>tiết</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tiêu</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biểu</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chứ</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không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phải</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là</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kể</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lại</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câu</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chuyện</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về</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nhân</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vật</a:t>
            </a:r>
            <a:r>
              <a:rPr lang="en-US" sz="2800" dirty="0">
                <a:solidFill>
                  <a:schemeClr val="tx1"/>
                </a:solidFill>
                <a:effectLst/>
                <a:latin typeface="Times New Roman" panose="02020603050405020304" pitchFamily="18" charset="0"/>
                <a:ea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endParaRPr>
          </a:p>
        </p:txBody>
      </p:sp>
      <p:sp>
        <p:nvSpPr>
          <p:cNvPr id="12" name="Hình chữ nhật: Góc Tròn 11">
            <a:extLst>
              <a:ext uri="{FF2B5EF4-FFF2-40B4-BE49-F238E27FC236}">
                <a16:creationId xmlns:a16="http://schemas.microsoft.com/office/drawing/2014/main" id="{0665BED9-9E5E-90C6-60E3-82A8A15C2611}"/>
              </a:ext>
            </a:extLst>
          </p:cNvPr>
          <p:cNvSpPr/>
          <p:nvPr/>
        </p:nvSpPr>
        <p:spPr>
          <a:xfrm>
            <a:off x="1866021" y="4309678"/>
            <a:ext cx="3693532" cy="547609"/>
          </a:xfrm>
          <a:prstGeom prst="roundRect">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tabLst>
                <a:tab pos="1386840" algn="l"/>
              </a:tabLst>
            </a:pP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Lập</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dàn</a:t>
            </a:r>
            <a:r>
              <a:rPr lang="en-US" sz="2800" dirty="0">
                <a:solidFill>
                  <a:schemeClr val="tx1"/>
                </a:solidFill>
                <a:effectLst/>
                <a:latin typeface="Times New Roman" panose="02020603050405020304" pitchFamily="18" charset="0"/>
                <a:ea typeface="Times New Roman" panose="02020603050405020304" pitchFamily="18" charset="0"/>
              </a:rPr>
              <a:t> ý </a:t>
            </a:r>
            <a:r>
              <a:rPr lang="en-US" sz="2800" dirty="0" err="1">
                <a:solidFill>
                  <a:schemeClr val="tx1"/>
                </a:solidFill>
                <a:effectLst/>
                <a:latin typeface="Times New Roman" panose="02020603050405020304" pitchFamily="18" charset="0"/>
                <a:ea typeface="Times New Roman" panose="02020603050405020304" pitchFamily="18" charset="0"/>
              </a:rPr>
              <a:t>cho</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bài</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viết</a:t>
            </a:r>
            <a:endParaRPr lang="en-US" sz="2400" dirty="0">
              <a:solidFill>
                <a:schemeClr val="tx1"/>
              </a:solidFill>
              <a:effectLst/>
              <a:latin typeface="Times New Roman" panose="02020603050405020304" pitchFamily="18" charset="0"/>
              <a:ea typeface="Times New Roman" panose="02020603050405020304" pitchFamily="18" charset="0"/>
            </a:endParaRPr>
          </a:p>
        </p:txBody>
      </p:sp>
      <p:sp>
        <p:nvSpPr>
          <p:cNvPr id="13" name="Hình chữ nhật: Góc Tròn 12">
            <a:extLst>
              <a:ext uri="{FF2B5EF4-FFF2-40B4-BE49-F238E27FC236}">
                <a16:creationId xmlns:a16="http://schemas.microsoft.com/office/drawing/2014/main" id="{11C82968-1B97-A0C4-4663-6AD6A3F22E68}"/>
              </a:ext>
            </a:extLst>
          </p:cNvPr>
          <p:cNvSpPr/>
          <p:nvPr/>
        </p:nvSpPr>
        <p:spPr>
          <a:xfrm>
            <a:off x="1866020" y="5036230"/>
            <a:ext cx="7817476" cy="547609"/>
          </a:xfrm>
          <a:prstGeom prst="roundRect">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tabLst>
                <a:tab pos="1386840" algn="l"/>
              </a:tabLst>
            </a:pP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Viết</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bài</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phân</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tích</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đặc</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điểm</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nhân</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vật</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theo</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dàn</a:t>
            </a:r>
            <a:r>
              <a:rPr lang="en-US" sz="2800" dirty="0">
                <a:solidFill>
                  <a:schemeClr val="tx1"/>
                </a:solidFill>
                <a:effectLst/>
                <a:latin typeface="Times New Roman" panose="02020603050405020304" pitchFamily="18" charset="0"/>
                <a:ea typeface="Times New Roman" panose="02020603050405020304" pitchFamily="18" charset="0"/>
              </a:rPr>
              <a:t> ý </a:t>
            </a:r>
            <a:r>
              <a:rPr lang="en-US" sz="2800" dirty="0" err="1">
                <a:solidFill>
                  <a:schemeClr val="tx1"/>
                </a:solidFill>
                <a:effectLst/>
                <a:latin typeface="Times New Roman" panose="02020603050405020304" pitchFamily="18" charset="0"/>
                <a:ea typeface="Times New Roman" panose="02020603050405020304" pitchFamily="18" charset="0"/>
              </a:rPr>
              <a:t>đó</a:t>
            </a:r>
            <a:r>
              <a:rPr lang="en-US" sz="2800" dirty="0">
                <a:solidFill>
                  <a:schemeClr val="tx1"/>
                </a:solidFill>
                <a:effectLst/>
                <a:latin typeface="Times New Roman" panose="02020603050405020304" pitchFamily="18" charset="0"/>
                <a:ea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2359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1">
              <a:alpha val="0"/>
            </a:schemeClr>
          </a:solidFill>
        </p:spPr>
      </p:pic>
      <p:sp>
        <p:nvSpPr>
          <p:cNvPr id="3" name="Hộp Văn bản 2">
            <a:extLst>
              <a:ext uri="{FF2B5EF4-FFF2-40B4-BE49-F238E27FC236}">
                <a16:creationId xmlns:a16="http://schemas.microsoft.com/office/drawing/2014/main" id="{BE3FA186-2326-EA7D-707C-2DC70A6FAD13}"/>
              </a:ext>
            </a:extLst>
          </p:cNvPr>
          <p:cNvSpPr txBox="1"/>
          <p:nvPr/>
        </p:nvSpPr>
        <p:spPr>
          <a:xfrm>
            <a:off x="1338542" y="210228"/>
            <a:ext cx="10118351" cy="584775"/>
          </a:xfrm>
          <a:prstGeom prst="rect">
            <a:avLst/>
          </a:prstGeom>
          <a:noFill/>
        </p:spPr>
        <p:txBody>
          <a:bodyPr wrap="square">
            <a:spAutoFit/>
          </a:bodyPr>
          <a:lstStyle/>
          <a:p>
            <a:r>
              <a:rPr lang="en-US" sz="3200" b="1" dirty="0">
                <a:solidFill>
                  <a:schemeClr val="bg1"/>
                </a:solidFill>
                <a:highlight>
                  <a:srgbClr val="008000"/>
                </a:highlight>
                <a:latin typeface="Times New Roman" panose="02020603050405020304" pitchFamily="18" charset="0"/>
              </a:rPr>
              <a:t>I. </a:t>
            </a:r>
            <a:r>
              <a:rPr lang="en-US" sz="3200" b="1" dirty="0" err="1">
                <a:solidFill>
                  <a:schemeClr val="bg1"/>
                </a:solidFill>
                <a:highlight>
                  <a:srgbClr val="008000"/>
                </a:highlight>
                <a:latin typeface="Times New Roman" panose="02020603050405020304" pitchFamily="18" charset="0"/>
              </a:rPr>
              <a:t>Định</a:t>
            </a:r>
            <a:r>
              <a:rPr lang="en-US" sz="3200" b="1" dirty="0">
                <a:solidFill>
                  <a:schemeClr val="bg1"/>
                </a:solidFill>
                <a:highlight>
                  <a:srgbClr val="008000"/>
                </a:highlight>
                <a:latin typeface="Times New Roman" panose="02020603050405020304" pitchFamily="18" charset="0"/>
              </a:rPr>
              <a:t> </a:t>
            </a:r>
            <a:r>
              <a:rPr lang="en-US" sz="3200" b="1" dirty="0" err="1">
                <a:solidFill>
                  <a:schemeClr val="bg1"/>
                </a:solidFill>
                <a:highlight>
                  <a:srgbClr val="008000"/>
                </a:highlight>
                <a:latin typeface="Times New Roman" panose="02020603050405020304" pitchFamily="18" charset="0"/>
              </a:rPr>
              <a:t>hướng</a:t>
            </a:r>
            <a:endParaRPr lang="en-US" sz="3200" dirty="0">
              <a:solidFill>
                <a:schemeClr val="bg1"/>
              </a:solidFill>
              <a:highlight>
                <a:srgbClr val="008000"/>
              </a:highlight>
            </a:endParaRPr>
          </a:p>
        </p:txBody>
      </p:sp>
      <p:sp>
        <p:nvSpPr>
          <p:cNvPr id="11" name="Hộp Văn bản 10">
            <a:extLst>
              <a:ext uri="{FF2B5EF4-FFF2-40B4-BE49-F238E27FC236}">
                <a16:creationId xmlns:a16="http://schemas.microsoft.com/office/drawing/2014/main" id="{D6DC1364-96C8-D037-FEF6-C9E083A33CEA}"/>
              </a:ext>
            </a:extLst>
          </p:cNvPr>
          <p:cNvSpPr txBox="1"/>
          <p:nvPr/>
        </p:nvSpPr>
        <p:spPr>
          <a:xfrm>
            <a:off x="4624306" y="2229993"/>
            <a:ext cx="4984646" cy="1532334"/>
          </a:xfrm>
          <a:prstGeom prst="wedgeRoundRectCallout">
            <a:avLst>
              <a:gd name="adj1" fmla="val -56023"/>
              <a:gd name="adj2" fmla="val -6585"/>
              <a:gd name="adj3" fmla="val 16667"/>
            </a:avLst>
          </a:prstGeom>
          <a:noFill/>
          <a:ln w="38100">
            <a:solidFill>
              <a:srgbClr val="00B050"/>
            </a:solidFill>
          </a:ln>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Dàn</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a:t>
            </a:r>
          </a:p>
        </p:txBody>
      </p:sp>
      <p:sp>
        <p:nvSpPr>
          <p:cNvPr id="6" name="Hộp Văn bản 5">
            <a:extLst>
              <a:ext uri="{FF2B5EF4-FFF2-40B4-BE49-F238E27FC236}">
                <a16:creationId xmlns:a16="http://schemas.microsoft.com/office/drawing/2014/main" id="{F2E931C1-2FF7-F117-1E86-DCD8AD3D0220}"/>
              </a:ext>
            </a:extLst>
          </p:cNvPr>
          <p:cNvSpPr txBox="1"/>
          <p:nvPr/>
        </p:nvSpPr>
        <p:spPr>
          <a:xfrm>
            <a:off x="1374401" y="831512"/>
            <a:ext cx="10225928" cy="523220"/>
          </a:xfrm>
          <a:prstGeom prst="rect">
            <a:avLst/>
          </a:prstGeom>
          <a:noFill/>
        </p:spPr>
        <p:txBody>
          <a:bodyPr wrap="square">
            <a:spAutoFit/>
          </a:bodyPr>
          <a:lstStyle/>
          <a:p>
            <a:pPr marL="0" marR="0">
              <a:spcBef>
                <a:spcPts val="600"/>
              </a:spcBef>
              <a:spcAft>
                <a:spcPts val="600"/>
              </a:spcAft>
              <a:tabLst>
                <a:tab pos="1386840" algn="l"/>
              </a:tabLst>
            </a:pPr>
            <a:r>
              <a:rPr lang="en-US" sz="2800" b="1" dirty="0">
                <a:solidFill>
                  <a:srgbClr val="008000"/>
                </a:solidFill>
                <a:effectLst/>
                <a:latin typeface="Times New Roman" panose="02020603050405020304" pitchFamily="18" charset="0"/>
                <a:ea typeface="Times New Roman" panose="02020603050405020304" pitchFamily="18" charset="0"/>
              </a:rPr>
              <a:t>2. </a:t>
            </a:r>
            <a:r>
              <a:rPr lang="en-US" sz="2800" b="1" dirty="0" err="1">
                <a:solidFill>
                  <a:srgbClr val="008000"/>
                </a:solidFill>
                <a:effectLst/>
                <a:latin typeface="Times New Roman" panose="02020603050405020304" pitchFamily="18" charset="0"/>
                <a:ea typeface="Times New Roman" panose="02020603050405020304" pitchFamily="18" charset="0"/>
              </a:rPr>
              <a:t>Dàn</a:t>
            </a:r>
            <a:r>
              <a:rPr lang="en-US" sz="2800" b="1" dirty="0">
                <a:solidFill>
                  <a:srgbClr val="008000"/>
                </a:solidFill>
                <a:effectLst/>
                <a:latin typeface="Times New Roman" panose="02020603050405020304" pitchFamily="18" charset="0"/>
                <a:ea typeface="Times New Roman" panose="02020603050405020304" pitchFamily="18" charset="0"/>
              </a:rPr>
              <a:t> ý </a:t>
            </a:r>
            <a:r>
              <a:rPr lang="en-US" sz="2800" b="1" dirty="0" err="1">
                <a:solidFill>
                  <a:srgbClr val="008000"/>
                </a:solidFill>
                <a:effectLst/>
                <a:latin typeface="Times New Roman" panose="02020603050405020304" pitchFamily="18" charset="0"/>
                <a:ea typeface="Times New Roman" panose="02020603050405020304" pitchFamily="18" charset="0"/>
              </a:rPr>
              <a:t>chung</a:t>
            </a:r>
            <a:endParaRPr lang="en-US" sz="2400" dirty="0">
              <a:solidFill>
                <a:srgbClr val="008000"/>
              </a:solidFill>
              <a:effectLst/>
              <a:latin typeface="Times New Roman" panose="02020603050405020304" pitchFamily="18" charset="0"/>
              <a:ea typeface="Times New Roman" panose="02020603050405020304" pitchFamily="18" charset="0"/>
            </a:endParaRPr>
          </a:p>
        </p:txBody>
      </p:sp>
      <p:pic>
        <p:nvPicPr>
          <p:cNvPr id="10" name="Hình ảnh 9">
            <a:extLst>
              <a:ext uri="{FF2B5EF4-FFF2-40B4-BE49-F238E27FC236}">
                <a16:creationId xmlns:a16="http://schemas.microsoft.com/office/drawing/2014/main" id="{067DC3CC-4E00-BDAA-A13E-96611E6C9A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704" y="2355809"/>
            <a:ext cx="3882075" cy="2248763"/>
          </a:xfrm>
          <a:prstGeom prst="rect">
            <a:avLst/>
          </a:prstGeom>
        </p:spPr>
      </p:pic>
      <p:pic>
        <p:nvPicPr>
          <p:cNvPr id="7" name="Hình ảnh 6">
            <a:extLst>
              <a:ext uri="{FF2B5EF4-FFF2-40B4-BE49-F238E27FC236}">
                <a16:creationId xmlns:a16="http://schemas.microsoft.com/office/drawing/2014/main" id="{EA81E748-C0B8-018E-FF3E-37F2D4D26D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0589" y="4322056"/>
            <a:ext cx="2143125" cy="2143125"/>
          </a:xfrm>
          <a:prstGeom prst="rect">
            <a:avLst/>
          </a:prstGeom>
        </p:spPr>
      </p:pic>
    </p:spTree>
    <p:extLst>
      <p:ext uri="{BB962C8B-B14F-4D97-AF65-F5344CB8AC3E}">
        <p14:creationId xmlns:p14="http://schemas.microsoft.com/office/powerpoint/2010/main" val="318529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1">
              <a:alpha val="0"/>
            </a:schemeClr>
          </a:solidFill>
        </p:spPr>
      </p:pic>
      <p:sp>
        <p:nvSpPr>
          <p:cNvPr id="3" name="Hộp Văn bản 2">
            <a:extLst>
              <a:ext uri="{FF2B5EF4-FFF2-40B4-BE49-F238E27FC236}">
                <a16:creationId xmlns:a16="http://schemas.microsoft.com/office/drawing/2014/main" id="{BE3FA186-2326-EA7D-707C-2DC70A6FAD13}"/>
              </a:ext>
            </a:extLst>
          </p:cNvPr>
          <p:cNvSpPr txBox="1"/>
          <p:nvPr/>
        </p:nvSpPr>
        <p:spPr>
          <a:xfrm>
            <a:off x="1338542" y="210228"/>
            <a:ext cx="10118351" cy="584775"/>
          </a:xfrm>
          <a:prstGeom prst="rect">
            <a:avLst/>
          </a:prstGeom>
          <a:noFill/>
        </p:spPr>
        <p:txBody>
          <a:bodyPr wrap="square">
            <a:spAutoFit/>
          </a:bodyPr>
          <a:lstStyle/>
          <a:p>
            <a:r>
              <a:rPr lang="en-US" sz="3200" b="1" dirty="0">
                <a:solidFill>
                  <a:schemeClr val="bg1"/>
                </a:solidFill>
                <a:highlight>
                  <a:srgbClr val="008000"/>
                </a:highlight>
                <a:latin typeface="Times New Roman" panose="02020603050405020304" pitchFamily="18" charset="0"/>
              </a:rPr>
              <a:t>I. </a:t>
            </a:r>
            <a:r>
              <a:rPr lang="en-US" sz="3200" b="1" dirty="0" err="1">
                <a:solidFill>
                  <a:schemeClr val="bg1"/>
                </a:solidFill>
                <a:highlight>
                  <a:srgbClr val="008000"/>
                </a:highlight>
                <a:latin typeface="Times New Roman" panose="02020603050405020304" pitchFamily="18" charset="0"/>
              </a:rPr>
              <a:t>Định</a:t>
            </a:r>
            <a:r>
              <a:rPr lang="en-US" sz="3200" b="1" dirty="0">
                <a:solidFill>
                  <a:schemeClr val="bg1"/>
                </a:solidFill>
                <a:highlight>
                  <a:srgbClr val="008000"/>
                </a:highlight>
                <a:latin typeface="Times New Roman" panose="02020603050405020304" pitchFamily="18" charset="0"/>
              </a:rPr>
              <a:t> </a:t>
            </a:r>
            <a:r>
              <a:rPr lang="en-US" sz="3200" b="1" dirty="0" err="1">
                <a:solidFill>
                  <a:schemeClr val="bg1"/>
                </a:solidFill>
                <a:highlight>
                  <a:srgbClr val="008000"/>
                </a:highlight>
                <a:latin typeface="Times New Roman" panose="02020603050405020304" pitchFamily="18" charset="0"/>
              </a:rPr>
              <a:t>hướng</a:t>
            </a:r>
            <a:endParaRPr lang="en-US" sz="3200" dirty="0">
              <a:solidFill>
                <a:schemeClr val="bg1"/>
              </a:solidFill>
              <a:highlight>
                <a:srgbClr val="008000"/>
              </a:highlight>
            </a:endParaRPr>
          </a:p>
        </p:txBody>
      </p:sp>
      <p:sp>
        <p:nvSpPr>
          <p:cNvPr id="6" name="Hộp Văn bản 5">
            <a:extLst>
              <a:ext uri="{FF2B5EF4-FFF2-40B4-BE49-F238E27FC236}">
                <a16:creationId xmlns:a16="http://schemas.microsoft.com/office/drawing/2014/main" id="{F2E931C1-2FF7-F117-1E86-DCD8AD3D0220}"/>
              </a:ext>
            </a:extLst>
          </p:cNvPr>
          <p:cNvSpPr txBox="1"/>
          <p:nvPr/>
        </p:nvSpPr>
        <p:spPr>
          <a:xfrm>
            <a:off x="1374401" y="831512"/>
            <a:ext cx="10225928" cy="523220"/>
          </a:xfrm>
          <a:prstGeom prst="rect">
            <a:avLst/>
          </a:prstGeom>
          <a:noFill/>
        </p:spPr>
        <p:txBody>
          <a:bodyPr wrap="square">
            <a:spAutoFit/>
          </a:bodyPr>
          <a:lstStyle/>
          <a:p>
            <a:pPr marL="0" marR="0">
              <a:spcBef>
                <a:spcPts val="600"/>
              </a:spcBef>
              <a:spcAft>
                <a:spcPts val="600"/>
              </a:spcAft>
              <a:tabLst>
                <a:tab pos="1386840" algn="l"/>
              </a:tabLst>
            </a:pPr>
            <a:r>
              <a:rPr lang="en-US" sz="2800" b="1" dirty="0">
                <a:solidFill>
                  <a:srgbClr val="008000"/>
                </a:solidFill>
                <a:effectLst/>
                <a:latin typeface="Times New Roman" panose="02020603050405020304" pitchFamily="18" charset="0"/>
                <a:ea typeface="Times New Roman" panose="02020603050405020304" pitchFamily="18" charset="0"/>
              </a:rPr>
              <a:t>2. </a:t>
            </a:r>
            <a:r>
              <a:rPr lang="en-US" sz="2800" b="1" dirty="0" err="1">
                <a:solidFill>
                  <a:srgbClr val="008000"/>
                </a:solidFill>
                <a:effectLst/>
                <a:latin typeface="Times New Roman" panose="02020603050405020304" pitchFamily="18" charset="0"/>
                <a:ea typeface="Times New Roman" panose="02020603050405020304" pitchFamily="18" charset="0"/>
              </a:rPr>
              <a:t>Dàn</a:t>
            </a:r>
            <a:r>
              <a:rPr lang="en-US" sz="2800" b="1" dirty="0">
                <a:solidFill>
                  <a:srgbClr val="008000"/>
                </a:solidFill>
                <a:effectLst/>
                <a:latin typeface="Times New Roman" panose="02020603050405020304" pitchFamily="18" charset="0"/>
                <a:ea typeface="Times New Roman" panose="02020603050405020304" pitchFamily="18" charset="0"/>
              </a:rPr>
              <a:t> ý </a:t>
            </a:r>
            <a:r>
              <a:rPr lang="en-US" sz="2800" b="1" dirty="0" err="1">
                <a:solidFill>
                  <a:srgbClr val="008000"/>
                </a:solidFill>
                <a:effectLst/>
                <a:latin typeface="Times New Roman" panose="02020603050405020304" pitchFamily="18" charset="0"/>
                <a:ea typeface="Times New Roman" panose="02020603050405020304" pitchFamily="18" charset="0"/>
              </a:rPr>
              <a:t>chung</a:t>
            </a:r>
            <a:endParaRPr lang="en-US" sz="2400" dirty="0">
              <a:solidFill>
                <a:srgbClr val="008000"/>
              </a:solidFill>
              <a:effectLst/>
              <a:latin typeface="Times New Roman" panose="02020603050405020304" pitchFamily="18" charset="0"/>
              <a:ea typeface="Times New Roman" panose="02020603050405020304" pitchFamily="18" charset="0"/>
            </a:endParaRPr>
          </a:p>
        </p:txBody>
      </p:sp>
      <p:sp>
        <p:nvSpPr>
          <p:cNvPr id="8" name="Hình chữ nhật: Góc Tròn 7">
            <a:extLst>
              <a:ext uri="{FF2B5EF4-FFF2-40B4-BE49-F238E27FC236}">
                <a16:creationId xmlns:a16="http://schemas.microsoft.com/office/drawing/2014/main" id="{E483DFDE-720C-4D0D-A919-2DD021B9AC18}"/>
              </a:ext>
            </a:extLst>
          </p:cNvPr>
          <p:cNvSpPr/>
          <p:nvPr/>
        </p:nvSpPr>
        <p:spPr>
          <a:xfrm>
            <a:off x="1792868" y="1454051"/>
            <a:ext cx="8327209" cy="812626"/>
          </a:xfrm>
          <a:prstGeom prst="roundRect">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tabLst>
                <a:tab pos="1386840" algn="l"/>
              </a:tabLst>
            </a:pP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Mở</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thiệu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truyện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ấn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9" name="Hình chữ nhật: Góc Tròn 8">
            <a:extLst>
              <a:ext uri="{FF2B5EF4-FFF2-40B4-BE49-F238E27FC236}">
                <a16:creationId xmlns:a16="http://schemas.microsoft.com/office/drawing/2014/main" id="{ABB476CC-3E53-9C62-8913-6272C554EC79}"/>
              </a:ext>
            </a:extLst>
          </p:cNvPr>
          <p:cNvSpPr/>
          <p:nvPr/>
        </p:nvSpPr>
        <p:spPr>
          <a:xfrm>
            <a:off x="1722584" y="2542296"/>
            <a:ext cx="9734309" cy="1368274"/>
          </a:xfrm>
          <a:prstGeom prst="roundRect">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Thân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điểm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800" dirty="0" err="1">
                <a:solidFill>
                  <a:srgbClr val="000000"/>
                </a:solidFill>
                <a:effectLst/>
                <a:latin typeface="Times New Roman" panose="02020603050405020304" pitchFamily="18" charset="0"/>
                <a:ea typeface="Times New Roman" panose="02020603050405020304" pitchFamily="18" charset="0"/>
              </a:rPr>
              <a:t>Lần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lượt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hệ</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luận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điểm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luận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dẫn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theo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tỏ</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vấn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mở</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2" name="Hình chữ nhật 11">
            <a:extLst>
              <a:ext uri="{FF2B5EF4-FFF2-40B4-BE49-F238E27FC236}">
                <a16:creationId xmlns:a16="http://schemas.microsoft.com/office/drawing/2014/main" id="{0665BED9-9E5E-90C6-60E3-82A8A15C2611}"/>
              </a:ext>
            </a:extLst>
          </p:cNvPr>
          <p:cNvSpPr/>
          <p:nvPr/>
        </p:nvSpPr>
        <p:spPr>
          <a:xfrm>
            <a:off x="1751202" y="3958748"/>
            <a:ext cx="9293030" cy="78845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tabLst>
                <a:tab pos="1386840" algn="l"/>
              </a:tabLst>
            </a:pP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điểm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dựa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0" name="Hình chữ nhật 9">
            <a:extLst>
              <a:ext uri="{FF2B5EF4-FFF2-40B4-BE49-F238E27FC236}">
                <a16:creationId xmlns:a16="http://schemas.microsoft.com/office/drawing/2014/main" id="{1AA29B51-6217-4DDC-4BF9-C47A23F79E65}"/>
              </a:ext>
            </a:extLst>
          </p:cNvPr>
          <p:cNvSpPr/>
          <p:nvPr/>
        </p:nvSpPr>
        <p:spPr>
          <a:xfrm>
            <a:off x="1722584" y="4595829"/>
            <a:ext cx="9293030" cy="78845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tabLst>
                <a:tab pos="1386840" algn="l"/>
              </a:tabLst>
            </a:pP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xét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xây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endParaRPr lang="en-US" sz="2400" dirty="0">
              <a:effectLst/>
              <a:latin typeface="Times New Roman" panose="02020603050405020304" pitchFamily="18" charset="0"/>
              <a:ea typeface="Times New Roman" panose="02020603050405020304" pitchFamily="18" charset="0"/>
            </a:endParaRPr>
          </a:p>
        </p:txBody>
      </p:sp>
      <p:sp>
        <p:nvSpPr>
          <p:cNvPr id="11" name="Hình chữ nhật 10">
            <a:extLst>
              <a:ext uri="{FF2B5EF4-FFF2-40B4-BE49-F238E27FC236}">
                <a16:creationId xmlns:a16="http://schemas.microsoft.com/office/drawing/2014/main" id="{88948BEE-AFBB-E9EC-0016-14F47354214A}"/>
              </a:ext>
            </a:extLst>
          </p:cNvPr>
          <p:cNvSpPr/>
          <p:nvPr/>
        </p:nvSpPr>
        <p:spPr>
          <a:xfrm>
            <a:off x="1722584" y="5098134"/>
            <a:ext cx="9293030" cy="78845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tabLst>
                <a:tab pos="1386840" algn="l"/>
              </a:tabLst>
            </a:pP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4" name="Hình chữ nhật: Góc Tròn 13">
            <a:extLst>
              <a:ext uri="{FF2B5EF4-FFF2-40B4-BE49-F238E27FC236}">
                <a16:creationId xmlns:a16="http://schemas.microsoft.com/office/drawing/2014/main" id="{AB0141D4-2531-D7FF-2944-F7BAEDEC64FC}"/>
              </a:ext>
            </a:extLst>
          </p:cNvPr>
          <p:cNvSpPr/>
          <p:nvPr/>
        </p:nvSpPr>
        <p:spPr>
          <a:xfrm>
            <a:off x="1751203" y="5805464"/>
            <a:ext cx="7401942" cy="431803"/>
          </a:xfrm>
          <a:prstGeom prst="roundRect">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Kết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ấn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3196781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0" grpId="0" animBg="1"/>
      <p:bldP spid="11"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8" name="Hộp Văn bản 7">
            <a:extLst>
              <a:ext uri="{FF2B5EF4-FFF2-40B4-BE49-F238E27FC236}">
                <a16:creationId xmlns:a16="http://schemas.microsoft.com/office/drawing/2014/main" id="{4653E7F4-EB09-2951-51BD-7C8C699131F2}"/>
              </a:ext>
            </a:extLst>
          </p:cNvPr>
          <p:cNvSpPr txBox="1"/>
          <p:nvPr/>
        </p:nvSpPr>
        <p:spPr>
          <a:xfrm>
            <a:off x="2735374" y="780505"/>
            <a:ext cx="7899098" cy="1023357"/>
          </a:xfrm>
          <a:prstGeom prst="rect">
            <a:avLst/>
          </a:prstGeom>
          <a:noFill/>
          <a:ln w="57150">
            <a:solidFill>
              <a:schemeClr val="tx1"/>
            </a:solidFill>
          </a:ln>
        </p:spPr>
        <p:txBody>
          <a:bodyPr wrap="square" rtlCol="0">
            <a:spAutoFit/>
          </a:bodyPr>
          <a:lstStyle/>
          <a:p>
            <a:pPr algn="ctr">
              <a:lnSpc>
                <a:spcPct val="150000"/>
              </a:lnSpc>
            </a:pPr>
            <a:r>
              <a:rPr lang="en-US" sz="4400" b="1" dirty="0">
                <a:solidFill>
                  <a:srgbClr val="008000"/>
                </a:solidFill>
                <a:latin typeface="Modern Love" panose="04090805081005020601" pitchFamily="82" charset="0"/>
              </a:rPr>
              <a:t>LUYỆN TẬP THỰC HÀNH VIẾT</a:t>
            </a:r>
          </a:p>
        </p:txBody>
      </p:sp>
      <p:pic>
        <p:nvPicPr>
          <p:cNvPr id="5" name="Hình ảnh 4">
            <a:extLst>
              <a:ext uri="{FF2B5EF4-FFF2-40B4-BE49-F238E27FC236}">
                <a16:creationId xmlns:a16="http://schemas.microsoft.com/office/drawing/2014/main" id="{E26B6142-1B0A-E8EB-DEBA-6188DFE60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4871" y="2584367"/>
            <a:ext cx="4098858" cy="3416963"/>
          </a:xfrm>
          <a:prstGeom prst="rect">
            <a:avLst/>
          </a:prstGeom>
        </p:spPr>
      </p:pic>
    </p:spTree>
    <p:extLst>
      <p:ext uri="{BB962C8B-B14F-4D97-AF65-F5344CB8AC3E}">
        <p14:creationId xmlns:p14="http://schemas.microsoft.com/office/powerpoint/2010/main" val="1788596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150+ Hình Nền Slide PowerPoint Thuyết Trình Đẹp Nhất">
            <a:extLst>
              <a:ext uri="{FF2B5EF4-FFF2-40B4-BE49-F238E27FC236}">
                <a16:creationId xmlns:a16="http://schemas.microsoft.com/office/drawing/2014/main" id="{417E6FE6-F890-4C7E-39BB-558185CB8BC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B49811AC-12A2-F205-C684-3319BD4D4801}"/>
              </a:ext>
            </a:extLst>
          </p:cNvPr>
          <p:cNvSpPr txBox="1"/>
          <p:nvPr/>
        </p:nvSpPr>
        <p:spPr>
          <a:xfrm>
            <a:off x="1391309" y="1806838"/>
            <a:ext cx="6096000" cy="523220"/>
          </a:xfrm>
          <a:prstGeom prst="rect">
            <a:avLst/>
          </a:prstGeom>
          <a:noFill/>
        </p:spPr>
        <p:txBody>
          <a:bodyPr wrap="square">
            <a:spAutoFit/>
          </a:bodyPr>
          <a:lstStyle/>
          <a:p>
            <a:pPr marL="0" marR="0" algn="just">
              <a:spcBef>
                <a:spcPts val="0"/>
              </a:spcBef>
              <a:spcAft>
                <a:spcPts val="0"/>
              </a:spcAft>
              <a:tabLst>
                <a:tab pos="1386840" algn="l"/>
              </a:tabLst>
            </a:pPr>
            <a:r>
              <a:rPr lang="en-US" sz="2800" b="1" dirty="0">
                <a:solidFill>
                  <a:srgbClr val="008000"/>
                </a:solidFill>
                <a:effectLst/>
                <a:latin typeface="Times New Roman" panose="02020603050405020304" pitchFamily="18" charset="0"/>
                <a:ea typeface="MS Mincho" panose="02020609040205080304" pitchFamily="49" charset="-128"/>
              </a:rPr>
              <a:t>1. </a:t>
            </a:r>
            <a:r>
              <a:rPr lang="en-US" sz="2800" b="1" dirty="0" err="1">
                <a:solidFill>
                  <a:srgbClr val="008000"/>
                </a:solidFill>
                <a:effectLst/>
                <a:latin typeface="Times New Roman" panose="02020603050405020304" pitchFamily="18" charset="0"/>
                <a:ea typeface="MS Mincho" panose="02020609040205080304" pitchFamily="49" charset="-128"/>
              </a:rPr>
              <a:t>Chuẩn</a:t>
            </a:r>
            <a:r>
              <a:rPr lang="en-US" sz="2800" b="1" dirty="0">
                <a:solidFill>
                  <a:srgbClr val="008000"/>
                </a:solidFill>
                <a:effectLst/>
                <a:latin typeface="Times New Roman" panose="02020603050405020304" pitchFamily="18" charset="0"/>
                <a:ea typeface="MS Mincho" panose="02020609040205080304" pitchFamily="49" charset="-128"/>
              </a:rPr>
              <a:t> </a:t>
            </a:r>
            <a:r>
              <a:rPr lang="en-US" sz="2800" b="1" dirty="0" err="1">
                <a:solidFill>
                  <a:srgbClr val="008000"/>
                </a:solidFill>
                <a:effectLst/>
                <a:latin typeface="Times New Roman" panose="02020603050405020304" pitchFamily="18" charset="0"/>
                <a:ea typeface="MS Mincho" panose="02020609040205080304" pitchFamily="49" charset="-128"/>
              </a:rPr>
              <a:t>bị</a:t>
            </a:r>
            <a:endParaRPr lang="en-US" sz="2800" dirty="0">
              <a:solidFill>
                <a:srgbClr val="008000"/>
              </a:solidFill>
              <a:effectLst/>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id="{FE4ADB63-5243-9E32-9CA4-D86D974595BA}"/>
              </a:ext>
            </a:extLst>
          </p:cNvPr>
          <p:cNvSpPr txBox="1"/>
          <p:nvPr/>
        </p:nvSpPr>
        <p:spPr>
          <a:xfrm>
            <a:off x="1230388" y="208818"/>
            <a:ext cx="10118351" cy="584775"/>
          </a:xfrm>
          <a:prstGeom prst="rect">
            <a:avLst/>
          </a:prstGeom>
          <a:noFill/>
        </p:spPr>
        <p:txBody>
          <a:bodyPr wrap="square">
            <a:spAutoFit/>
          </a:bodyPr>
          <a:lstStyle/>
          <a:p>
            <a:r>
              <a:rPr lang="en-US" sz="3200" b="1" dirty="0">
                <a:solidFill>
                  <a:schemeClr val="bg1"/>
                </a:solidFill>
                <a:highlight>
                  <a:srgbClr val="008000"/>
                </a:highlight>
                <a:latin typeface="Times New Roman" panose="02020603050405020304" pitchFamily="18" charset="0"/>
              </a:rPr>
              <a:t>II. </a:t>
            </a:r>
            <a:r>
              <a:rPr lang="en-US" sz="3200" b="1" dirty="0" err="1">
                <a:solidFill>
                  <a:schemeClr val="bg1"/>
                </a:solidFill>
                <a:highlight>
                  <a:srgbClr val="008000"/>
                </a:highlight>
                <a:latin typeface="Times New Roman" panose="02020603050405020304" pitchFamily="18" charset="0"/>
              </a:rPr>
              <a:t>Thực</a:t>
            </a:r>
            <a:r>
              <a:rPr lang="en-US" sz="3200" b="1" dirty="0">
                <a:solidFill>
                  <a:schemeClr val="bg1"/>
                </a:solidFill>
                <a:highlight>
                  <a:srgbClr val="008000"/>
                </a:highlight>
                <a:latin typeface="Times New Roman" panose="02020603050405020304" pitchFamily="18" charset="0"/>
              </a:rPr>
              <a:t> </a:t>
            </a:r>
            <a:r>
              <a:rPr lang="en-US" sz="3200" b="1" dirty="0" err="1">
                <a:solidFill>
                  <a:schemeClr val="bg1"/>
                </a:solidFill>
                <a:highlight>
                  <a:srgbClr val="008000"/>
                </a:highlight>
                <a:latin typeface="Times New Roman" panose="02020603050405020304" pitchFamily="18" charset="0"/>
              </a:rPr>
              <a:t>hành</a:t>
            </a:r>
            <a:endParaRPr lang="en-US" sz="3200" dirty="0">
              <a:solidFill>
                <a:schemeClr val="bg1"/>
              </a:solidFill>
              <a:highlight>
                <a:srgbClr val="008000"/>
              </a:highlight>
            </a:endParaRPr>
          </a:p>
        </p:txBody>
      </p:sp>
      <p:sp>
        <p:nvSpPr>
          <p:cNvPr id="10" name="Hộp Văn bản 9">
            <a:extLst>
              <a:ext uri="{FF2B5EF4-FFF2-40B4-BE49-F238E27FC236}">
                <a16:creationId xmlns:a16="http://schemas.microsoft.com/office/drawing/2014/main" id="{1FBF55D2-8184-7368-4522-0C91ABBC2EAF}"/>
              </a:ext>
            </a:extLst>
          </p:cNvPr>
          <p:cNvSpPr txBox="1"/>
          <p:nvPr/>
        </p:nvSpPr>
        <p:spPr>
          <a:xfrm>
            <a:off x="1543753" y="793593"/>
            <a:ext cx="9804986" cy="954107"/>
          </a:xfrm>
          <a:prstGeom prst="rect">
            <a:avLst/>
          </a:prstGeom>
          <a:noFill/>
        </p:spPr>
        <p:txBody>
          <a:bodyPr wrap="square">
            <a:spAutoFit/>
          </a:bodyPr>
          <a:lstStyle/>
          <a:p>
            <a:pPr marL="0" marR="0" algn="just">
              <a:spcBef>
                <a:spcPts val="600"/>
              </a:spcBef>
              <a:spcAft>
                <a:spcPts val="600"/>
              </a:spcAft>
            </a:pPr>
            <a:r>
              <a:rPr lang="en-US" sz="2800" b="1" dirty="0" err="1">
                <a:effectLst/>
                <a:latin typeface="Times New Roman" panose="02020603050405020304" pitchFamily="18" charset="0"/>
                <a:ea typeface="MS Mincho" panose="02020609040205080304" pitchFamily="49" charset="-128"/>
              </a:rPr>
              <a:t>Đề</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bài</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Viết</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bài</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văn</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phân</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tích</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đặc</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điểm</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nhân</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vật</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người</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thợ</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mộc</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trong</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truyện</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ngụ</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ngôn</a:t>
            </a:r>
            <a:r>
              <a:rPr lang="en-US" sz="2800" b="1" dirty="0">
                <a:effectLst/>
                <a:latin typeface="Times New Roman" panose="02020603050405020304" pitchFamily="18" charset="0"/>
                <a:ea typeface="MS Mincho" panose="02020609040205080304" pitchFamily="49" charset="-128"/>
              </a:rPr>
              <a:t> </a:t>
            </a:r>
            <a:r>
              <a:rPr lang="en-US" sz="2800" b="1" i="1" dirty="0" err="1">
                <a:effectLst/>
                <a:latin typeface="Times New Roman" panose="02020603050405020304" pitchFamily="18" charset="0"/>
                <a:ea typeface="MS Mincho" panose="02020609040205080304" pitchFamily="49" charset="-128"/>
              </a:rPr>
              <a:t>Đẽo</a:t>
            </a:r>
            <a:r>
              <a:rPr lang="en-US" sz="2800" b="1" i="1" dirty="0">
                <a:effectLst/>
                <a:latin typeface="Times New Roman" panose="02020603050405020304" pitchFamily="18" charset="0"/>
                <a:ea typeface="MS Mincho" panose="02020609040205080304" pitchFamily="49" charset="-128"/>
              </a:rPr>
              <a:t> </a:t>
            </a:r>
            <a:r>
              <a:rPr lang="en-US" sz="2800" b="1" i="1" dirty="0" err="1">
                <a:effectLst/>
                <a:latin typeface="Times New Roman" panose="02020603050405020304" pitchFamily="18" charset="0"/>
                <a:ea typeface="MS Mincho" panose="02020609040205080304" pitchFamily="49" charset="-128"/>
              </a:rPr>
              <a:t>cày</a:t>
            </a:r>
            <a:r>
              <a:rPr lang="en-US" sz="2800" b="1" i="1" dirty="0">
                <a:effectLst/>
                <a:latin typeface="Times New Roman" panose="02020603050405020304" pitchFamily="18" charset="0"/>
                <a:ea typeface="MS Mincho" panose="02020609040205080304" pitchFamily="49" charset="-128"/>
              </a:rPr>
              <a:t> </a:t>
            </a:r>
            <a:r>
              <a:rPr lang="en-US" sz="2800" b="1" i="1" dirty="0" err="1">
                <a:effectLst/>
                <a:latin typeface="Times New Roman" panose="02020603050405020304" pitchFamily="18" charset="0"/>
                <a:ea typeface="MS Mincho" panose="02020609040205080304" pitchFamily="49" charset="-128"/>
              </a:rPr>
              <a:t>giữa</a:t>
            </a:r>
            <a:r>
              <a:rPr lang="en-US" sz="2800" b="1" i="1" dirty="0">
                <a:effectLst/>
                <a:latin typeface="Times New Roman" panose="02020603050405020304" pitchFamily="18" charset="0"/>
                <a:ea typeface="MS Mincho" panose="02020609040205080304" pitchFamily="49" charset="-128"/>
              </a:rPr>
              <a:t> </a:t>
            </a:r>
            <a:r>
              <a:rPr lang="en-US" sz="2800" b="1" i="1" dirty="0" err="1">
                <a:effectLst/>
                <a:latin typeface="Times New Roman" panose="02020603050405020304" pitchFamily="18" charset="0"/>
                <a:ea typeface="MS Mincho" panose="02020609040205080304" pitchFamily="49" charset="-128"/>
              </a:rPr>
              <a:t>đường</a:t>
            </a:r>
            <a:r>
              <a:rPr lang="en-US" sz="2800" b="1" i="1" dirty="0">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92C3504E-797C-0204-8C6B-31F1C0207F23}"/>
              </a:ext>
            </a:extLst>
          </p:cNvPr>
          <p:cNvSpPr txBox="1"/>
          <p:nvPr/>
        </p:nvSpPr>
        <p:spPr>
          <a:xfrm>
            <a:off x="2897234" y="2534404"/>
            <a:ext cx="8707889" cy="3439239"/>
          </a:xfrm>
          <a:prstGeom prst="wedgeRoundRectCallout">
            <a:avLst>
              <a:gd name="adj1" fmla="val -56023"/>
              <a:gd name="adj2" fmla="val -6585"/>
              <a:gd name="adj3" fmla="val 16667"/>
            </a:avLst>
          </a:prstGeom>
          <a:noFill/>
          <a:ln w="38100">
            <a:solidFill>
              <a:srgbClr val="00B050"/>
            </a:solidFill>
          </a:ln>
        </p:spPr>
        <p:txBody>
          <a:bodyPr wrap="square">
            <a:spAutoFit/>
          </a:bodyPr>
          <a:lstStyle/>
          <a:p>
            <a:pPr algn="just"/>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Về</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nội</a:t>
            </a:r>
            <a:r>
              <a:rPr lang="en-US" sz="2800" dirty="0">
                <a:solidFill>
                  <a:srgbClr val="0D0D0D"/>
                </a:solidFill>
                <a:effectLst/>
                <a:latin typeface="Times New Roman" panose="02020603050405020304" pitchFamily="18" charset="0"/>
                <a:ea typeface="MS Mincho" panose="02020609040205080304" pitchFamily="49" charset="-128"/>
              </a:rPr>
              <a:t> dung, </a:t>
            </a:r>
            <a:r>
              <a:rPr lang="en-US" sz="2800" dirty="0" err="1">
                <a:solidFill>
                  <a:srgbClr val="0D0D0D"/>
                </a:solidFill>
                <a:effectLst/>
                <a:latin typeface="Times New Roman" panose="02020603050405020304" pitchFamily="18" charset="0"/>
                <a:ea typeface="MS Mincho" panose="02020609040205080304" pitchFamily="49" charset="-128"/>
              </a:rPr>
              <a:t>đề</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bài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yêu</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cầu</a:t>
            </a:r>
            <a:r>
              <a:rPr lang="en-US" sz="2800" dirty="0">
                <a:solidFill>
                  <a:srgbClr val="0D0D0D"/>
                </a:solidFill>
                <a:effectLst/>
                <a:latin typeface="Times New Roman" panose="02020603050405020304" pitchFamily="18" charset="0"/>
                <a:ea typeface="MS Mincho" panose="02020609040205080304" pitchFamily="49" charset="-128"/>
              </a:rPr>
              <a:t> HS </a:t>
            </a:r>
            <a:r>
              <a:rPr lang="en-US" sz="2800" dirty="0" err="1">
                <a:solidFill>
                  <a:srgbClr val="0D0D0D"/>
                </a:solidFill>
                <a:effectLst/>
                <a:latin typeface="Times New Roman" panose="02020603050405020304" pitchFamily="18" charset="0"/>
                <a:ea typeface="MS Mincho" panose="02020609040205080304" pitchFamily="49" charset="-128"/>
              </a:rPr>
              <a:t>bàn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luận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về</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vấn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đề</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gì</a:t>
            </a:r>
            <a:r>
              <a:rPr lang="en-US" sz="2800" dirty="0">
                <a:solidFill>
                  <a:srgbClr val="0D0D0D"/>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a:p>
            <a:pPr algn="just"/>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Em</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có</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thể</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vận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dụng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các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thao</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tác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lập</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luận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nào</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trong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bài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viết</a:t>
            </a:r>
            <a:r>
              <a:rPr lang="en-US" sz="2800" dirty="0">
                <a:solidFill>
                  <a:srgbClr val="0D0D0D"/>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a:p>
            <a:pPr algn="just"/>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Để</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bài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viết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thuyết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phục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để</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làm</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sáng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tỏ</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vấn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đề</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nghị</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luận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em</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sẽ</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lấy</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những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dẫn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chứng</a:t>
            </a:r>
            <a:r>
              <a:rPr lang="en-US" sz="2800" dirty="0">
                <a:solidFill>
                  <a:srgbClr val="0D0D0D"/>
                </a:solidFill>
                <a:effectLst/>
                <a:latin typeface="Times New Roman" panose="02020603050405020304" pitchFamily="18" charset="0"/>
                <a:ea typeface="MS Mincho" panose="02020609040205080304" pitchFamily="49" charset="-128"/>
              </a:rPr>
              <a:t> ở </a:t>
            </a:r>
            <a:r>
              <a:rPr lang="en-US" sz="2800" dirty="0" err="1">
                <a:solidFill>
                  <a:srgbClr val="0D0D0D"/>
                </a:solidFill>
                <a:effectLst/>
                <a:latin typeface="Times New Roman" panose="02020603050405020304" pitchFamily="18" charset="0"/>
                <a:ea typeface="MS Mincho" panose="02020609040205080304" pitchFamily="49" charset="-128"/>
              </a:rPr>
              <a:t>đâu</a:t>
            </a:r>
            <a:r>
              <a:rPr lang="en-US" sz="2800" dirty="0">
                <a:solidFill>
                  <a:srgbClr val="0D0D0D"/>
                </a:solidFill>
                <a:effectLst/>
                <a:latin typeface="Times New Roman" panose="02020603050405020304" pitchFamily="18" charset="0"/>
                <a:ea typeface="MS Mincho" panose="02020609040205080304" pitchFamily="49" charset="-128"/>
              </a:rPr>
              <a:t>? </a:t>
            </a:r>
            <a:endParaRPr lang="en-US" sz="2800" dirty="0">
              <a:effectLst/>
              <a:latin typeface="Times New Roman" panose="02020603050405020304" pitchFamily="18" charset="0"/>
              <a:ea typeface="Times New Roman" panose="02020603050405020304" pitchFamily="18" charset="0"/>
            </a:endParaRPr>
          </a:p>
          <a:p>
            <a:pPr marR="0" lvl="0" algn="just">
              <a:buSzPts val="1400"/>
            </a:pP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Mục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đích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bài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viết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và</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đối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tượng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người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đọc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mà</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em</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hướng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tới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là</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những</a:t>
            </a:r>
            <a:r>
              <a:rPr lang="en-US" sz="2800" dirty="0">
                <a:solidFill>
                  <a:srgbClr val="0D0D0D"/>
                </a:solidFill>
                <a:effectLst/>
                <a:latin typeface="Times New Roman" panose="02020603050405020304" pitchFamily="18" charset="0"/>
                <a:ea typeface="MS Mincho" panose="02020609040205080304" pitchFamily="49" charset="-128"/>
              </a:rPr>
              <a:t> ai?</a:t>
            </a:r>
            <a:endParaRPr lang="en-US" sz="2800" dirty="0">
              <a:effectLst/>
              <a:latin typeface="Times New Roman" panose="02020603050405020304" pitchFamily="18" charset="0"/>
              <a:ea typeface="Times New Roman" panose="02020603050405020304" pitchFamily="18" charset="0"/>
            </a:endParaRPr>
          </a:p>
        </p:txBody>
      </p:sp>
      <p:pic>
        <p:nvPicPr>
          <p:cNvPr id="16" name="Hình ảnh 15">
            <a:extLst>
              <a:ext uri="{FF2B5EF4-FFF2-40B4-BE49-F238E27FC236}">
                <a16:creationId xmlns:a16="http://schemas.microsoft.com/office/drawing/2014/main" id="{3737B697-2597-683C-D080-743C8570E5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549" y="4000583"/>
            <a:ext cx="3882075" cy="2248763"/>
          </a:xfrm>
          <a:prstGeom prst="rect">
            <a:avLst/>
          </a:prstGeom>
        </p:spPr>
      </p:pic>
    </p:spTree>
    <p:extLst>
      <p:ext uri="{BB962C8B-B14F-4D97-AF65-F5344CB8AC3E}">
        <p14:creationId xmlns:p14="http://schemas.microsoft.com/office/powerpoint/2010/main" val="23712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par>
                                <p:cTn id="15" presetID="16" presetClass="entr" presetSubtype="21"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3680</Words>
  <Application>Microsoft Office PowerPoint</Application>
  <PresentationFormat>Widescreen</PresentationFormat>
  <Paragraphs>218</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Calibri Light</vt:lpstr>
      <vt:lpstr>Modern Love</vt:lpstr>
      <vt:lpstr>MS Mincho</vt:lpstr>
      <vt:lpstr>Tahoma</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MB:             Truyện ngụ ngôn là những câu chuyện ngắn gọn nhưng chứa đựng những bài học đạo lý và kinh nghiệm sống quý báu. Trong đó, truyện "Đẽo cày giữa đường" nổi bật với bài học về sự kiên định và chính kiến trong cuộc sống thông qua nhân vật người thợ mộc. Bằng việc xây dựng tình huống truyện độc đáo, tác giả dân gian đã khắc họa thành công một nhân vật từ chỗ có đầy đủ điều kiện để thành công đến việc trở thành kẻ trắng tay chỉ vì thói quen "ai nói cũng nghe", thiếu bản lĩnh cá nhân.</vt:lpstr>
      <vt:lpstr>MB 3:              Mượn chuyện loài vật, đồ vật hay chính những tình huống đời thường để ngụ ý về chuyện nhân sinh là đặc trưng tiêu biểu của thể loại ngụ ngôn. Có những bài học phải trả giá bằng thời gian, nhưng cũng có những bài học phải trả giá bằng cả cơ nghiệp, giống như câu chuyện của anh thợ mộc trong truyện "Đẽo cày giữa đường". Nhân vật này không xấu, cũng không lười biếng, nhưng chính sự thiếu hụt về bản lĩnh, sự phụ thuộc quá mức vào ý kiến của người khác đã biến anh ta thành một hình ảnh vừa đáng thương, vừa đáng trách. Qua việc phân tích nhân vật người thợ mộc, chúng ta sẽ nhận ra một chân lý chưa bao giờ cũ: Biết lắng nghe là tốt, nhưng nếu không có chính kiến, ta sẽ chỉ là "con rối" giữa những luồng dư luận trái chiều.</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
  <cp:lastModifiedBy>STD_HIEN</cp:lastModifiedBy>
  <cp:revision>4</cp:revision>
  <dcterms:created xsi:type="dcterms:W3CDTF">2022-12-01T12:37:23Z</dcterms:created>
  <dcterms:modified xsi:type="dcterms:W3CDTF">2026-02-10T01:11:57Z</dcterms:modified>
</cp:coreProperties>
</file>