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2"/>
  </p:notesMasterIdLst>
  <p:sldIdLst>
    <p:sldId id="305" r:id="rId2"/>
    <p:sldId id="306" r:id="rId3"/>
    <p:sldId id="256" r:id="rId4"/>
    <p:sldId id="259" r:id="rId5"/>
    <p:sldId id="257" r:id="rId6"/>
    <p:sldId id="289" r:id="rId7"/>
    <p:sldId id="260" r:id="rId8"/>
    <p:sldId id="290" r:id="rId9"/>
    <p:sldId id="291" r:id="rId10"/>
    <p:sldId id="292" r:id="rId11"/>
    <p:sldId id="293" r:id="rId12"/>
    <p:sldId id="281" r:id="rId13"/>
    <p:sldId id="261" r:id="rId14"/>
    <p:sldId id="307" r:id="rId15"/>
    <p:sldId id="294" r:id="rId16"/>
    <p:sldId id="308" r:id="rId17"/>
    <p:sldId id="309" r:id="rId18"/>
    <p:sldId id="295" r:id="rId19"/>
    <p:sldId id="296" r:id="rId20"/>
    <p:sldId id="299" r:id="rId21"/>
  </p:sldIdLst>
  <p:sldSz cx="9144000" cy="5143500" type="screen16x9"/>
  <p:notesSz cx="6858000" cy="9144000"/>
  <p:embeddedFontLst>
    <p:embeddedFont>
      <p:font typeface="#9Slide07 Dorayaki" panose="020B0604020202020204" charset="0"/>
      <p:regular r:id="rId23"/>
    </p:embeddedFont>
    <p:embeddedFont>
      <p:font typeface="Indie Flower" panose="020B0604020202020204" charset="0"/>
      <p:regular r:id="rId24"/>
    </p:embeddedFont>
    <p:embeddedFont>
      <p:font typeface="Lato" panose="020F0502020204030203"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A9B994-1EB0-4E6D-BB6A-EAA4F8A714FD}">
  <a:tblStyle styleId="{50A9B994-1EB0-4E6D-BB6A-EAA4F8A714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96262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6b5fdf5ce3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6b5fdf5ce3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973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977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11</a:t>
            </a:fld>
            <a:endParaRPr lang="zh-CN" altLang="en-US"/>
          </a:p>
        </p:txBody>
      </p:sp>
    </p:spTree>
    <p:extLst>
      <p:ext uri="{BB962C8B-B14F-4D97-AF65-F5344CB8AC3E}">
        <p14:creationId xmlns:p14="http://schemas.microsoft.com/office/powerpoint/2010/main" val="350543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454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165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74ed90e5f7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74ed90e5f7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333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6703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773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00671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37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31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2cec55bc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2cec55bc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Ở</a:t>
            </a:r>
            <a:r>
              <a:rPr lang="en-US" baseline="0" dirty="0"/>
              <a:t> </a:t>
            </a:r>
            <a:r>
              <a:rPr lang="en-US" baseline="0" dirty="0" err="1"/>
              <a:t>tiết</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ngữ</a:t>
            </a:r>
            <a:r>
              <a:rPr lang="en-US" baseline="0" dirty="0"/>
              <a:t> </a:t>
            </a:r>
            <a:r>
              <a:rPr lang="en-US" baseline="0" dirty="0" err="1"/>
              <a:t>văn</a:t>
            </a:r>
            <a:r>
              <a:rPr lang="en-US" baseline="0" dirty="0"/>
              <a:t> </a:t>
            </a:r>
            <a:r>
              <a:rPr lang="en-US" baseline="0" dirty="0" err="1"/>
              <a:t>đã</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ngữ</a:t>
            </a:r>
            <a:r>
              <a:rPr lang="en-US" baseline="0" dirty="0"/>
              <a:t> </a:t>
            </a:r>
            <a:r>
              <a:rPr lang="en-US" baseline="0" dirty="0" err="1"/>
              <a:t>cảnh</a:t>
            </a:r>
            <a:r>
              <a:rPr lang="en-US" baseline="0" dirty="0"/>
              <a:t> </a:t>
            </a:r>
            <a:r>
              <a:rPr lang="en-US" baseline="0" dirty="0" err="1"/>
              <a:t>và</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trong</a:t>
            </a:r>
            <a:r>
              <a:rPr lang="en-US" baseline="0" dirty="0"/>
              <a:t> </a:t>
            </a:r>
            <a:r>
              <a:rPr lang="en-US" baseline="0" dirty="0" err="1"/>
              <a:t>ngữ</a:t>
            </a:r>
            <a:r>
              <a:rPr lang="en-US" baseline="0" dirty="0"/>
              <a:t> </a:t>
            </a:r>
            <a:r>
              <a:rPr lang="en-US" baseline="0" dirty="0" err="1"/>
              <a:t>cảnh</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này</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ôn</a:t>
            </a:r>
            <a:r>
              <a:rPr lang="en-US" baseline="0" dirty="0"/>
              <a:t> </a:t>
            </a:r>
            <a:r>
              <a:rPr lang="en-US" baseline="0" dirty="0" err="1"/>
              <a:t>tập</a:t>
            </a:r>
            <a:r>
              <a:rPr lang="en-US" baseline="0" dirty="0"/>
              <a:t> </a:t>
            </a:r>
            <a:r>
              <a:rPr lang="en-US" baseline="0" dirty="0" err="1"/>
              <a:t>và</a:t>
            </a:r>
            <a:r>
              <a:rPr lang="en-US" baseline="0" dirty="0"/>
              <a:t> </a:t>
            </a:r>
            <a:r>
              <a:rPr lang="en-US" baseline="0" dirty="0" err="1"/>
              <a:t>thực</a:t>
            </a:r>
            <a:r>
              <a:rPr lang="en-US" baseline="0" dirty="0"/>
              <a:t> </a:t>
            </a:r>
            <a:r>
              <a:rPr lang="en-US" baseline="0" dirty="0" err="1"/>
              <a:t>hành</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tiếng</a:t>
            </a:r>
            <a:r>
              <a:rPr lang="en-US" baseline="0" dirty="0"/>
              <a:t> </a:t>
            </a:r>
            <a:r>
              <a:rPr lang="en-US" baseline="0" dirty="0" err="1"/>
              <a:t>Việt</a:t>
            </a:r>
            <a:r>
              <a:rPr lang="en-US" baseline="0" dirty="0"/>
              <a:t> </a:t>
            </a:r>
            <a:r>
              <a:rPr lang="en-US" baseline="0" dirty="0" err="1"/>
              <a:t>liên</a:t>
            </a:r>
            <a:r>
              <a:rPr lang="en-US" baseline="0" dirty="0"/>
              <a:t> </a:t>
            </a:r>
            <a:r>
              <a:rPr lang="en-US" baseline="0" dirty="0" err="1"/>
              <a:t>quan</a:t>
            </a:r>
            <a:r>
              <a:rPr lang="en-US" baseline="0" dirty="0"/>
              <a:t>. </a:t>
            </a:r>
            <a:r>
              <a:rPr lang="en-US" baseline="0" dirty="0" err="1"/>
              <a:t>Bên</a:t>
            </a:r>
            <a:r>
              <a:rPr lang="en-US" baseline="0" dirty="0"/>
              <a:t> </a:t>
            </a:r>
            <a:r>
              <a:rPr lang="en-US" baseline="0" dirty="0" err="1"/>
              <a:t>cạnh</a:t>
            </a:r>
            <a:r>
              <a:rPr lang="en-US" baseline="0" dirty="0"/>
              <a:t> </a:t>
            </a:r>
            <a:r>
              <a:rPr lang="en-US" baseline="0" dirty="0" err="1"/>
              <a:t>đó</a:t>
            </a:r>
            <a:r>
              <a:rPr lang="en-US" baseline="0" dirty="0"/>
              <a:t>, </a:t>
            </a:r>
            <a:r>
              <a:rPr lang="en-US" baseline="0" dirty="0" err="1"/>
              <a:t>còn</a:t>
            </a:r>
            <a:r>
              <a:rPr lang="en-US" baseline="0" dirty="0"/>
              <a:t> </a:t>
            </a:r>
            <a:r>
              <a:rPr lang="en-US" baseline="0" dirty="0" err="1"/>
              <a:t>củng</a:t>
            </a:r>
            <a:r>
              <a:rPr lang="en-US" baseline="0" dirty="0"/>
              <a:t> </a:t>
            </a:r>
            <a:r>
              <a:rPr lang="en-US" baseline="0" dirty="0" err="1"/>
              <a:t>cố</a:t>
            </a:r>
            <a:r>
              <a:rPr lang="en-US" baseline="0" dirty="0"/>
              <a:t> </a:t>
            </a:r>
            <a:r>
              <a:rPr lang="en-US" baseline="0" dirty="0" err="1"/>
              <a:t>ôn</a:t>
            </a:r>
            <a:r>
              <a:rPr lang="en-US" baseline="0" dirty="0"/>
              <a:t> </a:t>
            </a:r>
            <a:r>
              <a:rPr lang="en-US" baseline="0" dirty="0" err="1"/>
              <a:t>tập</a:t>
            </a:r>
            <a:r>
              <a:rPr lang="en-US" baseline="0" dirty="0"/>
              <a:t> </a:t>
            </a:r>
            <a:r>
              <a:rPr lang="en-US" baseline="0" dirty="0" err="1"/>
              <a:t>các</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về</a:t>
            </a:r>
            <a:r>
              <a:rPr lang="en-US" baseline="0" dirty="0"/>
              <a:t> </a:t>
            </a:r>
            <a:r>
              <a:rPr lang="en-US" baseline="0" dirty="0" err="1"/>
              <a:t>dấu</a:t>
            </a:r>
            <a:r>
              <a:rPr lang="en-US" baseline="0" dirty="0"/>
              <a:t> </a:t>
            </a:r>
            <a:r>
              <a:rPr lang="en-US" baseline="0" dirty="0" err="1"/>
              <a:t>chấm</a:t>
            </a:r>
            <a:r>
              <a:rPr lang="en-US" baseline="0" dirty="0"/>
              <a:t> </a:t>
            </a:r>
            <a:r>
              <a:rPr lang="en-US" baseline="0" dirty="0" err="1"/>
              <a:t>lửng</a:t>
            </a:r>
            <a:endParaRPr dirty="0"/>
          </a:p>
        </p:txBody>
      </p:sp>
    </p:spTree>
    <p:extLst>
      <p:ext uri="{BB962C8B-B14F-4D97-AF65-F5344CB8AC3E}">
        <p14:creationId xmlns:p14="http://schemas.microsoft.com/office/powerpoint/2010/main" val="15889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713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6754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6770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1385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027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98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896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842400" y="2100233"/>
            <a:ext cx="3459300" cy="420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ctrTitle"/>
          </p:nvPr>
        </p:nvSpPr>
        <p:spPr>
          <a:xfrm>
            <a:off x="1604000" y="566753"/>
            <a:ext cx="5935800" cy="15078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lt2"/>
              </a:buClr>
              <a:buSzPts val="3300"/>
              <a:buNone/>
              <a:defRPr sz="6000">
                <a:solidFill>
                  <a:schemeClr val="lt2"/>
                </a:solidFill>
              </a:defRPr>
            </a:lvl1pPr>
            <a:lvl2pPr lvl="1" algn="ctr">
              <a:lnSpc>
                <a:spcPct val="80000"/>
              </a:lnSpc>
              <a:spcBef>
                <a:spcPts val="0"/>
              </a:spcBef>
              <a:spcAft>
                <a:spcPts val="0"/>
              </a:spcAft>
              <a:buClr>
                <a:schemeClr val="accent4"/>
              </a:buClr>
              <a:buSzPts val="3500"/>
              <a:buNone/>
              <a:defRPr sz="3500">
                <a:solidFill>
                  <a:schemeClr val="accent4"/>
                </a:solidFill>
              </a:defRPr>
            </a:lvl2pPr>
            <a:lvl3pPr lvl="2" algn="ctr">
              <a:lnSpc>
                <a:spcPct val="80000"/>
              </a:lnSpc>
              <a:spcBef>
                <a:spcPts val="0"/>
              </a:spcBef>
              <a:spcAft>
                <a:spcPts val="0"/>
              </a:spcAft>
              <a:buClr>
                <a:schemeClr val="accent4"/>
              </a:buClr>
              <a:buSzPts val="3500"/>
              <a:buNone/>
              <a:defRPr sz="3500">
                <a:solidFill>
                  <a:schemeClr val="accent4"/>
                </a:solidFill>
              </a:defRPr>
            </a:lvl3pPr>
            <a:lvl4pPr lvl="3" algn="ctr">
              <a:lnSpc>
                <a:spcPct val="80000"/>
              </a:lnSpc>
              <a:spcBef>
                <a:spcPts val="0"/>
              </a:spcBef>
              <a:spcAft>
                <a:spcPts val="0"/>
              </a:spcAft>
              <a:buClr>
                <a:schemeClr val="accent4"/>
              </a:buClr>
              <a:buSzPts val="3500"/>
              <a:buNone/>
              <a:defRPr sz="3500">
                <a:solidFill>
                  <a:schemeClr val="accent4"/>
                </a:solidFill>
              </a:defRPr>
            </a:lvl4pPr>
            <a:lvl5pPr lvl="4" algn="ctr">
              <a:lnSpc>
                <a:spcPct val="80000"/>
              </a:lnSpc>
              <a:spcBef>
                <a:spcPts val="0"/>
              </a:spcBef>
              <a:spcAft>
                <a:spcPts val="0"/>
              </a:spcAft>
              <a:buClr>
                <a:schemeClr val="accent4"/>
              </a:buClr>
              <a:buSzPts val="3500"/>
              <a:buNone/>
              <a:defRPr sz="3500">
                <a:solidFill>
                  <a:schemeClr val="accent4"/>
                </a:solidFill>
              </a:defRPr>
            </a:lvl5pPr>
            <a:lvl6pPr lvl="5" algn="ctr">
              <a:lnSpc>
                <a:spcPct val="80000"/>
              </a:lnSpc>
              <a:spcBef>
                <a:spcPts val="0"/>
              </a:spcBef>
              <a:spcAft>
                <a:spcPts val="0"/>
              </a:spcAft>
              <a:buClr>
                <a:schemeClr val="accent4"/>
              </a:buClr>
              <a:buSzPts val="3500"/>
              <a:buNone/>
              <a:defRPr sz="3500">
                <a:solidFill>
                  <a:schemeClr val="accent4"/>
                </a:solidFill>
              </a:defRPr>
            </a:lvl6pPr>
            <a:lvl7pPr lvl="6" algn="ctr">
              <a:lnSpc>
                <a:spcPct val="80000"/>
              </a:lnSpc>
              <a:spcBef>
                <a:spcPts val="0"/>
              </a:spcBef>
              <a:spcAft>
                <a:spcPts val="0"/>
              </a:spcAft>
              <a:buClr>
                <a:schemeClr val="accent4"/>
              </a:buClr>
              <a:buSzPts val="3500"/>
              <a:buNone/>
              <a:defRPr sz="3500">
                <a:solidFill>
                  <a:schemeClr val="accent4"/>
                </a:solidFill>
              </a:defRPr>
            </a:lvl7pPr>
            <a:lvl8pPr lvl="7" algn="ctr">
              <a:lnSpc>
                <a:spcPct val="80000"/>
              </a:lnSpc>
              <a:spcBef>
                <a:spcPts val="0"/>
              </a:spcBef>
              <a:spcAft>
                <a:spcPts val="0"/>
              </a:spcAft>
              <a:buClr>
                <a:schemeClr val="accent4"/>
              </a:buClr>
              <a:buSzPts val="3500"/>
              <a:buNone/>
              <a:defRPr sz="3500">
                <a:solidFill>
                  <a:schemeClr val="accent4"/>
                </a:solidFill>
              </a:defRPr>
            </a:lvl8pPr>
            <a:lvl9pPr lvl="8" algn="ctr">
              <a:lnSpc>
                <a:spcPct val="80000"/>
              </a:lnSpc>
              <a:spcBef>
                <a:spcPts val="0"/>
              </a:spcBef>
              <a:spcAft>
                <a:spcPts val="0"/>
              </a:spcAft>
              <a:buClr>
                <a:schemeClr val="accent4"/>
              </a:buClr>
              <a:buSzPts val="3500"/>
              <a:buNone/>
              <a:defRPr sz="35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
        <p:cNvGrpSpPr/>
        <p:nvPr/>
      </p:nvGrpSpPr>
      <p:grpSpPr>
        <a:xfrm>
          <a:off x="0" y="0"/>
          <a:ext cx="0" cy="0"/>
          <a:chOff x="0" y="0"/>
          <a:chExt cx="0" cy="0"/>
        </a:xfrm>
      </p:grpSpPr>
      <p:sp>
        <p:nvSpPr>
          <p:cNvPr id="42" name="Google Shape;42;p5"/>
          <p:cNvSpPr txBox="1">
            <a:spLocks noGrp="1"/>
          </p:cNvSpPr>
          <p:nvPr>
            <p:ph type="body" idx="1"/>
          </p:nvPr>
        </p:nvSpPr>
        <p:spPr>
          <a:xfrm>
            <a:off x="580075" y="2360779"/>
            <a:ext cx="3992100" cy="22662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Char char="●"/>
              <a:defRPr sz="1200"/>
            </a:lvl1pPr>
            <a:lvl2pPr marL="914400" lvl="1" indent="-311150">
              <a:spcBef>
                <a:spcPts val="0"/>
              </a:spcBef>
              <a:spcAft>
                <a:spcPts val="0"/>
              </a:spcAft>
              <a:buSzPts val="1300"/>
              <a:buChar char="○"/>
              <a:defRPr sz="1300"/>
            </a:lvl2pPr>
            <a:lvl3pPr marL="1371600" lvl="2" indent="-311150">
              <a:spcBef>
                <a:spcPts val="1600"/>
              </a:spcBef>
              <a:spcAft>
                <a:spcPts val="0"/>
              </a:spcAft>
              <a:buSzPts val="1300"/>
              <a:buChar char="■"/>
              <a:defRPr sz="1300"/>
            </a:lvl3pPr>
            <a:lvl4pPr marL="1828800" lvl="3" indent="-311150">
              <a:spcBef>
                <a:spcPts val="1600"/>
              </a:spcBef>
              <a:spcAft>
                <a:spcPts val="0"/>
              </a:spcAft>
              <a:buSzPts val="1300"/>
              <a:buChar char="●"/>
              <a:defRPr sz="1300"/>
            </a:lvl4pPr>
            <a:lvl5pPr marL="2286000" lvl="4" indent="-311150">
              <a:spcBef>
                <a:spcPts val="1600"/>
              </a:spcBef>
              <a:spcAft>
                <a:spcPts val="0"/>
              </a:spcAft>
              <a:buSzPts val="1300"/>
              <a:buChar char="○"/>
              <a:defRPr sz="1300"/>
            </a:lvl5pPr>
            <a:lvl6pPr marL="2743200" lvl="5" indent="-311150">
              <a:spcBef>
                <a:spcPts val="1600"/>
              </a:spcBef>
              <a:spcAft>
                <a:spcPts val="0"/>
              </a:spcAft>
              <a:buSzPts val="1300"/>
              <a:buChar char="■"/>
              <a:defRPr sz="1300"/>
            </a:lvl6pPr>
            <a:lvl7pPr marL="3200400" lvl="6" indent="-311150">
              <a:spcBef>
                <a:spcPts val="1600"/>
              </a:spcBef>
              <a:spcAft>
                <a:spcPts val="0"/>
              </a:spcAft>
              <a:buSzPts val="1300"/>
              <a:buChar char="●"/>
              <a:defRPr sz="1300"/>
            </a:lvl7pPr>
            <a:lvl8pPr marL="3657600" lvl="7" indent="-311150">
              <a:spcBef>
                <a:spcPts val="1600"/>
              </a:spcBef>
              <a:spcAft>
                <a:spcPts val="0"/>
              </a:spcAft>
              <a:buSzPts val="1300"/>
              <a:buChar char="○"/>
              <a:defRPr sz="1300"/>
            </a:lvl8pPr>
            <a:lvl9pPr marL="4114800" lvl="8" indent="-311150">
              <a:spcBef>
                <a:spcPts val="1600"/>
              </a:spcBef>
              <a:spcAft>
                <a:spcPts val="1600"/>
              </a:spcAft>
              <a:buSzPts val="1300"/>
              <a:buChar char="■"/>
              <a:defRPr sz="1300"/>
            </a:lvl9pPr>
          </a:lstStyle>
          <a:p>
            <a:endParaRPr/>
          </a:p>
        </p:txBody>
      </p:sp>
      <p:sp>
        <p:nvSpPr>
          <p:cNvPr id="43" name="Google Shape;43;p5"/>
          <p:cNvSpPr txBox="1">
            <a:spLocks noGrp="1"/>
          </p:cNvSpPr>
          <p:nvPr>
            <p:ph type="body" idx="2"/>
          </p:nvPr>
        </p:nvSpPr>
        <p:spPr>
          <a:xfrm>
            <a:off x="4572125" y="2360775"/>
            <a:ext cx="3992100" cy="22563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SzPts val="1300"/>
              <a:buChar char="●"/>
              <a:defRPr sz="1200"/>
            </a:lvl1pPr>
            <a:lvl2pPr marL="914400" lvl="1" indent="-311150">
              <a:spcBef>
                <a:spcPts val="0"/>
              </a:spcBef>
              <a:spcAft>
                <a:spcPts val="0"/>
              </a:spcAft>
              <a:buClr>
                <a:schemeClr val="dk1"/>
              </a:buClr>
              <a:buSzPts val="1300"/>
              <a:buChar char="○"/>
              <a:defRPr sz="1300"/>
            </a:lvl2pPr>
            <a:lvl3pPr marL="1371600" lvl="2" indent="-311150">
              <a:spcBef>
                <a:spcPts val="1600"/>
              </a:spcBef>
              <a:spcAft>
                <a:spcPts val="0"/>
              </a:spcAft>
              <a:buClr>
                <a:schemeClr val="dk1"/>
              </a:buClr>
              <a:buSzPts val="1300"/>
              <a:buChar char="■"/>
              <a:defRPr sz="1300"/>
            </a:lvl3pPr>
            <a:lvl4pPr marL="1828800" lvl="3" indent="-311150">
              <a:spcBef>
                <a:spcPts val="1600"/>
              </a:spcBef>
              <a:spcAft>
                <a:spcPts val="0"/>
              </a:spcAft>
              <a:buClr>
                <a:schemeClr val="dk1"/>
              </a:buClr>
              <a:buSzPts val="1300"/>
              <a:buChar char="●"/>
              <a:defRPr sz="1300"/>
            </a:lvl4pPr>
            <a:lvl5pPr marL="2286000" lvl="4" indent="-311150">
              <a:spcBef>
                <a:spcPts val="1600"/>
              </a:spcBef>
              <a:spcAft>
                <a:spcPts val="0"/>
              </a:spcAft>
              <a:buClr>
                <a:schemeClr val="dk1"/>
              </a:buClr>
              <a:buSzPts val="1300"/>
              <a:buChar char="○"/>
              <a:defRPr sz="1300"/>
            </a:lvl5pPr>
            <a:lvl6pPr marL="2743200" lvl="5" indent="-311150">
              <a:spcBef>
                <a:spcPts val="1600"/>
              </a:spcBef>
              <a:spcAft>
                <a:spcPts val="0"/>
              </a:spcAft>
              <a:buClr>
                <a:schemeClr val="dk1"/>
              </a:buClr>
              <a:buSzPts val="1300"/>
              <a:buChar char="■"/>
              <a:defRPr sz="1300"/>
            </a:lvl6pPr>
            <a:lvl7pPr marL="3200400" lvl="6" indent="-311150">
              <a:spcBef>
                <a:spcPts val="1600"/>
              </a:spcBef>
              <a:spcAft>
                <a:spcPts val="0"/>
              </a:spcAft>
              <a:buClr>
                <a:schemeClr val="dk1"/>
              </a:buClr>
              <a:buSzPts val="1300"/>
              <a:buChar char="●"/>
              <a:defRPr sz="1300"/>
            </a:lvl7pPr>
            <a:lvl8pPr marL="3657600" lvl="7" indent="-311150">
              <a:spcBef>
                <a:spcPts val="1600"/>
              </a:spcBef>
              <a:spcAft>
                <a:spcPts val="0"/>
              </a:spcAft>
              <a:buClr>
                <a:schemeClr val="dk1"/>
              </a:buClr>
              <a:buSzPts val="1300"/>
              <a:buChar char="○"/>
              <a:defRPr sz="1300"/>
            </a:lvl8pPr>
            <a:lvl9pPr marL="4114800" lvl="8" indent="-311150">
              <a:spcBef>
                <a:spcPts val="1600"/>
              </a:spcBef>
              <a:spcAft>
                <a:spcPts val="1600"/>
              </a:spcAft>
              <a:buClr>
                <a:schemeClr val="dk1"/>
              </a:buClr>
              <a:buSzPts val="1300"/>
              <a:buChar char="■"/>
              <a:defRPr sz="1300"/>
            </a:lvl9pPr>
          </a:lstStyle>
          <a:p>
            <a:endParaRPr/>
          </a:p>
        </p:txBody>
      </p:sp>
      <p:sp>
        <p:nvSpPr>
          <p:cNvPr id="44" name="Google Shape;44;p5"/>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 name="Google Shape;45;p5"/>
          <p:cNvGrpSpPr/>
          <p:nvPr/>
        </p:nvGrpSpPr>
        <p:grpSpPr>
          <a:xfrm>
            <a:off x="597281" y="476583"/>
            <a:ext cx="8041552" cy="775837"/>
            <a:chOff x="6344700" y="3084975"/>
            <a:chExt cx="6268750" cy="604800"/>
          </a:xfrm>
        </p:grpSpPr>
        <p:sp>
          <p:nvSpPr>
            <p:cNvPr id="46" name="Google Shape;46;p5"/>
            <p:cNvSpPr/>
            <p:nvPr/>
          </p:nvSpPr>
          <p:spPr>
            <a:xfrm>
              <a:off x="12017375" y="3120050"/>
              <a:ext cx="209825" cy="195375"/>
            </a:xfrm>
            <a:custGeom>
              <a:avLst/>
              <a:gdLst/>
              <a:ahLst/>
              <a:cxnLst/>
              <a:rect l="l" t="t" r="r" b="b"/>
              <a:pathLst>
                <a:path w="8393" h="7815" extrusionOk="0">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2104450" y="3161075"/>
              <a:ext cx="80000" cy="38425"/>
            </a:xfrm>
            <a:custGeom>
              <a:avLst/>
              <a:gdLst/>
              <a:ahLst/>
              <a:cxnLst/>
              <a:rect l="l" t="t" r="r" b="b"/>
              <a:pathLst>
                <a:path w="3200" h="1537" extrusionOk="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2018150" y="3137400"/>
              <a:ext cx="198750" cy="159800"/>
            </a:xfrm>
            <a:custGeom>
              <a:avLst/>
              <a:gdLst/>
              <a:ahLst/>
              <a:cxnLst/>
              <a:rect l="l" t="t" r="r" b="b"/>
              <a:pathLst>
                <a:path w="7950" h="6392" extrusionOk="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461525" y="3556925"/>
              <a:ext cx="151925" cy="115450"/>
            </a:xfrm>
            <a:custGeom>
              <a:avLst/>
              <a:gdLst/>
              <a:ahLst/>
              <a:cxnLst/>
              <a:rect l="l" t="t" r="r" b="b"/>
              <a:pathLst>
                <a:path w="6077" h="4618" extrusionOk="0">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2454400" y="3541350"/>
              <a:ext cx="156000" cy="148425"/>
            </a:xfrm>
            <a:custGeom>
              <a:avLst/>
              <a:gdLst/>
              <a:ahLst/>
              <a:cxnLst/>
              <a:rect l="l" t="t" r="r" b="b"/>
              <a:pathLst>
                <a:path w="6240" h="5937" extrusionOk="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2494775" y="3635200"/>
              <a:ext cx="53075" cy="19900"/>
            </a:xfrm>
            <a:custGeom>
              <a:avLst/>
              <a:gdLst/>
              <a:ahLst/>
              <a:cxnLst/>
              <a:rect l="l" t="t" r="r" b="b"/>
              <a:pathLst>
                <a:path w="2123" h="796" extrusionOk="0">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1570050" y="3407300"/>
              <a:ext cx="150325" cy="115700"/>
            </a:xfrm>
            <a:custGeom>
              <a:avLst/>
              <a:gdLst/>
              <a:ahLst/>
              <a:cxnLst/>
              <a:rect l="l" t="t" r="r" b="b"/>
              <a:pathLst>
                <a:path w="6013" h="4628" extrusionOk="0">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11561325" y="3391725"/>
              <a:ext cx="157575" cy="148425"/>
            </a:xfrm>
            <a:custGeom>
              <a:avLst/>
              <a:gdLst/>
              <a:ahLst/>
              <a:cxnLst/>
              <a:rect l="l" t="t" r="r" b="b"/>
              <a:pathLst>
                <a:path w="6303" h="5937" extrusionOk="0">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1601700" y="3485650"/>
              <a:ext cx="54650" cy="19825"/>
            </a:xfrm>
            <a:custGeom>
              <a:avLst/>
              <a:gdLst/>
              <a:ahLst/>
              <a:cxnLst/>
              <a:rect l="l" t="t" r="r" b="b"/>
              <a:pathLst>
                <a:path w="2186" h="793" extrusionOk="0">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751600" y="3100825"/>
              <a:ext cx="151250" cy="115500"/>
            </a:xfrm>
            <a:custGeom>
              <a:avLst/>
              <a:gdLst/>
              <a:ahLst/>
              <a:cxnLst/>
              <a:rect l="l" t="t" r="r" b="b"/>
              <a:pathLst>
                <a:path w="6050" h="4620" extrusionOk="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743675" y="3084975"/>
              <a:ext cx="156000" cy="148350"/>
            </a:xfrm>
            <a:custGeom>
              <a:avLst/>
              <a:gdLst/>
              <a:ahLst/>
              <a:cxnLst/>
              <a:rect l="l" t="t" r="r" b="b"/>
              <a:pathLst>
                <a:path w="6240" h="5934" extrusionOk="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84050" y="3178850"/>
              <a:ext cx="53850" cy="20225"/>
            </a:xfrm>
            <a:custGeom>
              <a:avLst/>
              <a:gdLst/>
              <a:ahLst/>
              <a:cxnLst/>
              <a:rect l="l" t="t" r="r" b="b"/>
              <a:pathLst>
                <a:path w="2154" h="809" extrusionOk="0">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6878275" y="3276550"/>
              <a:ext cx="156775" cy="117825"/>
            </a:xfrm>
            <a:custGeom>
              <a:avLst/>
              <a:gdLst/>
              <a:ahLst/>
              <a:cxnLst/>
              <a:rect l="l" t="t" r="r" b="b"/>
              <a:pathLst>
                <a:path w="6271" h="4713" extrusionOk="0">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882225" y="3262550"/>
              <a:ext cx="160750" cy="147825"/>
            </a:xfrm>
            <a:custGeom>
              <a:avLst/>
              <a:gdLst/>
              <a:ahLst/>
              <a:cxnLst/>
              <a:rect l="l" t="t" r="r" b="b"/>
              <a:pathLst>
                <a:path w="6430" h="5913" extrusionOk="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942400" y="3296350"/>
              <a:ext cx="52275" cy="25350"/>
            </a:xfrm>
            <a:custGeom>
              <a:avLst/>
              <a:gdLst/>
              <a:ahLst/>
              <a:cxnLst/>
              <a:rect l="l" t="t" r="r" b="b"/>
              <a:pathLst>
                <a:path w="2091" h="1014" extrusionOk="0">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344700" y="3276550"/>
              <a:ext cx="156725" cy="117825"/>
            </a:xfrm>
            <a:custGeom>
              <a:avLst/>
              <a:gdLst/>
              <a:ahLst/>
              <a:cxnLst/>
              <a:rect l="l" t="t" r="r" b="b"/>
              <a:pathLst>
                <a:path w="6269" h="4713" extrusionOk="0">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348600" y="3261750"/>
              <a:ext cx="161525" cy="147700"/>
            </a:xfrm>
            <a:custGeom>
              <a:avLst/>
              <a:gdLst/>
              <a:ahLst/>
              <a:cxnLst/>
              <a:rect l="l" t="t" r="r" b="b"/>
              <a:pathLst>
                <a:path w="6461" h="5908" extrusionOk="0">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09575" y="3295300"/>
              <a:ext cx="52275" cy="24825"/>
            </a:xfrm>
            <a:custGeom>
              <a:avLst/>
              <a:gdLst/>
              <a:ahLst/>
              <a:cxnLst/>
              <a:rect l="l" t="t" r="r" b="b"/>
              <a:pathLst>
                <a:path w="2091" h="993" extrusionOk="0">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8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621100" y="554700"/>
            <a:ext cx="7901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23"/>
          <p:cNvGrpSpPr/>
          <p:nvPr/>
        </p:nvGrpSpPr>
        <p:grpSpPr>
          <a:xfrm>
            <a:off x="424961" y="3626898"/>
            <a:ext cx="753999" cy="1062116"/>
            <a:chOff x="-14106400" y="3679425"/>
            <a:chExt cx="593000" cy="835325"/>
          </a:xfrm>
        </p:grpSpPr>
        <p:sp>
          <p:nvSpPr>
            <p:cNvPr id="296" name="Google Shape;296;p23"/>
            <p:cNvSpPr/>
            <p:nvPr/>
          </p:nvSpPr>
          <p:spPr>
            <a:xfrm>
              <a:off x="-14086725" y="3694375"/>
              <a:ext cx="126025" cy="115600"/>
            </a:xfrm>
            <a:custGeom>
              <a:avLst/>
              <a:gdLst/>
              <a:ahLst/>
              <a:cxnLst/>
              <a:rect l="l" t="t" r="r" b="b"/>
              <a:pathLst>
                <a:path w="5041" h="4624" extrusionOk="0">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14106400" y="3679425"/>
              <a:ext cx="156000" cy="147500"/>
            </a:xfrm>
            <a:custGeom>
              <a:avLst/>
              <a:gdLst/>
              <a:ahLst/>
              <a:cxnLst/>
              <a:rect l="l" t="t" r="r" b="b"/>
              <a:pathLst>
                <a:path w="6240" h="5900" extrusionOk="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14063650" y="3727175"/>
              <a:ext cx="30925" cy="51700"/>
            </a:xfrm>
            <a:custGeom>
              <a:avLst/>
              <a:gdLst/>
              <a:ahLst/>
              <a:cxnLst/>
              <a:rect l="l" t="t" r="r" b="b"/>
              <a:pathLst>
                <a:path w="1237" h="2068" extrusionOk="0">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3958350" y="4188325"/>
              <a:ext cx="132925" cy="116825"/>
            </a:xfrm>
            <a:custGeom>
              <a:avLst/>
              <a:gdLst/>
              <a:ahLst/>
              <a:cxnLst/>
              <a:rect l="l" t="t" r="r" b="b"/>
              <a:pathLst>
                <a:path w="5317" h="4673" extrusionOk="0">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13971800" y="4172625"/>
              <a:ext cx="161550" cy="146850"/>
            </a:xfrm>
            <a:custGeom>
              <a:avLst/>
              <a:gdLst/>
              <a:ahLst/>
              <a:cxnLst/>
              <a:rect l="l" t="t" r="r" b="b"/>
              <a:pathLst>
                <a:path w="6462" h="5874" extrusionOk="0">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13882325" y="4224500"/>
              <a:ext cx="24550" cy="53350"/>
            </a:xfrm>
            <a:custGeom>
              <a:avLst/>
              <a:gdLst/>
              <a:ahLst/>
              <a:cxnLst/>
              <a:rect l="l" t="t" r="r" b="b"/>
              <a:pathLst>
                <a:path w="982" h="2134" extrusionOk="0">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3738250" y="4319550"/>
              <a:ext cx="223850" cy="195200"/>
            </a:xfrm>
            <a:custGeom>
              <a:avLst/>
              <a:gdLst/>
              <a:ahLst/>
              <a:cxnLst/>
              <a:rect l="l" t="t" r="r" b="b"/>
              <a:pathLst>
                <a:path w="8954" h="7808" extrusionOk="0">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3681225" y="4439025"/>
              <a:ext cx="81550" cy="34700"/>
            </a:xfrm>
            <a:custGeom>
              <a:avLst/>
              <a:gdLst/>
              <a:ahLst/>
              <a:cxnLst/>
              <a:rect l="l" t="t" r="r" b="b"/>
              <a:pathLst>
                <a:path w="3262" h="1388" extrusionOk="0">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13731125" y="4335950"/>
              <a:ext cx="217725" cy="160975"/>
            </a:xfrm>
            <a:custGeom>
              <a:avLst/>
              <a:gdLst/>
              <a:ahLst/>
              <a:cxnLst/>
              <a:rect l="l" t="t" r="r" b="b"/>
              <a:pathLst>
                <a:path w="8709" h="6439" extrusionOk="0">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3"/>
          <p:cNvGrpSpPr/>
          <p:nvPr/>
        </p:nvGrpSpPr>
        <p:grpSpPr>
          <a:xfrm>
            <a:off x="8002242" y="503713"/>
            <a:ext cx="732893" cy="1092250"/>
            <a:chOff x="-8147075" y="1223125"/>
            <a:chExt cx="576400" cy="859025"/>
          </a:xfrm>
        </p:grpSpPr>
        <p:sp>
          <p:nvSpPr>
            <p:cNvPr id="306" name="Google Shape;306;p23"/>
            <p:cNvSpPr/>
            <p:nvPr/>
          </p:nvSpPr>
          <p:spPr>
            <a:xfrm>
              <a:off x="-7849375" y="1433925"/>
              <a:ext cx="132925" cy="116275"/>
            </a:xfrm>
            <a:custGeom>
              <a:avLst/>
              <a:gdLst/>
              <a:ahLst/>
              <a:cxnLst/>
              <a:rect l="l" t="t" r="r" b="b"/>
              <a:pathLst>
                <a:path w="5317" h="4651" extrusionOk="0">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7862050" y="1418400"/>
              <a:ext cx="160750" cy="147000"/>
            </a:xfrm>
            <a:custGeom>
              <a:avLst/>
              <a:gdLst/>
              <a:ahLst/>
              <a:cxnLst/>
              <a:rect l="l" t="t" r="r" b="b"/>
              <a:pathLst>
                <a:path w="6430" h="5880" extrusionOk="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7773375" y="1470100"/>
              <a:ext cx="24575" cy="53350"/>
            </a:xfrm>
            <a:custGeom>
              <a:avLst/>
              <a:gdLst/>
              <a:ahLst/>
              <a:cxnLst/>
              <a:rect l="l" t="t" r="r" b="b"/>
              <a:pathLst>
                <a:path w="983" h="2134" extrusionOk="0">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7776525" y="1887075"/>
              <a:ext cx="195575" cy="194150"/>
            </a:xfrm>
            <a:custGeom>
              <a:avLst/>
              <a:gdLst/>
              <a:ahLst/>
              <a:cxnLst/>
              <a:rect l="l" t="t" r="r" b="b"/>
              <a:pathLst>
                <a:path w="7823" h="7766" extrusionOk="0">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7739325" y="1967075"/>
              <a:ext cx="59400" cy="65300"/>
            </a:xfrm>
            <a:custGeom>
              <a:avLst/>
              <a:gdLst/>
              <a:ahLst/>
              <a:cxnLst/>
              <a:rect l="l" t="t" r="r" b="b"/>
              <a:pathLst>
                <a:path w="2376" h="2612" extrusionOk="0">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7766250" y="1903825"/>
              <a:ext cx="170250" cy="160575"/>
            </a:xfrm>
            <a:custGeom>
              <a:avLst/>
              <a:gdLst/>
              <a:ahLst/>
              <a:cxnLst/>
              <a:rect l="l" t="t" r="r" b="b"/>
              <a:pathLst>
                <a:path w="6810" h="6423" extrusionOk="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147075" y="1223125"/>
              <a:ext cx="222025" cy="194425"/>
            </a:xfrm>
            <a:custGeom>
              <a:avLst/>
              <a:gdLst/>
              <a:ahLst/>
              <a:cxnLst/>
              <a:rect l="l" t="t" r="r" b="b"/>
              <a:pathLst>
                <a:path w="8881" h="7777" extrusionOk="0">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091650" y="1342275"/>
              <a:ext cx="82375" cy="35025"/>
            </a:xfrm>
            <a:custGeom>
              <a:avLst/>
              <a:gdLst/>
              <a:ahLst/>
              <a:cxnLst/>
              <a:rect l="l" t="t" r="r" b="b"/>
              <a:pathLst>
                <a:path w="3295" h="1401" extrusionOk="0">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140725" y="1239200"/>
              <a:ext cx="216675" cy="160675"/>
            </a:xfrm>
            <a:custGeom>
              <a:avLst/>
              <a:gdLst/>
              <a:ahLst/>
              <a:cxnLst/>
              <a:rect l="l" t="t" r="r" b="b"/>
              <a:pathLst>
                <a:path w="8667" h="6427" extrusionOk="0">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7778125" y="1887525"/>
              <a:ext cx="207450" cy="194625"/>
            </a:xfrm>
            <a:custGeom>
              <a:avLst/>
              <a:gdLst/>
              <a:ahLst/>
              <a:cxnLst/>
              <a:rect l="l" t="t" r="r" b="b"/>
              <a:pathLst>
                <a:path w="8298" h="7785" extrusionOk="0">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7733775" y="1945800"/>
              <a:ext cx="45925" cy="78400"/>
            </a:xfrm>
            <a:custGeom>
              <a:avLst/>
              <a:gdLst/>
              <a:ahLst/>
              <a:cxnLst/>
              <a:rect l="l" t="t" r="r" b="b"/>
              <a:pathLst>
                <a:path w="1837" h="3136" extrusionOk="0">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7759675" y="1903100"/>
              <a:ext cx="175550" cy="161225"/>
            </a:xfrm>
            <a:custGeom>
              <a:avLst/>
              <a:gdLst/>
              <a:ahLst/>
              <a:cxnLst/>
              <a:rect l="l" t="t" r="r" b="b"/>
              <a:pathLst>
                <a:path w="7022" h="6449" extrusionOk="0">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929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610500" y="1316051"/>
            <a:ext cx="7916700" cy="3437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1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grpSp>
        <p:nvGrpSpPr>
          <p:cNvPr id="28" name="Google Shape;28;p4"/>
          <p:cNvGrpSpPr/>
          <p:nvPr/>
        </p:nvGrpSpPr>
        <p:grpSpPr>
          <a:xfrm>
            <a:off x="521898" y="508120"/>
            <a:ext cx="8088611" cy="556577"/>
            <a:chOff x="521898" y="508120"/>
            <a:chExt cx="8088611" cy="556577"/>
          </a:xfrm>
        </p:grpSpPr>
        <p:sp>
          <p:nvSpPr>
            <p:cNvPr id="29" name="Google Shape;29;p4"/>
            <p:cNvSpPr/>
            <p:nvPr/>
          </p:nvSpPr>
          <p:spPr>
            <a:xfrm>
              <a:off x="8399051" y="893521"/>
              <a:ext cx="201282" cy="150760"/>
            </a:xfrm>
            <a:custGeom>
              <a:avLst/>
              <a:gdLst/>
              <a:ahLst/>
              <a:cxnLst/>
              <a:rect l="l" t="t" r="r" b="b"/>
              <a:pathLst>
                <a:path w="6251" h="4682" extrusionOk="0">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404493" y="874040"/>
              <a:ext cx="206016" cy="190656"/>
            </a:xfrm>
            <a:custGeom>
              <a:avLst/>
              <a:gdLst/>
              <a:ahLst/>
              <a:cxnLst/>
              <a:rect l="l" t="t" r="r" b="b"/>
              <a:pathLst>
                <a:path w="6398" h="5921" extrusionOk="0">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481998" y="917188"/>
              <a:ext cx="67330" cy="32425"/>
            </a:xfrm>
            <a:custGeom>
              <a:avLst/>
              <a:gdLst/>
              <a:ahLst/>
              <a:cxnLst/>
              <a:rect l="l" t="t" r="r" b="b"/>
              <a:pathLst>
                <a:path w="2091" h="1007" extrusionOk="0">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941556" y="657689"/>
              <a:ext cx="269224" cy="250709"/>
            </a:xfrm>
            <a:custGeom>
              <a:avLst/>
              <a:gdLst/>
              <a:ahLst/>
              <a:cxnLst/>
              <a:rect l="l" t="t" r="r" b="b"/>
              <a:pathLst>
                <a:path w="8361" h="7786" extrusionOk="0">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01705" y="731362"/>
              <a:ext cx="56125" cy="101011"/>
            </a:xfrm>
            <a:custGeom>
              <a:avLst/>
              <a:gdLst/>
              <a:ahLst/>
              <a:cxnLst/>
              <a:rect l="l" t="t" r="r" b="b"/>
              <a:pathLst>
                <a:path w="1743" h="3137" extrusionOk="0">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7967283" y="678071"/>
              <a:ext cx="227171" cy="207336"/>
            </a:xfrm>
            <a:custGeom>
              <a:avLst/>
              <a:gdLst/>
              <a:ahLst/>
              <a:cxnLst/>
              <a:rect l="l" t="t" r="r" b="b"/>
              <a:pathLst>
                <a:path w="7055" h="6439" extrusionOk="0">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65632" y="528019"/>
              <a:ext cx="185569" cy="150020"/>
            </a:xfrm>
            <a:custGeom>
              <a:avLst/>
              <a:gdLst/>
              <a:ahLst/>
              <a:cxnLst/>
              <a:rect l="l" t="t" r="r" b="b"/>
              <a:pathLst>
                <a:path w="5763" h="4659" extrusionOk="0">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59450" y="508120"/>
              <a:ext cx="209075" cy="189819"/>
            </a:xfrm>
            <a:custGeom>
              <a:avLst/>
              <a:gdLst/>
              <a:ahLst/>
              <a:cxnLst/>
              <a:rect l="l" t="t" r="r" b="b"/>
              <a:pathLst>
                <a:path w="6493" h="5895" extrusionOk="0">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912483" y="550881"/>
              <a:ext cx="42858" cy="62243"/>
            </a:xfrm>
            <a:custGeom>
              <a:avLst/>
              <a:gdLst/>
              <a:ahLst/>
              <a:cxnLst/>
              <a:rect l="l" t="t" r="r" b="b"/>
              <a:pathLst>
                <a:path w="1331" h="1933" extrusionOk="0">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521898" y="653438"/>
              <a:ext cx="270287" cy="251321"/>
            </a:xfrm>
            <a:custGeom>
              <a:avLst/>
              <a:gdLst/>
              <a:ahLst/>
              <a:cxnLst/>
              <a:rect l="l" t="t" r="r" b="b"/>
              <a:pathLst>
                <a:path w="8394" h="7805" extrusionOk="0">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74931" y="794989"/>
              <a:ext cx="100979" cy="54032"/>
            </a:xfrm>
            <a:custGeom>
              <a:avLst/>
              <a:gdLst/>
              <a:ahLst/>
              <a:cxnLst/>
              <a:rect l="l" t="t" r="r" b="b"/>
              <a:pathLst>
                <a:path w="3136" h="1678" extrusionOk="0">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6195" y="673853"/>
              <a:ext cx="250774" cy="207529"/>
            </a:xfrm>
            <a:custGeom>
              <a:avLst/>
              <a:gdLst/>
              <a:ahLst/>
              <a:cxnLst/>
              <a:rect l="l" t="t" r="r" b="b"/>
              <a:pathLst>
                <a:path w="7788" h="6445" extrusionOk="0">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152150" y="1094949"/>
            <a:ext cx="3800359" cy="3334533"/>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pPr/>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val="243140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
        <p:cNvGrpSpPr/>
        <p:nvPr/>
      </p:nvGrpSpPr>
      <p:grpSpPr>
        <a:xfrm>
          <a:off x="0" y="0"/>
          <a:ext cx="0" cy="0"/>
          <a:chOff x="0" y="0"/>
          <a:chExt cx="0" cy="0"/>
        </a:xfrm>
      </p:grpSpPr>
      <p:sp>
        <p:nvSpPr>
          <p:cNvPr id="111" name="Google Shape;111;p10"/>
          <p:cNvSpPr txBox="1">
            <a:spLocks noGrp="1"/>
          </p:cNvSpPr>
          <p:nvPr>
            <p:ph type="body" idx="1"/>
          </p:nvPr>
        </p:nvSpPr>
        <p:spPr>
          <a:xfrm>
            <a:off x="1571200" y="2248025"/>
            <a:ext cx="6001500" cy="6474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Clr>
                <a:schemeClr val="accent2"/>
              </a:buClr>
              <a:buSzPts val="4000"/>
              <a:buFont typeface="Montserrat"/>
              <a:buNone/>
              <a:defRPr sz="4000" b="1">
                <a:solidFill>
                  <a:schemeClr val="lt2"/>
                </a:solidFill>
                <a:latin typeface="Indie Flower"/>
                <a:ea typeface="Indie Flower"/>
                <a:cs typeface="Indie Flower"/>
                <a:sym typeface="Indie Flower"/>
              </a:defRPr>
            </a:lvl1pPr>
          </a:lstStyle>
          <a:p>
            <a:endParaRPr/>
          </a:p>
        </p:txBody>
      </p:sp>
      <p:sp>
        <p:nvSpPr>
          <p:cNvPr id="112" name="Google Shape;112;p10"/>
          <p:cNvSpPr txBox="1">
            <a:spLocks noGrp="1"/>
          </p:cNvSpPr>
          <p:nvPr>
            <p:ph type="title"/>
          </p:nvPr>
        </p:nvSpPr>
        <p:spPr>
          <a:xfrm>
            <a:off x="1551975" y="2255102"/>
            <a:ext cx="6036300" cy="6318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extLst>
      <p:ext uri="{BB962C8B-B14F-4D97-AF65-F5344CB8AC3E}">
        <p14:creationId xmlns:p14="http://schemas.microsoft.com/office/powerpoint/2010/main" val="69514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7"/>
          <p:cNvSpPr txBox="1">
            <a:spLocks noGrp="1"/>
          </p:cNvSpPr>
          <p:nvPr>
            <p:ph type="subTitle" idx="1"/>
          </p:nvPr>
        </p:nvSpPr>
        <p:spPr>
          <a:xfrm>
            <a:off x="5269259" y="1870350"/>
            <a:ext cx="2578200" cy="2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Char char="●"/>
              <a:defRPr>
                <a:solidFill>
                  <a:schemeClr val="dk1"/>
                </a:solidFill>
              </a:defRPr>
            </a:lvl1pPr>
            <a:lvl2pPr lvl="1" algn="ctr" rtl="0">
              <a:lnSpc>
                <a:spcPct val="100000"/>
              </a:lnSpc>
              <a:spcBef>
                <a:spcPts val="0"/>
              </a:spcBef>
              <a:spcAft>
                <a:spcPts val="0"/>
              </a:spcAft>
              <a:buClr>
                <a:schemeClr val="dk1"/>
              </a:buClr>
              <a:buSzPts val="1200"/>
              <a:buChar char="○"/>
              <a:defRPr sz="1200"/>
            </a:lvl2pPr>
            <a:lvl3pPr lvl="2" algn="ctr" rtl="0">
              <a:lnSpc>
                <a:spcPct val="100000"/>
              </a:lnSpc>
              <a:spcBef>
                <a:spcPts val="0"/>
              </a:spcBef>
              <a:spcAft>
                <a:spcPts val="0"/>
              </a:spcAft>
              <a:buClr>
                <a:schemeClr val="dk1"/>
              </a:buClr>
              <a:buSzPts val="1200"/>
              <a:buChar char="■"/>
              <a:defRPr sz="1200"/>
            </a:lvl3pPr>
            <a:lvl4pPr lvl="3" algn="ctr" rtl="0">
              <a:lnSpc>
                <a:spcPct val="100000"/>
              </a:lnSpc>
              <a:spcBef>
                <a:spcPts val="0"/>
              </a:spcBef>
              <a:spcAft>
                <a:spcPts val="0"/>
              </a:spcAft>
              <a:buClr>
                <a:schemeClr val="dk1"/>
              </a:buClr>
              <a:buSzPts val="1200"/>
              <a:buChar char="●"/>
              <a:defRPr sz="1200"/>
            </a:lvl4pPr>
            <a:lvl5pPr lvl="4" algn="ctr" rtl="0">
              <a:lnSpc>
                <a:spcPct val="100000"/>
              </a:lnSpc>
              <a:spcBef>
                <a:spcPts val="0"/>
              </a:spcBef>
              <a:spcAft>
                <a:spcPts val="0"/>
              </a:spcAft>
              <a:buClr>
                <a:schemeClr val="dk1"/>
              </a:buClr>
              <a:buSzPts val="1200"/>
              <a:buChar char="○"/>
              <a:defRPr sz="1200"/>
            </a:lvl5pPr>
            <a:lvl6pPr lvl="5" algn="ctr" rtl="0">
              <a:lnSpc>
                <a:spcPct val="100000"/>
              </a:lnSpc>
              <a:spcBef>
                <a:spcPts val="0"/>
              </a:spcBef>
              <a:spcAft>
                <a:spcPts val="0"/>
              </a:spcAft>
              <a:buClr>
                <a:schemeClr val="dk1"/>
              </a:buClr>
              <a:buSzPts val="1200"/>
              <a:buChar char="■"/>
              <a:defRPr sz="1200"/>
            </a:lvl6pPr>
            <a:lvl7pPr lvl="6" algn="ctr" rtl="0">
              <a:lnSpc>
                <a:spcPct val="100000"/>
              </a:lnSpc>
              <a:spcBef>
                <a:spcPts val="0"/>
              </a:spcBef>
              <a:spcAft>
                <a:spcPts val="0"/>
              </a:spcAft>
              <a:buClr>
                <a:schemeClr val="dk1"/>
              </a:buClr>
              <a:buSzPts val="1200"/>
              <a:buChar char="●"/>
              <a:defRPr sz="1200"/>
            </a:lvl7pPr>
            <a:lvl8pPr lvl="7" algn="ctr" rtl="0">
              <a:lnSpc>
                <a:spcPct val="100000"/>
              </a:lnSpc>
              <a:spcBef>
                <a:spcPts val="0"/>
              </a:spcBef>
              <a:spcAft>
                <a:spcPts val="0"/>
              </a:spcAft>
              <a:buClr>
                <a:schemeClr val="dk1"/>
              </a:buClr>
              <a:buSzPts val="1200"/>
              <a:buChar char="○"/>
              <a:defRPr sz="1200"/>
            </a:lvl8pPr>
            <a:lvl9pPr lvl="8" algn="ctr" rtl="0">
              <a:lnSpc>
                <a:spcPct val="100000"/>
              </a:lnSpc>
              <a:spcBef>
                <a:spcPts val="0"/>
              </a:spcBef>
              <a:spcAft>
                <a:spcPts val="0"/>
              </a:spcAft>
              <a:buClr>
                <a:schemeClr val="dk1"/>
              </a:buClr>
              <a:buSzPts val="1200"/>
              <a:buChar char="■"/>
              <a:defRPr sz="1200"/>
            </a:lvl9pPr>
          </a:lstStyle>
          <a:p>
            <a:endParaRPr/>
          </a:p>
        </p:txBody>
      </p:sp>
      <p:sp>
        <p:nvSpPr>
          <p:cNvPr id="81" name="Google Shape;81;p7"/>
          <p:cNvSpPr txBox="1">
            <a:spLocks noGrp="1"/>
          </p:cNvSpPr>
          <p:nvPr>
            <p:ph type="title"/>
          </p:nvPr>
        </p:nvSpPr>
        <p:spPr>
          <a:xfrm>
            <a:off x="617200" y="555275"/>
            <a:ext cx="790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2" name="Google Shape;82;p7"/>
          <p:cNvGrpSpPr/>
          <p:nvPr/>
        </p:nvGrpSpPr>
        <p:grpSpPr>
          <a:xfrm>
            <a:off x="561332" y="545000"/>
            <a:ext cx="8084688" cy="858218"/>
            <a:chOff x="561332" y="545000"/>
            <a:chExt cx="8084688" cy="858218"/>
          </a:xfrm>
        </p:grpSpPr>
        <p:sp>
          <p:nvSpPr>
            <p:cNvPr id="83" name="Google Shape;83;p7"/>
            <p:cNvSpPr/>
            <p:nvPr/>
          </p:nvSpPr>
          <p:spPr>
            <a:xfrm>
              <a:off x="572826" y="778416"/>
              <a:ext cx="198071" cy="151896"/>
            </a:xfrm>
            <a:custGeom>
              <a:avLst/>
              <a:gdLst/>
              <a:ahLst/>
              <a:cxnLst/>
              <a:rect l="l" t="t" r="r" b="b"/>
              <a:pathLst>
                <a:path w="6014" h="4612" extrusionOk="0">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561332" y="757370"/>
              <a:ext cx="207622" cy="195535"/>
            </a:xfrm>
            <a:custGeom>
              <a:avLst/>
              <a:gdLst/>
              <a:ahLst/>
              <a:cxnLst/>
              <a:rect l="l" t="t" r="r" b="b"/>
              <a:pathLst>
                <a:path w="6304" h="5937" extrusionOk="0">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14556" y="881109"/>
              <a:ext cx="71996" cy="26117"/>
            </a:xfrm>
            <a:custGeom>
              <a:avLst/>
              <a:gdLst/>
              <a:ahLst/>
              <a:cxnLst/>
              <a:rect l="l" t="t" r="r" b="b"/>
              <a:pathLst>
                <a:path w="2186" h="793" extrusionOk="0">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874110" y="566046"/>
              <a:ext cx="197972" cy="151534"/>
            </a:xfrm>
            <a:custGeom>
              <a:avLst/>
              <a:gdLst/>
              <a:ahLst/>
              <a:cxnLst/>
              <a:rect l="l" t="t" r="r" b="b"/>
              <a:pathLst>
                <a:path w="6011" h="4601" extrusionOk="0">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7862648" y="545000"/>
              <a:ext cx="207589" cy="195601"/>
            </a:xfrm>
            <a:custGeom>
              <a:avLst/>
              <a:gdLst/>
              <a:ahLst/>
              <a:cxnLst/>
              <a:rect l="l" t="t" r="r" b="b"/>
              <a:pathLst>
                <a:path w="6303" h="5939" extrusionOk="0">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7915840" y="668476"/>
              <a:ext cx="71996" cy="26216"/>
            </a:xfrm>
            <a:custGeom>
              <a:avLst/>
              <a:gdLst/>
              <a:ahLst/>
              <a:cxnLst/>
              <a:rect l="l" t="t" r="r" b="b"/>
              <a:pathLst>
                <a:path w="2186" h="796" extrusionOk="0">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7788693" y="1228235"/>
              <a:ext cx="199125" cy="152061"/>
            </a:xfrm>
            <a:custGeom>
              <a:avLst/>
              <a:gdLst/>
              <a:ahLst/>
              <a:cxnLst/>
              <a:rect l="l" t="t" r="r" b="b"/>
              <a:pathLst>
                <a:path w="6046" h="4617" extrusionOk="0">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7778253" y="1207716"/>
              <a:ext cx="205514" cy="195502"/>
            </a:xfrm>
            <a:custGeom>
              <a:avLst/>
              <a:gdLst/>
              <a:ahLst/>
              <a:cxnLst/>
              <a:rect l="l" t="t" r="r" b="b"/>
              <a:pathLst>
                <a:path w="6240" h="5936" extrusionOk="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7831444" y="1331324"/>
              <a:ext cx="69921" cy="26249"/>
            </a:xfrm>
            <a:custGeom>
              <a:avLst/>
              <a:gdLst/>
              <a:ahLst/>
              <a:cxnLst/>
              <a:rect l="l" t="t" r="r" b="b"/>
              <a:pathLst>
                <a:path w="2123" h="797" extrusionOk="0">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8447784" y="1141927"/>
              <a:ext cx="198236" cy="152061"/>
            </a:xfrm>
            <a:custGeom>
              <a:avLst/>
              <a:gdLst/>
              <a:ahLst/>
              <a:cxnLst/>
              <a:rect l="l" t="t" r="r" b="b"/>
              <a:pathLst>
                <a:path w="6019" h="4617" extrusionOk="0">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436322" y="1121408"/>
              <a:ext cx="207589" cy="195502"/>
            </a:xfrm>
            <a:custGeom>
              <a:avLst/>
              <a:gdLst/>
              <a:ahLst/>
              <a:cxnLst/>
              <a:rect l="l" t="t" r="r" b="b"/>
              <a:pathLst>
                <a:path w="6303" h="5936" extrusionOk="0">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8489514" y="1245016"/>
              <a:ext cx="71996" cy="26216"/>
            </a:xfrm>
            <a:custGeom>
              <a:avLst/>
              <a:gdLst/>
              <a:ahLst/>
              <a:cxnLst/>
              <a:rect l="l" t="t" r="r" b="b"/>
              <a:pathLst>
                <a:path w="2186" h="796" extrusionOk="0">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718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7125" y="0"/>
            <a:ext cx="9144000" cy="5143500"/>
          </a:xfrm>
          <a:prstGeom prst="rect">
            <a:avLst/>
          </a:prstGeom>
          <a:noFill/>
          <a:ln>
            <a:noFill/>
          </a:ln>
        </p:spPr>
      </p:pic>
      <p:sp>
        <p:nvSpPr>
          <p:cNvPr id="7" name="Google Shape;7;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200"/>
              <a:buFont typeface="Indie Flower"/>
              <a:buNone/>
              <a:defRPr sz="4200" b="1">
                <a:solidFill>
                  <a:schemeClr val="lt1"/>
                </a:solidFill>
                <a:latin typeface="Indie Flower"/>
                <a:ea typeface="Indie Flower"/>
                <a:cs typeface="Indie Flower"/>
                <a:sym typeface="Indie Flower"/>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61" r:id="rId5"/>
    <p:sldLayoutId id="2147483668"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59" y="-794904"/>
            <a:ext cx="6021532" cy="6021532"/>
          </a:xfrm>
          <a:prstGeom prst="rect">
            <a:avLst/>
          </a:prstGeom>
        </p:spPr>
      </p:pic>
      <p:pic>
        <p:nvPicPr>
          <p:cNvPr id="5" name="Picture 4"/>
          <p:cNvPicPr>
            <a:picLocks noChangeAspect="1"/>
          </p:cNvPicPr>
          <p:nvPr/>
        </p:nvPicPr>
        <p:blipFill>
          <a:blip r:embed="rId4"/>
          <a:stretch>
            <a:fillRect/>
          </a:stretch>
        </p:blipFill>
        <p:spPr>
          <a:xfrm>
            <a:off x="1575313" y="2635837"/>
            <a:ext cx="2024047" cy="1347333"/>
          </a:xfrm>
          <a:prstGeom prst="rect">
            <a:avLst/>
          </a:prstGeom>
        </p:spPr>
      </p:pic>
      <p:sp>
        <p:nvSpPr>
          <p:cNvPr id="6" name="Rectangle 5"/>
          <p:cNvSpPr/>
          <p:nvPr/>
        </p:nvSpPr>
        <p:spPr>
          <a:xfrm>
            <a:off x="4831773" y="1937816"/>
            <a:ext cx="3969327" cy="1200329"/>
          </a:xfrm>
          <a:prstGeom prst="rect">
            <a:avLst/>
          </a:prstGeom>
        </p:spPr>
        <p:txBody>
          <a:bodyPr wrap="square">
            <a:spAutoFit/>
          </a:bodyPr>
          <a:lstStyle/>
          <a:p>
            <a:pPr algn="just">
              <a:spcBef>
                <a:spcPts val="600"/>
              </a:spcBef>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hia lớp thành 3 đội (3 nhóm lớn): Thi viết nhanh (điền từ) thiếu vào dấu (…):</a:t>
            </a:r>
          </a:p>
        </p:txBody>
      </p:sp>
    </p:spTree>
    <p:extLst>
      <p:ext uri="{BB962C8B-B14F-4D97-AF65-F5344CB8AC3E}">
        <p14:creationId xmlns:p14="http://schemas.microsoft.com/office/powerpoint/2010/main" val="3948981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14723"/>
            <a:ext cx="8839200" cy="2492374"/>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3780882"/>
            <a:ext cx="8534400" cy="359073"/>
          </a:xfrm>
          <a:prstGeom prst="rect">
            <a:avLst/>
          </a:prstGeom>
        </p:spPr>
        <p:txBody>
          <a:bodyPr wrap="square" lIns="0" tIns="0" rIns="0" bIns="0" rtlCol="0" anchor="t">
            <a:spAutoFit/>
          </a:bodyPr>
          <a:lstStyle/>
          <a:p>
            <a:pPr algn="just">
              <a:lnSpc>
                <a:spcPts val="2800"/>
              </a:lnSpc>
            </a:pP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bưu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Nội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8654" y="2383426"/>
            <a:ext cx="8534400" cy="329386"/>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dở</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ngập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8654" y="2775563"/>
            <a:ext cx="8534400"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ngờ</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hài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biếm</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2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36;p48"/>
          <p:cNvSpPr/>
          <p:nvPr/>
        </p:nvSpPr>
        <p:spPr>
          <a:xfrm>
            <a:off x="0" y="9156"/>
            <a:ext cx="1890445" cy="1162787"/>
          </a:xfrm>
          <a:custGeom>
            <a:avLst/>
            <a:gdLst/>
            <a:ahLst/>
            <a:cxnLst/>
            <a:rect l="l" t="t" r="r" b="b"/>
            <a:pathLst>
              <a:path w="27616" h="19348" extrusionOk="0">
                <a:moveTo>
                  <a:pt x="14189" y="1"/>
                </a:moveTo>
                <a:cubicBezTo>
                  <a:pt x="12728" y="1"/>
                  <a:pt x="11291" y="182"/>
                  <a:pt x="9976" y="693"/>
                </a:cubicBezTo>
                <a:cubicBezTo>
                  <a:pt x="5764" y="2372"/>
                  <a:pt x="0" y="7186"/>
                  <a:pt x="1520" y="11809"/>
                </a:cubicBezTo>
                <a:cubicBezTo>
                  <a:pt x="2280" y="14153"/>
                  <a:pt x="4909" y="15609"/>
                  <a:pt x="7062" y="16940"/>
                </a:cubicBezTo>
                <a:cubicBezTo>
                  <a:pt x="9537" y="18437"/>
                  <a:pt x="12613" y="19347"/>
                  <a:pt x="15662" y="19347"/>
                </a:cubicBezTo>
                <a:cubicBezTo>
                  <a:pt x="17256" y="19347"/>
                  <a:pt x="18842" y="19098"/>
                  <a:pt x="20332" y="18555"/>
                </a:cubicBezTo>
                <a:cubicBezTo>
                  <a:pt x="22327" y="17826"/>
                  <a:pt x="24132" y="16560"/>
                  <a:pt x="25335" y="14976"/>
                </a:cubicBezTo>
                <a:cubicBezTo>
                  <a:pt x="26887" y="13044"/>
                  <a:pt x="27615" y="10574"/>
                  <a:pt x="26950" y="8167"/>
                </a:cubicBezTo>
                <a:cubicBezTo>
                  <a:pt x="26475" y="6521"/>
                  <a:pt x="25620" y="4905"/>
                  <a:pt x="24607" y="3480"/>
                </a:cubicBezTo>
                <a:cubicBezTo>
                  <a:pt x="23308" y="1643"/>
                  <a:pt x="21630" y="852"/>
                  <a:pt x="19255" y="503"/>
                </a:cubicBezTo>
                <a:cubicBezTo>
                  <a:pt x="17635" y="248"/>
                  <a:pt x="15895" y="1"/>
                  <a:pt x="14189"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29" name="文本框 17"/>
          <p:cNvSpPr txBox="1"/>
          <p:nvPr/>
        </p:nvSpPr>
        <p:spPr>
          <a:xfrm>
            <a:off x="195715" y="244448"/>
            <a:ext cx="1828800" cy="746358"/>
          </a:xfrm>
          <a:prstGeom prst="rect">
            <a:avLst/>
          </a:prstGeom>
          <a:noFill/>
        </p:spPr>
        <p:txBody>
          <a:bodyPr wrap="square" lIns="68580" tIns="34290" rIns="68580" bIns="34290" rtlCol="0">
            <a:spAutoFit/>
          </a:bodyPr>
          <a:lstStyle/>
          <a:p>
            <a:pPr algn="ctr"/>
            <a:r>
              <a:rPr lang="en-US" altLang="zh-CN" sz="2200" b="1" dirty="0" err="1">
                <a:solidFill>
                  <a:schemeClr val="tx1">
                    <a:lumMod val="50000"/>
                  </a:schemeClr>
                </a:solidFill>
                <a:latin typeface="Times New Roman" pitchFamily="18" charset="0"/>
                <a:ea typeface="汉仪夏日体W" panose="00020600040101010101" pitchFamily="18" charset="-122"/>
                <a:cs typeface="Times New Roman" pitchFamily="18" charset="0"/>
              </a:rPr>
              <a:t>Bài</a:t>
            </a:r>
            <a:r>
              <a:rPr lang="en-US" altLang="zh-CN" sz="2200" b="1" dirty="0">
                <a:solidFill>
                  <a:schemeClr val="tx1">
                    <a:lumMod val="50000"/>
                  </a:schemeClr>
                </a:solidFill>
                <a:latin typeface="Times New Roman" pitchFamily="18" charset="0"/>
                <a:ea typeface="汉仪夏日体W" panose="00020600040101010101" pitchFamily="18" charset="-122"/>
                <a:cs typeface="Times New Roman" pitchFamily="18" charset="0"/>
              </a:rPr>
              <a:t> </a:t>
            </a:r>
            <a:r>
              <a:rPr lang="en-US" altLang="zh-CN" sz="2200" b="1" dirty="0" err="1">
                <a:solidFill>
                  <a:schemeClr val="tx1">
                    <a:lumMod val="50000"/>
                  </a:schemeClr>
                </a:solidFill>
                <a:latin typeface="Times New Roman" pitchFamily="18" charset="0"/>
                <a:ea typeface="汉仪夏日体W" panose="00020600040101010101" pitchFamily="18" charset="-122"/>
                <a:cs typeface="Times New Roman" pitchFamily="18" charset="0"/>
              </a:rPr>
              <a:t>tập</a:t>
            </a:r>
            <a:r>
              <a:rPr lang="en-US" altLang="zh-CN" sz="2200" b="1" dirty="0">
                <a:solidFill>
                  <a:schemeClr val="tx1">
                    <a:lumMod val="50000"/>
                  </a:schemeClr>
                </a:solidFill>
                <a:latin typeface="Times New Roman" pitchFamily="18" charset="0"/>
                <a:ea typeface="汉仪夏日体W" panose="00020600040101010101" pitchFamily="18" charset="-122"/>
                <a:cs typeface="Times New Roman" pitchFamily="18" charset="0"/>
              </a:rPr>
              <a:t> </a:t>
            </a:r>
            <a:r>
              <a:rPr lang="en-US" altLang="zh-CN" sz="2200" b="1" dirty="0" err="1">
                <a:solidFill>
                  <a:schemeClr val="tx1">
                    <a:lumMod val="50000"/>
                  </a:schemeClr>
                </a:solidFill>
                <a:latin typeface="Times New Roman" pitchFamily="18" charset="0"/>
                <a:ea typeface="汉仪夏日体W" panose="00020600040101010101" pitchFamily="18" charset="-122"/>
                <a:cs typeface="Times New Roman" pitchFamily="18" charset="0"/>
              </a:rPr>
              <a:t>nhanh</a:t>
            </a:r>
            <a:endParaRPr lang="zh-CN" altLang="en-US" sz="2200" b="1" dirty="0">
              <a:solidFill>
                <a:schemeClr val="tx1">
                  <a:lumMod val="50000"/>
                </a:schemeClr>
              </a:solidFill>
              <a:latin typeface="Times New Roman" pitchFamily="18" charset="0"/>
              <a:ea typeface="汉仪夏日体W" panose="00020600040101010101" pitchFamily="18" charset="-122"/>
              <a:cs typeface="Times New Roman" pitchFamily="18" charset="0"/>
            </a:endParaRPr>
          </a:p>
        </p:txBody>
      </p:sp>
      <p:sp>
        <p:nvSpPr>
          <p:cNvPr id="30" name="TextBox 29"/>
          <p:cNvSpPr txBox="1"/>
          <p:nvPr/>
        </p:nvSpPr>
        <p:spPr>
          <a:xfrm>
            <a:off x="2024515" y="203923"/>
            <a:ext cx="6963621" cy="830997"/>
          </a:xfrm>
          <a:prstGeom prst="rect">
            <a:avLst/>
          </a:prstGeom>
          <a:noFill/>
        </p:spPr>
        <p:txBody>
          <a:bodyPr wrap="square" rtlCol="0">
            <a:spAutoFit/>
          </a:bodyPr>
          <a:lstStyle/>
          <a:p>
            <a:pPr algn="just"/>
            <a:r>
              <a:rPr lang="en-US" sz="2400" b="1" dirty="0" err="1">
                <a:solidFill>
                  <a:schemeClr val="bg1"/>
                </a:solidFill>
                <a:latin typeface="Times New Roman" pitchFamily="18" charset="0"/>
                <a:cs typeface="Times New Roman" pitchFamily="18" charset="0"/>
              </a:rPr>
              <a:t>Hãy</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nêu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rõ</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dụng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dấu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chấm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lửng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trong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trường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hợp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sau</a:t>
            </a:r>
            <a:r>
              <a:rPr lang="en-US" sz="2400" b="1" dirty="0">
                <a:solidFill>
                  <a:schemeClr val="bg1"/>
                </a:solidFill>
                <a:latin typeface="Times New Roman" pitchFamily="18" charset="0"/>
                <a:cs typeface="Times New Roman" pitchFamily="18" charset="0"/>
              </a:rPr>
              <a:t>:</a:t>
            </a:r>
          </a:p>
        </p:txBody>
      </p:sp>
      <p:sp>
        <p:nvSpPr>
          <p:cNvPr id="31" name="TextBox 30"/>
          <p:cNvSpPr txBox="1"/>
          <p:nvPr/>
        </p:nvSpPr>
        <p:spPr>
          <a:xfrm>
            <a:off x="488256" y="1363213"/>
            <a:ext cx="8229600" cy="430887"/>
          </a:xfrm>
          <a:prstGeom prst="rect">
            <a:avLst/>
          </a:prstGeom>
          <a:noFill/>
        </p:spPr>
        <p:txBody>
          <a:bodyPr wrap="square" rtlCol="0">
            <a:spAutoFit/>
          </a:bodyPr>
          <a:lstStyle/>
          <a:p>
            <a:pPr algn="just"/>
            <a:r>
              <a:rPr lang="en-US" sz="2200" dirty="0">
                <a:latin typeface="Times New Roman" pitchFamily="18" charset="0"/>
                <a:cs typeface="Times New Roman" pitchFamily="18" charset="0"/>
              </a:rPr>
              <a:t>a/ Con </a:t>
            </a:r>
            <a:r>
              <a:rPr lang="en-US" sz="2200" dirty="0" err="1">
                <a:latin typeface="Times New Roman" pitchFamily="18" charset="0"/>
                <a:cs typeface="Times New Roman" pitchFamily="18" charset="0"/>
              </a:rPr>
              <a:t>lạy</a:t>
            </a:r>
            <a:r>
              <a:rPr lang="en-US" sz="2200" dirty="0">
                <a:latin typeface="Times New Roman" pitchFamily="18" charset="0"/>
                <a:cs typeface="Times New Roman" pitchFamily="18" charset="0"/>
              </a:rPr>
              <a:t> cha, </a:t>
            </a:r>
            <a:r>
              <a:rPr lang="en-US" sz="2200" dirty="0" err="1">
                <a:latin typeface="Times New Roman" pitchFamily="18" charset="0"/>
                <a:cs typeface="Times New Roman" pitchFamily="18" charset="0"/>
              </a:rPr>
              <a:t>lạy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mẹ</a:t>
            </a:r>
            <a:r>
              <a:rPr lang="en-US" sz="2200" dirty="0">
                <a:latin typeface="Times New Roman" pitchFamily="18" charset="0"/>
                <a:cs typeface="Times New Roman" pitchFamily="18" charset="0"/>
              </a:rPr>
              <a:t>! Cho con </a:t>
            </a:r>
            <a:r>
              <a:rPr lang="en-US" sz="2200" dirty="0" err="1">
                <a:latin typeface="Times New Roman" pitchFamily="18" charset="0"/>
                <a:cs typeface="Times New Roman" pitchFamily="18" charset="0"/>
              </a:rPr>
              <a:t>xin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cha </a:t>
            </a:r>
            <a:r>
              <a:rPr lang="en-US" sz="2200" dirty="0" err="1">
                <a:latin typeface="Times New Roman" pitchFamily="18" charset="0"/>
                <a:cs typeface="Times New Roman" pitchFamily="18" charset="0"/>
              </a:rPr>
              <a:t>mẹ</a:t>
            </a:r>
            <a:r>
              <a:rPr lang="en-US" sz="2200" dirty="0">
                <a:latin typeface="Times New Roman" pitchFamily="18" charset="0"/>
                <a:cs typeface="Times New Roman" pitchFamily="18" charset="0"/>
              </a:rPr>
              <a:t> …</a:t>
            </a:r>
          </a:p>
        </p:txBody>
      </p:sp>
      <p:sp>
        <p:nvSpPr>
          <p:cNvPr id="32" name="TextBox 31"/>
          <p:cNvSpPr txBox="1"/>
          <p:nvPr/>
        </p:nvSpPr>
        <p:spPr>
          <a:xfrm>
            <a:off x="477982" y="2341604"/>
            <a:ext cx="8229600" cy="769441"/>
          </a:xfrm>
          <a:prstGeom prst="rect">
            <a:avLst/>
          </a:prstGeom>
          <a:noFill/>
        </p:spPr>
        <p:txBody>
          <a:bodyPr wrap="square" rtlCol="0">
            <a:spAutoFit/>
          </a:bodyPr>
          <a:lstStyle/>
          <a:p>
            <a:pPr algn="just"/>
            <a:r>
              <a:rPr lang="en-US" sz="2200" dirty="0">
                <a:latin typeface="Times New Roman" pitchFamily="18" charset="0"/>
                <a:cs typeface="Times New Roman" pitchFamily="18" charset="0"/>
              </a:rPr>
              <a:t>b/ </a:t>
            </a:r>
            <a:r>
              <a:rPr lang="vi-VN" sz="2200" dirty="0">
                <a:latin typeface="Times New Roman" pitchFamily="18" charset="0"/>
                <a:cs typeface="Times New Roman" pitchFamily="18" charset="0"/>
              </a:rPr>
              <a:t>Nghệ thuật sân khấu dân gian cổ truyền Việt Nam rất phong phú : chèo, tuồng, rối nước,...</a:t>
            </a:r>
            <a:endParaRPr lang="en-US" sz="2200" dirty="0">
              <a:latin typeface="Times New Roman" pitchFamily="18" charset="0"/>
              <a:cs typeface="Times New Roman" pitchFamily="18" charset="0"/>
            </a:endParaRPr>
          </a:p>
        </p:txBody>
      </p:sp>
      <p:sp>
        <p:nvSpPr>
          <p:cNvPr id="33" name="TextBox 32"/>
          <p:cNvSpPr txBox="1"/>
          <p:nvPr/>
        </p:nvSpPr>
        <p:spPr>
          <a:xfrm>
            <a:off x="488256" y="3564976"/>
            <a:ext cx="8229600" cy="769441"/>
          </a:xfrm>
          <a:prstGeom prst="rect">
            <a:avLst/>
          </a:prstGeom>
          <a:noFill/>
        </p:spPr>
        <p:txBody>
          <a:bodyPr wrap="square" rtlCol="0">
            <a:spAutoFit/>
          </a:bodyPr>
          <a:lstStyle/>
          <a:p>
            <a:pPr algn="just"/>
            <a:r>
              <a:rPr lang="en-US" sz="2200" dirty="0">
                <a:latin typeface="Times New Roman" pitchFamily="18" charset="0"/>
                <a:cs typeface="Times New Roman" pitchFamily="18" charset="0"/>
              </a:rPr>
              <a:t>c/ </a:t>
            </a:r>
            <a:r>
              <a:rPr lang="vi-VN" sz="2200" dirty="0">
                <a:latin typeface="Times New Roman" pitchFamily="18" charset="0"/>
                <a:cs typeface="Times New Roman" pitchFamily="18" charset="0"/>
              </a:rPr>
              <a:t>Trước đây, ở vùng đồng bằng Bắc Bộ, sân khấu cho rối nước là ao làng. Ghế ngồi của khán giả là   ... thảm cỏ quanh ao.</a:t>
            </a:r>
            <a:endParaRPr lang="en-US" sz="2200" dirty="0">
              <a:latin typeface="Times New Roman" pitchFamily="18" charset="0"/>
              <a:cs typeface="Times New Roman" pitchFamily="18" charset="0"/>
            </a:endParaRPr>
          </a:p>
        </p:txBody>
      </p:sp>
      <p:sp>
        <p:nvSpPr>
          <p:cNvPr id="9" name="TextBox 8"/>
          <p:cNvSpPr txBox="1"/>
          <p:nvPr/>
        </p:nvSpPr>
        <p:spPr>
          <a:xfrm>
            <a:off x="858982" y="1830911"/>
            <a:ext cx="7467600" cy="498598"/>
          </a:xfrm>
          <a:prstGeom prst="rect">
            <a:avLst/>
          </a:prstGeom>
          <a:solidFill>
            <a:schemeClr val="bg1"/>
          </a:solidFill>
        </p:spPr>
        <p:txBody>
          <a:bodyPr wrap="square" rtlCol="0">
            <a:spAutoFit/>
          </a:bodyPr>
          <a:lstStyle/>
          <a:p>
            <a:pPr algn="just">
              <a:lnSpc>
                <a:spcPct val="120000"/>
              </a:lnSpc>
            </a:pPr>
            <a:r>
              <a:rPr lang="en-US" sz="2200" i="1" dirty="0">
                <a:solidFill>
                  <a:srgbClr val="FF0000"/>
                </a:solidFill>
                <a:latin typeface="Times New Roman" pitchFamily="18" charset="0"/>
                <a:cs typeface="Times New Roman" pitchFamily="18" charset="0"/>
                <a:sym typeface="Wingdings" pitchFamily="2" charset="2"/>
              </a:rPr>
              <a:t> </a:t>
            </a:r>
            <a:r>
              <a:rPr lang="en-US" sz="2200" i="1" dirty="0" err="1">
                <a:solidFill>
                  <a:srgbClr val="FF0000"/>
                </a:solidFill>
                <a:latin typeface="Times New Roman" pitchFamily="18" charset="0"/>
                <a:cs typeface="Times New Roman" pitchFamily="18" charset="0"/>
              </a:rPr>
              <a:t>Thể</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hiện</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chỗ</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lời</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nói</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bỏ</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dở</a:t>
            </a:r>
            <a:r>
              <a:rPr lang="en-US" sz="2200" i="1" dirty="0">
                <a:solidFill>
                  <a:srgbClr val="FF0000"/>
                </a:solidFill>
                <a:latin typeface="Times New Roman" pitchFamily="18" charset="0"/>
                <a:cs typeface="Times New Roman" pitchFamily="18" charset="0"/>
              </a:rPr>
              <a:t> hay </a:t>
            </a:r>
            <a:r>
              <a:rPr lang="en-US" sz="2200" i="1" dirty="0" err="1">
                <a:solidFill>
                  <a:srgbClr val="FF0000"/>
                </a:solidFill>
                <a:latin typeface="Times New Roman" pitchFamily="18" charset="0"/>
                <a:cs typeface="Times New Roman" pitchFamily="18" charset="0"/>
              </a:rPr>
              <a:t>ngập</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ngừng</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ngắt</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quãng</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0" name="TextBox 9"/>
          <p:cNvSpPr txBox="1"/>
          <p:nvPr/>
        </p:nvSpPr>
        <p:spPr>
          <a:xfrm>
            <a:off x="858982" y="3113636"/>
            <a:ext cx="6477000" cy="430887"/>
          </a:xfrm>
          <a:prstGeom prst="rect">
            <a:avLst/>
          </a:prstGeom>
          <a:solidFill>
            <a:schemeClr val="bg1"/>
          </a:solidFill>
        </p:spPr>
        <p:txBody>
          <a:bodyPr wrap="square" rtlCol="0">
            <a:spAutoFit/>
          </a:bodyPr>
          <a:lstStyle/>
          <a:p>
            <a:pPr algn="just"/>
            <a:r>
              <a:rPr lang="en-US" sz="2200" i="1" dirty="0">
                <a:solidFill>
                  <a:srgbClr val="FF0000"/>
                </a:solidFill>
                <a:latin typeface="Times New Roman" pitchFamily="18" charset="0"/>
                <a:cs typeface="Times New Roman" pitchFamily="18" charset="0"/>
                <a:sym typeface="Wingdings" pitchFamily="2" charset="2"/>
              </a:rPr>
              <a:t> </a:t>
            </a:r>
            <a:r>
              <a:rPr lang="vi-VN" sz="2200" i="1" dirty="0">
                <a:solidFill>
                  <a:srgbClr val="FF0000"/>
                </a:solidFill>
                <a:latin typeface="Times New Roman" pitchFamily="18" charset="0"/>
                <a:cs typeface="Times New Roman" pitchFamily="18" charset="0"/>
              </a:rPr>
              <a:t>Tỏ ý còn nhiều sự vật chưa được liệt kê hết</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1" name="TextBox 10"/>
          <p:cNvSpPr txBox="1"/>
          <p:nvPr/>
        </p:nvSpPr>
        <p:spPr>
          <a:xfrm>
            <a:off x="858982" y="4354871"/>
            <a:ext cx="7973291" cy="769441"/>
          </a:xfrm>
          <a:prstGeom prst="rect">
            <a:avLst/>
          </a:prstGeom>
          <a:solidFill>
            <a:schemeClr val="bg1"/>
          </a:solidFill>
        </p:spPr>
        <p:txBody>
          <a:bodyPr wrap="square" rtlCol="0">
            <a:spAutoFit/>
          </a:bodyPr>
          <a:lstStyle/>
          <a:p>
            <a:pPr algn="just"/>
            <a:r>
              <a:rPr lang="en-US" sz="2200" i="1" dirty="0">
                <a:solidFill>
                  <a:srgbClr val="FF0000"/>
                </a:solidFill>
                <a:latin typeface="Times New Roman" pitchFamily="18" charset="0"/>
                <a:cs typeface="Times New Roman" pitchFamily="18" charset="0"/>
                <a:sym typeface="Wingdings" pitchFamily="2" charset="2"/>
              </a:rPr>
              <a:t> </a:t>
            </a:r>
            <a:r>
              <a:rPr lang="vi-VN" sz="2200" i="1" dirty="0">
                <a:solidFill>
                  <a:srgbClr val="FF0000"/>
                </a:solidFill>
                <a:latin typeface="Times New Roman" pitchFamily="18" charset="0"/>
                <a:cs typeface="Times New Roman" pitchFamily="18" charset="0"/>
              </a:rPr>
              <a:t>Làm gi</a:t>
            </a:r>
            <a:r>
              <a:rPr lang="en-US" sz="2200" i="1" dirty="0" err="1">
                <a:solidFill>
                  <a:srgbClr val="FF0000"/>
                </a:solidFill>
                <a:latin typeface="Times New Roman" pitchFamily="18" charset="0"/>
                <a:cs typeface="Times New Roman" pitchFamily="18" charset="0"/>
              </a:rPr>
              <a:t>ãn</a:t>
            </a:r>
            <a:r>
              <a:rPr lang="vi-VN" sz="2200" i="1" dirty="0">
                <a:solidFill>
                  <a:srgbClr val="FF0000"/>
                </a:solidFill>
                <a:latin typeface="Times New Roman" pitchFamily="18" charset="0"/>
                <a:cs typeface="Times New Roman" pitchFamily="18" charset="0"/>
              </a:rPr>
              <a:t> nhịp</a:t>
            </a:r>
            <a:r>
              <a:rPr lang="en-US" sz="2200" i="1" dirty="0">
                <a:solidFill>
                  <a:srgbClr val="FF0000"/>
                </a:solidFill>
                <a:latin typeface="Times New Roman" pitchFamily="18" charset="0"/>
                <a:cs typeface="Times New Roman" pitchFamily="18" charset="0"/>
              </a:rPr>
              <a:t> </a:t>
            </a:r>
            <a:r>
              <a:rPr lang="vi-VN" sz="2200" i="1" dirty="0">
                <a:solidFill>
                  <a:srgbClr val="FF0000"/>
                </a:solidFill>
                <a:latin typeface="Times New Roman" pitchFamily="18" charset="0"/>
                <a:cs typeface="Times New Roman" pitchFamily="18" charset="0"/>
              </a:rPr>
              <a:t>điệu câu văn, chuẩn bị cho</a:t>
            </a:r>
            <a:r>
              <a:rPr lang="en-US" sz="2200" i="1" dirty="0">
                <a:solidFill>
                  <a:srgbClr val="FF0000"/>
                </a:solidFill>
                <a:latin typeface="Times New Roman" pitchFamily="18" charset="0"/>
                <a:cs typeface="Times New Roman" pitchFamily="18" charset="0"/>
              </a:rPr>
              <a:t> </a:t>
            </a:r>
            <a:r>
              <a:rPr lang="en-US" sz="2200" i="1" dirty="0" err="1">
                <a:solidFill>
                  <a:srgbClr val="FF0000"/>
                </a:solidFill>
                <a:latin typeface="Times New Roman" pitchFamily="18" charset="0"/>
                <a:cs typeface="Times New Roman" pitchFamily="18" charset="0"/>
              </a:rPr>
              <a:t>một</a:t>
            </a:r>
            <a:r>
              <a:rPr lang="en-US" sz="2200" i="1" dirty="0">
                <a:solidFill>
                  <a:srgbClr val="FF0000"/>
                </a:solidFill>
                <a:latin typeface="Times New Roman" pitchFamily="18" charset="0"/>
                <a:cs typeface="Times New Roman" pitchFamily="18" charset="0"/>
              </a:rPr>
              <a:t> </a:t>
            </a:r>
            <a:r>
              <a:rPr lang="vi-VN" sz="2200" i="1" dirty="0">
                <a:solidFill>
                  <a:srgbClr val="FF0000"/>
                </a:solidFill>
                <a:latin typeface="Times New Roman" pitchFamily="18" charset="0"/>
                <a:cs typeface="Times New Roman" pitchFamily="18" charset="0"/>
              </a:rPr>
              <a:t>từ ngữ biểu thị nội dung bất ngờ, hài hước</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Tree>
    <p:extLst>
      <p:ext uri="{BB962C8B-B14F-4D97-AF65-F5344CB8AC3E}">
        <p14:creationId xmlns:p14="http://schemas.microsoft.com/office/powerpoint/2010/main" val="32276924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ppt_x</p:attrName>
                                        </p:attrNameLst>
                                      </p:cBhvr>
                                      <p:tavLst>
                                        <p:tav tm="0">
                                          <p:val>
                                            <p:strVal val="#ppt_x-.2"/>
                                          </p:val>
                                        </p:tav>
                                        <p:tav tm="100000">
                                          <p:val>
                                            <p:strVal val="#ppt_x"/>
                                          </p:val>
                                        </p:tav>
                                      </p:tavLst>
                                    </p:anim>
                                    <p:anim calcmode="lin" valueType="num">
                                      <p:cBhvr>
                                        <p:cTn id="15"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ppt_x</p:attrName>
                                        </p:attrNameLst>
                                      </p:cBhvr>
                                      <p:tavLst>
                                        <p:tav tm="0">
                                          <p:val>
                                            <p:strVal val="#ppt_x-.2"/>
                                          </p:val>
                                        </p:tav>
                                        <p:tav tm="100000">
                                          <p:val>
                                            <p:strVal val="#ppt_x"/>
                                          </p:val>
                                        </p:tav>
                                      </p:tavLst>
                                    </p:anim>
                                    <p:anim calcmode="lin" valueType="num">
                                      <p:cBhvr>
                                        <p:cTn id="22"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1"/>
          <p:cNvSpPr txBox="1">
            <a:spLocks noGrp="1"/>
          </p:cNvSpPr>
          <p:nvPr>
            <p:ph type="title" idx="2"/>
          </p:nvPr>
        </p:nvSpPr>
        <p:spPr>
          <a:xfrm>
            <a:off x="5090150" y="685163"/>
            <a:ext cx="1841100" cy="144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latin typeface="#9Slide07 Dorayaki" pitchFamily="2" charset="0"/>
              </a:rPr>
              <a:t>II.</a:t>
            </a:r>
            <a:endParaRPr sz="8800" dirty="0">
              <a:latin typeface="#9Slide07 Dorayaki" pitchFamily="2" charset="0"/>
            </a:endParaRPr>
          </a:p>
        </p:txBody>
      </p:sp>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3213888" y="1760216"/>
            <a:ext cx="5316173" cy="2566638"/>
          </a:xfrm>
          <a:prstGeom prst="rect">
            <a:avLst/>
          </a:prstGeom>
        </p:spPr>
      </p:pic>
    </p:spTree>
    <p:extLst>
      <p:ext uri="{BB962C8B-B14F-4D97-AF65-F5344CB8AC3E}">
        <p14:creationId xmlns:p14="http://schemas.microsoft.com/office/powerpoint/2010/main" val="114407520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600" name="Google Shape;600;p33"/>
          <p:cNvGrpSpPr/>
          <p:nvPr/>
        </p:nvGrpSpPr>
        <p:grpSpPr>
          <a:xfrm>
            <a:off x="-1836360" y="3774917"/>
            <a:ext cx="3310809" cy="1848584"/>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402753" y="420570"/>
            <a:ext cx="8534400" cy="1077218"/>
          </a:xfrm>
          <a:prstGeom prst="rect">
            <a:avLst/>
          </a:prstGeom>
        </p:spPr>
        <p:txBody>
          <a:bodyPr wrap="square" lIns="0" tIns="0" rIns="0" bIns="0" rtlCol="0" anchor="t">
            <a:spAutoFit/>
          </a:bodyPr>
          <a:lstStyle/>
          <a:p>
            <a:pPr algn="just">
              <a:lnSpc>
                <a:spcPts val="2800"/>
              </a:lnSpc>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Dựa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in </a:t>
            </a:r>
            <a:r>
              <a:rPr lang="en-US" sz="2000" b="1" dirty="0" err="1">
                <a:latin typeface="Times New Roman" panose="02020603050405020304" pitchFamily="18" charset="0"/>
                <a:cs typeface="Times New Roman" panose="02020603050405020304" pitchFamily="18" charset="0"/>
              </a:rPr>
              <a:t>đậm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20" y="1361638"/>
            <a:ext cx="3070274" cy="3070274"/>
          </a:xfrm>
          <a:prstGeom prst="ellipse">
            <a:avLst/>
          </a:prstGeom>
          <a:ln>
            <a:noFill/>
          </a:ln>
          <a:effectLst>
            <a:softEdge rad="112500"/>
          </a:effectLst>
        </p:spPr>
      </p:pic>
      <p:sp>
        <p:nvSpPr>
          <p:cNvPr id="3" name="Rectangle 2"/>
          <p:cNvSpPr/>
          <p:nvPr/>
        </p:nvSpPr>
        <p:spPr>
          <a:xfrm>
            <a:off x="3217707" y="2085266"/>
            <a:ext cx="5301794" cy="1887696"/>
          </a:xfrm>
          <a:prstGeom prst="rect">
            <a:avLst/>
          </a:prstGeom>
        </p:spPr>
        <p:txBody>
          <a:bodyPr wrap="square">
            <a:spAutoFit/>
          </a:bodyPr>
          <a:lstStyle/>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đời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hoảng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mỏi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non </a:t>
            </a:r>
            <a:r>
              <a:rPr lang="en-US" sz="2000" b="1" i="1" dirty="0" err="1">
                <a:latin typeface="Times New Roman" panose="02020603050405020304" pitchFamily="18" charset="0"/>
                <a:cs typeface="Times New Roman" panose="02020603050405020304" pitchFamily="18" charset="0"/>
              </a:rPr>
              <a:t>xanh</a:t>
            </a:r>
            <a:r>
              <a:rPr lang="en-US" sz="2000" b="1" i="1" dirty="0">
                <a:latin typeface="Times New Roman" panose="02020603050405020304" pitchFamily="18" charset="0"/>
                <a:cs typeface="Times New Roman" panose="02020603050405020304" pitchFamily="18" charset="0"/>
              </a:rPr>
              <a:t>?</a:t>
            </a: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Điềm</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0" name="TextBox 9"/>
          <p:cNvSpPr txBox="1"/>
          <p:nvPr/>
        </p:nvSpPr>
        <p:spPr>
          <a:xfrm>
            <a:off x="340408" y="1116761"/>
            <a:ext cx="6704628" cy="688458"/>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bộ</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phận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cây</a:t>
            </a:r>
            <a:r>
              <a:rPr lang="en-US" sz="2000" b="1" i="1" dirty="0">
                <a:latin typeface="Times New Roman" panose="02020603050405020304" pitchFamily="18" charset="0"/>
                <a:cs typeface="Times New Roman" panose="02020603050405020304" pitchFamily="18" charset="0"/>
              </a:rPr>
              <a:t> do </a:t>
            </a:r>
            <a:r>
              <a:rPr lang="en-US" sz="2000" b="1" i="1" dirty="0" err="1">
                <a:latin typeface="Times New Roman" panose="02020603050405020304" pitchFamily="18" charset="0"/>
                <a:cs typeface="Times New Roman" panose="02020603050405020304" pitchFamily="18" charset="0"/>
              </a:rPr>
              <a:t>nhụy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triển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thành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bên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trong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hạt</a:t>
            </a:r>
            <a:r>
              <a:rPr lang="en-US" sz="2000" b="1" i="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52154" y="1963882"/>
            <a:ext cx="7222653" cy="2513509"/>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khổ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a:t>
            </a:r>
            <a:r>
              <a:rPr lang="en-US" sz="2000" b="1" i="1" dirty="0" err="1">
                <a:latin typeface="Times New Roman" panose="02020603050405020304" pitchFamily="18" charset="0"/>
                <a:cs typeface="Times New Roman" panose="02020603050405020304" pitchFamily="18" charset="0"/>
              </a:rPr>
              <a:t>thành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nhất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gồm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thành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a:t>
            </a:r>
            <a:r>
              <a:rPr lang="en-US" sz="2000" b="1" i="1" dirty="0">
                <a:latin typeface="Times New Roman" panose="02020603050405020304" pitchFamily="18" charset="0"/>
                <a:cs typeface="Times New Roman" panose="02020603050405020304" pitchFamily="18" charset="0"/>
              </a:rPr>
              <a:t> con </a:t>
            </a:r>
            <a:r>
              <a:rPr lang="en-US" sz="2000" b="1" i="1" dirty="0" err="1">
                <a:latin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nuôi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dạy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giáo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dục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tạo</a:t>
            </a:r>
            <a:r>
              <a:rPr lang="en-US" sz="2000" b="1"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 non </a:t>
            </a:r>
            <a:r>
              <a:rPr lang="en-US" sz="2000" i="1" dirty="0" err="1">
                <a:latin typeface="Times New Roman" panose="02020603050405020304" pitchFamily="18" charset="0"/>
                <a:cs typeface="Times New Roman" panose="02020603050405020304" pitchFamily="18" charset="0"/>
              </a:rPr>
              <a:t>xanh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những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cs typeface="Times New Roman" panose="02020603050405020304" pitchFamily="18" charset="0"/>
              </a:rPr>
              <a:t> con </a:t>
            </a:r>
            <a:r>
              <a:rPr lang="en-US" sz="2000" b="1" i="1" dirty="0" err="1">
                <a:latin typeface="Times New Roman" panose="02020603050405020304" pitchFamily="18" charset="0"/>
                <a:cs typeface="Times New Roman" panose="02020603050405020304" pitchFamily="18" charset="0"/>
              </a:rPr>
              <a:t>chưa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thực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sự</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trưởng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thành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chưa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thiện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như</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sự</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mong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chờ</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ước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muốn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36" y="0"/>
            <a:ext cx="1963882" cy="19638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77" y="2288396"/>
            <a:ext cx="2810741" cy="2810741"/>
          </a:xfrm>
          <a:prstGeom prst="rect">
            <a:avLst/>
          </a:prstGeom>
        </p:spPr>
      </p:pic>
    </p:spTree>
    <p:extLst>
      <p:ext uri="{BB962C8B-B14F-4D97-AF65-F5344CB8AC3E}">
        <p14:creationId xmlns:p14="http://schemas.microsoft.com/office/powerpoint/2010/main" val="20069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219348" y="495007"/>
            <a:ext cx="8534400" cy="1795363"/>
          </a:xfrm>
          <a:prstGeom prst="rect">
            <a:avLst/>
          </a:prstGeom>
        </p:spPr>
        <p:txBody>
          <a:bodyPr wrap="square" lIns="0" tIns="0" rIns="0" bIns="0" rtlCol="0" anchor="t">
            <a:spAutoFit/>
          </a:bodyPr>
          <a:lstStyle/>
          <a:p>
            <a:pPr algn="just">
              <a:lnSpc>
                <a:spcPts val="2800"/>
              </a:lnSpc>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dòng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Cha </a:t>
            </a:r>
            <a:r>
              <a:rPr lang="en-US" sz="2000" i="1" dirty="0" err="1">
                <a:latin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dắt</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mịn</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vai</a:t>
            </a:r>
            <a:endParaRPr lang="en-US" sz="2000" i="1" dirty="0">
              <a:latin typeface="Times New Roman" panose="02020603050405020304" pitchFamily="18" charset="0"/>
              <a:cs typeface="Times New Roman" panose="02020603050405020304" pitchFamily="18" charset="0"/>
            </a:endParaRP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Hoàng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212682" y="4264774"/>
            <a:ext cx="9731820" cy="2287663"/>
          </a:xfrm>
          <a:prstGeom prst="rect">
            <a:avLst/>
          </a:prstGeom>
        </p:spPr>
      </p:pic>
      <p:grpSp>
        <p:nvGrpSpPr>
          <p:cNvPr id="38" name="Group 37"/>
          <p:cNvGrpSpPr/>
          <p:nvPr/>
        </p:nvGrpSpPr>
        <p:grpSpPr>
          <a:xfrm>
            <a:off x="4637864" y="2639291"/>
            <a:ext cx="1814891" cy="2233563"/>
            <a:chOff x="6378502" y="874259"/>
            <a:chExt cx="2399269" cy="3621542"/>
          </a:xfrm>
        </p:grpSpPr>
        <p:pic>
          <p:nvPicPr>
            <p:cNvPr id="39" name="Picture 38"/>
            <p:cNvPicPr>
              <a:picLocks noChangeAspect="1"/>
            </p:cNvPicPr>
            <p:nvPr/>
          </p:nvPicPr>
          <p:blipFill>
            <a:blip r:embed="rId4">
              <a:lum bright="70000" contrast="-70000"/>
            </a:blip>
            <a:srcRect/>
            <a:stretch>
              <a:fillRect/>
            </a:stretch>
          </p:blipFill>
          <p:spPr>
            <a:xfrm>
              <a:off x="6378502" y="874259"/>
              <a:ext cx="2399269" cy="3621542"/>
            </a:xfrm>
            <a:prstGeom prst="rect">
              <a:avLst/>
            </a:prstGeom>
          </p:spPr>
        </p:pic>
        <p:pic>
          <p:nvPicPr>
            <p:cNvPr id="40" name="Picture 39"/>
            <p:cNvPicPr>
              <a:picLocks noChangeAspect="1"/>
            </p:cNvPicPr>
            <p:nvPr/>
          </p:nvPicPr>
          <p:blipFill>
            <a:blip r:embed="rId4"/>
            <a:srcRect/>
            <a:stretch>
              <a:fillRect/>
            </a:stretch>
          </p:blipFill>
          <p:spPr>
            <a:xfrm>
              <a:off x="6667670" y="1489514"/>
              <a:ext cx="1892938" cy="2857265"/>
            </a:xfrm>
            <a:prstGeom prst="rect">
              <a:avLst/>
            </a:prstGeom>
          </p:spPr>
        </p:pic>
      </p:grpSp>
      <p:pic>
        <p:nvPicPr>
          <p:cNvPr id="4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48994" y="2290370"/>
            <a:ext cx="2857030" cy="3351355"/>
          </a:xfrm>
          <a:prstGeom prst="rect">
            <a:avLst/>
          </a:prstGeom>
        </p:spPr>
      </p:pic>
    </p:spTree>
    <p:extLst>
      <p:ext uri="{BB962C8B-B14F-4D97-AF65-F5344CB8AC3E}">
        <p14:creationId xmlns:p14="http://schemas.microsoft.com/office/powerpoint/2010/main" val="160209356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1" name="Google Shape;1237;p48"/>
          <p:cNvSpPr/>
          <p:nvPr/>
        </p:nvSpPr>
        <p:spPr>
          <a:xfrm rot="-662369">
            <a:off x="1247290" y="1773290"/>
            <a:ext cx="393587" cy="300189"/>
          </a:xfrm>
          <a:custGeom>
            <a:avLst/>
            <a:gdLst/>
            <a:ahLst/>
            <a:cxnLst/>
            <a:rect l="l" t="t" r="r" b="b"/>
            <a:pathLst>
              <a:path w="25589" h="20044" extrusionOk="0">
                <a:moveTo>
                  <a:pt x="10757" y="0"/>
                </a:moveTo>
                <a:cubicBezTo>
                  <a:pt x="8780" y="0"/>
                  <a:pt x="6835" y="470"/>
                  <a:pt x="5194" y="1319"/>
                </a:cubicBezTo>
                <a:cubicBezTo>
                  <a:pt x="2850" y="2491"/>
                  <a:pt x="1014" y="4391"/>
                  <a:pt x="475" y="6861"/>
                </a:cubicBezTo>
                <a:cubicBezTo>
                  <a:pt x="32" y="8508"/>
                  <a:pt x="0" y="10250"/>
                  <a:pt x="254" y="11960"/>
                </a:cubicBezTo>
                <a:cubicBezTo>
                  <a:pt x="507" y="14050"/>
                  <a:pt x="1647" y="15443"/>
                  <a:pt x="3611" y="16678"/>
                </a:cubicBezTo>
                <a:cubicBezTo>
                  <a:pt x="6049" y="18262"/>
                  <a:pt x="8963" y="19972"/>
                  <a:pt x="12035" y="20035"/>
                </a:cubicBezTo>
                <a:cubicBezTo>
                  <a:pt x="12193" y="20041"/>
                  <a:pt x="12354" y="20043"/>
                  <a:pt x="12518" y="20043"/>
                </a:cubicBezTo>
                <a:cubicBezTo>
                  <a:pt x="17220" y="20043"/>
                  <a:pt x="24258" y="17848"/>
                  <a:pt x="25145" y="13258"/>
                </a:cubicBezTo>
                <a:cubicBezTo>
                  <a:pt x="25589" y="10883"/>
                  <a:pt x="23910" y="8508"/>
                  <a:pt x="22644" y="6544"/>
                </a:cubicBezTo>
                <a:cubicBezTo>
                  <a:pt x="20363" y="2997"/>
                  <a:pt x="16151" y="242"/>
                  <a:pt x="11464" y="21"/>
                </a:cubicBezTo>
                <a:cubicBezTo>
                  <a:pt x="11228" y="7"/>
                  <a:pt x="10992" y="0"/>
                  <a:pt x="10757" y="0"/>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8;p48"/>
          <p:cNvSpPr/>
          <p:nvPr/>
        </p:nvSpPr>
        <p:spPr>
          <a:xfrm>
            <a:off x="1168986" y="2429972"/>
            <a:ext cx="427480" cy="287295"/>
          </a:xfrm>
          <a:custGeom>
            <a:avLst/>
            <a:gdLst/>
            <a:ahLst/>
            <a:cxnLst/>
            <a:rect l="l" t="t" r="r" b="b"/>
            <a:pathLst>
              <a:path w="27616" h="19346" extrusionOk="0">
                <a:moveTo>
                  <a:pt x="14189" y="1"/>
                </a:moveTo>
                <a:cubicBezTo>
                  <a:pt x="12728" y="1"/>
                  <a:pt x="11291" y="182"/>
                  <a:pt x="9976" y="693"/>
                </a:cubicBezTo>
                <a:cubicBezTo>
                  <a:pt x="5764" y="2372"/>
                  <a:pt x="0" y="7186"/>
                  <a:pt x="1520" y="11809"/>
                </a:cubicBezTo>
                <a:cubicBezTo>
                  <a:pt x="2280" y="14153"/>
                  <a:pt x="4909" y="15610"/>
                  <a:pt x="7062" y="16908"/>
                </a:cubicBezTo>
                <a:cubicBezTo>
                  <a:pt x="9540" y="18428"/>
                  <a:pt x="12621" y="19346"/>
                  <a:pt x="15674" y="19346"/>
                </a:cubicBezTo>
                <a:cubicBezTo>
                  <a:pt x="17264" y="19346"/>
                  <a:pt x="18846" y="19097"/>
                  <a:pt x="20332" y="18555"/>
                </a:cubicBezTo>
                <a:cubicBezTo>
                  <a:pt x="22327" y="17826"/>
                  <a:pt x="24132" y="16560"/>
                  <a:pt x="25335" y="14976"/>
                </a:cubicBezTo>
                <a:cubicBezTo>
                  <a:pt x="26887" y="13013"/>
                  <a:pt x="27615" y="10606"/>
                  <a:pt x="26950" y="8167"/>
                </a:cubicBezTo>
                <a:cubicBezTo>
                  <a:pt x="26475" y="6521"/>
                  <a:pt x="25620" y="4905"/>
                  <a:pt x="24607" y="3480"/>
                </a:cubicBezTo>
                <a:cubicBezTo>
                  <a:pt x="23308" y="1644"/>
                  <a:pt x="21630" y="852"/>
                  <a:pt x="19255" y="503"/>
                </a:cubicBezTo>
                <a:cubicBezTo>
                  <a:pt x="17635" y="248"/>
                  <a:pt x="15895" y="1"/>
                  <a:pt x="14189"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9;p48"/>
          <p:cNvSpPr/>
          <p:nvPr/>
        </p:nvSpPr>
        <p:spPr>
          <a:xfrm rot="1114639">
            <a:off x="1314839" y="3082278"/>
            <a:ext cx="406113" cy="300246"/>
          </a:xfrm>
          <a:custGeom>
            <a:avLst/>
            <a:gdLst/>
            <a:ahLst/>
            <a:cxnLst/>
            <a:rect l="l" t="t" r="r" b="b"/>
            <a:pathLst>
              <a:path w="26698" h="19766" extrusionOk="0">
                <a:moveTo>
                  <a:pt x="12567" y="1"/>
                </a:moveTo>
                <a:cubicBezTo>
                  <a:pt x="11003" y="1"/>
                  <a:pt x="9424" y="256"/>
                  <a:pt x="7918" y="813"/>
                </a:cubicBezTo>
                <a:cubicBezTo>
                  <a:pt x="5859" y="1573"/>
                  <a:pt x="3991" y="2871"/>
                  <a:pt x="2629" y="4455"/>
                </a:cubicBezTo>
                <a:cubicBezTo>
                  <a:pt x="951" y="6450"/>
                  <a:pt x="1" y="8952"/>
                  <a:pt x="476" y="11422"/>
                </a:cubicBezTo>
                <a:cubicBezTo>
                  <a:pt x="792" y="13132"/>
                  <a:pt x="1426" y="14747"/>
                  <a:pt x="2281" y="16236"/>
                </a:cubicBezTo>
                <a:cubicBezTo>
                  <a:pt x="3389" y="18041"/>
                  <a:pt x="4973" y="18833"/>
                  <a:pt x="7221" y="19244"/>
                </a:cubicBezTo>
                <a:cubicBezTo>
                  <a:pt x="8738" y="19514"/>
                  <a:pt x="10389" y="19766"/>
                  <a:pt x="12041" y="19766"/>
                </a:cubicBezTo>
                <a:cubicBezTo>
                  <a:pt x="13493" y="19766"/>
                  <a:pt x="14947" y="19571"/>
                  <a:pt x="16310" y="19023"/>
                </a:cubicBezTo>
                <a:cubicBezTo>
                  <a:pt x="20617" y="17344"/>
                  <a:pt x="26698" y="12372"/>
                  <a:pt x="25684" y="7685"/>
                </a:cubicBezTo>
                <a:cubicBezTo>
                  <a:pt x="25114" y="5310"/>
                  <a:pt x="22676" y="3758"/>
                  <a:pt x="20744" y="2460"/>
                </a:cubicBezTo>
                <a:cubicBezTo>
                  <a:pt x="18461" y="924"/>
                  <a:pt x="15539" y="1"/>
                  <a:pt x="12567"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2100103" y="162498"/>
            <a:ext cx="4526608"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Cha </a:t>
            </a:r>
            <a:r>
              <a:rPr lang="en-US" sz="2000" i="1" dirty="0" err="1">
                <a:latin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dắt</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mịn</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vai</a:t>
            </a:r>
            <a:endParaRPr lang="en-US" sz="2000"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758199" y="1460512"/>
            <a:ext cx="6589735" cy="2513509"/>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nắng</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soi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chiếu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tỏa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i="1" dirty="0">
                <a:latin typeface="Times New Roman" panose="02020603050405020304" pitchFamily="18" charset="0"/>
                <a:cs typeface="Times New Roman" panose="02020603050405020304" pitchFamily="18" charset="0"/>
              </a:rPr>
              <a:t> di </a:t>
            </a:r>
            <a:r>
              <a:rPr lang="en-US" sz="2000" i="1" dirty="0" err="1">
                <a:latin typeface="Times New Roman" panose="02020603050405020304" pitchFamily="18" charset="0"/>
                <a:cs typeface="Times New Roman" panose="02020603050405020304" pitchFamily="18" charset="0"/>
              </a:rPr>
              <a:t>chuyển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lỏng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nắng</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17" name="Picture 6"/>
          <p:cNvPicPr>
            <a:picLocks noChangeAspect="1"/>
          </p:cNvPicPr>
          <p:nvPr/>
        </p:nvPicPr>
        <p:blipFill>
          <a:blip r:embed="rId3"/>
          <a:srcRect/>
          <a:stretch>
            <a:fillRect/>
          </a:stretch>
        </p:blipFill>
        <p:spPr>
          <a:xfrm>
            <a:off x="-521382" y="2628519"/>
            <a:ext cx="1749369" cy="2760345"/>
          </a:xfrm>
          <a:prstGeom prst="rect">
            <a:avLst/>
          </a:prstGeom>
        </p:spPr>
      </p:pic>
      <p:pic>
        <p:nvPicPr>
          <p:cNvPr id="18" name="Picture 5"/>
          <p:cNvPicPr>
            <a:picLocks noChangeAspect="1"/>
          </p:cNvPicPr>
          <p:nvPr/>
        </p:nvPicPr>
        <p:blipFill>
          <a:blip r:embed="rId4"/>
          <a:srcRect/>
          <a:stretch>
            <a:fillRect/>
          </a:stretch>
        </p:blipFill>
        <p:spPr>
          <a:xfrm>
            <a:off x="7239099" y="-528237"/>
            <a:ext cx="2541136" cy="2099614"/>
          </a:xfrm>
          <a:prstGeom prst="rect">
            <a:avLst/>
          </a:prstGeom>
        </p:spPr>
      </p:pic>
    </p:spTree>
    <p:extLst>
      <p:ext uri="{BB962C8B-B14F-4D97-AF65-F5344CB8AC3E}">
        <p14:creationId xmlns:p14="http://schemas.microsoft.com/office/powerpoint/2010/main" val="28179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306301" y="162139"/>
            <a:ext cx="8534400" cy="3949799"/>
          </a:xfrm>
          <a:prstGeom prst="rect">
            <a:avLst/>
          </a:prstGeom>
        </p:spPr>
        <p:txBody>
          <a:bodyPr wrap="square" lIns="0" tIns="0" rIns="0" bIns="0" rtlCol="0" anchor="t">
            <a:spAutoFit/>
          </a:bodyPr>
          <a:lstStyle/>
          <a:p>
            <a:pPr algn="just">
              <a:lnSpc>
                <a:spcPts val="2800"/>
              </a:lnSpc>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Chỉ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lửng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a:t>
            </a: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a. </a:t>
            </a:r>
            <a:r>
              <a:rPr lang="en-US" sz="2000" i="1" dirty="0" err="1">
                <a:latin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quyền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lịch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vẻ</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Trần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Lê</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Trung</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a:t>
            </a:r>
            <a:r>
              <a:rPr lang="en-US" sz="2000" dirty="0">
                <a:latin typeface="Times New Roman" panose="02020603050405020304" pitchFamily="18" charset="0"/>
                <a:cs typeface="Times New Roman" panose="02020603050405020304" pitchFamily="18" charset="0"/>
              </a:rPr>
              <a:t> Minh)</a:t>
            </a: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b. 	</a:t>
            </a:r>
            <a:r>
              <a:rPr lang="en-US" sz="2000" i="1" dirty="0">
                <a:latin typeface="Times New Roman" panose="02020603050405020304" pitchFamily="18" charset="0"/>
                <a:cs typeface="Times New Roman" panose="02020603050405020304" pitchFamily="18" charset="0"/>
              </a:rPr>
              <a:t>Cha </a:t>
            </a:r>
            <a:r>
              <a:rPr lang="en-US" sz="2000" i="1" dirty="0" err="1">
                <a:latin typeface="Times New Roman" panose="02020603050405020304" pitchFamily="18" charset="0"/>
                <a:cs typeface="Times New Roman" panose="02020603050405020304" pitchFamily="18" charset="0"/>
              </a:rPr>
              <a:t>mượn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nhé</a:t>
            </a:r>
            <a:r>
              <a:rPr lang="en-US" sz="2000" i="1"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a:t>
            </a: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p:txBody>
      </p:sp>
      <p:sp>
        <p:nvSpPr>
          <p:cNvPr id="2" name="Rectangle 1"/>
          <p:cNvSpPr/>
          <p:nvPr/>
        </p:nvSpPr>
        <p:spPr>
          <a:xfrm>
            <a:off x="463757" y="1779014"/>
            <a:ext cx="6559809" cy="451406"/>
          </a:xfrm>
          <a:prstGeom prst="rect">
            <a:avLst/>
          </a:prstGeom>
          <a:solidFill>
            <a:schemeClr val="bg1"/>
          </a:solidFill>
        </p:spPr>
        <p:txBody>
          <a:bodyPr wrap="none">
            <a:spAutoFit/>
          </a:bodyPr>
          <a:lstStyle/>
          <a:p>
            <a:pPr algn="just">
              <a:lnSpc>
                <a:spcPts val="2800"/>
              </a:lnSpc>
            </a:pPr>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Tỏ</a:t>
            </a:r>
            <a:r>
              <a:rPr lang="en-US" sz="2000" dirty="0">
                <a:solidFill>
                  <a:srgbClr val="FF0000"/>
                </a:solidFill>
                <a:latin typeface="Times New Roman" panose="02020603050405020304" pitchFamily="18" charset="0"/>
                <a:cs typeface="Times New Roman" panose="02020603050405020304" pitchFamily="18" charset="0"/>
              </a:rPr>
              <a:t> ý </a:t>
            </a:r>
            <a:r>
              <a:rPr lang="en-US" sz="2000" dirty="0" err="1">
                <a:solidFill>
                  <a:srgbClr val="FF0000"/>
                </a:solidFill>
                <a:latin typeface="Times New Roman" panose="02020603050405020304" pitchFamily="18" charset="0"/>
                <a:cs typeface="Times New Roman" panose="02020603050405020304" pitchFamily="18" charset="0"/>
              </a:rPr>
              <a:t>còn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gương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anh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chưa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liệt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63757" y="3636596"/>
            <a:ext cx="2872902" cy="421397"/>
          </a:xfrm>
          <a:prstGeom prst="rect">
            <a:avLst/>
          </a:prstGeom>
          <a:solidFill>
            <a:schemeClr val="bg1"/>
          </a:solidFill>
        </p:spPr>
        <p:txBody>
          <a:bodyPr wrap="none">
            <a:spAutoFit/>
          </a:bodyPr>
          <a:lstStyle/>
          <a:p>
            <a:pPr algn="just">
              <a:lnSpc>
                <a:spcPts val="2800"/>
              </a:lnSpc>
            </a:pPr>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dở</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27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306301" y="162139"/>
            <a:ext cx="8534400" cy="3231654"/>
          </a:xfrm>
          <a:prstGeom prst="rect">
            <a:avLst/>
          </a:prstGeom>
        </p:spPr>
        <p:txBody>
          <a:bodyPr wrap="square" lIns="0" tIns="0" rIns="0" bIns="0" rtlCol="0" anchor="t">
            <a:spAutoFit/>
          </a:bodyPr>
          <a:lstStyle/>
          <a:p>
            <a:pPr algn="just">
              <a:lnSpc>
                <a:spcPts val="2800"/>
              </a:lnSpc>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Chỉ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lửng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a:t>
            </a: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c.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đây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sen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xứng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ngợp</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a:t>
            </a: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d.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xin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lỗi</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Từ</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dây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giọng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phản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đối</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Brét-bơ-ry</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9" name="Rectangle 38"/>
          <p:cNvSpPr/>
          <p:nvPr/>
        </p:nvSpPr>
        <p:spPr>
          <a:xfrm>
            <a:off x="385028" y="1427098"/>
            <a:ext cx="8569173" cy="810478"/>
          </a:xfrm>
          <a:prstGeom prst="rect">
            <a:avLst/>
          </a:prstGeom>
          <a:solidFill>
            <a:schemeClr val="bg1"/>
          </a:solidFill>
        </p:spPr>
        <p:txBody>
          <a:bodyPr wrap="square">
            <a:spAutoFit/>
          </a:bodyPr>
          <a:lstStyle/>
          <a:p>
            <a:pPr algn="just">
              <a:lnSpc>
                <a:spcPts val="2800"/>
              </a:lnSpc>
            </a:pPr>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giãn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nhịp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điệu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văn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chuẩn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sự</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một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từ</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biểu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nội</a:t>
            </a:r>
            <a:r>
              <a:rPr lang="en-US" sz="2000" dirty="0">
                <a:solidFill>
                  <a:srgbClr val="FF0000"/>
                </a:solidFill>
                <a:latin typeface="Times New Roman" panose="02020603050405020304" pitchFamily="18" charset="0"/>
                <a:cs typeface="Times New Roman" panose="02020603050405020304" pitchFamily="18" charset="0"/>
              </a:rPr>
              <a:t> dung </a:t>
            </a:r>
            <a:r>
              <a:rPr lang="en-US" sz="2000" dirty="0" err="1">
                <a:solidFill>
                  <a:srgbClr val="FF0000"/>
                </a:solidFill>
                <a:latin typeface="Times New Roman" panose="02020603050405020304" pitchFamily="18" charset="0"/>
                <a:cs typeface="Times New Roman" panose="02020603050405020304" pitchFamily="18" charset="0"/>
              </a:rPr>
              <a:t>bất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ngờ</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cs typeface="Times New Roman" panose="02020603050405020304" pitchFamily="18" charset="0"/>
              </a:rPr>
              <a:t>ngợp</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06301" y="3614353"/>
            <a:ext cx="8726629" cy="1169551"/>
          </a:xfrm>
          <a:prstGeom prst="rect">
            <a:avLst/>
          </a:prstGeom>
          <a:solidFill>
            <a:schemeClr val="bg1"/>
          </a:solidFill>
        </p:spPr>
        <p:txBody>
          <a:bodyPr wrap="square">
            <a:spAutoFit/>
          </a:bodyPr>
          <a:lstStyle/>
          <a:p>
            <a:pPr algn="just">
              <a:lnSpc>
                <a:spcPts val="2800"/>
              </a:lnSpc>
            </a:pPr>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a:solidFill>
                  <a:srgbClr val="FF0000"/>
                </a:solidFill>
                <a:latin typeface="Times New Roman" panose="02020603050405020304" pitchFamily="18" charset="0"/>
                <a:cs typeface="Times New Roman" panose="02020603050405020304" pitchFamily="18" charset="0"/>
              </a:rPr>
              <a:t>Hai </a:t>
            </a:r>
            <a:r>
              <a:rPr lang="en-US" sz="2000" dirty="0" err="1">
                <a:solidFill>
                  <a:srgbClr val="FF0000"/>
                </a:solidFill>
                <a:latin typeface="Times New Roman" panose="02020603050405020304" pitchFamily="18" charset="0"/>
                <a:cs typeface="Times New Roman" panose="02020603050405020304" pitchFamily="18" charset="0"/>
              </a:rPr>
              <a:t>dấu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lửng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đầu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ngập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ngừng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ngắt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quãng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vì</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người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ngờ</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mệnh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vô</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dấcu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lửng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thứ</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dở</a:t>
            </a:r>
            <a:r>
              <a:rPr lang="en-US" sz="2000" dirty="0">
                <a:solidFill>
                  <a:srgbClr val="FF0000"/>
                </a:solidFill>
                <a:latin typeface="Times New Roman" panose="02020603050405020304" pitchFamily="18" charset="0"/>
                <a:cs typeface="Times New Roman" panose="02020603050405020304" pitchFamily="18" charset="0"/>
              </a:rPr>
              <a:t>.</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4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402753" y="420570"/>
            <a:ext cx="8534400" cy="1047531"/>
          </a:xfrm>
          <a:prstGeom prst="rect">
            <a:avLst/>
          </a:prstGeom>
        </p:spPr>
        <p:txBody>
          <a:bodyPr wrap="square" lIns="0" tIns="0" rIns="0" bIns="0" rtlCol="0" anchor="t">
            <a:spAutoFit/>
          </a:bodyPr>
          <a:lstStyle/>
          <a:p>
            <a:pPr algn="just">
              <a:lnSpc>
                <a:spcPts val="2800"/>
              </a:lnSpc>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Viết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khoảng</a:t>
            </a:r>
            <a:r>
              <a:rPr lang="en-US" sz="2000" b="1" dirty="0">
                <a:latin typeface="Times New Roman" panose="02020603050405020304" pitchFamily="18" charset="0"/>
                <a:cs typeface="Times New Roman" panose="02020603050405020304" pitchFamily="18" charset="0"/>
              </a:rPr>
              <a:t> 5 – 7 </a:t>
            </a:r>
            <a:r>
              <a:rPr lang="en-US" sz="2000" b="1" dirty="0" err="1">
                <a:latin typeface="Times New Roman" panose="02020603050405020304" pitchFamily="18" charset="0"/>
                <a:cs typeface="Times New Roman" panose="02020603050405020304" pitchFamily="18" charset="0"/>
              </a:rPr>
              <a:t>dòng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in </a:t>
            </a:r>
            <a:r>
              <a:rPr lang="en-US" sz="2000" b="1" dirty="0" err="1">
                <a:latin typeface="Times New Roman" panose="02020603050405020304" pitchFamily="18" charset="0"/>
                <a:cs typeface="Times New Roman" panose="02020603050405020304" pitchFamily="18" charset="0"/>
              </a:rPr>
              <a:t>đậm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dòng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dựa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mỗi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1028" name="Picture 4" descr="Phân tích khổ 2 bài viếng lăng bác chi tiết và chính x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2" y="1665704"/>
            <a:ext cx="3961429" cy="32030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3262" y="2019184"/>
            <a:ext cx="5153891" cy="1528624"/>
          </a:xfrm>
          <a:prstGeom prst="rect">
            <a:avLst/>
          </a:prstGeom>
        </p:spPr>
        <p:txBody>
          <a:bodyPr wrap="square">
            <a:spAutoFit/>
          </a:bodyPr>
          <a:lstStyle/>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Mặt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lăng</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Mặt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đỏ</a:t>
            </a:r>
            <a:r>
              <a:rPr lang="en-US" sz="2000" i="1" dirty="0">
                <a:latin typeface="Times New Roman" panose="02020603050405020304" pitchFamily="18" charset="0"/>
                <a:cs typeface="Times New Roman" panose="02020603050405020304" pitchFamily="18" charset="0"/>
              </a:rPr>
              <a:t>.</a:t>
            </a: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656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2" name="Rectangle 1"/>
          <p:cNvSpPr/>
          <p:nvPr/>
        </p:nvSpPr>
        <p:spPr>
          <a:xfrm>
            <a:off x="1693718" y="378309"/>
            <a:ext cx="7325592" cy="4462760"/>
          </a:xfrm>
          <a:prstGeom prst="rect">
            <a:avLst/>
          </a:prstGeom>
          <a:solidFill>
            <a:schemeClr val="tx2"/>
          </a:solidFill>
        </p:spPr>
        <p:txBody>
          <a:bodyPr wrap="square">
            <a:spAutoFit/>
          </a:bodyPr>
          <a:lstStyle/>
          <a:p>
            <a:pPr algn="just">
              <a:spcBef>
                <a:spcPts val="600"/>
              </a:spcBef>
            </a:pPr>
            <a:r>
              <a:rPr lang="vi-VN" sz="2400" dirty="0">
                <a:solidFill>
                  <a:schemeClr val="tx1">
                    <a:lumMod val="50000"/>
                  </a:schemeClr>
                </a:solidFill>
                <a:latin typeface="+mj-lt"/>
              </a:rPr>
              <a:t>Ngữ cảnh của một yếu t</a:t>
            </a:r>
            <a:r>
              <a:rPr lang="en-US" sz="2400" dirty="0">
                <a:solidFill>
                  <a:schemeClr val="tx1">
                    <a:lumMod val="50000"/>
                  </a:schemeClr>
                </a:solidFill>
                <a:latin typeface="Times New Roman" panose="02020603050405020304" pitchFamily="18" charset="0"/>
                <a:cs typeface="Times New Roman" panose="02020603050405020304" pitchFamily="18" charset="0"/>
              </a:rPr>
              <a:t>ố</a:t>
            </a:r>
            <a:r>
              <a:rPr lang="vi-VN" sz="2400" dirty="0">
                <a:solidFill>
                  <a:schemeClr val="tx1">
                    <a:lumMod val="50000"/>
                  </a:schemeClr>
                </a:solidFill>
                <a:latin typeface="+mj-lt"/>
              </a:rPr>
              <a:t> ngôn ngữ trong câu hoặc văn bản thường được hiểu là:</a:t>
            </a:r>
          </a:p>
          <a:p>
            <a:pPr algn="just">
              <a:spcBef>
                <a:spcPts val="600"/>
              </a:spcBef>
            </a:pPr>
            <a:r>
              <a:rPr lang="vi-VN" sz="2400" dirty="0">
                <a:solidFill>
                  <a:schemeClr val="tx1">
                    <a:lumMod val="50000"/>
                  </a:schemeClr>
                </a:solidFill>
                <a:latin typeface="+mj-lt"/>
              </a:rPr>
              <a:t>+ Những </a:t>
            </a:r>
            <a:r>
              <a:rPr lang="vi-VN" sz="2400" dirty="0">
                <a:solidFill>
                  <a:srgbClr val="FF0000"/>
                </a:solidFill>
                <a:latin typeface="+mj-lt"/>
              </a:rPr>
              <a:t>…</a:t>
            </a:r>
            <a:r>
              <a:rPr lang="vi-VN" sz="2400" dirty="0">
                <a:solidFill>
                  <a:schemeClr val="tx1">
                    <a:lumMod val="50000"/>
                  </a:schemeClr>
                </a:solidFill>
                <a:latin typeface="+mj-lt"/>
              </a:rPr>
              <a:t> đứng trước hoặc đứng sau yếu tố ngôn ngữ đó. Theo nghĩa này, từ </a:t>
            </a:r>
            <a:r>
              <a:rPr lang="vi-VN" sz="2400" i="1" dirty="0">
                <a:solidFill>
                  <a:schemeClr val="tx1">
                    <a:lumMod val="50000"/>
                  </a:schemeClr>
                </a:solidFill>
                <a:latin typeface="+mj-lt"/>
              </a:rPr>
              <a:t>ngữ cảnh</a:t>
            </a:r>
            <a:r>
              <a:rPr lang="vi-VN" sz="2400" dirty="0">
                <a:solidFill>
                  <a:schemeClr val="tx1">
                    <a:lumMod val="50000"/>
                  </a:schemeClr>
                </a:solidFill>
                <a:latin typeface="+mj-lt"/>
              </a:rPr>
              <a:t> đ</a:t>
            </a:r>
            <a:r>
              <a:rPr lang="en-US" sz="2400" dirty="0">
                <a:solidFill>
                  <a:schemeClr val="tx1">
                    <a:lumMod val="50000"/>
                  </a:schemeClr>
                </a:solidFill>
                <a:latin typeface="Times New Roman" panose="02020603050405020304" pitchFamily="18" charset="0"/>
                <a:cs typeface="Times New Roman" panose="02020603050405020304" pitchFamily="18" charset="0"/>
              </a:rPr>
              <a:t>ồ</a:t>
            </a:r>
            <a:r>
              <a:rPr lang="vi-VN" sz="2400" dirty="0">
                <a:solidFill>
                  <a:schemeClr val="tx1">
                    <a:lumMod val="50000"/>
                  </a:schemeClr>
                </a:solidFill>
                <a:latin typeface="+mj-lt"/>
              </a:rPr>
              <a:t>ng nghĩa với từ </a:t>
            </a:r>
            <a:r>
              <a:rPr lang="vi-VN" sz="2400" i="1" dirty="0">
                <a:solidFill>
                  <a:srgbClr val="FF0000"/>
                </a:solidFill>
                <a:latin typeface="+mj-lt"/>
              </a:rPr>
              <a:t>…</a:t>
            </a:r>
            <a:endParaRPr lang="vi-VN" sz="2400" dirty="0">
              <a:solidFill>
                <a:srgbClr val="FF0000"/>
              </a:solidFill>
              <a:latin typeface="+mj-lt"/>
            </a:endParaRPr>
          </a:p>
          <a:p>
            <a:pPr algn="just">
              <a:spcBef>
                <a:spcPts val="600"/>
              </a:spcBef>
            </a:pPr>
            <a:r>
              <a:rPr lang="vi-VN" sz="2400" dirty="0">
                <a:solidFill>
                  <a:schemeClr val="tx1">
                    <a:lumMod val="50000"/>
                  </a:schemeClr>
                </a:solidFill>
                <a:latin typeface="+mj-lt"/>
              </a:rPr>
              <a:t>+ Hoàn cảnh, tình huống giao tiếp (gồm các yếu tố: Chủ thể, đối tượng; mục đích giao tiếp; thời gian, nơi chốn diễn ra hoạt động giao tiếp). Theo nghĩa này, từ </a:t>
            </a:r>
            <a:r>
              <a:rPr lang="vi-VN" sz="2400" i="1" dirty="0">
                <a:solidFill>
                  <a:schemeClr val="tx1">
                    <a:lumMod val="50000"/>
                  </a:schemeClr>
                </a:solidFill>
                <a:latin typeface="+mj-lt"/>
              </a:rPr>
              <a:t>ngữ cảnh </a:t>
            </a:r>
            <a:r>
              <a:rPr lang="vi-VN" sz="2400" dirty="0">
                <a:solidFill>
                  <a:schemeClr val="tx1">
                    <a:lumMod val="50000"/>
                  </a:schemeClr>
                </a:solidFill>
                <a:latin typeface="+mj-lt"/>
              </a:rPr>
              <a:t>đồng nghĩa với các từ </a:t>
            </a:r>
            <a:r>
              <a:rPr lang="vi-VN" sz="2400" dirty="0">
                <a:solidFill>
                  <a:srgbClr val="FF0000"/>
                </a:solidFill>
                <a:latin typeface="+mj-lt"/>
              </a:rPr>
              <a:t>…</a:t>
            </a:r>
          </a:p>
          <a:p>
            <a:pPr algn="just">
              <a:spcBef>
                <a:spcPts val="600"/>
              </a:spcBef>
            </a:pPr>
            <a:r>
              <a:rPr lang="vi-VN" sz="2400" dirty="0">
                <a:solidFill>
                  <a:schemeClr val="tx1">
                    <a:lumMod val="50000"/>
                  </a:schemeClr>
                </a:solidFill>
                <a:latin typeface="+mj-lt"/>
              </a:rPr>
              <a:t>- Vai trò của ngữ cảnh:</a:t>
            </a:r>
          </a:p>
          <a:p>
            <a:pPr algn="just">
              <a:spcBef>
                <a:spcPts val="600"/>
              </a:spcBef>
            </a:pPr>
            <a:r>
              <a:rPr lang="vi-VN" sz="2400" i="1" dirty="0">
                <a:solidFill>
                  <a:schemeClr val="tx1">
                    <a:lumMod val="50000"/>
                  </a:schemeClr>
                </a:solidFill>
                <a:latin typeface="+mj-lt"/>
              </a:rPr>
              <a:t>+</a:t>
            </a:r>
            <a:r>
              <a:rPr lang="vi-VN" sz="2400" dirty="0">
                <a:solidFill>
                  <a:schemeClr val="tx1">
                    <a:lumMod val="50000"/>
                  </a:schemeClr>
                </a:solidFill>
                <a:latin typeface="+mj-lt"/>
              </a:rPr>
              <a:t> Ngữ cảnh có vai trò </a:t>
            </a:r>
            <a:r>
              <a:rPr lang="vi-VN" sz="2400" dirty="0">
                <a:solidFill>
                  <a:srgbClr val="FF0000"/>
                </a:solidFill>
                <a:latin typeface="+mj-lt"/>
              </a:rPr>
              <a:t>…</a:t>
            </a:r>
            <a:r>
              <a:rPr lang="vi-VN" sz="2400" dirty="0">
                <a:solidFill>
                  <a:schemeClr val="tx1">
                    <a:lumMod val="50000"/>
                  </a:schemeClr>
                </a:solidFill>
                <a:latin typeface="+mj-lt"/>
              </a:rPr>
              <a:t> đối với việc xác định nghĩa của từ ngữ.</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68" y="2609689"/>
            <a:ext cx="2867891" cy="2867891"/>
          </a:xfrm>
          <a:prstGeom prst="rect">
            <a:avLst/>
          </a:prstGeom>
        </p:spPr>
      </p:pic>
    </p:spTree>
    <p:extLst>
      <p:ext uri="{BB962C8B-B14F-4D97-AF65-F5344CB8AC3E}">
        <p14:creationId xmlns:p14="http://schemas.microsoft.com/office/powerpoint/2010/main" val="8318255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509" y="371148"/>
            <a:ext cx="8530936" cy="5016758"/>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khảo</a:t>
            </a:r>
            <a:r>
              <a:rPr lang="en-US" sz="2000" b="1"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Hai câu thơ trên của nhà thơ Viễn Phương viết nhân dịp ông được ra thăm lăng Bác đã thể hiện được tình cảm yêu thương thành kính của nhà thơ dành cho Bác Hồ kính yêu. Nhà thơ dùng hình ảnh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ở câu thơ </a:t>
            </a:r>
            <a:r>
              <a:rPr lang="vi-VN" sz="2000" i="1" dirty="0">
                <a:latin typeface="Times New Roman" panose="02020603050405020304" pitchFamily="18" charset="0"/>
                <a:cs typeface="Times New Roman" panose="02020603050405020304" pitchFamily="18" charset="0"/>
              </a:rPr>
              <a:t>“Ngày ngày M</a:t>
            </a:r>
            <a:r>
              <a:rPr lang="en-US" sz="2000" i="1" dirty="0" err="1">
                <a:latin typeface="Times New Roman" panose="02020603050405020304" pitchFamily="18" charset="0"/>
                <a:cs typeface="Times New Roman" panose="02020603050405020304" pitchFamily="18" charset="0"/>
              </a:rPr>
              <a:t>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vi-VN" sz="2000" i="1" dirty="0">
                <a:latin typeface="Times New Roman" panose="02020603050405020304" pitchFamily="18" charset="0"/>
                <a:cs typeface="Times New Roman" panose="02020603050405020304" pitchFamily="18" charset="0"/>
              </a:rPr>
              <a:t> đi qua trên lăng” </a:t>
            </a:r>
            <a:r>
              <a:rPr lang="vi-VN" sz="2000" dirty="0">
                <a:latin typeface="Times New Roman" panose="02020603050405020304" pitchFamily="18" charset="0"/>
                <a:cs typeface="Times New Roman" panose="02020603050405020304" pitchFamily="18" charset="0"/>
              </a:rPr>
              <a:t>để tả thực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của thiên nhiên vĩnh hằng ngày ngày chiếu ánh sáng vào trong lăng Bác như đang kính cẩn nghiêng mình thành kính trước một con người vĩ đại. Nhưng ở câu thơ </a:t>
            </a:r>
            <a:r>
              <a:rPr lang="vi-VN" sz="2000" i="1" dirty="0">
                <a:latin typeface="Times New Roman" panose="02020603050405020304" pitchFamily="18" charset="0"/>
                <a:cs typeface="Times New Roman" panose="02020603050405020304" pitchFamily="18" charset="0"/>
              </a:rPr>
              <a:t>“Thấy một </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vi-VN" sz="2000" i="1" dirty="0">
                <a:latin typeface="Times New Roman" panose="02020603050405020304" pitchFamily="18" charset="0"/>
                <a:cs typeface="Times New Roman" panose="02020603050405020304" pitchFamily="18" charset="0"/>
              </a:rPr>
              <a:t> trong lăng rất đỏ”, </a:t>
            </a:r>
            <a:r>
              <a:rPr lang="vi-VN" sz="2000" dirty="0">
                <a:latin typeface="Times New Roman" panose="02020603050405020304" pitchFamily="18" charset="0"/>
                <a:cs typeface="Times New Roman" panose="02020603050405020304" pitchFamily="18" charset="0"/>
              </a:rPr>
              <a:t>nhà thơ đã khéo léo sử dụng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r>
              <a:rPr lang="vi-VN" sz="2000" dirty="0">
                <a:latin typeface="Times New Roman" panose="02020603050405020304" pitchFamily="18" charset="0"/>
                <a:cs typeface="Times New Roman" panose="02020603050405020304" pitchFamily="18" charset="0"/>
              </a:rPr>
              <a:t> ẩn dụ khi ngầm so sánh Bác với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Đúng vậy, nếu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của thiên nhiên vĩnh hằng soi sáng vạn vật nhân gian thì Bác Hồ đã soi sáng cả một dân tộc lầm than, đem lại cơm no áo ấm cho hàng triệu người dân Việt Nam, đem lại độc lập tự do cho </a:t>
            </a:r>
            <a:r>
              <a:rPr lang="en-US" sz="2000" dirty="0" err="1">
                <a:latin typeface="Times New Roman" panose="02020603050405020304" pitchFamily="18" charset="0"/>
                <a:cs typeface="Times New Roman" panose="02020603050405020304" pitchFamily="18" charset="0"/>
              </a:rPr>
              <a:t>một</a:t>
            </a:r>
            <a:r>
              <a:rPr lang="vi-VN" sz="2000" dirty="0">
                <a:latin typeface="Times New Roman" panose="02020603050405020304" pitchFamily="18" charset="0"/>
                <a:cs typeface="Times New Roman" panose="02020603050405020304" pitchFamily="18" charset="0"/>
              </a:rPr>
              <a:t> dân tộc chịu xiềng xích thực dân hơn 80 năm. Vậy, Bác chính là ánh thái dương của dân tộc Việt, mà mãi “vĩnh hằng” trong sự biết ơn, trong sâu thẳm con tim của hàng triệu người dân Việt bây giờ và về sau.</a:t>
            </a:r>
          </a:p>
          <a:p>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9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6"/>
        <p:cNvGrpSpPr/>
        <p:nvPr/>
      </p:nvGrpSpPr>
      <p:grpSpPr>
        <a:xfrm>
          <a:off x="0" y="0"/>
          <a:ext cx="0" cy="0"/>
          <a:chOff x="0" y="0"/>
          <a:chExt cx="0" cy="0"/>
        </a:xfrm>
      </p:grpSpPr>
      <p:pic>
        <p:nvPicPr>
          <p:cNvPr id="203" name="Picture 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8738" y="-696208"/>
            <a:ext cx="6481431" cy="5702964"/>
          </a:xfrm>
          <a:prstGeom prst="rect">
            <a:avLst/>
          </a:prstGeom>
        </p:spPr>
      </p:pic>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 name="Group 1"/>
          <p:cNvGrpSpPr/>
          <p:nvPr/>
        </p:nvGrpSpPr>
        <p:grpSpPr>
          <a:xfrm>
            <a:off x="-216332" y="3545468"/>
            <a:ext cx="3525334" cy="1968378"/>
            <a:chOff x="-216332" y="3545468"/>
            <a:chExt cx="3525334" cy="1968378"/>
          </a:xfrm>
        </p:grpSpPr>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62" name="Google Shape;1519;p51"/>
          <p:cNvGrpSpPr/>
          <p:nvPr/>
        </p:nvGrpSpPr>
        <p:grpSpPr>
          <a:xfrm>
            <a:off x="7405550" y="2535918"/>
            <a:ext cx="1301128" cy="1234162"/>
            <a:chOff x="733788" y="3316095"/>
            <a:chExt cx="1301128" cy="1234162"/>
          </a:xfrm>
        </p:grpSpPr>
        <p:sp>
          <p:nvSpPr>
            <p:cNvPr id="163" name="Google Shape;1520;p51"/>
            <p:cNvSpPr/>
            <p:nvPr/>
          </p:nvSpPr>
          <p:spPr>
            <a:xfrm>
              <a:off x="856161" y="3702690"/>
              <a:ext cx="616735" cy="241731"/>
            </a:xfrm>
            <a:custGeom>
              <a:avLst/>
              <a:gdLst/>
              <a:ahLst/>
              <a:cxnLst/>
              <a:rect l="l" t="t" r="r" b="b"/>
              <a:pathLst>
                <a:path w="19635" h="7696" extrusionOk="0">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4" name="Google Shape;1521;p51"/>
            <p:cNvSpPr/>
            <p:nvPr/>
          </p:nvSpPr>
          <p:spPr>
            <a:xfrm>
              <a:off x="1566372" y="3828015"/>
              <a:ext cx="397933" cy="414832"/>
            </a:xfrm>
            <a:custGeom>
              <a:avLst/>
              <a:gdLst/>
              <a:ahLst/>
              <a:cxnLst/>
              <a:rect l="l" t="t" r="r" b="b"/>
              <a:pathLst>
                <a:path w="12669" h="13207" extrusionOk="0">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5" name="Google Shape;1522;p51"/>
            <p:cNvSpPr/>
            <p:nvPr/>
          </p:nvSpPr>
          <p:spPr>
            <a:xfrm>
              <a:off x="1549474" y="4141362"/>
              <a:ext cx="107454" cy="136319"/>
            </a:xfrm>
            <a:custGeom>
              <a:avLst/>
              <a:gdLst/>
              <a:ahLst/>
              <a:cxnLst/>
              <a:rect l="l" t="t" r="r" b="b"/>
              <a:pathLst>
                <a:path w="3421" h="4340" extrusionOk="0">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6" name="Google Shape;1523;p51"/>
            <p:cNvSpPr/>
            <p:nvPr/>
          </p:nvSpPr>
          <p:spPr>
            <a:xfrm>
              <a:off x="1448993" y="4163254"/>
              <a:ext cx="180074" cy="245720"/>
            </a:xfrm>
            <a:custGeom>
              <a:avLst/>
              <a:gdLst/>
              <a:ahLst/>
              <a:cxnLst/>
              <a:rect l="l" t="t" r="r" b="b"/>
              <a:pathLst>
                <a:path w="5733" h="7823" extrusionOk="0">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7" name="Google Shape;1524;p51"/>
            <p:cNvSpPr/>
            <p:nvPr/>
          </p:nvSpPr>
          <p:spPr>
            <a:xfrm>
              <a:off x="1429111" y="4291564"/>
              <a:ext cx="90555" cy="147250"/>
            </a:xfrm>
            <a:custGeom>
              <a:avLst/>
              <a:gdLst/>
              <a:ahLst/>
              <a:cxnLst/>
              <a:rect l="l" t="t" r="r" b="b"/>
              <a:pathLst>
                <a:path w="2883" h="4688" extrusionOk="0">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8" name="Google Shape;1525;p51"/>
            <p:cNvSpPr/>
            <p:nvPr/>
          </p:nvSpPr>
          <p:spPr>
            <a:xfrm>
              <a:off x="1384351" y="4318420"/>
              <a:ext cx="109432" cy="219870"/>
            </a:xfrm>
            <a:custGeom>
              <a:avLst/>
              <a:gdLst/>
              <a:ahLst/>
              <a:cxnLst/>
              <a:rect l="l" t="t" r="r" b="b"/>
              <a:pathLst>
                <a:path w="3484" h="7000" extrusionOk="0">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9" name="Google Shape;1526;p51"/>
            <p:cNvSpPr/>
            <p:nvPr/>
          </p:nvSpPr>
          <p:spPr>
            <a:xfrm>
              <a:off x="741766" y="4205030"/>
              <a:ext cx="695323" cy="339228"/>
            </a:xfrm>
            <a:custGeom>
              <a:avLst/>
              <a:gdLst/>
              <a:ahLst/>
              <a:cxnLst/>
              <a:rect l="l" t="t" r="r" b="b"/>
              <a:pathLst>
                <a:path w="22137" h="10800" extrusionOk="0">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0" name="Google Shape;1527;p51"/>
            <p:cNvSpPr/>
            <p:nvPr/>
          </p:nvSpPr>
          <p:spPr>
            <a:xfrm>
              <a:off x="743745" y="3997127"/>
              <a:ext cx="925119" cy="358137"/>
            </a:xfrm>
            <a:custGeom>
              <a:avLst/>
              <a:gdLst/>
              <a:ahLst/>
              <a:cxnLst/>
              <a:rect l="l" t="t" r="r" b="b"/>
              <a:pathLst>
                <a:path w="29453" h="11402" extrusionOk="0">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1" name="Google Shape;1528;p51"/>
            <p:cNvSpPr/>
            <p:nvPr/>
          </p:nvSpPr>
          <p:spPr>
            <a:xfrm>
              <a:off x="733788" y="3316095"/>
              <a:ext cx="1301128" cy="1234162"/>
            </a:xfrm>
            <a:custGeom>
              <a:avLst/>
              <a:gdLst/>
              <a:ahLst/>
              <a:cxnLst/>
              <a:rect l="l" t="t" r="r" b="b"/>
              <a:pathLst>
                <a:path w="41424" h="39292" extrusionOk="0">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2" name="Google Shape;1529;p51"/>
            <p:cNvSpPr/>
            <p:nvPr/>
          </p:nvSpPr>
          <p:spPr>
            <a:xfrm>
              <a:off x="786525" y="3798176"/>
              <a:ext cx="555078" cy="411817"/>
            </a:xfrm>
            <a:custGeom>
              <a:avLst/>
              <a:gdLst/>
              <a:ahLst/>
              <a:cxnLst/>
              <a:rect l="l" t="t" r="r" b="b"/>
              <a:pathLst>
                <a:path w="17672" h="13111" extrusionOk="0">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3" name="Google Shape;1530;p51"/>
            <p:cNvSpPr/>
            <p:nvPr/>
          </p:nvSpPr>
          <p:spPr>
            <a:xfrm>
              <a:off x="753702" y="4252773"/>
              <a:ext cx="620724" cy="252693"/>
            </a:xfrm>
            <a:custGeom>
              <a:avLst/>
              <a:gdLst/>
              <a:ahLst/>
              <a:cxnLst/>
              <a:rect l="l" t="t" r="r" b="b"/>
              <a:pathLst>
                <a:path w="19762" h="8045" extrusionOk="0">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4" name="Google Shape;1531;p51"/>
            <p:cNvSpPr/>
            <p:nvPr/>
          </p:nvSpPr>
          <p:spPr>
            <a:xfrm>
              <a:off x="808386" y="3837972"/>
              <a:ext cx="505355" cy="347175"/>
            </a:xfrm>
            <a:custGeom>
              <a:avLst/>
              <a:gdLst/>
              <a:ahLst/>
              <a:cxnLst/>
              <a:rect l="l" t="t" r="r" b="b"/>
              <a:pathLst>
                <a:path w="16089" h="11053" extrusionOk="0">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5" name="Google Shape;1532;p51"/>
            <p:cNvSpPr/>
            <p:nvPr/>
          </p:nvSpPr>
          <p:spPr>
            <a:xfrm>
              <a:off x="818720" y="4332240"/>
              <a:ext cx="401514" cy="113547"/>
            </a:xfrm>
            <a:custGeom>
              <a:avLst/>
              <a:gdLst/>
              <a:ahLst/>
              <a:cxnLst/>
              <a:rect l="l" t="t" r="r" b="b"/>
              <a:pathLst>
                <a:path w="12783" h="3615" extrusionOk="0">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6" name="Google Shape;1533;p51"/>
            <p:cNvSpPr/>
            <p:nvPr/>
          </p:nvSpPr>
          <p:spPr>
            <a:xfrm>
              <a:off x="827923" y="3955980"/>
              <a:ext cx="350536" cy="136665"/>
            </a:xfrm>
            <a:custGeom>
              <a:avLst/>
              <a:gdLst/>
              <a:ahLst/>
              <a:cxnLst/>
              <a:rect l="l" t="t" r="r" b="b"/>
              <a:pathLst>
                <a:path w="11160" h="4351" extrusionOk="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7" name="Google Shape;1534;p51"/>
            <p:cNvSpPr/>
            <p:nvPr/>
          </p:nvSpPr>
          <p:spPr>
            <a:xfrm>
              <a:off x="837503" y="4306390"/>
              <a:ext cx="433458" cy="110532"/>
            </a:xfrm>
            <a:custGeom>
              <a:avLst/>
              <a:gdLst/>
              <a:ahLst/>
              <a:cxnLst/>
              <a:rect l="l" t="t" r="r" b="b"/>
              <a:pathLst>
                <a:path w="13800" h="3519" extrusionOk="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8" name="Google Shape;1535;p51"/>
            <p:cNvSpPr/>
            <p:nvPr/>
          </p:nvSpPr>
          <p:spPr>
            <a:xfrm>
              <a:off x="847492" y="4287481"/>
              <a:ext cx="103182" cy="28991"/>
            </a:xfrm>
            <a:custGeom>
              <a:avLst/>
              <a:gdLst/>
              <a:ahLst/>
              <a:cxnLst/>
              <a:rect l="l" t="t" r="r" b="b"/>
              <a:pathLst>
                <a:path w="3285" h="923" extrusionOk="0">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9" name="Google Shape;1536;p51"/>
            <p:cNvSpPr/>
            <p:nvPr/>
          </p:nvSpPr>
          <p:spPr>
            <a:xfrm>
              <a:off x="851795" y="3922151"/>
              <a:ext cx="402268" cy="145617"/>
            </a:xfrm>
            <a:custGeom>
              <a:avLst/>
              <a:gdLst/>
              <a:ahLst/>
              <a:cxnLst/>
              <a:rect l="l" t="t" r="r" b="b"/>
              <a:pathLst>
                <a:path w="12807" h="4636" extrusionOk="0">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0" name="Google Shape;1537;p51"/>
            <p:cNvSpPr/>
            <p:nvPr/>
          </p:nvSpPr>
          <p:spPr>
            <a:xfrm>
              <a:off x="792493" y="3737492"/>
              <a:ext cx="595848" cy="240758"/>
            </a:xfrm>
            <a:custGeom>
              <a:avLst/>
              <a:gdLst/>
              <a:ahLst/>
              <a:cxnLst/>
              <a:rect l="l" t="t" r="r" b="b"/>
              <a:pathLst>
                <a:path w="18970" h="7665" extrusionOk="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1" name="Google Shape;1538;p51"/>
            <p:cNvSpPr/>
            <p:nvPr/>
          </p:nvSpPr>
          <p:spPr>
            <a:xfrm>
              <a:off x="870295" y="3893568"/>
              <a:ext cx="367811" cy="144580"/>
            </a:xfrm>
            <a:custGeom>
              <a:avLst/>
              <a:gdLst/>
              <a:ahLst/>
              <a:cxnLst/>
              <a:rect l="l" t="t" r="r" b="b"/>
              <a:pathLst>
                <a:path w="11710" h="4603" extrusionOk="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2" name="Google Shape;1539;p51"/>
            <p:cNvSpPr/>
            <p:nvPr/>
          </p:nvSpPr>
          <p:spPr>
            <a:xfrm>
              <a:off x="880598" y="3771509"/>
              <a:ext cx="45576" cy="31159"/>
            </a:xfrm>
            <a:custGeom>
              <a:avLst/>
              <a:gdLst/>
              <a:ahLst/>
              <a:cxnLst/>
              <a:rect l="l" t="t" r="r" b="b"/>
              <a:pathLst>
                <a:path w="1451" h="992" extrusionOk="0">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3" name="Google Shape;1540;p51"/>
            <p:cNvSpPr/>
            <p:nvPr/>
          </p:nvSpPr>
          <p:spPr>
            <a:xfrm>
              <a:off x="882011" y="3533578"/>
              <a:ext cx="604831" cy="225838"/>
            </a:xfrm>
            <a:custGeom>
              <a:avLst/>
              <a:gdLst/>
              <a:ahLst/>
              <a:cxnLst/>
              <a:rect l="l" t="t" r="r" b="b"/>
              <a:pathLst>
                <a:path w="19256" h="7190" extrusionOk="0">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4" name="Google Shape;1541;p51"/>
            <p:cNvSpPr/>
            <p:nvPr/>
          </p:nvSpPr>
          <p:spPr>
            <a:xfrm>
              <a:off x="926142" y="3619987"/>
              <a:ext cx="428401" cy="163301"/>
            </a:xfrm>
            <a:custGeom>
              <a:avLst/>
              <a:gdLst/>
              <a:ahLst/>
              <a:cxnLst/>
              <a:rect l="l" t="t" r="r" b="b"/>
              <a:pathLst>
                <a:path w="13639" h="5199" extrusionOk="0">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5" name="Google Shape;1542;p51"/>
            <p:cNvSpPr/>
            <p:nvPr/>
          </p:nvSpPr>
          <p:spPr>
            <a:xfrm>
              <a:off x="877049" y="3558455"/>
              <a:ext cx="614757" cy="348180"/>
            </a:xfrm>
            <a:custGeom>
              <a:avLst/>
              <a:gdLst/>
              <a:ahLst/>
              <a:cxnLst/>
              <a:rect l="l" t="t" r="r" b="b"/>
              <a:pathLst>
                <a:path w="19572" h="11085" extrusionOk="0">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6" name="Google Shape;1543;p51"/>
            <p:cNvSpPr/>
            <p:nvPr/>
          </p:nvSpPr>
          <p:spPr>
            <a:xfrm>
              <a:off x="932393" y="3657459"/>
              <a:ext cx="79970" cy="28363"/>
            </a:xfrm>
            <a:custGeom>
              <a:avLst/>
              <a:gdLst/>
              <a:ahLst/>
              <a:cxnLst/>
              <a:rect l="l" t="t" r="r" b="b"/>
              <a:pathLst>
                <a:path w="2546" h="903" extrusionOk="0">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7" name="Google Shape;1544;p51"/>
            <p:cNvSpPr/>
            <p:nvPr/>
          </p:nvSpPr>
          <p:spPr>
            <a:xfrm>
              <a:off x="936005" y="3694586"/>
              <a:ext cx="441405" cy="157333"/>
            </a:xfrm>
            <a:custGeom>
              <a:avLst/>
              <a:gdLst/>
              <a:ahLst/>
              <a:cxnLst/>
              <a:rect l="l" t="t" r="r" b="b"/>
              <a:pathLst>
                <a:path w="14053" h="5009" extrusionOk="0">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8" name="Google Shape;1545;p51"/>
            <p:cNvSpPr/>
            <p:nvPr/>
          </p:nvSpPr>
          <p:spPr>
            <a:xfrm>
              <a:off x="921808" y="3329664"/>
              <a:ext cx="920156" cy="395923"/>
            </a:xfrm>
            <a:custGeom>
              <a:avLst/>
              <a:gdLst/>
              <a:ahLst/>
              <a:cxnLst/>
              <a:rect l="l" t="t" r="r" b="b"/>
              <a:pathLst>
                <a:path w="29295" h="12605" extrusionOk="0">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9" name="Google Shape;1546;p51"/>
            <p:cNvSpPr/>
            <p:nvPr/>
          </p:nvSpPr>
          <p:spPr>
            <a:xfrm>
              <a:off x="1317699" y="3806154"/>
              <a:ext cx="462575" cy="390929"/>
            </a:xfrm>
            <a:custGeom>
              <a:avLst/>
              <a:gdLst/>
              <a:ahLst/>
              <a:cxnLst/>
              <a:rect l="l" t="t" r="r" b="b"/>
              <a:pathLst>
                <a:path w="14727" h="12446" extrusionOk="0">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0" name="Google Shape;1547;p51"/>
            <p:cNvSpPr/>
            <p:nvPr/>
          </p:nvSpPr>
          <p:spPr>
            <a:xfrm>
              <a:off x="1359318" y="4247245"/>
              <a:ext cx="57512" cy="60182"/>
            </a:xfrm>
            <a:custGeom>
              <a:avLst/>
              <a:gdLst/>
              <a:ahLst/>
              <a:cxnLst/>
              <a:rect l="l" t="t" r="r" b="b"/>
              <a:pathLst>
                <a:path w="1831" h="1916" extrusionOk="0">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1" name="Google Shape;1548;p51"/>
            <p:cNvSpPr/>
            <p:nvPr/>
          </p:nvSpPr>
          <p:spPr>
            <a:xfrm>
              <a:off x="1482822" y="3511717"/>
              <a:ext cx="431730" cy="424977"/>
            </a:xfrm>
            <a:custGeom>
              <a:avLst/>
              <a:gdLst/>
              <a:ahLst/>
              <a:cxnLst/>
              <a:rect l="l" t="t" r="r" b="b"/>
              <a:pathLst>
                <a:path w="13745" h="13530" extrusionOk="0">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2" name="Google Shape;1549;p51"/>
            <p:cNvSpPr/>
            <p:nvPr/>
          </p:nvSpPr>
          <p:spPr>
            <a:xfrm>
              <a:off x="1521613" y="3657271"/>
              <a:ext cx="299212" cy="159845"/>
            </a:xfrm>
            <a:custGeom>
              <a:avLst/>
              <a:gdLst/>
              <a:ahLst/>
              <a:cxnLst/>
              <a:rect l="l" t="t" r="r" b="b"/>
              <a:pathLst>
                <a:path w="9526" h="5089" extrusionOk="0">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3" name="Google Shape;1550;p51"/>
            <p:cNvSpPr/>
            <p:nvPr/>
          </p:nvSpPr>
          <p:spPr>
            <a:xfrm>
              <a:off x="1531759" y="3675646"/>
              <a:ext cx="315011" cy="172567"/>
            </a:xfrm>
            <a:custGeom>
              <a:avLst/>
              <a:gdLst/>
              <a:ahLst/>
              <a:cxnLst/>
              <a:rect l="l" t="t" r="r" b="b"/>
              <a:pathLst>
                <a:path w="10029" h="5494" extrusionOk="0">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4" name="Google Shape;1551;p51"/>
            <p:cNvSpPr/>
            <p:nvPr/>
          </p:nvSpPr>
          <p:spPr>
            <a:xfrm>
              <a:off x="1493753" y="3546519"/>
              <a:ext cx="367089" cy="360116"/>
            </a:xfrm>
            <a:custGeom>
              <a:avLst/>
              <a:gdLst/>
              <a:ahLst/>
              <a:cxnLst/>
              <a:rect l="l" t="t" r="r" b="b"/>
              <a:pathLst>
                <a:path w="11687" h="11465" extrusionOk="0">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5" name="Google Shape;1552;p51"/>
            <p:cNvSpPr/>
            <p:nvPr/>
          </p:nvSpPr>
          <p:spPr>
            <a:xfrm>
              <a:off x="1560907" y="3596241"/>
              <a:ext cx="289003" cy="174577"/>
            </a:xfrm>
            <a:custGeom>
              <a:avLst/>
              <a:gdLst/>
              <a:ahLst/>
              <a:cxnLst/>
              <a:rect l="l" t="t" r="r" b="b"/>
              <a:pathLst>
                <a:path w="9201" h="5558" extrusionOk="0">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6" name="Google Shape;1553;p51"/>
            <p:cNvSpPr/>
            <p:nvPr/>
          </p:nvSpPr>
          <p:spPr>
            <a:xfrm>
              <a:off x="1578340" y="3580128"/>
              <a:ext cx="50476" cy="37504"/>
            </a:xfrm>
            <a:custGeom>
              <a:avLst/>
              <a:gdLst/>
              <a:ahLst/>
              <a:cxnLst/>
              <a:rect l="l" t="t" r="r" b="b"/>
              <a:pathLst>
                <a:path w="1607" h="1194" extrusionOk="0">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7" name="Google Shape;1554;p51"/>
            <p:cNvSpPr/>
            <p:nvPr/>
          </p:nvSpPr>
          <p:spPr>
            <a:xfrm>
              <a:off x="1597751" y="3589299"/>
              <a:ext cx="69133" cy="39200"/>
            </a:xfrm>
            <a:custGeom>
              <a:avLst/>
              <a:gdLst/>
              <a:ahLst/>
              <a:cxnLst/>
              <a:rect l="l" t="t" r="r" b="b"/>
              <a:pathLst>
                <a:path w="2201" h="1248" extrusionOk="0">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8" name="Google Shape;1555;p51"/>
            <p:cNvSpPr/>
            <p:nvPr/>
          </p:nvSpPr>
          <p:spPr>
            <a:xfrm>
              <a:off x="1747420" y="3783256"/>
              <a:ext cx="55721" cy="128341"/>
            </a:xfrm>
            <a:custGeom>
              <a:avLst/>
              <a:gdLst/>
              <a:ahLst/>
              <a:cxnLst/>
              <a:rect l="l" t="t" r="r" b="b"/>
              <a:pathLst>
                <a:path w="1774" h="4086" extrusionOk="0">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9" name="Google Shape;1556;p51"/>
            <p:cNvSpPr/>
            <p:nvPr/>
          </p:nvSpPr>
          <p:spPr>
            <a:xfrm>
              <a:off x="1783227" y="3673855"/>
              <a:ext cx="151239" cy="222823"/>
            </a:xfrm>
            <a:custGeom>
              <a:avLst/>
              <a:gdLst/>
              <a:ahLst/>
              <a:cxnLst/>
              <a:rect l="l" t="t" r="r" b="b"/>
              <a:pathLst>
                <a:path w="4815" h="7094" extrusionOk="0">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0" name="Google Shape;1557;p51"/>
            <p:cNvSpPr/>
            <p:nvPr/>
          </p:nvSpPr>
          <p:spPr>
            <a:xfrm>
              <a:off x="1897622" y="3550508"/>
              <a:ext cx="57732" cy="52737"/>
            </a:xfrm>
            <a:custGeom>
              <a:avLst/>
              <a:gdLst/>
              <a:ahLst/>
              <a:cxnLst/>
              <a:rect l="l" t="t" r="r" b="b"/>
              <a:pathLst>
                <a:path w="1838" h="1679" extrusionOk="0">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1" name="Google Shape;1558;p51"/>
            <p:cNvSpPr/>
            <p:nvPr/>
          </p:nvSpPr>
          <p:spPr>
            <a:xfrm>
              <a:off x="1900606" y="3620113"/>
              <a:ext cx="73656" cy="197004"/>
            </a:xfrm>
            <a:custGeom>
              <a:avLst/>
              <a:gdLst/>
              <a:ahLst/>
              <a:cxnLst/>
              <a:rect l="l" t="t" r="r" b="b"/>
              <a:pathLst>
                <a:path w="2345" h="6272" extrusionOk="0">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2" name="Google Shape;1559;p51"/>
            <p:cNvSpPr/>
            <p:nvPr/>
          </p:nvSpPr>
          <p:spPr>
            <a:xfrm>
              <a:off x="1911537" y="3573375"/>
              <a:ext cx="107485" cy="230801"/>
            </a:xfrm>
            <a:custGeom>
              <a:avLst/>
              <a:gdLst/>
              <a:ahLst/>
              <a:cxnLst/>
              <a:rect l="l" t="t" r="r" b="b"/>
              <a:pathLst>
                <a:path w="3422" h="7348" extrusionOk="0">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pic>
        <p:nvPicPr>
          <p:cNvPr id="5" name="Picture 4"/>
          <p:cNvPicPr>
            <a:picLocks noChangeAspect="1"/>
          </p:cNvPicPr>
          <p:nvPr/>
        </p:nvPicPr>
        <p:blipFill>
          <a:blip r:embed="rId5"/>
          <a:stretch>
            <a:fillRect/>
          </a:stretch>
        </p:blipFill>
        <p:spPr>
          <a:xfrm>
            <a:off x="1502321" y="647163"/>
            <a:ext cx="6139204" cy="33530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1"/>
          <p:cNvSpPr txBox="1">
            <a:spLocks noGrp="1"/>
          </p:cNvSpPr>
          <p:nvPr>
            <p:ph type="title" idx="2"/>
          </p:nvPr>
        </p:nvSpPr>
        <p:spPr>
          <a:xfrm>
            <a:off x="5090150" y="685163"/>
            <a:ext cx="1841100" cy="144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latin typeface="#9Slide07 Dorayaki" pitchFamily="2" charset="0"/>
              </a:rPr>
              <a:t>I.</a:t>
            </a:r>
            <a:endParaRPr sz="8800" dirty="0">
              <a:latin typeface="#9Slide07 Dorayaki" pitchFamily="2" charset="0"/>
            </a:endParaRPr>
          </a:p>
        </p:txBody>
      </p:sp>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3395305" y="1868191"/>
            <a:ext cx="5316173" cy="2804403"/>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1. Ngữ cảnh và nghĩa của từ trong ngữ cảnh</a:t>
            </a:r>
            <a:endParaRPr sz="2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419099" y="1220932"/>
            <a:ext cx="8382000" cy="2912833"/>
            <a:chOff x="0" y="0"/>
            <a:chExt cx="2977923" cy="1040892"/>
          </a:xfrm>
        </p:grpSpPr>
        <p:sp>
          <p:nvSpPr>
            <p:cNvPr id="6"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7"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8" name="TextBox 12"/>
          <p:cNvSpPr txBox="1"/>
          <p:nvPr/>
        </p:nvSpPr>
        <p:spPr>
          <a:xfrm>
            <a:off x="685799" y="1436237"/>
            <a:ext cx="8001000" cy="2513509"/>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huống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70685" y="3735532"/>
            <a:ext cx="1373315" cy="2057400"/>
          </a:xfrm>
          <a:prstGeom prst="rect">
            <a:avLst/>
          </a:prstGeom>
        </p:spPr>
      </p:pic>
      <p:pic>
        <p:nvPicPr>
          <p:cNvPr id="1026" name="Picture 2" descr="pe01194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8" y="3986249"/>
            <a:ext cx="2056820" cy="1157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1. Ngữ cảnh và nghĩa của từ trong ngữ cảnh</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51659"/>
            <a:ext cx="8839200" cy="2819400"/>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795363"/>
          </a:xfrm>
          <a:prstGeom prst="rect">
            <a:avLst/>
          </a:prstGeom>
        </p:spPr>
        <p:txBody>
          <a:bodyPr wrap="square" lIns="0" tIns="0" rIns="0" bIns="0" rtlCol="0" anchor="t">
            <a:spAutoFit/>
          </a:bodyPr>
          <a:lstStyle/>
          <a:p>
            <a:pPr algn="just">
              <a:lnSpc>
                <a:spcPts val="2800"/>
              </a:lnSpc>
            </a:pPr>
            <a:r>
              <a:rPr lang="vi-VN" sz="2000" dirty="0">
                <a:latin typeface="Times New Roman" panose="02020603050405020304" pitchFamily="18" charset="0"/>
                <a:cs typeface="Times New Roman" panose="02020603050405020304" pitchFamily="18" charset="0"/>
              </a:rPr>
              <a:t>- Vai trò quan trọng của ngữ cảnh đối với việc xác định nghĩa của từ ngữ thể hiện ở chỗ:</a:t>
            </a:r>
          </a:p>
          <a:p>
            <a:pPr algn="just">
              <a:lnSpc>
                <a:spcPts val="2800"/>
              </a:lnSpc>
            </a:pPr>
            <a:r>
              <a:rPr lang="vi-VN" sz="2000" dirty="0">
                <a:latin typeface="Times New Roman" panose="02020603050405020304" pitchFamily="18" charset="0"/>
                <a:cs typeface="Times New Roman" panose="02020603050405020304" pitchFamily="18" charset="0"/>
              </a:rPr>
              <a:t>+ Ngữ cảnh giúp người đọc, người nghe xác định nghĩa cụ thể của các từ đa nghĩa + Ngữ cảnh giúp người đọc, người nghe 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4" name="TextBox 12"/>
          <p:cNvSpPr txBox="1"/>
          <p:nvPr/>
        </p:nvSpPr>
        <p:spPr>
          <a:xfrm>
            <a:off x="318654" y="3085553"/>
            <a:ext cx="8534400"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70685" y="3735532"/>
            <a:ext cx="1373315" cy="2057400"/>
          </a:xfrm>
          <a:prstGeom prst="rect">
            <a:avLst/>
          </a:prstGeom>
        </p:spPr>
      </p:pic>
    </p:spTree>
    <p:extLst>
      <p:ext uri="{BB962C8B-B14F-4D97-AF65-F5344CB8AC3E}">
        <p14:creationId xmlns:p14="http://schemas.microsoft.com/office/powerpoint/2010/main" val="357084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a:blip r:embed="rId3">
            <a:extLst>
              <a:ext uri="{28A0092B-C50C-407E-A947-70E740481C1C}">
                <a14:useLocalDpi xmlns:a14="http://schemas.microsoft.com/office/drawing/2010/main" val="0"/>
              </a:ext>
            </a:extLst>
          </a:blip>
          <a:stretch>
            <a:fillRect/>
          </a:stretch>
        </p:blipFill>
        <p:spPr>
          <a:xfrm>
            <a:off x="5351700" y="326"/>
            <a:ext cx="3792302" cy="5236692"/>
          </a:xfrm>
          <a:prstGeom prst="rect">
            <a:avLst/>
          </a:prstGeom>
          <a:noFill/>
          <a:ln>
            <a:noFill/>
          </a:ln>
        </p:spPr>
      </p:pic>
      <p:sp>
        <p:nvSpPr>
          <p:cNvPr id="591" name="Google Shape;591;p32"/>
          <p:cNvSpPr/>
          <p:nvPr/>
        </p:nvSpPr>
        <p:spPr>
          <a:xfrm>
            <a:off x="5318851" y="-16075"/>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sp>
        <p:nvSpPr>
          <p:cNvPr id="11" name="Google Shape;164;p5"/>
          <p:cNvSpPr/>
          <p:nvPr/>
        </p:nvSpPr>
        <p:spPr>
          <a:xfrm>
            <a:off x="1197307" y="1754568"/>
            <a:ext cx="481391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1" i="1" dirty="0" err="1">
                <a:solidFill>
                  <a:schemeClr val="dk1"/>
                </a:solidFill>
                <a:latin typeface="Times New Roman" panose="02020603050405020304" pitchFamily="18" charset="0"/>
                <a:cs typeface="Times New Roman" panose="02020603050405020304" pitchFamily="18" charset="0"/>
                <a:sym typeface="Arial"/>
              </a:rPr>
              <a:t>Tốt</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gỗ</a:t>
            </a:r>
            <a:r>
              <a:rPr lang="en-US" sz="2400" b="1" i="1" dirty="0">
                <a:solidFill>
                  <a:srgbClr val="C00000"/>
                </a:solidFill>
                <a:latin typeface="Times New Roman" panose="02020603050405020304" pitchFamily="18" charset="0"/>
                <a:cs typeface="Times New Roman" panose="02020603050405020304" pitchFamily="18" charset="0"/>
                <a:sym typeface="Arial"/>
              </a:rPr>
              <a:t> </a:t>
            </a:r>
            <a:r>
              <a:rPr lang="en-US" sz="2400" b="1" i="1" dirty="0" err="1">
                <a:solidFill>
                  <a:schemeClr val="dk1"/>
                </a:solidFill>
                <a:latin typeface="Times New Roman" panose="02020603050405020304" pitchFamily="18" charset="0"/>
                <a:cs typeface="Times New Roman" panose="02020603050405020304" pitchFamily="18" charset="0"/>
                <a:sym typeface="Arial"/>
              </a:rPr>
              <a:t>hơn</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chemeClr val="dk1"/>
                </a:solidFill>
                <a:latin typeface="Times New Roman" panose="02020603050405020304" pitchFamily="18" charset="0"/>
                <a:cs typeface="Times New Roman" panose="02020603050405020304" pitchFamily="18" charset="0"/>
                <a:sym typeface="Arial"/>
              </a:rPr>
              <a:t>tốt</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nước</a:t>
            </a:r>
            <a:r>
              <a:rPr lang="en-US" sz="2400" b="1" i="1" dirty="0">
                <a:solidFill>
                  <a:srgbClr val="C00000"/>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sơn</a:t>
            </a:r>
            <a:r>
              <a:rPr lang="en-US" sz="2400" b="1" i="1" dirty="0">
                <a:solidFill>
                  <a:srgbClr val="C00000"/>
                </a:solidFill>
                <a:latin typeface="Times New Roman" panose="02020603050405020304" pitchFamily="18" charset="0"/>
                <a:cs typeface="Times New Roman" panose="02020603050405020304" pitchFamily="18" charset="0"/>
                <a:sym typeface="Arial"/>
              </a:rPr>
              <a:t>.</a:t>
            </a:r>
            <a:endParaRPr sz="1200" b="1" dirty="0">
              <a:solidFill>
                <a:srgbClr val="C00000"/>
              </a:solidFill>
              <a:latin typeface="Times New Roman" panose="02020603050405020304" pitchFamily="18" charset="0"/>
              <a:cs typeface="Times New Roman" panose="02020603050405020304" pitchFamily="18" charset="0"/>
            </a:endParaRPr>
          </a:p>
        </p:txBody>
      </p:sp>
      <p:sp>
        <p:nvSpPr>
          <p:cNvPr id="12" name="Google Shape;165;p5"/>
          <p:cNvSpPr/>
          <p:nvPr/>
        </p:nvSpPr>
        <p:spPr>
          <a:xfrm>
            <a:off x="1409137" y="854880"/>
            <a:ext cx="3209788"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dirty="0" err="1">
                <a:solidFill>
                  <a:schemeClr val="dk1"/>
                </a:solidFill>
                <a:latin typeface="Times New Roman" panose="02020603050405020304" pitchFamily="18" charset="0"/>
                <a:cs typeface="Times New Roman" panose="02020603050405020304" pitchFamily="18" charset="0"/>
                <a:sym typeface="Arial"/>
              </a:rPr>
              <a:t>Trong</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câu</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tục</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ngữ</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200" dirty="0">
              <a:latin typeface="Times New Roman" panose="02020603050405020304" pitchFamily="18" charset="0"/>
              <a:cs typeface="Times New Roman" panose="02020603050405020304" pitchFamily="18" charset="0"/>
            </a:endParaRPr>
          </a:p>
        </p:txBody>
      </p:sp>
      <p:sp>
        <p:nvSpPr>
          <p:cNvPr id="13" name="Google Shape;168;p5"/>
          <p:cNvSpPr/>
          <p:nvPr/>
        </p:nvSpPr>
        <p:spPr>
          <a:xfrm>
            <a:off x="301335" y="2805545"/>
            <a:ext cx="1581989" cy="619634"/>
          </a:xfrm>
          <a:prstGeom prst="wedgeRoundRectCallout">
            <a:avLst>
              <a:gd name="adj1" fmla="val 50961"/>
              <a:gd name="adj2" fmla="val -131989"/>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C00000"/>
                </a:solidFill>
                <a:latin typeface="Times New Roman" panose="02020603050405020304" pitchFamily="18" charset="0"/>
                <a:ea typeface="Calibri"/>
                <a:cs typeface="Times New Roman" panose="02020603050405020304" pitchFamily="18" charset="0"/>
                <a:sym typeface="Calibri"/>
              </a:rPr>
              <a:t>Tâm hồn</a:t>
            </a:r>
            <a:endParaRPr sz="2000">
              <a:solidFill>
                <a:srgbClr val="C00000"/>
              </a:solidFill>
              <a:latin typeface="Times New Roman" panose="02020603050405020304" pitchFamily="18" charset="0"/>
              <a:ea typeface="Calibri"/>
              <a:cs typeface="Times New Roman" panose="02020603050405020304" pitchFamily="18" charset="0"/>
              <a:sym typeface="Calibri"/>
            </a:endParaRPr>
          </a:p>
          <a:p>
            <a:pPr marL="0" marR="0" lvl="0" indent="0" algn="ctr" rtl="0">
              <a:spcBef>
                <a:spcPts val="0"/>
              </a:spcBef>
              <a:spcAft>
                <a:spcPts val="0"/>
              </a:spcAft>
              <a:buNone/>
            </a:pPr>
            <a:r>
              <a:rPr lang="en-US" sz="2000">
                <a:solidFill>
                  <a:srgbClr val="C00000"/>
                </a:solidFill>
                <a:latin typeface="Times New Roman" panose="02020603050405020304" pitchFamily="18" charset="0"/>
                <a:ea typeface="Calibri"/>
                <a:cs typeface="Times New Roman" panose="02020603050405020304" pitchFamily="18" charset="0"/>
                <a:sym typeface="Calibri"/>
              </a:rPr>
              <a:t>(bên trong)</a:t>
            </a:r>
            <a:endParaRPr sz="2000">
              <a:solidFill>
                <a:srgbClr val="C00000"/>
              </a:solidFill>
              <a:latin typeface="Times New Roman" panose="02020603050405020304" pitchFamily="18" charset="0"/>
              <a:ea typeface="Calibri"/>
              <a:cs typeface="Times New Roman" panose="02020603050405020304" pitchFamily="18" charset="0"/>
              <a:sym typeface="Calibri"/>
            </a:endParaRPr>
          </a:p>
        </p:txBody>
      </p:sp>
      <p:sp>
        <p:nvSpPr>
          <p:cNvPr id="14" name="Google Shape;169;p5"/>
          <p:cNvSpPr/>
          <p:nvPr/>
        </p:nvSpPr>
        <p:spPr>
          <a:xfrm>
            <a:off x="3716614" y="2654256"/>
            <a:ext cx="1437277" cy="770923"/>
          </a:xfrm>
          <a:prstGeom prst="wedgeRoundRectCallout">
            <a:avLst>
              <a:gd name="adj1" fmla="val -61267"/>
              <a:gd name="adj2" fmla="val -92730"/>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Hình</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thức</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endParaRPr sz="2000" dirty="0">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bên</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ngoài</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a:t>
            </a:r>
            <a:endParaRPr sz="2400" dirty="0">
              <a:solidFill>
                <a:srgbClr val="C00000"/>
              </a:solidFill>
              <a:latin typeface="Times New Roman" panose="02020603050405020304" pitchFamily="18" charset="0"/>
              <a:ea typeface="Calibri"/>
              <a:cs typeface="Times New Roman" panose="02020603050405020304" pitchFamily="18"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51659"/>
            <a:ext cx="8839200" cy="1350001"/>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2615960"/>
            <a:ext cx="4540514" cy="1077218"/>
          </a:xfrm>
          <a:prstGeom prst="rect">
            <a:avLst/>
          </a:prstGeom>
        </p:spPr>
        <p:txBody>
          <a:bodyPr wrap="square" lIns="0" tIns="0" rIns="0" bIns="0" rtlCol="0" anchor="t">
            <a:spAutoFit/>
          </a:bodyPr>
          <a:lstStyle/>
          <a:p>
            <a:pPr algn="just">
              <a:lnSpc>
                <a:spcPts val="2800"/>
              </a:lnSpc>
            </a:pP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Bùi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2050" name="Picture 2" descr="NHỮNG BÀI HỌC TỪ TRUYỀN THUYẾT THÁNH GIÓNG - Khoa Ngữ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91" y="2590580"/>
            <a:ext cx="3601909" cy="24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14723"/>
            <a:ext cx="8839200" cy="1887269"/>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3175777"/>
            <a:ext cx="8534400" cy="359073"/>
          </a:xfrm>
          <a:prstGeom prst="rect">
            <a:avLst/>
          </a:prstGeom>
        </p:spPr>
        <p:txBody>
          <a:bodyPr wrap="square" lIns="0" tIns="0" rIns="0" bIns="0" rtlCol="0" anchor="t">
            <a:spAutoFit/>
          </a:bodyPr>
          <a:lstStyle/>
          <a:p>
            <a:pPr algn="just">
              <a:lnSpc>
                <a:spcPts val="2800"/>
              </a:lnSpc>
            </a:pP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“À...à,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8654" y="2383426"/>
            <a:ext cx="8534400" cy="329386"/>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dở</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ngập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59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theme/theme1.xml><?xml version="1.0" encoding="utf-8"?>
<a:theme xmlns:a="http://schemas.openxmlformats.org/drawingml/2006/main" name="Science Education Center by Slidesgo">
  <a:themeElements>
    <a:clrScheme name="Simple Light">
      <a:dk1>
        <a:srgbClr val="555555"/>
      </a:dk1>
      <a:lt1>
        <a:srgbClr val="FFFFFF"/>
      </a:lt1>
      <a:dk2>
        <a:srgbClr val="79C8CF"/>
      </a:dk2>
      <a:lt2>
        <a:srgbClr val="FFFFFF"/>
      </a:lt2>
      <a:accent1>
        <a:srgbClr val="D8EEF9"/>
      </a:accent1>
      <a:accent2>
        <a:srgbClr val="9BD3D4"/>
      </a:accent2>
      <a:accent3>
        <a:srgbClr val="5BC0C7"/>
      </a:accent3>
      <a:accent4>
        <a:srgbClr val="F49432"/>
      </a:accent4>
      <a:accent5>
        <a:srgbClr val="FBD98C"/>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1906</Words>
  <Application>Microsoft Office PowerPoint</Application>
  <PresentationFormat>On-screen Show (16:9)</PresentationFormat>
  <Paragraphs>108</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Times New Roman</vt:lpstr>
      <vt:lpstr>Lato</vt:lpstr>
      <vt:lpstr>#9Slide07 Dorayaki</vt:lpstr>
      <vt:lpstr>Arial</vt:lpstr>
      <vt:lpstr>Montserrat</vt:lpstr>
      <vt:lpstr>Open Sans</vt:lpstr>
      <vt:lpstr>Indie Flower</vt:lpstr>
      <vt:lpstr>Science Education Center by Slidesgo</vt:lpstr>
      <vt:lpstr>PowerPoint Presentation</vt:lpstr>
      <vt:lpstr>PowerPoint Presentation</vt:lpstr>
      <vt:lpstr>PowerPoint Presentation</vt:lpstr>
      <vt:lpstr>I.</vt:lpstr>
      <vt:lpstr>1. Ngữ cảnh và nghĩa của từ trong ngữ cảnh</vt:lpstr>
      <vt:lpstr>1. Ngữ cảnh và nghĩa của từ trong ngữ cảnh</vt:lpstr>
      <vt:lpstr>PowerPoint Presentation</vt:lpstr>
      <vt:lpstr>2. Dấu chấm lửng</vt:lpstr>
      <vt:lpstr>2. Dấu chấm lửng</vt:lpstr>
      <vt:lpstr>2. Dấu chấm lửng</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37</cp:revision>
  <dcterms:modified xsi:type="dcterms:W3CDTF">2026-02-23T08:37:07Z</dcterms:modified>
</cp:coreProperties>
</file>