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3"/>
  </p:notesMasterIdLst>
  <p:sldIdLst>
    <p:sldId id="285" r:id="rId3"/>
    <p:sldId id="287" r:id="rId4"/>
    <p:sldId id="256" r:id="rId5"/>
    <p:sldId id="257" r:id="rId6"/>
    <p:sldId id="288" r:id="rId7"/>
    <p:sldId id="299" r:id="rId8"/>
    <p:sldId id="298" r:id="rId9"/>
    <p:sldId id="293" r:id="rId10"/>
    <p:sldId id="294" r:id="rId11"/>
    <p:sldId id="295" r:id="rId12"/>
    <p:sldId id="292" r:id="rId13"/>
    <p:sldId id="300" r:id="rId14"/>
    <p:sldId id="301" r:id="rId15"/>
    <p:sldId id="275" r:id="rId16"/>
    <p:sldId id="302" r:id="rId17"/>
    <p:sldId id="258" r:id="rId18"/>
    <p:sldId id="303" r:id="rId19"/>
    <p:sldId id="304" r:id="rId20"/>
    <p:sldId id="305" r:id="rId21"/>
    <p:sldId id="306" r:id="rId22"/>
    <p:sldId id="307" r:id="rId23"/>
    <p:sldId id="308" r:id="rId24"/>
    <p:sldId id="309" r:id="rId25"/>
    <p:sldId id="310" r:id="rId26"/>
    <p:sldId id="311" r:id="rId27"/>
    <p:sldId id="312" r:id="rId28"/>
    <p:sldId id="313" r:id="rId29"/>
    <p:sldId id="314" r:id="rId30"/>
    <p:sldId id="319" r:id="rId31"/>
    <p:sldId id="321" r:id="rId32"/>
    <p:sldId id="323" r:id="rId33"/>
    <p:sldId id="315" r:id="rId34"/>
    <p:sldId id="318" r:id="rId35"/>
    <p:sldId id="317" r:id="rId36"/>
    <p:sldId id="316" r:id="rId37"/>
    <p:sldId id="324" r:id="rId38"/>
    <p:sldId id="276" r:id="rId39"/>
    <p:sldId id="325" r:id="rId40"/>
    <p:sldId id="277" r:id="rId41"/>
    <p:sldId id="334" r:id="rId42"/>
    <p:sldId id="335" r:id="rId43"/>
    <p:sldId id="336" r:id="rId44"/>
    <p:sldId id="337" r:id="rId45"/>
    <p:sldId id="338" r:id="rId46"/>
    <p:sldId id="339" r:id="rId47"/>
    <p:sldId id="340" r:id="rId48"/>
    <p:sldId id="278" r:id="rId49"/>
    <p:sldId id="260" r:id="rId50"/>
    <p:sldId id="326" r:id="rId51"/>
    <p:sldId id="262" r:id="rId52"/>
  </p:sldIdLst>
  <p:sldSz cx="18288000" cy="10287000"/>
  <p:notesSz cx="6858000" cy="9144000"/>
  <p:embeddedFontLst>
    <p:embeddedFont>
      <p:font typeface="#9Slide05 Dear Saturday" panose="020B0604020202020204" charset="0"/>
      <p:regular r:id="rId54"/>
    </p:embeddedFont>
    <p:embeddedFont>
      <p:font typeface="#9Slide05 IcielRukola" panose="020B0604020202020204" charset="0"/>
      <p:regular r:id="rId55"/>
    </p:embeddedFont>
    <p:embeddedFont>
      <p:font typeface="#9Slide05 The Carpenter" panose="020B0604020202020204" charset="0"/>
      <p:regular r:id="rId56"/>
    </p:embeddedFont>
    <p:embeddedFont>
      <p:font typeface="#9Slide06 SVNStella" panose="020B0604020202020204" charset="0"/>
      <p:regular r:id="rId57"/>
    </p:embeddedFont>
    <p:embeddedFont>
      <p:font typeface="#9Slide07 SVNMomento" panose="00000500000000000000" charset="0"/>
      <p:regular r:id="rId58"/>
    </p:embeddedFont>
    <p:embeddedFont>
      <p:font typeface="#9Slide07 SVNSalty Sans" panose="02000000000000000000" charset="0"/>
      <p:regular r:id="rId59"/>
    </p:embeddedFont>
    <p:embeddedFont>
      <p:font typeface="Tahoma" panose="020B0604030504040204" pitchFamily="34" charset="0"/>
      <p:regular r:id="rId60"/>
      <p:bold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5091" autoAdjust="0"/>
  </p:normalViewPr>
  <p:slideViewPr>
    <p:cSldViewPr>
      <p:cViewPr varScale="1">
        <p:scale>
          <a:sx n="48" d="100"/>
          <a:sy n="48" d="100"/>
        </p:scale>
        <p:origin x="1090"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font" Target="fonts/font2.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DA32D3-CF05-4C20-897E-77D5EC6F067E}" type="datetimeFigureOut">
              <a:rPr lang="en-US" smtClean="0"/>
              <a:t>2/23/2026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40F3B3-8BD3-4EB3-B04F-5A41522321AD}" type="slidenum">
              <a:rPr lang="en-US" smtClean="0"/>
              <a:t>‹#›</a:t>
            </a:fld>
            <a:endParaRPr lang="en-US"/>
          </a:p>
        </p:txBody>
      </p:sp>
    </p:spTree>
    <p:extLst>
      <p:ext uri="{BB962C8B-B14F-4D97-AF65-F5344CB8AC3E}">
        <p14:creationId xmlns:p14="http://schemas.microsoft.com/office/powerpoint/2010/main" val="3349183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a:t>
            </a:fld>
            <a:endParaRPr lang="en-US"/>
          </a:p>
        </p:txBody>
      </p:sp>
    </p:spTree>
    <p:extLst>
      <p:ext uri="{BB962C8B-B14F-4D97-AF65-F5344CB8AC3E}">
        <p14:creationId xmlns:p14="http://schemas.microsoft.com/office/powerpoint/2010/main" val="300499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3392735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58552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44465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821917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14</a:t>
            </a:fld>
            <a:endParaRPr lang="en-US"/>
          </a:p>
        </p:txBody>
      </p:sp>
    </p:spTree>
    <p:extLst>
      <p:ext uri="{BB962C8B-B14F-4D97-AF65-F5344CB8AC3E}">
        <p14:creationId xmlns:p14="http://schemas.microsoft.com/office/powerpoint/2010/main" val="4068679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15</a:t>
            </a:fld>
            <a:endParaRPr lang="en-US"/>
          </a:p>
        </p:txBody>
      </p:sp>
    </p:spTree>
    <p:extLst>
      <p:ext uri="{BB962C8B-B14F-4D97-AF65-F5344CB8AC3E}">
        <p14:creationId xmlns:p14="http://schemas.microsoft.com/office/powerpoint/2010/main" val="1602015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16</a:t>
            </a:fld>
            <a:endParaRPr lang="en-US"/>
          </a:p>
        </p:txBody>
      </p:sp>
    </p:spTree>
    <p:extLst>
      <p:ext uri="{BB962C8B-B14F-4D97-AF65-F5344CB8AC3E}">
        <p14:creationId xmlns:p14="http://schemas.microsoft.com/office/powerpoint/2010/main" val="2688414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17</a:t>
            </a:fld>
            <a:endParaRPr lang="en-US"/>
          </a:p>
        </p:txBody>
      </p:sp>
    </p:spTree>
    <p:extLst>
      <p:ext uri="{BB962C8B-B14F-4D97-AF65-F5344CB8AC3E}">
        <p14:creationId xmlns:p14="http://schemas.microsoft.com/office/powerpoint/2010/main" val="3718513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18</a:t>
            </a:fld>
            <a:endParaRPr lang="en-US"/>
          </a:p>
        </p:txBody>
      </p:sp>
    </p:spTree>
    <p:extLst>
      <p:ext uri="{BB962C8B-B14F-4D97-AF65-F5344CB8AC3E}">
        <p14:creationId xmlns:p14="http://schemas.microsoft.com/office/powerpoint/2010/main" val="3474032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19</a:t>
            </a:fld>
            <a:endParaRPr lang="en-US"/>
          </a:p>
        </p:txBody>
      </p:sp>
    </p:spTree>
    <p:extLst>
      <p:ext uri="{BB962C8B-B14F-4D97-AF65-F5344CB8AC3E}">
        <p14:creationId xmlns:p14="http://schemas.microsoft.com/office/powerpoint/2010/main" val="922843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066023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20</a:t>
            </a:fld>
            <a:endParaRPr lang="en-US"/>
          </a:p>
        </p:txBody>
      </p:sp>
    </p:spTree>
    <p:extLst>
      <p:ext uri="{BB962C8B-B14F-4D97-AF65-F5344CB8AC3E}">
        <p14:creationId xmlns:p14="http://schemas.microsoft.com/office/powerpoint/2010/main" val="2032567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21</a:t>
            </a:fld>
            <a:endParaRPr lang="en-US"/>
          </a:p>
        </p:txBody>
      </p:sp>
    </p:spTree>
    <p:extLst>
      <p:ext uri="{BB962C8B-B14F-4D97-AF65-F5344CB8AC3E}">
        <p14:creationId xmlns:p14="http://schemas.microsoft.com/office/powerpoint/2010/main" val="346501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22</a:t>
            </a:fld>
            <a:endParaRPr lang="en-US"/>
          </a:p>
        </p:txBody>
      </p:sp>
    </p:spTree>
    <p:extLst>
      <p:ext uri="{BB962C8B-B14F-4D97-AF65-F5344CB8AC3E}">
        <p14:creationId xmlns:p14="http://schemas.microsoft.com/office/powerpoint/2010/main" val="1876141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2174088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24</a:t>
            </a:fld>
            <a:endParaRPr lang="en-US"/>
          </a:p>
        </p:txBody>
      </p:sp>
    </p:spTree>
    <p:extLst>
      <p:ext uri="{BB962C8B-B14F-4D97-AF65-F5344CB8AC3E}">
        <p14:creationId xmlns:p14="http://schemas.microsoft.com/office/powerpoint/2010/main" val="22214175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10793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26</a:t>
            </a:fld>
            <a:endParaRPr lang="en-US"/>
          </a:p>
        </p:txBody>
      </p:sp>
    </p:spTree>
    <p:extLst>
      <p:ext uri="{BB962C8B-B14F-4D97-AF65-F5344CB8AC3E}">
        <p14:creationId xmlns:p14="http://schemas.microsoft.com/office/powerpoint/2010/main" val="1509814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27</a:t>
            </a:fld>
            <a:endParaRPr lang="en-US"/>
          </a:p>
        </p:txBody>
      </p:sp>
    </p:spTree>
    <p:extLst>
      <p:ext uri="{BB962C8B-B14F-4D97-AF65-F5344CB8AC3E}">
        <p14:creationId xmlns:p14="http://schemas.microsoft.com/office/powerpoint/2010/main" val="23569888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28</a:t>
            </a:fld>
            <a:endParaRPr lang="en-US"/>
          </a:p>
        </p:txBody>
      </p:sp>
    </p:spTree>
    <p:extLst>
      <p:ext uri="{BB962C8B-B14F-4D97-AF65-F5344CB8AC3E}">
        <p14:creationId xmlns:p14="http://schemas.microsoft.com/office/powerpoint/2010/main" val="2032744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29</a:t>
            </a:fld>
            <a:endParaRPr lang="en-US"/>
          </a:p>
        </p:txBody>
      </p:sp>
    </p:spTree>
    <p:extLst>
      <p:ext uri="{BB962C8B-B14F-4D97-AF65-F5344CB8AC3E}">
        <p14:creationId xmlns:p14="http://schemas.microsoft.com/office/powerpoint/2010/main" val="2512493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a:t>
            </a:fld>
            <a:endParaRPr lang="en-US"/>
          </a:p>
        </p:txBody>
      </p:sp>
    </p:spTree>
    <p:extLst>
      <p:ext uri="{BB962C8B-B14F-4D97-AF65-F5344CB8AC3E}">
        <p14:creationId xmlns:p14="http://schemas.microsoft.com/office/powerpoint/2010/main" val="18240692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30</a:t>
            </a:fld>
            <a:endParaRPr lang="en-US"/>
          </a:p>
        </p:txBody>
      </p:sp>
    </p:spTree>
    <p:extLst>
      <p:ext uri="{BB962C8B-B14F-4D97-AF65-F5344CB8AC3E}">
        <p14:creationId xmlns:p14="http://schemas.microsoft.com/office/powerpoint/2010/main" val="3093875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31</a:t>
            </a:fld>
            <a:endParaRPr lang="en-US"/>
          </a:p>
        </p:txBody>
      </p:sp>
    </p:spTree>
    <p:extLst>
      <p:ext uri="{BB962C8B-B14F-4D97-AF65-F5344CB8AC3E}">
        <p14:creationId xmlns:p14="http://schemas.microsoft.com/office/powerpoint/2010/main" val="25029963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32</a:t>
            </a:fld>
            <a:endParaRPr lang="en-US"/>
          </a:p>
        </p:txBody>
      </p:sp>
    </p:spTree>
    <p:extLst>
      <p:ext uri="{BB962C8B-B14F-4D97-AF65-F5344CB8AC3E}">
        <p14:creationId xmlns:p14="http://schemas.microsoft.com/office/powerpoint/2010/main" val="1096187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44645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884378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716994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Cách</a:t>
            </a:r>
            <a:r>
              <a:rPr lang="en-US" baseline="0" dirty="0"/>
              <a:t> </a:t>
            </a:r>
            <a:r>
              <a:rPr lang="en-US" baseline="0" dirty="0" err="1"/>
              <a:t>lập</a:t>
            </a:r>
            <a:r>
              <a:rPr lang="en-US" baseline="0" dirty="0"/>
              <a:t> </a:t>
            </a:r>
            <a:r>
              <a:rPr lang="en-US" baseline="0" dirty="0" err="1"/>
              <a:t>luận</a:t>
            </a:r>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36</a:t>
            </a:fld>
            <a:endParaRPr lang="en-US"/>
          </a:p>
        </p:txBody>
      </p:sp>
    </p:spTree>
    <p:extLst>
      <p:ext uri="{BB962C8B-B14F-4D97-AF65-F5344CB8AC3E}">
        <p14:creationId xmlns:p14="http://schemas.microsoft.com/office/powerpoint/2010/main" val="1076157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37</a:t>
            </a:fld>
            <a:endParaRPr lang="en-US"/>
          </a:p>
        </p:txBody>
      </p:sp>
    </p:spTree>
    <p:extLst>
      <p:ext uri="{BB962C8B-B14F-4D97-AF65-F5344CB8AC3E}">
        <p14:creationId xmlns:p14="http://schemas.microsoft.com/office/powerpoint/2010/main" val="29650581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38</a:t>
            </a:fld>
            <a:endParaRPr lang="en-US"/>
          </a:p>
        </p:txBody>
      </p:sp>
    </p:spTree>
    <p:extLst>
      <p:ext uri="{BB962C8B-B14F-4D97-AF65-F5344CB8AC3E}">
        <p14:creationId xmlns:p14="http://schemas.microsoft.com/office/powerpoint/2010/main" val="611101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39</a:t>
            </a:fld>
            <a:endParaRPr lang="en-US"/>
          </a:p>
        </p:txBody>
      </p:sp>
    </p:spTree>
    <p:extLst>
      <p:ext uri="{BB962C8B-B14F-4D97-AF65-F5344CB8AC3E}">
        <p14:creationId xmlns:p14="http://schemas.microsoft.com/office/powerpoint/2010/main" val="2588181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a:t>
            </a:fld>
            <a:endParaRPr lang="en-US"/>
          </a:p>
        </p:txBody>
      </p:sp>
    </p:spTree>
    <p:extLst>
      <p:ext uri="{BB962C8B-B14F-4D97-AF65-F5344CB8AC3E}">
        <p14:creationId xmlns:p14="http://schemas.microsoft.com/office/powerpoint/2010/main" val="3794381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40</a:t>
            </a:fld>
            <a:endParaRPr lang="en-US"/>
          </a:p>
        </p:txBody>
      </p:sp>
    </p:spTree>
    <p:extLst>
      <p:ext uri="{BB962C8B-B14F-4D97-AF65-F5344CB8AC3E}">
        <p14:creationId xmlns:p14="http://schemas.microsoft.com/office/powerpoint/2010/main" val="33293176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41</a:t>
            </a:fld>
            <a:endParaRPr lang="en-US"/>
          </a:p>
        </p:txBody>
      </p:sp>
    </p:spTree>
    <p:extLst>
      <p:ext uri="{BB962C8B-B14F-4D97-AF65-F5344CB8AC3E}">
        <p14:creationId xmlns:p14="http://schemas.microsoft.com/office/powerpoint/2010/main" val="4003809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42</a:t>
            </a:fld>
            <a:endParaRPr lang="en-US"/>
          </a:p>
        </p:txBody>
      </p:sp>
    </p:spTree>
    <p:extLst>
      <p:ext uri="{BB962C8B-B14F-4D97-AF65-F5344CB8AC3E}">
        <p14:creationId xmlns:p14="http://schemas.microsoft.com/office/powerpoint/2010/main" val="2197161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43</a:t>
            </a:fld>
            <a:endParaRPr lang="en-US"/>
          </a:p>
        </p:txBody>
      </p:sp>
    </p:spTree>
    <p:extLst>
      <p:ext uri="{BB962C8B-B14F-4D97-AF65-F5344CB8AC3E}">
        <p14:creationId xmlns:p14="http://schemas.microsoft.com/office/powerpoint/2010/main" val="18247671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44</a:t>
            </a:fld>
            <a:endParaRPr lang="en-US"/>
          </a:p>
        </p:txBody>
      </p:sp>
    </p:spTree>
    <p:extLst>
      <p:ext uri="{BB962C8B-B14F-4D97-AF65-F5344CB8AC3E}">
        <p14:creationId xmlns:p14="http://schemas.microsoft.com/office/powerpoint/2010/main" val="28928553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45</a:t>
            </a:fld>
            <a:endParaRPr lang="en-US"/>
          </a:p>
        </p:txBody>
      </p:sp>
    </p:spTree>
    <p:extLst>
      <p:ext uri="{BB962C8B-B14F-4D97-AF65-F5344CB8AC3E}">
        <p14:creationId xmlns:p14="http://schemas.microsoft.com/office/powerpoint/2010/main" val="510695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46</a:t>
            </a:fld>
            <a:endParaRPr lang="en-US"/>
          </a:p>
        </p:txBody>
      </p:sp>
    </p:spTree>
    <p:extLst>
      <p:ext uri="{BB962C8B-B14F-4D97-AF65-F5344CB8AC3E}">
        <p14:creationId xmlns:p14="http://schemas.microsoft.com/office/powerpoint/2010/main" val="2603094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47</a:t>
            </a:fld>
            <a:endParaRPr lang="en-US"/>
          </a:p>
        </p:txBody>
      </p:sp>
    </p:spTree>
    <p:extLst>
      <p:ext uri="{BB962C8B-B14F-4D97-AF65-F5344CB8AC3E}">
        <p14:creationId xmlns:p14="http://schemas.microsoft.com/office/powerpoint/2010/main" val="23947539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48</a:t>
            </a:fld>
            <a:endParaRPr lang="en-US"/>
          </a:p>
        </p:txBody>
      </p:sp>
    </p:spTree>
    <p:extLst>
      <p:ext uri="{BB962C8B-B14F-4D97-AF65-F5344CB8AC3E}">
        <p14:creationId xmlns:p14="http://schemas.microsoft.com/office/powerpoint/2010/main" val="35035628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49</a:t>
            </a:fld>
            <a:endParaRPr lang="en-US"/>
          </a:p>
        </p:txBody>
      </p:sp>
    </p:spTree>
    <p:extLst>
      <p:ext uri="{BB962C8B-B14F-4D97-AF65-F5344CB8AC3E}">
        <p14:creationId xmlns:p14="http://schemas.microsoft.com/office/powerpoint/2010/main" val="813863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2275491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50</a:t>
            </a:fld>
            <a:endParaRPr lang="en-US"/>
          </a:p>
        </p:txBody>
      </p:sp>
    </p:spTree>
    <p:extLst>
      <p:ext uri="{BB962C8B-B14F-4D97-AF65-F5344CB8AC3E}">
        <p14:creationId xmlns:p14="http://schemas.microsoft.com/office/powerpoint/2010/main" val="2850706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025253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621228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F40F3B3-8BD3-4EB3-B04F-5A41522321AD}" type="slidenum">
              <a:rPr lang="en-US" smtClean="0"/>
              <a:t>8</a:t>
            </a:fld>
            <a:endParaRPr lang="en-US"/>
          </a:p>
        </p:txBody>
      </p:sp>
    </p:spTree>
    <p:extLst>
      <p:ext uri="{BB962C8B-B14F-4D97-AF65-F5344CB8AC3E}">
        <p14:creationId xmlns:p14="http://schemas.microsoft.com/office/powerpoint/2010/main" val="2340803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d587d1a2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d587d1a2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1243378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81025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504816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474648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06402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23/02/2026</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11116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23/02/2026</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3224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23/02/2026</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74880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40210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23/02/2026</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00320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51060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23/02/2026</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626569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23/02/2026</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452829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microsoft.com/office/2007/relationships/hdphoto" Target="../media/hdphoto1.wdp"/><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8.svg"/><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31.sv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6.svg"/><Relationship Id="rId11" Type="http://schemas.openxmlformats.org/officeDocument/2006/relationships/image" Target="../media/image30.png"/><Relationship Id="rId5" Type="http://schemas.openxmlformats.org/officeDocument/2006/relationships/image" Target="../media/image45.png"/><Relationship Id="rId15" Type="http://schemas.openxmlformats.org/officeDocument/2006/relationships/image" Target="../media/image47.jpg"/><Relationship Id="rId10" Type="http://schemas.openxmlformats.org/officeDocument/2006/relationships/image" Target="../media/image29.svg"/><Relationship Id="rId4" Type="http://schemas.microsoft.com/office/2007/relationships/hdphoto" Target="../media/hdphoto1.wdp"/><Relationship Id="rId9" Type="http://schemas.openxmlformats.org/officeDocument/2006/relationships/image" Target="../media/image28.png"/><Relationship Id="rId1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8.png"/><Relationship Id="rId3" Type="http://schemas.openxmlformats.org/officeDocument/2006/relationships/image" Target="../media/image48.png"/><Relationship Id="rId7" Type="http://schemas.openxmlformats.org/officeDocument/2006/relationships/image" Target="../media/image45.png"/><Relationship Id="rId12" Type="http://schemas.openxmlformats.org/officeDocument/2006/relationships/image" Target="../media/image29.svg"/><Relationship Id="rId17" Type="http://schemas.openxmlformats.org/officeDocument/2006/relationships/image" Target="../media/image51.png"/><Relationship Id="rId2" Type="http://schemas.openxmlformats.org/officeDocument/2006/relationships/notesSlide" Target="../notesSlides/notesSlide12.xml"/><Relationship Id="rId16" Type="http://schemas.openxmlformats.org/officeDocument/2006/relationships/image" Target="../media/image50.sv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8.png"/><Relationship Id="rId5" Type="http://schemas.openxmlformats.org/officeDocument/2006/relationships/image" Target="../media/image3.png"/><Relationship Id="rId15" Type="http://schemas.openxmlformats.org/officeDocument/2006/relationships/image" Target="../media/image49.png"/><Relationship Id="rId10" Type="http://schemas.openxmlformats.org/officeDocument/2006/relationships/image" Target="../media/image18.svg"/><Relationship Id="rId4" Type="http://schemas.microsoft.com/office/2007/relationships/hdphoto" Target="../media/hdphoto2.wdp"/><Relationship Id="rId9" Type="http://schemas.openxmlformats.org/officeDocument/2006/relationships/image" Target="../media/image17.png"/><Relationship Id="rId1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3.png"/><Relationship Id="rId7" Type="http://schemas.openxmlformats.org/officeDocument/2006/relationships/image" Target="../media/image17.png"/><Relationship Id="rId12" Type="http://schemas.openxmlformats.org/officeDocument/2006/relationships/image" Target="../media/image53.sv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6.svg"/><Relationship Id="rId11" Type="http://schemas.openxmlformats.org/officeDocument/2006/relationships/image" Target="../media/image52.png"/><Relationship Id="rId5" Type="http://schemas.openxmlformats.org/officeDocument/2006/relationships/image" Target="../media/image45.png"/><Relationship Id="rId10" Type="http://schemas.openxmlformats.org/officeDocument/2006/relationships/image" Target="../media/image9.svg"/><Relationship Id="rId4" Type="http://schemas.microsoft.com/office/2007/relationships/hdphoto" Target="../media/hdphoto1.wdp"/><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54.jpe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9.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8.png"/><Relationship Id="rId5" Type="http://schemas.openxmlformats.org/officeDocument/2006/relationships/image" Target="../media/image17.png"/><Relationship Id="rId10" Type="http://schemas.openxmlformats.org/officeDocument/2006/relationships/image" Target="../media/image31.svg"/><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2.svg"/><Relationship Id="rId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9.svg"/></Relationships>
</file>

<file path=ppt/slides/_rels/slide16.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69.png"/><Relationship Id="rId5" Type="http://schemas.openxmlformats.org/officeDocument/2006/relationships/image" Target="../media/image65.png"/><Relationship Id="rId10" Type="http://schemas.microsoft.com/office/2007/relationships/hdphoto" Target="../media/hdphoto1.wdp"/><Relationship Id="rId4" Type="http://schemas.openxmlformats.org/officeDocument/2006/relationships/image" Target="../media/image64.sv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70.png"/><Relationship Id="rId7" Type="http://schemas.openxmlformats.org/officeDocument/2006/relationships/image" Target="../media/image65.png"/><Relationship Id="rId12"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4.svg"/><Relationship Id="rId11" Type="http://schemas.openxmlformats.org/officeDocument/2006/relationships/image" Target="../media/image3.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71.svg"/><Relationship Id="rId9"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3.sv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6.svg"/><Relationship Id="rId11" Type="http://schemas.openxmlformats.org/officeDocument/2006/relationships/image" Target="../media/image72.png"/><Relationship Id="rId5" Type="http://schemas.openxmlformats.org/officeDocument/2006/relationships/image" Target="../media/image65.png"/><Relationship Id="rId10" Type="http://schemas.microsoft.com/office/2007/relationships/hdphoto" Target="../media/hdphoto1.wdp"/><Relationship Id="rId4" Type="http://schemas.openxmlformats.org/officeDocument/2006/relationships/image" Target="../media/image64.sv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6.png"/><Relationship Id="rId7" Type="http://schemas.openxmlformats.org/officeDocument/2006/relationships/image" Target="../media/image60.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2.svg"/><Relationship Id="rId5" Type="http://schemas.openxmlformats.org/officeDocument/2006/relationships/image" Target="../media/image58.sv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9.svg"/></Relationships>
</file>

<file path=ppt/slides/_rels/slide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7.png"/><Relationship Id="rId7"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22.jpg"/><Relationship Id="rId4" Type="http://schemas.openxmlformats.org/officeDocument/2006/relationships/image" Target="../media/image18.svg"/><Relationship Id="rId9" Type="http://schemas.openxmlformats.org/officeDocument/2006/relationships/image" Target="../media/image21.jpe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5.png"/><Relationship Id="rId7" Type="http://schemas.openxmlformats.org/officeDocument/2006/relationships/image" Target="../media/image68.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74.png"/><Relationship Id="rId4" Type="http://schemas.openxmlformats.org/officeDocument/2006/relationships/image" Target="../media/image66.sv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22.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65.png"/><Relationship Id="rId7"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10" Type="http://schemas.openxmlformats.org/officeDocument/2006/relationships/image" Target="../media/image79.jpeg"/><Relationship Id="rId4" Type="http://schemas.openxmlformats.org/officeDocument/2006/relationships/image" Target="../media/image66.svg"/><Relationship Id="rId9" Type="http://schemas.openxmlformats.org/officeDocument/2006/relationships/image" Target="../media/image78.jpe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9.sv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18.sv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82.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8.sv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8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5.png"/><Relationship Id="rId7"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28.xml.rels><?xml version="1.0" encoding="UTF-8" standalone="yes"?>
<Relationships xmlns="http://schemas.openxmlformats.org/package/2006/relationships"><Relationship Id="rId8" Type="http://schemas.openxmlformats.org/officeDocument/2006/relationships/image" Target="../media/image86.jpg"/><Relationship Id="rId3" Type="http://schemas.openxmlformats.org/officeDocument/2006/relationships/image" Target="../media/image65.png"/><Relationship Id="rId7" Type="http://schemas.openxmlformats.org/officeDocument/2006/relationships/image" Target="../media/image85.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5.png"/><Relationship Id="rId7" Type="http://schemas.openxmlformats.org/officeDocument/2006/relationships/image" Target="../media/image8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2.png"/><Relationship Id="rId5" Type="http://schemas.openxmlformats.org/officeDocument/2006/relationships/image" Target="../media/image23.png"/><Relationship Id="rId15" Type="http://schemas.openxmlformats.org/officeDocument/2006/relationships/image" Target="../media/image25.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6.svg"/></Relationships>
</file>

<file path=ppt/slides/_rels/slide31.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65.png"/><Relationship Id="rId7" Type="http://schemas.openxmlformats.org/officeDocument/2006/relationships/image" Target="../media/image8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3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65.png"/><Relationship Id="rId7"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 Id="rId9" Type="http://schemas.openxmlformats.org/officeDocument/2006/relationships/image" Target="../media/image90.jpeg"/></Relationships>
</file>

<file path=ppt/slides/_rels/slide3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5.png"/><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3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94.jpe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9.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8.png"/><Relationship Id="rId5" Type="http://schemas.openxmlformats.org/officeDocument/2006/relationships/image" Target="../media/image17.png"/><Relationship Id="rId10" Type="http://schemas.openxmlformats.org/officeDocument/2006/relationships/image" Target="../media/image31.svg"/><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95.jpeg"/></Relationships>
</file>

<file path=ppt/slides/_rels/slide3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96.png"/><Relationship Id="rId7"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97.jpe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9.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8.png"/><Relationship Id="rId5" Type="http://schemas.openxmlformats.org/officeDocument/2006/relationships/image" Target="../media/image17.png"/><Relationship Id="rId10" Type="http://schemas.openxmlformats.org/officeDocument/2006/relationships/image" Target="../media/image31.svg"/><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98.png"/></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2.jpe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8.png"/><Relationship Id="rId5" Type="http://schemas.openxmlformats.org/officeDocument/2006/relationships/image" Target="../media/image17.png"/><Relationship Id="rId10" Type="http://schemas.openxmlformats.org/officeDocument/2006/relationships/image" Target="../media/image31.svg"/><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33.jpeg"/></Relationships>
</file>

<file path=ppt/slides/_rels/slide40.xml.rels><?xml version="1.0" encoding="UTF-8" standalone="yes"?>
<Relationships xmlns="http://schemas.openxmlformats.org/package/2006/relationships"><Relationship Id="rId8" Type="http://schemas.openxmlformats.org/officeDocument/2006/relationships/slide" Target="slide42.xml"/><Relationship Id="rId13" Type="http://schemas.openxmlformats.org/officeDocument/2006/relationships/image" Target="../media/image101.gif"/><Relationship Id="rId3" Type="http://schemas.openxmlformats.org/officeDocument/2006/relationships/slideLayout" Target="../slideLayouts/slideLayout13.xml"/><Relationship Id="rId7" Type="http://schemas.openxmlformats.org/officeDocument/2006/relationships/slide" Target="slide41.xml"/><Relationship Id="rId12" Type="http://schemas.openxmlformats.org/officeDocument/2006/relationships/slide" Target="slide46.xml"/><Relationship Id="rId2" Type="http://schemas.openxmlformats.org/officeDocument/2006/relationships/audio" Target="../media/media1.wav"/><Relationship Id="rId16" Type="http://schemas.openxmlformats.org/officeDocument/2006/relationships/image" Target="../media/image104.png"/><Relationship Id="rId1" Type="http://schemas.microsoft.com/office/2007/relationships/media" Target="../media/media1.wav"/><Relationship Id="rId6" Type="http://schemas.openxmlformats.org/officeDocument/2006/relationships/image" Target="../media/image100.png"/><Relationship Id="rId11" Type="http://schemas.openxmlformats.org/officeDocument/2006/relationships/slide" Target="slide45.xml"/><Relationship Id="rId5" Type="http://schemas.openxmlformats.org/officeDocument/2006/relationships/image" Target="../media/image99.png"/><Relationship Id="rId15" Type="http://schemas.openxmlformats.org/officeDocument/2006/relationships/image" Target="../media/image103.gif"/><Relationship Id="rId10" Type="http://schemas.openxmlformats.org/officeDocument/2006/relationships/slide" Target="slide44.xml"/><Relationship Id="rId4" Type="http://schemas.openxmlformats.org/officeDocument/2006/relationships/notesSlide" Target="../notesSlides/notesSlide40.xml"/><Relationship Id="rId9" Type="http://schemas.openxmlformats.org/officeDocument/2006/relationships/slide" Target="slide43.xml"/><Relationship Id="rId14" Type="http://schemas.openxmlformats.org/officeDocument/2006/relationships/image" Target="../media/image102.gif"/></Relationships>
</file>

<file path=ppt/slides/_rels/slide41.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png"/><Relationship Id="rId3" Type="http://schemas.openxmlformats.org/officeDocument/2006/relationships/audio" Target="../media/audio1.wav"/><Relationship Id="rId7" Type="http://schemas.microsoft.com/office/2007/relationships/hdphoto" Target="../media/hdphoto7.wdp"/><Relationship Id="rId12" Type="http://schemas.openxmlformats.org/officeDocument/2006/relationships/image" Target="../media/image108.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image" Target="../media/image105.png"/><Relationship Id="rId11" Type="http://schemas.microsoft.com/office/2007/relationships/hdphoto" Target="../media/hdphoto9.wdp"/><Relationship Id="rId5" Type="http://schemas.openxmlformats.org/officeDocument/2006/relationships/audio" Target="../media/audio3.wav"/><Relationship Id="rId15" Type="http://schemas.openxmlformats.org/officeDocument/2006/relationships/slide" Target="slide40.xml"/><Relationship Id="rId10" Type="http://schemas.openxmlformats.org/officeDocument/2006/relationships/image" Target="../media/image107.png"/><Relationship Id="rId4" Type="http://schemas.openxmlformats.org/officeDocument/2006/relationships/audio" Target="../media/audio2.wav"/><Relationship Id="rId9" Type="http://schemas.microsoft.com/office/2007/relationships/hdphoto" Target="../media/hdphoto8.wdp"/><Relationship Id="rId14" Type="http://schemas.openxmlformats.org/officeDocument/2006/relationships/image" Target="../media/image110.png"/></Relationships>
</file>

<file path=ppt/slides/_rels/slide42.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png"/><Relationship Id="rId3" Type="http://schemas.openxmlformats.org/officeDocument/2006/relationships/audio" Target="../media/audio1.wav"/><Relationship Id="rId7" Type="http://schemas.microsoft.com/office/2007/relationships/hdphoto" Target="../media/hdphoto7.wdp"/><Relationship Id="rId12"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05.png"/><Relationship Id="rId11" Type="http://schemas.microsoft.com/office/2007/relationships/hdphoto" Target="../media/hdphoto9.wdp"/><Relationship Id="rId5" Type="http://schemas.openxmlformats.org/officeDocument/2006/relationships/audio" Target="../media/audio2.wav"/><Relationship Id="rId15" Type="http://schemas.openxmlformats.org/officeDocument/2006/relationships/slide" Target="slide40.xml"/><Relationship Id="rId10" Type="http://schemas.openxmlformats.org/officeDocument/2006/relationships/image" Target="../media/image107.png"/><Relationship Id="rId4" Type="http://schemas.openxmlformats.org/officeDocument/2006/relationships/audio" Target="../media/audio3.wav"/><Relationship Id="rId9" Type="http://schemas.microsoft.com/office/2007/relationships/hdphoto" Target="../media/hdphoto8.wdp"/><Relationship Id="rId14" Type="http://schemas.openxmlformats.org/officeDocument/2006/relationships/image" Target="../media/image111.png"/></Relationships>
</file>

<file path=ppt/slides/_rels/slide4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png"/><Relationship Id="rId3" Type="http://schemas.openxmlformats.org/officeDocument/2006/relationships/audio" Target="../media/audio1.wav"/><Relationship Id="rId7" Type="http://schemas.microsoft.com/office/2007/relationships/hdphoto" Target="../media/hdphoto7.wdp"/><Relationship Id="rId12" Type="http://schemas.openxmlformats.org/officeDocument/2006/relationships/image" Target="../media/image108.pn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105.png"/><Relationship Id="rId11" Type="http://schemas.microsoft.com/office/2007/relationships/hdphoto" Target="../media/hdphoto9.wdp"/><Relationship Id="rId5" Type="http://schemas.openxmlformats.org/officeDocument/2006/relationships/audio" Target="../media/audio3.wav"/><Relationship Id="rId15" Type="http://schemas.openxmlformats.org/officeDocument/2006/relationships/slide" Target="slide40.xml"/><Relationship Id="rId10" Type="http://schemas.openxmlformats.org/officeDocument/2006/relationships/image" Target="../media/image107.png"/><Relationship Id="rId4" Type="http://schemas.openxmlformats.org/officeDocument/2006/relationships/audio" Target="../media/audio2.wav"/><Relationship Id="rId9" Type="http://schemas.microsoft.com/office/2007/relationships/hdphoto" Target="../media/hdphoto8.wdp"/><Relationship Id="rId14" Type="http://schemas.openxmlformats.org/officeDocument/2006/relationships/image" Target="../media/image110.png"/></Relationships>
</file>

<file path=ppt/slides/_rels/slide44.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audio" Target="../media/audio1.wav"/><Relationship Id="rId7" Type="http://schemas.microsoft.com/office/2007/relationships/hdphoto" Target="../media/hdphoto7.wdp"/><Relationship Id="rId12" Type="http://schemas.openxmlformats.org/officeDocument/2006/relationships/image" Target="../media/image110.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05.png"/><Relationship Id="rId11" Type="http://schemas.microsoft.com/office/2007/relationships/hdphoto" Target="../media/hdphoto9.wdp"/><Relationship Id="rId5" Type="http://schemas.openxmlformats.org/officeDocument/2006/relationships/audio" Target="../media/audio2.wav"/><Relationship Id="rId10" Type="http://schemas.openxmlformats.org/officeDocument/2006/relationships/image" Target="../media/image107.png"/><Relationship Id="rId4" Type="http://schemas.openxmlformats.org/officeDocument/2006/relationships/audio" Target="../media/audio3.wav"/><Relationship Id="rId9" Type="http://schemas.microsoft.com/office/2007/relationships/hdphoto" Target="../media/hdphoto8.wdp"/><Relationship Id="rId14" Type="http://schemas.openxmlformats.org/officeDocument/2006/relationships/slide" Target="slide40.xml"/></Relationships>
</file>

<file path=ppt/slides/_rels/slide45.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png"/><Relationship Id="rId3" Type="http://schemas.openxmlformats.org/officeDocument/2006/relationships/audio" Target="../media/audio1.wav"/><Relationship Id="rId7" Type="http://schemas.microsoft.com/office/2007/relationships/hdphoto" Target="../media/hdphoto7.wdp"/><Relationship Id="rId12"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105.png"/><Relationship Id="rId11" Type="http://schemas.microsoft.com/office/2007/relationships/hdphoto" Target="../media/hdphoto9.wdp"/><Relationship Id="rId5" Type="http://schemas.openxmlformats.org/officeDocument/2006/relationships/audio" Target="../media/audio2.wav"/><Relationship Id="rId15" Type="http://schemas.openxmlformats.org/officeDocument/2006/relationships/slide" Target="slide40.xml"/><Relationship Id="rId10" Type="http://schemas.openxmlformats.org/officeDocument/2006/relationships/image" Target="../media/image107.png"/><Relationship Id="rId4" Type="http://schemas.openxmlformats.org/officeDocument/2006/relationships/audio" Target="../media/audio3.wav"/><Relationship Id="rId9" Type="http://schemas.microsoft.com/office/2007/relationships/hdphoto" Target="../media/hdphoto8.wdp"/><Relationship Id="rId14" Type="http://schemas.openxmlformats.org/officeDocument/2006/relationships/image" Target="../media/image111.png"/></Relationships>
</file>

<file path=ppt/slides/_rels/slide4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audio" Target="../media/audio1.wav"/><Relationship Id="rId7" Type="http://schemas.microsoft.com/office/2007/relationships/hdphoto" Target="../media/hdphoto7.wdp"/><Relationship Id="rId12"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105.png"/><Relationship Id="rId11" Type="http://schemas.microsoft.com/office/2007/relationships/hdphoto" Target="../media/hdphoto9.wdp"/><Relationship Id="rId5" Type="http://schemas.openxmlformats.org/officeDocument/2006/relationships/audio" Target="../media/audio2.wav"/><Relationship Id="rId10" Type="http://schemas.openxmlformats.org/officeDocument/2006/relationships/image" Target="../media/image107.png"/><Relationship Id="rId4" Type="http://schemas.openxmlformats.org/officeDocument/2006/relationships/audio" Target="../media/audio3.wav"/><Relationship Id="rId9" Type="http://schemas.microsoft.com/office/2007/relationships/hdphoto" Target="../media/hdphoto8.wdp"/><Relationship Id="rId14" Type="http://schemas.openxmlformats.org/officeDocument/2006/relationships/slide" Target="slide40.xml"/></Relationships>
</file>

<file path=ppt/slides/_rels/slide4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112.jpeg"/><Relationship Id="rId3" Type="http://schemas.openxmlformats.org/officeDocument/2006/relationships/image" Target="../media/image26.png"/><Relationship Id="rId7" Type="http://schemas.openxmlformats.org/officeDocument/2006/relationships/image" Target="../media/image28.png"/><Relationship Id="rId12" Type="http://schemas.openxmlformats.org/officeDocument/2006/relationships/image" Target="../media/image9.sv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8.png"/><Relationship Id="rId5" Type="http://schemas.openxmlformats.org/officeDocument/2006/relationships/image" Target="../media/image17.png"/><Relationship Id="rId10" Type="http://schemas.openxmlformats.org/officeDocument/2006/relationships/image" Target="../media/image31.svg"/><Relationship Id="rId4" Type="http://schemas.openxmlformats.org/officeDocument/2006/relationships/image" Target="../media/image27.svg"/><Relationship Id="rId9" Type="http://schemas.openxmlformats.org/officeDocument/2006/relationships/image" Target="../media/image30.png"/><Relationship Id="rId14" Type="http://schemas.openxmlformats.org/officeDocument/2006/relationships/image" Target="../media/image113.png"/></Relationships>
</file>

<file path=ppt/slides/_rels/slide48.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17.png"/><Relationship Id="rId7"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15.svg"/><Relationship Id="rId5" Type="http://schemas.openxmlformats.org/officeDocument/2006/relationships/image" Target="../media/image114.png"/><Relationship Id="rId4" Type="http://schemas.openxmlformats.org/officeDocument/2006/relationships/image" Target="../media/image18.svg"/></Relationships>
</file>

<file path=ppt/slides/_rels/slide49.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120.jpeg"/><Relationship Id="rId3" Type="http://schemas.openxmlformats.org/officeDocument/2006/relationships/image" Target="../media/image17.png"/><Relationship Id="rId7" Type="http://schemas.openxmlformats.org/officeDocument/2006/relationships/image" Target="../media/image61.png"/><Relationship Id="rId12" Type="http://schemas.openxmlformats.org/officeDocument/2006/relationships/image" Target="../media/image119.jpeg"/><Relationship Id="rId2" Type="http://schemas.openxmlformats.org/officeDocument/2006/relationships/notesSlide" Target="../notesSlides/notesSlide49.xml"/><Relationship Id="rId16"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15.svg"/><Relationship Id="rId11" Type="http://schemas.openxmlformats.org/officeDocument/2006/relationships/image" Target="../media/image118.jpeg"/><Relationship Id="rId5" Type="http://schemas.openxmlformats.org/officeDocument/2006/relationships/image" Target="../media/image114.png"/><Relationship Id="rId15" Type="http://schemas.openxmlformats.org/officeDocument/2006/relationships/image" Target="../media/image122.jpeg"/><Relationship Id="rId10" Type="http://schemas.openxmlformats.org/officeDocument/2006/relationships/image" Target="../media/image117.jpeg"/><Relationship Id="rId4" Type="http://schemas.openxmlformats.org/officeDocument/2006/relationships/image" Target="../media/image18.svg"/><Relationship Id="rId9" Type="http://schemas.openxmlformats.org/officeDocument/2006/relationships/image" Target="../media/image116.jpeg"/><Relationship Id="rId14" Type="http://schemas.openxmlformats.org/officeDocument/2006/relationships/image" Target="../media/image121.jpe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6.png"/><Relationship Id="rId3"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6.png"/><Relationship Id="rId5" Type="http://schemas.openxmlformats.org/officeDocument/2006/relationships/image" Target="../media/image8.png"/><Relationship Id="rId10" Type="http://schemas.openxmlformats.org/officeDocument/2006/relationships/image" Target="../media/image35.svg"/><Relationship Id="rId4" Type="http://schemas.openxmlformats.org/officeDocument/2006/relationships/image" Target="../media/image18.svg"/><Relationship Id="rId9" Type="http://schemas.openxmlformats.org/officeDocument/2006/relationships/image" Target="../media/image34.png"/></Relationships>
</file>

<file path=ppt/slides/_rels/slide5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35.svg"/><Relationship Id="rId4" Type="http://schemas.openxmlformats.org/officeDocument/2006/relationships/image" Target="../media/image18.sv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8.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7.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9.svg"/><Relationship Id="rId11" Type="http://schemas.openxmlformats.org/officeDocument/2006/relationships/image" Target="../media/image42.png"/><Relationship Id="rId5" Type="http://schemas.openxmlformats.org/officeDocument/2006/relationships/image" Target="../media/image8.png"/><Relationship Id="rId10" Type="http://schemas.openxmlformats.org/officeDocument/2006/relationships/image" Target="../media/image41.png"/><Relationship Id="rId4" Type="http://schemas.openxmlformats.org/officeDocument/2006/relationships/image" Target="../media/image18.sv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1867574" y="5382339"/>
            <a:ext cx="14486741" cy="2716265"/>
          </a:xfrm>
          <a:prstGeom prst="rect">
            <a:avLst/>
          </a:prstGeom>
        </p:spPr>
      </p:pic>
      <p:sp>
        <p:nvSpPr>
          <p:cNvPr id="2" name="Rectangle 1"/>
          <p:cNvSpPr/>
          <p:nvPr/>
        </p:nvSpPr>
        <p:spPr>
          <a:xfrm>
            <a:off x="3145897" y="5782123"/>
            <a:ext cx="12185459" cy="1754326"/>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cuộc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gặp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chưa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thiệu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về</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bè</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24083" y="3894534"/>
            <a:ext cx="6465058" cy="928617"/>
          </a:xfrm>
          <a:prstGeom prst="rect">
            <a:avLst/>
          </a:prstGeom>
        </p:spPr>
      </p:pic>
      <p:pic>
        <p:nvPicPr>
          <p:cNvPr id="5" name="Picture 4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211186" y="369718"/>
            <a:ext cx="4285296" cy="3739895"/>
          </a:xfrm>
          <a:prstGeom prst="rect">
            <a:avLst/>
          </a:prstGeom>
        </p:spPr>
      </p:pic>
      <p:pic>
        <p:nvPicPr>
          <p:cNvPr id="6" name="Picture 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18492" y="-999804"/>
            <a:ext cx="4294383" cy="4114800"/>
          </a:xfrm>
          <a:prstGeom prst="rect">
            <a:avLst/>
          </a:prstGeom>
        </p:spPr>
      </p:pic>
      <p:pic>
        <p:nvPicPr>
          <p:cNvPr id="7"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366916" y="7231994"/>
            <a:ext cx="4294383" cy="4114800"/>
          </a:xfrm>
          <a:prstGeom prst="rect">
            <a:avLst/>
          </a:prstGeom>
        </p:spPr>
      </p:pic>
      <p:pic>
        <p:nvPicPr>
          <p:cNvPr id="8"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41218" y="8965596"/>
            <a:ext cx="3352965" cy="2840876"/>
          </a:xfrm>
          <a:prstGeom prst="rect">
            <a:avLst/>
          </a:prstGeom>
        </p:spPr>
      </p:pic>
      <p:pic>
        <p:nvPicPr>
          <p:cNvPr id="9"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4161143" y="-1503017"/>
            <a:ext cx="3352965" cy="2840876"/>
          </a:xfrm>
          <a:prstGeom prst="rect">
            <a:avLst/>
          </a:prstGeom>
        </p:spPr>
      </p:pic>
      <p:pic>
        <p:nvPicPr>
          <p:cNvPr id="10"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01715">
            <a:off x="583220" y="6701175"/>
            <a:ext cx="1450030" cy="1130633"/>
          </a:xfrm>
          <a:prstGeom prst="rect">
            <a:avLst/>
          </a:prstGeom>
        </p:spPr>
      </p:pic>
      <p:pic>
        <p:nvPicPr>
          <p:cNvPr id="11"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649553">
            <a:off x="16618260" y="1966631"/>
            <a:ext cx="1562518" cy="1289788"/>
          </a:xfrm>
          <a:prstGeom prst="rect">
            <a:avLst/>
          </a:prstGeom>
        </p:spPr>
      </p:pic>
      <p:grpSp>
        <p:nvGrpSpPr>
          <p:cNvPr id="12" name="Group 27"/>
          <p:cNvGrpSpPr/>
          <p:nvPr/>
        </p:nvGrpSpPr>
        <p:grpSpPr>
          <a:xfrm>
            <a:off x="10609179" y="9850018"/>
            <a:ext cx="1172978" cy="1172978"/>
            <a:chOff x="0" y="0"/>
            <a:chExt cx="1563971" cy="1563971"/>
          </a:xfrm>
        </p:grpSpPr>
        <p:grpSp>
          <p:nvGrpSpPr>
            <p:cNvPr id="13" name="Group 28"/>
            <p:cNvGrpSpPr/>
            <p:nvPr/>
          </p:nvGrpSpPr>
          <p:grpSpPr>
            <a:xfrm>
              <a:off x="0" y="0"/>
              <a:ext cx="1563971" cy="1563971"/>
              <a:chOff x="0" y="0"/>
              <a:chExt cx="812800" cy="812800"/>
            </a:xfrm>
          </p:grpSpPr>
          <p:sp>
            <p:nvSpPr>
              <p:cNvPr id="17" name="Freeform 2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8" name="TextBox 30"/>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4" name="Group 31"/>
            <p:cNvGrpSpPr/>
            <p:nvPr/>
          </p:nvGrpSpPr>
          <p:grpSpPr>
            <a:xfrm>
              <a:off x="167370" y="167370"/>
              <a:ext cx="1229231" cy="1229231"/>
              <a:chOff x="0" y="0"/>
              <a:chExt cx="812800" cy="812800"/>
            </a:xfrm>
          </p:grpSpPr>
          <p:sp>
            <p:nvSpPr>
              <p:cNvPr id="15" name="Freeform 3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6" name="TextBox 33"/>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pic>
        <p:nvPicPr>
          <p:cNvPr id="19" name="Picture 18"/>
          <p:cNvPicPr>
            <a:picLocks noChangeAspect="1"/>
          </p:cNvPicPr>
          <p:nvPr/>
        </p:nvPicPr>
        <p:blipFill>
          <a:blip r:embed="rId17"/>
          <a:stretch>
            <a:fillRect/>
          </a:stretch>
        </p:blipFill>
        <p:spPr>
          <a:xfrm>
            <a:off x="1867574" y="1519069"/>
            <a:ext cx="9687384" cy="2908044"/>
          </a:xfrm>
          <a:prstGeom prst="rect">
            <a:avLst/>
          </a:prstGeom>
        </p:spPr>
      </p:pic>
    </p:spTree>
    <p:extLst>
      <p:ext uri="{BB962C8B-B14F-4D97-AF65-F5344CB8AC3E}">
        <p14:creationId xmlns:p14="http://schemas.microsoft.com/office/powerpoint/2010/main" val="6942980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2"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82362" y="9115698"/>
            <a:ext cx="3352965" cy="2840876"/>
          </a:xfrm>
          <a:prstGeom prst="rect">
            <a:avLst/>
          </a:prstGeom>
        </p:spPr>
      </p:pic>
      <p:grpSp>
        <p:nvGrpSpPr>
          <p:cNvPr id="23" name="Group 28"/>
          <p:cNvGrpSpPr/>
          <p:nvPr/>
        </p:nvGrpSpPr>
        <p:grpSpPr>
          <a:xfrm>
            <a:off x="13732933" y="-608962"/>
            <a:ext cx="1142219" cy="1142219"/>
            <a:chOff x="0" y="0"/>
            <a:chExt cx="1522959" cy="1522959"/>
          </a:xfrm>
        </p:grpSpPr>
        <p:grpSp>
          <p:nvGrpSpPr>
            <p:cNvPr id="24" name="Group 29"/>
            <p:cNvGrpSpPr/>
            <p:nvPr/>
          </p:nvGrpSpPr>
          <p:grpSpPr>
            <a:xfrm>
              <a:off x="0" y="0"/>
              <a:ext cx="1522959" cy="1522959"/>
              <a:chOff x="0" y="0"/>
              <a:chExt cx="812800" cy="812800"/>
            </a:xfrm>
          </p:grpSpPr>
          <p:sp>
            <p:nvSpPr>
              <p:cNvPr id="28"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9"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32"/>
            <p:cNvGrpSpPr/>
            <p:nvPr/>
          </p:nvGrpSpPr>
          <p:grpSpPr>
            <a:xfrm>
              <a:off x="162981" y="162981"/>
              <a:ext cx="1196997" cy="1196997"/>
              <a:chOff x="0" y="0"/>
              <a:chExt cx="812800" cy="812800"/>
            </a:xfrm>
          </p:grpSpPr>
          <p:sp>
            <p:nvSpPr>
              <p:cNvPr id="26"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0" name="Picture 3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pic>
        <p:nvPicPr>
          <p:cNvPr id="31" name="Picture 3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728082" y="7319099"/>
            <a:ext cx="4294383" cy="4114800"/>
          </a:xfrm>
          <a:prstGeom prst="rect">
            <a:avLst/>
          </a:prstGeom>
        </p:spPr>
      </p:pic>
      <p:pic>
        <p:nvPicPr>
          <p:cNvPr id="12" name="Picture 4"/>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5486400" y="341404"/>
            <a:ext cx="5634990" cy="1056561"/>
          </a:xfrm>
          <a:prstGeom prst="rect">
            <a:avLst/>
          </a:prstGeom>
        </p:spPr>
      </p:pic>
      <p:sp>
        <p:nvSpPr>
          <p:cNvPr id="15" name="TextBox 14"/>
          <p:cNvSpPr txBox="1"/>
          <p:nvPr/>
        </p:nvSpPr>
        <p:spPr>
          <a:xfrm>
            <a:off x="6058844" y="2548916"/>
            <a:ext cx="11630108"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endParaRPr lang="en-US" sz="4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10160505" y="4590667"/>
            <a:ext cx="7557655"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Lôi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a:t>
            </a:r>
          </a:p>
        </p:txBody>
      </p:sp>
      <p:grpSp>
        <p:nvGrpSpPr>
          <p:cNvPr id="21" name="Group 9"/>
          <p:cNvGrpSpPr>
            <a:grpSpLocks noChangeAspect="1"/>
          </p:cNvGrpSpPr>
          <p:nvPr/>
        </p:nvGrpSpPr>
        <p:grpSpPr>
          <a:xfrm>
            <a:off x="-210378" y="3318357"/>
            <a:ext cx="9655491" cy="6214569"/>
            <a:chOff x="0" y="0"/>
            <a:chExt cx="5513070" cy="3548380"/>
          </a:xfrm>
        </p:grpSpPr>
        <p:sp>
          <p:nvSpPr>
            <p:cNvPr id="38" name="Freeform 10"/>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9"/>
              <a:stretch>
                <a:fillRect t="-1378" b="-1378"/>
              </a:stretch>
            </a:blipFill>
          </p:spPr>
        </p:sp>
      </p:grpSp>
      <p:sp>
        <p:nvSpPr>
          <p:cNvPr id="39" name="TextBox 38"/>
          <p:cNvSpPr txBox="1"/>
          <p:nvPr/>
        </p:nvSpPr>
        <p:spPr>
          <a:xfrm>
            <a:off x="5667710" y="309014"/>
            <a:ext cx="6448089"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40" name="TextBox 39"/>
          <p:cNvSpPr txBox="1"/>
          <p:nvPr/>
        </p:nvSpPr>
        <p:spPr>
          <a:xfrm>
            <a:off x="2007596" y="1334234"/>
            <a:ext cx="6448089"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a. </a:t>
            </a:r>
            <a:r>
              <a:rPr lang="en-US" sz="5400" b="1" dirty="0" err="1">
                <a:latin typeface="Times New Roman" panose="02020603050405020304" pitchFamily="18" charset="0"/>
                <a:cs typeface="Times New Roman" panose="02020603050405020304" pitchFamily="18" charset="0"/>
              </a:rPr>
              <a:t>Tác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giả</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069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5486400" y="341404"/>
            <a:ext cx="5634990" cy="1056561"/>
          </a:xfrm>
          <a:prstGeom prst="rect">
            <a:avLst/>
          </a:prstGeom>
        </p:spPr>
      </p:pic>
      <p:sp>
        <p:nvSpPr>
          <p:cNvPr id="7" name="TextBox 6"/>
          <p:cNvSpPr txBox="1"/>
          <p:nvPr/>
        </p:nvSpPr>
        <p:spPr>
          <a:xfrm>
            <a:off x="3430520" y="2811619"/>
            <a:ext cx="3991430" cy="830997"/>
          </a:xfrm>
          <a:prstGeom prst="rect">
            <a:avLst/>
          </a:prstGeom>
          <a:noFill/>
        </p:spPr>
        <p:txBody>
          <a:bodyPr wrap="square" rtlCol="0">
            <a:spAutoFit/>
          </a:bodyPr>
          <a:lstStyle/>
          <a:p>
            <a:pPr algn="just"/>
            <a:r>
              <a:rPr lang="en-US" sz="4800" dirty="0" err="1">
                <a:latin typeface="Times New Roman" panose="02020603050405020304" pitchFamily="18" charset="0"/>
                <a:cs typeface="Times New Roman" panose="02020603050405020304" pitchFamily="18" charset="0"/>
              </a:rPr>
              <a:t>Xuất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xứ</a:t>
            </a:r>
            <a:r>
              <a:rPr lang="en-US" sz="4800" dirty="0">
                <a:latin typeface="Times New Roman" panose="02020603050405020304" pitchFamily="18" charset="0"/>
                <a:cs typeface="Times New Roman" panose="02020603050405020304" pitchFamily="18" charset="0"/>
              </a:rPr>
              <a:t>:</a:t>
            </a:r>
          </a:p>
        </p:txBody>
      </p:sp>
      <p:sp>
        <p:nvSpPr>
          <p:cNvPr id="12" name="TextBox 11"/>
          <p:cNvSpPr txBox="1"/>
          <p:nvPr/>
        </p:nvSpPr>
        <p:spPr>
          <a:xfrm>
            <a:off x="2971800" y="3980611"/>
            <a:ext cx="9385828" cy="3477875"/>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i="1" dirty="0">
                <a:latin typeface="Times New Roman" panose="02020603050405020304" pitchFamily="18" charset="0"/>
                <a:cs typeface="Times New Roman" panose="02020603050405020304" pitchFamily="18" charset="0"/>
              </a:rPr>
              <a:t>“</a:t>
            </a:r>
            <a:r>
              <a:rPr lang="en-US" sz="4400" i="1" dirty="0" err="1">
                <a:latin typeface="Times New Roman" panose="02020603050405020304" pitchFamily="18" charset="0"/>
                <a:cs typeface="Times New Roman" panose="02020603050405020304" pitchFamily="18" charset="0"/>
              </a:rPr>
              <a:t>Chủ</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tích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Chí</a:t>
            </a:r>
            <a:r>
              <a:rPr lang="en-US" sz="4400" i="1" dirty="0">
                <a:latin typeface="Times New Roman" panose="02020603050405020304" pitchFamily="18" charset="0"/>
                <a:cs typeface="Times New Roman" panose="02020603050405020304" pitchFamily="18" charset="0"/>
              </a:rPr>
              <a:t> Minh, </a:t>
            </a:r>
            <a:r>
              <a:rPr lang="en-US" sz="4400" i="1" dirty="0" err="1">
                <a:latin typeface="Times New Roman" panose="02020603050405020304" pitchFamily="18" charset="0"/>
                <a:cs typeface="Times New Roman" panose="02020603050405020304" pitchFamily="18" charset="0"/>
              </a:rPr>
              <a:t>tinh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hoa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khí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phách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tộc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tâm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đại</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diễn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niệm</a:t>
            </a:r>
            <a:r>
              <a:rPr lang="en-US" sz="4400" dirty="0">
                <a:latin typeface="Times New Roman" panose="02020603050405020304" pitchFamily="18" charset="0"/>
                <a:cs typeface="Times New Roman" panose="02020603050405020304" pitchFamily="18" charset="0"/>
              </a:rPr>
              <a:t> 80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Minh (1970).</a:t>
            </a:r>
          </a:p>
        </p:txBody>
      </p:sp>
      <p:pic>
        <p:nvPicPr>
          <p:cNvPr id="8"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51415" y="2916311"/>
            <a:ext cx="789680" cy="705423"/>
          </a:xfrm>
          <a:prstGeom prst="rect">
            <a:avLst/>
          </a:prstGeom>
        </p:spPr>
      </p:pic>
      <p:pic>
        <p:nvPicPr>
          <p:cNvPr id="11"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4705440" y="-1389339"/>
            <a:ext cx="3352965" cy="2840876"/>
          </a:xfrm>
          <a:prstGeom prst="rect">
            <a:avLst/>
          </a:prstGeom>
        </p:spPr>
      </p:pic>
      <p:pic>
        <p:nvPicPr>
          <p:cNvPr id="16" name="Picture 1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01715">
            <a:off x="7275695" y="9295950"/>
            <a:ext cx="1450030" cy="1130633"/>
          </a:xfrm>
          <a:prstGeom prst="rect">
            <a:avLst/>
          </a:prstGeom>
        </p:spPr>
      </p:pic>
      <p:pic>
        <p:nvPicPr>
          <p:cNvPr id="17"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49553">
            <a:off x="16915649" y="2458102"/>
            <a:ext cx="1562518" cy="1289788"/>
          </a:xfrm>
          <a:prstGeom prst="rect">
            <a:avLst/>
          </a:prstGeom>
        </p:spPr>
      </p:pic>
      <p:pic>
        <p:nvPicPr>
          <p:cNvPr id="18" name="Picture 3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18492" y="-999804"/>
            <a:ext cx="4294383" cy="4114800"/>
          </a:xfrm>
          <a:prstGeom prst="rect">
            <a:avLst/>
          </a:prstGeom>
        </p:spPr>
      </p:pic>
      <p:pic>
        <p:nvPicPr>
          <p:cNvPr id="19" name="Picture 3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5366916" y="7231994"/>
            <a:ext cx="4294383" cy="4114800"/>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27571" y="3487409"/>
            <a:ext cx="3980855" cy="6176199"/>
          </a:xfrm>
          <a:prstGeom prst="rect">
            <a:avLst/>
          </a:prstGeom>
        </p:spPr>
      </p:pic>
      <p:sp>
        <p:nvSpPr>
          <p:cNvPr id="23" name="TextBox 22"/>
          <p:cNvSpPr txBox="1"/>
          <p:nvPr/>
        </p:nvSpPr>
        <p:spPr>
          <a:xfrm>
            <a:off x="5667710" y="309014"/>
            <a:ext cx="6448089"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007596" y="1334234"/>
            <a:ext cx="6448089"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b. </a:t>
            </a:r>
            <a:r>
              <a:rPr lang="en-US" sz="5400" b="1" dirty="0" err="1">
                <a:latin typeface="Times New Roman" panose="02020603050405020304" pitchFamily="18" charset="0"/>
                <a:cs typeface="Times New Roman" panose="02020603050405020304" pitchFamily="18" charset="0"/>
              </a:rPr>
              <a:t>Tác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phẩm</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580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0" name="Picture 7"/>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6140446" y="4591602"/>
            <a:ext cx="10121397" cy="4114800"/>
          </a:xfrm>
          <a:prstGeom prst="rect">
            <a:avLst/>
          </a:prstGeom>
        </p:spPr>
      </p:pic>
      <p:pic>
        <p:nvPicPr>
          <p:cNvPr id="25" name="Picture 4"/>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5486400" y="341404"/>
            <a:ext cx="5634990" cy="1056561"/>
          </a:xfrm>
          <a:prstGeom prst="rect">
            <a:avLst/>
          </a:prstGeom>
        </p:spPr>
      </p:pic>
      <p:sp>
        <p:nvSpPr>
          <p:cNvPr id="7" name="TextBox 6"/>
          <p:cNvSpPr txBox="1"/>
          <p:nvPr/>
        </p:nvSpPr>
        <p:spPr>
          <a:xfrm>
            <a:off x="3430520" y="2811619"/>
            <a:ext cx="3991430" cy="830997"/>
          </a:xfrm>
          <a:prstGeom prst="rect">
            <a:avLst/>
          </a:prstGeom>
          <a:noFill/>
        </p:spPr>
        <p:txBody>
          <a:bodyPr wrap="square" rtlCol="0">
            <a:spAutoFit/>
          </a:bodyPr>
          <a:lstStyle/>
          <a:p>
            <a:pPr algn="just"/>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loại</a:t>
            </a:r>
            <a:endParaRPr lang="en-US" sz="48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4876800" y="3907008"/>
            <a:ext cx="9385828"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endParaRPr lang="en-US" sz="4400" dirty="0">
              <a:latin typeface="Times New Roman" panose="02020603050405020304" pitchFamily="18" charset="0"/>
              <a:cs typeface="Times New Roman" panose="02020603050405020304" pitchFamily="18" charset="0"/>
            </a:endParaRPr>
          </a:p>
        </p:txBody>
      </p:sp>
      <p:pic>
        <p:nvPicPr>
          <p:cNvPr id="8"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51415" y="2916311"/>
            <a:ext cx="789680" cy="705423"/>
          </a:xfrm>
          <a:prstGeom prst="rect">
            <a:avLst/>
          </a:prstGeom>
        </p:spPr>
      </p:pic>
      <p:pic>
        <p:nvPicPr>
          <p:cNvPr id="11"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4705440" y="-1389339"/>
            <a:ext cx="3352965" cy="2840876"/>
          </a:xfrm>
          <a:prstGeom prst="rect">
            <a:avLst/>
          </a:prstGeom>
        </p:spPr>
      </p:pic>
      <p:pic>
        <p:nvPicPr>
          <p:cNvPr id="16"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01715">
            <a:off x="7275695" y="9295950"/>
            <a:ext cx="1450030" cy="1130633"/>
          </a:xfrm>
          <a:prstGeom prst="rect">
            <a:avLst/>
          </a:prstGeom>
        </p:spPr>
      </p:pic>
      <p:pic>
        <p:nvPicPr>
          <p:cNvPr id="18" name="Picture 3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18492" y="-999804"/>
            <a:ext cx="4294383" cy="4114800"/>
          </a:xfrm>
          <a:prstGeom prst="rect">
            <a:avLst/>
          </a:prstGeom>
        </p:spPr>
      </p:pic>
      <p:pic>
        <p:nvPicPr>
          <p:cNvPr id="19" name="Picture 3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5366916" y="7231994"/>
            <a:ext cx="4294383" cy="4114800"/>
          </a:xfrm>
          <a:prstGeom prst="rect">
            <a:avLst/>
          </a:prstGeom>
        </p:spPr>
      </p:pic>
      <p:sp>
        <p:nvSpPr>
          <p:cNvPr id="23" name="TextBox 22"/>
          <p:cNvSpPr txBox="1"/>
          <p:nvPr/>
        </p:nvSpPr>
        <p:spPr>
          <a:xfrm>
            <a:off x="5667710" y="309014"/>
            <a:ext cx="6448089"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007596" y="1334234"/>
            <a:ext cx="6448089"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b. </a:t>
            </a:r>
            <a:r>
              <a:rPr lang="en-US" sz="5400" b="1" dirty="0" err="1">
                <a:latin typeface="Times New Roman" panose="02020603050405020304" pitchFamily="18" charset="0"/>
                <a:cs typeface="Times New Roman" panose="02020603050405020304" pitchFamily="18" charset="0"/>
              </a:rPr>
              <a:t>Tác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phẩm</a:t>
            </a:r>
            <a:endParaRPr lang="en-US" sz="5400" b="1" dirty="0">
              <a:latin typeface="Times New Roman" panose="02020603050405020304" pitchFamily="18" charset="0"/>
              <a:cs typeface="Times New Roman" panose="02020603050405020304" pitchFamily="18" charset="0"/>
            </a:endParaRPr>
          </a:p>
        </p:txBody>
      </p:sp>
      <p:pic>
        <p:nvPicPr>
          <p:cNvPr id="13" name="Picture 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00030" y="4764440"/>
            <a:ext cx="7467600" cy="5283327"/>
          </a:xfrm>
          <a:prstGeom prst="rect">
            <a:avLst/>
          </a:prstGeom>
        </p:spPr>
      </p:pic>
      <p:sp>
        <p:nvSpPr>
          <p:cNvPr id="2" name="Rectangle 1"/>
          <p:cNvSpPr/>
          <p:nvPr/>
        </p:nvSpPr>
        <p:spPr>
          <a:xfrm>
            <a:off x="358910" y="6136093"/>
            <a:ext cx="4749528" cy="3170099"/>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Vấn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Phạm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bản</a:t>
            </a:r>
            <a:r>
              <a:rPr lang="en-US" sz="4000"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Đức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tính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dị</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của</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Bác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Hồ</a:t>
            </a:r>
            <a:r>
              <a:rPr lang="en-US" sz="4000" i="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a:t>
            </a:r>
            <a:r>
              <a:rPr lang="en-US" sz="4000" dirty="0">
                <a:latin typeface="Times New Roman" panose="02020603050405020304" pitchFamily="18" charset="0"/>
                <a:cs typeface="Times New Roman" panose="02020603050405020304" pitchFamily="18" charset="0"/>
              </a:rPr>
              <a:t>? </a:t>
            </a:r>
            <a:endParaRPr lang="en-US" sz="4000" dirty="0"/>
          </a:p>
        </p:txBody>
      </p:sp>
      <p:sp>
        <p:nvSpPr>
          <p:cNvPr id="3" name="Rectangle 2"/>
          <p:cNvSpPr/>
          <p:nvPr/>
        </p:nvSpPr>
        <p:spPr>
          <a:xfrm>
            <a:off x="6629144" y="5372098"/>
            <a:ext cx="7633484" cy="2800767"/>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ngay</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Đức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tính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giản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dị</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của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Hồ</a:t>
            </a:r>
            <a:r>
              <a:rPr lang="en-US" sz="4400" i="1" dirty="0">
                <a:latin typeface="Times New Roman" panose="02020603050405020304" pitchFamily="18" charset="0"/>
                <a:cs typeface="Times New Roman" panose="02020603050405020304" pitchFamily="18" charset="0"/>
              </a:rPr>
              <a:t>. </a:t>
            </a:r>
            <a:endParaRPr lang="en-US" sz="4400" dirty="0"/>
          </a:p>
        </p:txBody>
      </p:sp>
      <p:grpSp>
        <p:nvGrpSpPr>
          <p:cNvPr id="21" name="Group 2"/>
          <p:cNvGrpSpPr>
            <a:grpSpLocks noChangeAspect="1"/>
          </p:cNvGrpSpPr>
          <p:nvPr/>
        </p:nvGrpSpPr>
        <p:grpSpPr>
          <a:xfrm>
            <a:off x="14324202" y="4676449"/>
            <a:ext cx="3963798" cy="3634804"/>
            <a:chOff x="0" y="0"/>
            <a:chExt cx="2374900" cy="2011680"/>
          </a:xfrm>
        </p:grpSpPr>
        <p:sp>
          <p:nvSpPr>
            <p:cNvPr id="22" name="Freeform 3"/>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17"/>
              <a:stretch>
                <a:fillRect b="-17690"/>
              </a:stretch>
            </a:blipFill>
          </p:spPr>
        </p:sp>
      </p:grpSp>
    </p:spTree>
    <p:extLst>
      <p:ext uri="{BB962C8B-B14F-4D97-AF65-F5344CB8AC3E}">
        <p14:creationId xmlns:p14="http://schemas.microsoft.com/office/powerpoint/2010/main" val="21704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5486400" y="341404"/>
            <a:ext cx="5634990" cy="1056561"/>
          </a:xfrm>
          <a:prstGeom prst="rect">
            <a:avLst/>
          </a:prstGeom>
        </p:spPr>
      </p:pic>
      <p:sp>
        <p:nvSpPr>
          <p:cNvPr id="7" name="TextBox 6"/>
          <p:cNvSpPr txBox="1"/>
          <p:nvPr/>
        </p:nvSpPr>
        <p:spPr>
          <a:xfrm>
            <a:off x="3430520" y="2811619"/>
            <a:ext cx="3991430" cy="830997"/>
          </a:xfrm>
          <a:prstGeom prst="rect">
            <a:avLst/>
          </a:prstGeom>
          <a:noFill/>
        </p:spPr>
        <p:txBody>
          <a:bodyPr wrap="square" rtlCol="0">
            <a:spAutoFit/>
          </a:bodyPr>
          <a:lstStyle/>
          <a:p>
            <a:pPr algn="just"/>
            <a:r>
              <a:rPr lang="en-US" sz="4800" dirty="0" err="1">
                <a:latin typeface="Times New Roman" panose="02020603050405020304" pitchFamily="18" charset="0"/>
                <a:cs typeface="Times New Roman" panose="02020603050405020304" pitchFamily="18" charset="0"/>
              </a:rPr>
              <a:t>Bố</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cục</a:t>
            </a:r>
            <a:endParaRPr lang="en-US" sz="4800" dirty="0">
              <a:latin typeface="Times New Roman" panose="02020603050405020304" pitchFamily="18" charset="0"/>
              <a:cs typeface="Times New Roman" panose="02020603050405020304" pitchFamily="18" charset="0"/>
            </a:endParaRPr>
          </a:p>
        </p:txBody>
      </p:sp>
      <p:pic>
        <p:nvPicPr>
          <p:cNvPr id="8"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651415" y="2916311"/>
            <a:ext cx="789680" cy="705423"/>
          </a:xfrm>
          <a:prstGeom prst="rect">
            <a:avLst/>
          </a:prstGeom>
        </p:spPr>
      </p:pic>
      <p:pic>
        <p:nvPicPr>
          <p:cNvPr id="11"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4705440" y="-1389339"/>
            <a:ext cx="3352965" cy="2840876"/>
          </a:xfrm>
          <a:prstGeom prst="rect">
            <a:avLst/>
          </a:prstGeom>
        </p:spPr>
      </p:pic>
      <p:pic>
        <p:nvPicPr>
          <p:cNvPr id="18" name="Picture 3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18492" y="-999804"/>
            <a:ext cx="4294383" cy="4114800"/>
          </a:xfrm>
          <a:prstGeom prst="rect">
            <a:avLst/>
          </a:prstGeom>
        </p:spPr>
      </p:pic>
      <p:pic>
        <p:nvPicPr>
          <p:cNvPr id="19" name="Picture 3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366916" y="7231994"/>
            <a:ext cx="4294383" cy="4114800"/>
          </a:xfrm>
          <a:prstGeom prst="rect">
            <a:avLst/>
          </a:prstGeom>
        </p:spPr>
      </p:pic>
      <p:sp>
        <p:nvSpPr>
          <p:cNvPr id="23" name="TextBox 22"/>
          <p:cNvSpPr txBox="1"/>
          <p:nvPr/>
        </p:nvSpPr>
        <p:spPr>
          <a:xfrm>
            <a:off x="5667710" y="309014"/>
            <a:ext cx="6448089"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007596" y="1334234"/>
            <a:ext cx="6448089"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b. </a:t>
            </a:r>
            <a:r>
              <a:rPr lang="en-US" sz="5400" b="1" dirty="0" err="1">
                <a:latin typeface="Times New Roman" panose="02020603050405020304" pitchFamily="18" charset="0"/>
                <a:cs typeface="Times New Roman" panose="02020603050405020304" pitchFamily="18" charset="0"/>
              </a:rPr>
              <a:t>Tác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phẩm</a:t>
            </a:r>
            <a:endParaRPr lang="en-US" sz="5400" b="1" dirty="0">
              <a:latin typeface="Times New Roman" panose="02020603050405020304" pitchFamily="18" charset="0"/>
              <a:cs typeface="Times New Roman" panose="02020603050405020304" pitchFamily="18" charset="0"/>
            </a:endParaRPr>
          </a:p>
        </p:txBody>
      </p:sp>
      <p:pic>
        <p:nvPicPr>
          <p:cNvPr id="26" name="Picture 2"/>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828800" y="4107826"/>
            <a:ext cx="6400800" cy="5791200"/>
          </a:xfrm>
          <a:prstGeom prst="rect">
            <a:avLst/>
          </a:prstGeom>
        </p:spPr>
      </p:pic>
      <p:pic>
        <p:nvPicPr>
          <p:cNvPr id="27" name="Picture 2"/>
          <p:cNvPicPr>
            <a:picLocks noChangeAspect="1"/>
          </p:cNvPicPr>
          <p:nvPr/>
        </p:nvPicPr>
        <p:blipFill>
          <a:blip r:embed="rId11">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128206" y="4090219"/>
            <a:ext cx="6248400" cy="5791200"/>
          </a:xfrm>
          <a:prstGeom prst="rect">
            <a:avLst/>
          </a:prstGeom>
        </p:spPr>
      </p:pic>
      <p:sp>
        <p:nvSpPr>
          <p:cNvPr id="4" name="Rectangle 3"/>
          <p:cNvSpPr/>
          <p:nvPr/>
        </p:nvSpPr>
        <p:spPr>
          <a:xfrm>
            <a:off x="2286000" y="4334107"/>
            <a:ext cx="5562600" cy="1446550"/>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1: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1)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tuyệt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đẹp</a:t>
            </a:r>
            <a:r>
              <a:rPr lang="en-US" sz="4400" b="1" dirty="0">
                <a:latin typeface="Times New Roman" panose="02020603050405020304" pitchFamily="18" charset="0"/>
                <a:cs typeface="Times New Roman" panose="02020603050405020304" pitchFamily="18" charset="0"/>
              </a:rPr>
              <a:t>”.</a:t>
            </a:r>
          </a:p>
        </p:txBody>
      </p:sp>
      <p:sp>
        <p:nvSpPr>
          <p:cNvPr id="28" name="Rectangle 27"/>
          <p:cNvSpPr/>
          <p:nvPr/>
        </p:nvSpPr>
        <p:spPr>
          <a:xfrm>
            <a:off x="2286000" y="5791645"/>
            <a:ext cx="5562600" cy="3477875"/>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a:t>
            </a:r>
          </a:p>
        </p:txBody>
      </p:sp>
      <p:sp>
        <p:nvSpPr>
          <p:cNvPr id="29" name="Rectangle 28"/>
          <p:cNvSpPr/>
          <p:nvPr/>
        </p:nvSpPr>
        <p:spPr>
          <a:xfrm>
            <a:off x="10528216" y="4347138"/>
            <a:ext cx="5562600" cy="1446550"/>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2: (</a:t>
            </a:r>
            <a:r>
              <a:rPr lang="en-US" sz="4400" b="1" dirty="0" err="1">
                <a:latin typeface="Times New Roman" panose="02020603050405020304" pitchFamily="18" charset="0"/>
                <a:cs typeface="Times New Roman" panose="02020603050405020304" pitchFamily="18" charset="0"/>
              </a:rPr>
              <a:t>Đoạn</a:t>
            </a:r>
            <a:r>
              <a:rPr lang="en-US" sz="4400" b="1" dirty="0">
                <a:latin typeface="Times New Roman" panose="02020603050405020304" pitchFamily="18" charset="0"/>
                <a:cs typeface="Times New Roman" panose="02020603050405020304" pitchFamily="18" charset="0"/>
              </a:rPr>
              <a:t> 2, 3, 4)</a:t>
            </a:r>
          </a:p>
          <a:p>
            <a:pPr algn="just"/>
            <a:r>
              <a:rPr lang="en-US" sz="4400" b="1" dirty="0" err="1">
                <a:latin typeface="Times New Roman" panose="02020603050405020304" pitchFamily="18" charset="0"/>
                <a:cs typeface="Times New Roman" panose="02020603050405020304" pitchFamily="18" charset="0"/>
              </a:rPr>
              <a:t>Phần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còn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lại</a:t>
            </a:r>
            <a:endParaRPr lang="en-US" sz="4400" b="1" dirty="0">
              <a:latin typeface="Times New Roman" panose="02020603050405020304" pitchFamily="18" charset="0"/>
              <a:cs typeface="Times New Roman" panose="02020603050405020304" pitchFamily="18" charset="0"/>
            </a:endParaRPr>
          </a:p>
        </p:txBody>
      </p:sp>
      <p:sp>
        <p:nvSpPr>
          <p:cNvPr id="30" name="Rectangle 29"/>
          <p:cNvSpPr/>
          <p:nvPr/>
        </p:nvSpPr>
        <p:spPr>
          <a:xfrm>
            <a:off x="10528216" y="5804676"/>
            <a:ext cx="5562600" cy="2123658"/>
          </a:xfrm>
          <a:prstGeom prst="rect">
            <a:avLst/>
          </a:prstGeom>
        </p:spPr>
        <p:txBody>
          <a:bodyPr wrap="square">
            <a:spAutoFit/>
          </a:bodyPr>
          <a:lstStyle/>
          <a:p>
            <a:pPr algn="just"/>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4531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barn(inVertical)">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28" grpId="0"/>
      <p:bldP spid="29" grpId="0"/>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84862" y="3000570"/>
            <a:ext cx="21198969" cy="4939359"/>
          </a:xfrm>
          <a:prstGeom prst="rect">
            <a:avLst/>
          </a:prstGeom>
        </p:spPr>
      </p:pic>
      <p:grpSp>
        <p:nvGrpSpPr>
          <p:cNvPr id="3" name="Group 3"/>
          <p:cNvGrpSpPr/>
          <p:nvPr/>
        </p:nvGrpSpPr>
        <p:grpSpPr>
          <a:xfrm rot="-309947">
            <a:off x="9011554" y="362027"/>
            <a:ext cx="6165272" cy="5660437"/>
            <a:chOff x="0" y="0"/>
            <a:chExt cx="1737657" cy="1595371"/>
          </a:xfrm>
        </p:grpSpPr>
        <p:sp>
          <p:nvSpPr>
            <p:cNvPr id="4" name="Freeform 4"/>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A17A6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30112" y="3383921"/>
            <a:ext cx="9189736" cy="2954655"/>
          </a:xfrm>
          <a:prstGeom prst="rect">
            <a:avLst/>
          </a:prstGeom>
        </p:spPr>
        <p:txBody>
          <a:bodyPr wrap="square" lIns="0" tIns="0" rIns="0" bIns="0" rtlCol="0" anchor="t">
            <a:spAutoFit/>
          </a:bodyPr>
          <a:lstStyle/>
          <a:p>
            <a:pPr algn="ctr"/>
            <a:r>
              <a:rPr lang="en-US" sz="9600" dirty="0">
                <a:solidFill>
                  <a:srgbClr val="5B4636"/>
                </a:solidFill>
                <a:latin typeface="#9Slide06 SVNStella" panose="02000000000000000000" pitchFamily="2" charset="0"/>
              </a:rPr>
              <a:t>II. </a:t>
            </a:r>
          </a:p>
          <a:p>
            <a:pPr algn="ctr"/>
            <a:r>
              <a:rPr lang="en-US" sz="9600" dirty="0" err="1">
                <a:solidFill>
                  <a:srgbClr val="5B4636"/>
                </a:solidFill>
                <a:latin typeface="#9Slide06 SVNStella" panose="02000000000000000000" pitchFamily="2" charset="0"/>
              </a:rPr>
              <a:t>Tìm</a:t>
            </a:r>
            <a:r>
              <a:rPr lang="en-US" sz="9600" dirty="0">
                <a:solidFill>
                  <a:srgbClr val="5B4636"/>
                </a:solidFill>
                <a:latin typeface="#9Slide06 SVNStella" panose="02000000000000000000" pitchFamily="2" charset="0"/>
              </a:rPr>
              <a:t> </a:t>
            </a:r>
            <a:r>
              <a:rPr lang="en-US" sz="9600" dirty="0" err="1">
                <a:solidFill>
                  <a:srgbClr val="5B4636"/>
                </a:solidFill>
                <a:latin typeface="#9Slide06 SVNStella" panose="02000000000000000000" pitchFamily="2" charset="0"/>
              </a:rPr>
              <a:t>hiểu</a:t>
            </a:r>
            <a:r>
              <a:rPr lang="en-US" sz="9600" dirty="0">
                <a:solidFill>
                  <a:srgbClr val="5B4636"/>
                </a:solidFill>
                <a:latin typeface="#9Slide06 SVNStella" panose="02000000000000000000" pitchFamily="2" charset="0"/>
              </a:rPr>
              <a:t> chi </a:t>
            </a:r>
            <a:r>
              <a:rPr lang="en-US" sz="9600" dirty="0" err="1">
                <a:solidFill>
                  <a:srgbClr val="5B4636"/>
                </a:solidFill>
                <a:latin typeface="#9Slide06 SVNStella" panose="02000000000000000000" pitchFamily="2" charset="0"/>
              </a:rPr>
              <a:t>tiết</a:t>
            </a:r>
            <a:endParaRPr lang="en-US" sz="9600" dirty="0">
              <a:solidFill>
                <a:srgbClr val="5B4636"/>
              </a:solidFill>
              <a:latin typeface="#9Slide06 SVNStella" panose="02000000000000000000" pitchFamily="2" charset="0"/>
            </a:endParaR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4705440" y="-1389339"/>
            <a:ext cx="3352965" cy="2840876"/>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496" y="8842342"/>
            <a:ext cx="3352965" cy="2840876"/>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1715">
            <a:off x="7275695" y="9295950"/>
            <a:ext cx="1450030" cy="1130633"/>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49553">
            <a:off x="16915649" y="2458102"/>
            <a:ext cx="1562518" cy="1289788"/>
          </a:xfrm>
          <a:prstGeom prst="rect">
            <a:avLst/>
          </a:prstGeom>
        </p:spPr>
      </p:pic>
      <p:grpSp>
        <p:nvGrpSpPr>
          <p:cNvPr id="21" name="Group 21"/>
          <p:cNvGrpSpPr/>
          <p:nvPr/>
        </p:nvGrpSpPr>
        <p:grpSpPr>
          <a:xfrm>
            <a:off x="10609179" y="985001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6237930" y="-571110"/>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18492" y="-999804"/>
            <a:ext cx="4294383" cy="4114800"/>
          </a:xfrm>
          <a:prstGeom prst="rect">
            <a:avLst/>
          </a:prstGeom>
        </p:spPr>
      </p:pic>
      <p:pic>
        <p:nvPicPr>
          <p:cNvPr id="36" name="Picture 3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5366916" y="7231994"/>
            <a:ext cx="4294383" cy="4114800"/>
          </a:xfrm>
          <a:prstGeom prst="rect">
            <a:avLst/>
          </a:prstGeom>
        </p:spPr>
      </p:pic>
      <p:pic>
        <p:nvPicPr>
          <p:cNvPr id="5122" name="Picture 2" descr="Bác Hồ - những ngày cuối cùng - Hồ Chí Min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230353">
            <a:off x="9365353" y="749170"/>
            <a:ext cx="5587595" cy="471726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8"/>
          <p:cNvGrpSpPr/>
          <p:nvPr/>
        </p:nvGrpSpPr>
        <p:grpSpPr>
          <a:xfrm rot="454389">
            <a:off x="11234333" y="4185217"/>
            <a:ext cx="5450861" cy="5184918"/>
            <a:chOff x="0" y="0"/>
            <a:chExt cx="1931769" cy="1837519"/>
          </a:xfrm>
        </p:grpSpPr>
        <p:sp>
          <p:nvSpPr>
            <p:cNvPr id="9" name="Freeform 9"/>
            <p:cNvSpPr/>
            <p:nvPr/>
          </p:nvSpPr>
          <p:spPr>
            <a:xfrm>
              <a:off x="0" y="0"/>
              <a:ext cx="1931769" cy="1837519"/>
            </a:xfrm>
            <a:custGeom>
              <a:avLst/>
              <a:gdLst/>
              <a:ahLst/>
              <a:cxnLst/>
              <a:rect l="l" t="t" r="r" b="b"/>
              <a:pathLst>
                <a:path w="1931769" h="1837519">
                  <a:moveTo>
                    <a:pt x="0" y="0"/>
                  </a:moveTo>
                  <a:lnTo>
                    <a:pt x="1931769" y="0"/>
                  </a:lnTo>
                  <a:lnTo>
                    <a:pt x="1931769" y="1837519"/>
                  </a:lnTo>
                  <a:lnTo>
                    <a:pt x="0" y="1837519"/>
                  </a:lnTo>
                  <a:close/>
                </a:path>
              </a:pathLst>
            </a:custGeom>
            <a:solidFill>
              <a:srgbClr val="A17A6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124" name="Picture 4" descr="Hình ảnh bác Hồ - Tổng hợp hình ảnh đẹp về bác Hồ kính yêu - Beatwiki"/>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35656">
            <a:off x="11582609" y="4721026"/>
            <a:ext cx="4762500" cy="4118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351313"/>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noChangeAspect="1"/>
          </p:cNvGrpSpPr>
          <p:nvPr/>
        </p:nvGrpSpPr>
        <p:grpSpPr>
          <a:xfrm>
            <a:off x="954720" y="2120545"/>
            <a:ext cx="5510882" cy="5591471"/>
            <a:chOff x="0" y="0"/>
            <a:chExt cx="2952750" cy="2995930"/>
          </a:xfrm>
        </p:grpSpPr>
        <p:sp>
          <p:nvSpPr>
            <p:cNvPr id="5" name="Freeform 3"/>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3"/>
              <a:stretch>
                <a:fillRect l="-56849" r="-36509"/>
              </a:stretch>
            </a:blipFill>
          </p:spPr>
        </p:sp>
      </p:grpSp>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4705440" y="-1389339"/>
            <a:ext cx="3352965" cy="2840876"/>
          </a:xfrm>
          <a:prstGeom prst="rect">
            <a:avLst/>
          </a:prstGeom>
        </p:spPr>
      </p:pic>
      <p:pic>
        <p:nvPicPr>
          <p:cNvPr id="7"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0496" y="8842342"/>
            <a:ext cx="3352965" cy="2840876"/>
          </a:xfrm>
          <a:prstGeom prst="rect">
            <a:avLst/>
          </a:prstGeom>
        </p:spPr>
      </p:pic>
      <p:pic>
        <p:nvPicPr>
          <p:cNvPr id="8"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715">
            <a:off x="5795728" y="9445906"/>
            <a:ext cx="1450030" cy="1130633"/>
          </a:xfrm>
          <a:prstGeom prst="rect">
            <a:avLst/>
          </a:prstGeom>
        </p:spPr>
      </p:pic>
      <p:grpSp>
        <p:nvGrpSpPr>
          <p:cNvPr id="9" name="Group 26"/>
          <p:cNvGrpSpPr/>
          <p:nvPr/>
        </p:nvGrpSpPr>
        <p:grpSpPr>
          <a:xfrm>
            <a:off x="6237930" y="-571110"/>
            <a:ext cx="1142219" cy="1142219"/>
            <a:chOff x="0" y="0"/>
            <a:chExt cx="1522959" cy="1522959"/>
          </a:xfrm>
        </p:grpSpPr>
        <p:grpSp>
          <p:nvGrpSpPr>
            <p:cNvPr id="10" name="Group 27"/>
            <p:cNvGrpSpPr/>
            <p:nvPr/>
          </p:nvGrpSpPr>
          <p:grpSpPr>
            <a:xfrm>
              <a:off x="0" y="0"/>
              <a:ext cx="1522959" cy="1522959"/>
              <a:chOff x="0" y="0"/>
              <a:chExt cx="812800" cy="812800"/>
            </a:xfrm>
          </p:grpSpPr>
          <p:sp>
            <p:nvSpPr>
              <p:cNvPr id="14"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sp>
          <p:sp>
            <p:nvSpPr>
              <p:cNvPr id="15"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11" name="Group 30"/>
            <p:cNvGrpSpPr/>
            <p:nvPr/>
          </p:nvGrpSpPr>
          <p:grpSpPr>
            <a:xfrm>
              <a:off x="162981" y="162981"/>
              <a:ext cx="1196997" cy="1196997"/>
              <a:chOff x="0" y="0"/>
              <a:chExt cx="812800" cy="812800"/>
            </a:xfrm>
          </p:grpSpPr>
          <p:sp>
            <p:nvSpPr>
              <p:cNvPr id="12"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3"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6" name="Picture 3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8492" y="-999804"/>
            <a:ext cx="4294383" cy="4114800"/>
          </a:xfrm>
          <a:prstGeom prst="rect">
            <a:avLst/>
          </a:prstGeom>
        </p:spPr>
      </p:pic>
      <p:pic>
        <p:nvPicPr>
          <p:cNvPr id="17" name="Picture 3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366916" y="7231994"/>
            <a:ext cx="4294383" cy="4114800"/>
          </a:xfrm>
          <a:prstGeom prst="rect">
            <a:avLst/>
          </a:prstGeom>
        </p:spPr>
      </p:pic>
      <p:pic>
        <p:nvPicPr>
          <p:cNvPr id="18"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92901" y="1463376"/>
            <a:ext cx="9601384" cy="6952699"/>
          </a:xfrm>
          <a:prstGeom prst="rect">
            <a:avLst/>
          </a:prstGeom>
        </p:spPr>
      </p:pic>
      <p:sp>
        <p:nvSpPr>
          <p:cNvPr id="19" name="TextBox 15"/>
          <p:cNvSpPr txBox="1"/>
          <p:nvPr/>
        </p:nvSpPr>
        <p:spPr>
          <a:xfrm>
            <a:off x="7192186" y="2111064"/>
            <a:ext cx="9189736" cy="5109091"/>
          </a:xfrm>
          <a:prstGeom prst="rect">
            <a:avLst/>
          </a:prstGeom>
        </p:spPr>
        <p:txBody>
          <a:bodyPr wrap="square" lIns="0" tIns="0" rIns="0" bIns="0" rtlCol="0" anchor="t">
            <a:spAutoFit/>
          </a:bodyPr>
          <a:lstStyle/>
          <a:p>
            <a:pPr algn="ctr"/>
            <a:r>
              <a:rPr lang="en-US" sz="16600" dirty="0">
                <a:solidFill>
                  <a:srgbClr val="5B4636"/>
                </a:solidFill>
                <a:latin typeface="#9Slide05 The Carpenter" pitchFamily="2" charset="0"/>
              </a:rPr>
              <a:t>1. </a:t>
            </a:r>
          </a:p>
          <a:p>
            <a:pPr algn="ctr"/>
            <a:r>
              <a:rPr lang="en-US" sz="16600" dirty="0" err="1">
                <a:solidFill>
                  <a:srgbClr val="5B4636"/>
                </a:solidFill>
                <a:latin typeface="#9Slide05 The Carpenter" pitchFamily="2" charset="0"/>
              </a:rPr>
              <a:t>Nêu</a:t>
            </a:r>
            <a:r>
              <a:rPr lang="en-US" sz="16600" dirty="0">
                <a:solidFill>
                  <a:srgbClr val="5B4636"/>
                </a:solidFill>
                <a:latin typeface="#9Slide05 The Carpenter" pitchFamily="2" charset="0"/>
              </a:rPr>
              <a:t> </a:t>
            </a:r>
            <a:r>
              <a:rPr lang="en-US" sz="16600" dirty="0" err="1">
                <a:solidFill>
                  <a:srgbClr val="5B4636"/>
                </a:solidFill>
                <a:latin typeface="#9Slide05 The Carpenter" pitchFamily="2" charset="0"/>
              </a:rPr>
              <a:t>vấn</a:t>
            </a:r>
            <a:r>
              <a:rPr lang="en-US" sz="16600" dirty="0">
                <a:solidFill>
                  <a:srgbClr val="5B4636"/>
                </a:solidFill>
                <a:latin typeface="#9Slide05 The Carpenter" pitchFamily="2" charset="0"/>
              </a:rPr>
              <a:t> </a:t>
            </a:r>
            <a:r>
              <a:rPr lang="en-US" sz="16600" dirty="0" err="1">
                <a:solidFill>
                  <a:srgbClr val="5B4636"/>
                </a:solidFill>
                <a:latin typeface="#9Slide05 The Carpenter" pitchFamily="2" charset="0"/>
              </a:rPr>
              <a:t>đề</a:t>
            </a:r>
            <a:endParaRPr lang="en-US" sz="16600" dirty="0">
              <a:solidFill>
                <a:srgbClr val="5B4636"/>
              </a:solidFill>
              <a:latin typeface="#9Slide05 The Carpenter" pitchFamily="2" charset="0"/>
            </a:endParaRPr>
          </a:p>
        </p:txBody>
      </p:sp>
    </p:spTree>
    <p:extLst>
      <p:ext uri="{BB962C8B-B14F-4D97-AF65-F5344CB8AC3E}">
        <p14:creationId xmlns:p14="http://schemas.microsoft.com/office/powerpoint/2010/main" val="989682644"/>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p:cNvPicPr>
          <p:nvPr/>
        </p:nvPicPr>
        <p:blipFill>
          <a:blip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77884" y="4327627"/>
            <a:ext cx="12814156" cy="8777697"/>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4705440" y="-1389339"/>
            <a:ext cx="3352965" cy="284087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496" y="8842342"/>
            <a:ext cx="3352965" cy="2840876"/>
          </a:xfrm>
          <a:prstGeom prst="rect">
            <a:avLst/>
          </a:prstGeom>
        </p:spPr>
      </p:pic>
      <p:grpSp>
        <p:nvGrpSpPr>
          <p:cNvPr id="15" name="Group 15"/>
          <p:cNvGrpSpPr/>
          <p:nvPr/>
        </p:nvGrpSpPr>
        <p:grpSpPr>
          <a:xfrm>
            <a:off x="10609179" y="9850018"/>
            <a:ext cx="1172978" cy="1172978"/>
            <a:chOff x="0" y="0"/>
            <a:chExt cx="1563971" cy="1563971"/>
          </a:xfrm>
        </p:grpSpPr>
        <p:grpSp>
          <p:nvGrpSpPr>
            <p:cNvPr id="16" name="Group 16"/>
            <p:cNvGrpSpPr/>
            <p:nvPr/>
          </p:nvGrpSpPr>
          <p:grpSpPr>
            <a:xfrm>
              <a:off x="0" y="0"/>
              <a:ext cx="1563971" cy="156397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9" name="Group 19"/>
            <p:cNvGrpSpPr/>
            <p:nvPr/>
          </p:nvGrpSpPr>
          <p:grpSpPr>
            <a:xfrm>
              <a:off x="167370" y="167370"/>
              <a:ext cx="1229231" cy="122923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2" name="Group 22"/>
          <p:cNvGrpSpPr/>
          <p:nvPr/>
        </p:nvGrpSpPr>
        <p:grpSpPr>
          <a:xfrm>
            <a:off x="6237930" y="-741231"/>
            <a:ext cx="1142219" cy="1142219"/>
            <a:chOff x="0" y="0"/>
            <a:chExt cx="1522959" cy="1522959"/>
          </a:xfrm>
        </p:grpSpPr>
        <p:grpSp>
          <p:nvGrpSpPr>
            <p:cNvPr id="23" name="Group 23"/>
            <p:cNvGrpSpPr/>
            <p:nvPr/>
          </p:nvGrpSpPr>
          <p:grpSpPr>
            <a:xfrm>
              <a:off x="0" y="0"/>
              <a:ext cx="1522959" cy="152295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6" name="Group 26"/>
            <p:cNvGrpSpPr/>
            <p:nvPr/>
          </p:nvGrpSpPr>
          <p:grpSpPr>
            <a:xfrm>
              <a:off x="162981" y="162981"/>
              <a:ext cx="1196997" cy="11969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8492" y="-999804"/>
            <a:ext cx="4294383" cy="4114800"/>
          </a:xfrm>
          <a:prstGeom prst="rect">
            <a:avLst/>
          </a:prstGeom>
        </p:spPr>
      </p:pic>
      <p:pic>
        <p:nvPicPr>
          <p:cNvPr id="30" name="Picture 3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366916" y="7231994"/>
            <a:ext cx="4294383" cy="4114800"/>
          </a:xfrm>
          <a:prstGeom prst="rect">
            <a:avLst/>
          </a:prstGeom>
        </p:spPr>
      </p:pic>
      <p:pic>
        <p:nvPicPr>
          <p:cNvPr id="31" name="Picture 4"/>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4724400" y="341404"/>
            <a:ext cx="7924800" cy="1056561"/>
          </a:xfrm>
          <a:prstGeom prst="rect">
            <a:avLst/>
          </a:prstGeom>
        </p:spPr>
      </p:pic>
      <p:sp>
        <p:nvSpPr>
          <p:cNvPr id="32" name="TextBox 31"/>
          <p:cNvSpPr txBox="1"/>
          <p:nvPr/>
        </p:nvSpPr>
        <p:spPr>
          <a:xfrm>
            <a:off x="5486400" y="309014"/>
            <a:ext cx="693420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Nêu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vấn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đề</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Đoạn</a:t>
            </a:r>
            <a:r>
              <a:rPr lang="en-US" sz="5400" b="1" dirty="0">
                <a:latin typeface="Times New Roman" panose="02020603050405020304" pitchFamily="18" charset="0"/>
                <a:cs typeface="Times New Roman" panose="02020603050405020304" pitchFamily="18" charset="0"/>
              </a:rPr>
              <a:t> 1)</a:t>
            </a:r>
          </a:p>
        </p:txBody>
      </p:sp>
      <p:sp>
        <p:nvSpPr>
          <p:cNvPr id="38" name="Text Box 21"/>
          <p:cNvSpPr txBox="1">
            <a:spLocks noChangeArrowheads="1"/>
          </p:cNvSpPr>
          <p:nvPr/>
        </p:nvSpPr>
        <p:spPr bwMode="auto">
          <a:xfrm>
            <a:off x="1403437" y="2171053"/>
            <a:ext cx="15771018"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400" b="1" i="1" dirty="0">
                <a:solidFill>
                  <a:srgbClr val="66FF33"/>
                </a:solidFill>
                <a:latin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Điều</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rất</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quan</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trọng</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cần</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phải</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làm</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nổi</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bật</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là</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sự</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nhất</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quán</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giữa</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đời</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hoạt</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động</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chính</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trị</a:t>
            </a:r>
            <a:r>
              <a:rPr lang="en-US" altLang="en-US" sz="4400" b="1" i="1" dirty="0">
                <a:solidFill>
                  <a:srgbClr val="000000"/>
                </a:solidFill>
                <a:latin typeface="Times New Roman" panose="02020603050405020304" pitchFamily="18" charset="0"/>
                <a:cs typeface="Times New Roman" panose="02020603050405020304" pitchFamily="18" charset="0"/>
              </a:rPr>
              <a:t> lay </a:t>
            </a:r>
            <a:r>
              <a:rPr lang="en-US" altLang="en-US" sz="4400" b="1" i="1" dirty="0" err="1">
                <a:solidFill>
                  <a:srgbClr val="000000"/>
                </a:solidFill>
                <a:latin typeface="Times New Roman" panose="02020603050405020304" pitchFamily="18" charset="0"/>
                <a:cs typeface="Times New Roman" panose="02020603050405020304" pitchFamily="18" charset="0"/>
              </a:rPr>
              <a:t>trời</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chuyển</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đất</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với</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đời</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sống</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bình</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thường</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vô</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cùng</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giản</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dị</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và</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khiêm</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tốn</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của</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Hồ</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Chủ</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tịch</a:t>
            </a:r>
            <a:r>
              <a:rPr lang="en-US" altLang="en-US" sz="4400" b="1" i="1" dirty="0">
                <a:solidFill>
                  <a:srgbClr val="000000"/>
                </a:solidFill>
                <a:latin typeface="Times New Roman" panose="02020603050405020304" pitchFamily="18" charset="0"/>
                <a:cs typeface="Times New Roman" panose="02020603050405020304" pitchFamily="18" charset="0"/>
              </a:rPr>
              <a:t>. </a:t>
            </a:r>
          </a:p>
        </p:txBody>
      </p:sp>
      <p:sp>
        <p:nvSpPr>
          <p:cNvPr id="41" name="Line 34"/>
          <p:cNvSpPr>
            <a:spLocks noChangeShapeType="1"/>
          </p:cNvSpPr>
          <p:nvPr/>
        </p:nvSpPr>
        <p:spPr bwMode="auto">
          <a:xfrm flipV="1">
            <a:off x="1417003" y="3599864"/>
            <a:ext cx="6003851" cy="2978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2" name="Line 36"/>
          <p:cNvSpPr>
            <a:spLocks noChangeShapeType="1"/>
          </p:cNvSpPr>
          <p:nvPr/>
        </p:nvSpPr>
        <p:spPr bwMode="auto">
          <a:xfrm>
            <a:off x="12647338" y="3569247"/>
            <a:ext cx="564717" cy="11907"/>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3" name="Line 38"/>
          <p:cNvSpPr>
            <a:spLocks noChangeShapeType="1"/>
          </p:cNvSpPr>
          <p:nvPr/>
        </p:nvSpPr>
        <p:spPr bwMode="auto">
          <a:xfrm flipV="1">
            <a:off x="13576417" y="3569246"/>
            <a:ext cx="3445638" cy="11908"/>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700"/>
          </a:p>
        </p:txBody>
      </p:sp>
      <p:sp>
        <p:nvSpPr>
          <p:cNvPr id="44" name="TextBox 43"/>
          <p:cNvSpPr txBox="1"/>
          <p:nvPr/>
        </p:nvSpPr>
        <p:spPr>
          <a:xfrm>
            <a:off x="8638584" y="5429617"/>
            <a:ext cx="8535871" cy="2800767"/>
          </a:xfrm>
          <a:prstGeom prst="rect">
            <a:avLst/>
          </a:prstGeom>
          <a:noFill/>
        </p:spPr>
        <p:txBody>
          <a:bodyPr wrap="square">
            <a:spAutoFit/>
          </a:bodyPr>
          <a:lstStyle/>
          <a:p>
            <a:pPr algn="just">
              <a:defRPr/>
            </a:pP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srgbClr val="000000"/>
                </a:solidFill>
                <a:latin typeface="Times New Roman" panose="02020603050405020304" pitchFamily="18" charset="0"/>
                <a:cs typeface="Times New Roman" panose="02020603050405020304" pitchFamily="18" charset="0"/>
              </a:rPr>
              <a:t>Khẳng</a:t>
            </a:r>
            <a:r>
              <a:rPr lang="en-US" sz="4400" dirty="0">
                <a:solidFill>
                  <a:srgbClr val="000000"/>
                </a:solidFill>
                <a:latin typeface="Times New Roman" panose="02020603050405020304" pitchFamily="18" charset="0"/>
                <a:cs typeface="Times New Roman" panose="02020603050405020304" pitchFamily="18" charset="0"/>
              </a:rPr>
              <a:t> định nét nổi bật trong nhân cách của Bác:</a:t>
            </a:r>
          </a:p>
          <a:p>
            <a:pPr algn="just" eaLnBrk="1" hangingPunct="1">
              <a:defRPr/>
            </a:pPr>
            <a:r>
              <a:rPr lang="en-US" sz="4400" dirty="0">
                <a:solidFill>
                  <a:srgbClr val="000000"/>
                </a:solidFill>
                <a:latin typeface="Times New Roman" panose="02020603050405020304" pitchFamily="18" charset="0"/>
                <a:cs typeface="Times New Roman" panose="02020603050405020304" pitchFamily="18" charset="0"/>
              </a:rPr>
              <a:t>+ Là bậc vĩ nhân lỗi lạc, phi thường.</a:t>
            </a:r>
          </a:p>
          <a:p>
            <a:pPr algn="just" eaLnBrk="1" hangingPunct="1">
              <a:defRPr/>
            </a:pPr>
            <a:r>
              <a:rPr lang="en-US" sz="4400" dirty="0">
                <a:solidFill>
                  <a:srgbClr val="000000"/>
                </a:solidFill>
                <a:latin typeface="Times New Roman" panose="02020603050405020304" pitchFamily="18" charset="0"/>
                <a:cs typeface="Times New Roman" panose="02020603050405020304" pitchFamily="18" charset="0"/>
              </a:rPr>
              <a:t>+ Là người </a:t>
            </a:r>
            <a:r>
              <a:rPr lang="en-US" sz="4400" dirty="0" err="1">
                <a:solidFill>
                  <a:srgbClr val="000000"/>
                </a:solidFill>
                <a:latin typeface="Times New Roman" panose="02020603050405020304" pitchFamily="18" charset="0"/>
                <a:cs typeface="Times New Roman" panose="02020603050405020304" pitchFamily="18" charset="0"/>
              </a:rPr>
              <a:t>thật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bình</a:t>
            </a:r>
            <a:r>
              <a:rPr lang="en-US" sz="4400" dirty="0">
                <a:solidFill>
                  <a:srgbClr val="000000"/>
                </a:solidFill>
                <a:latin typeface="Times New Roman" panose="02020603050405020304" pitchFamily="18" charset="0"/>
                <a:cs typeface="Times New Roman" panose="02020603050405020304" pitchFamily="18" charset="0"/>
              </a:rPr>
              <a:t> dị, gần gũi.</a:t>
            </a:r>
          </a:p>
        </p:txBody>
      </p:sp>
      <p:sp>
        <p:nvSpPr>
          <p:cNvPr id="45" name="Line 38"/>
          <p:cNvSpPr>
            <a:spLocks noChangeShapeType="1"/>
          </p:cNvSpPr>
          <p:nvPr/>
        </p:nvSpPr>
        <p:spPr bwMode="auto">
          <a:xfrm flipV="1">
            <a:off x="1417003" y="4237785"/>
            <a:ext cx="1722819" cy="5954"/>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sz="2700"/>
          </a:p>
        </p:txBody>
      </p:sp>
      <p:pic>
        <p:nvPicPr>
          <p:cNvPr id="46" name="Picture 2"/>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a:xfrm>
            <a:off x="956625" y="4745666"/>
            <a:ext cx="5672773" cy="4417672"/>
          </a:xfrm>
          <a:prstGeom prst="rect">
            <a:avLst/>
          </a:prstGeom>
        </p:spPr>
      </p:pic>
      <p:sp>
        <p:nvSpPr>
          <p:cNvPr id="47" name="TextBox 46"/>
          <p:cNvSpPr txBox="1"/>
          <p:nvPr/>
        </p:nvSpPr>
        <p:spPr>
          <a:xfrm>
            <a:off x="2239469" y="5821940"/>
            <a:ext cx="3475531" cy="2123658"/>
          </a:xfrm>
          <a:prstGeom prst="rect">
            <a:avLst/>
          </a:prstGeom>
          <a:noFill/>
        </p:spPr>
        <p:txBody>
          <a:bodyPr wrap="square">
            <a:spAutoFit/>
          </a:bodyPr>
          <a:lstStyle/>
          <a:p>
            <a:pPr algn="just">
              <a:defRPr/>
            </a:pPr>
            <a:r>
              <a:rPr lang="en-US" sz="4400" dirty="0">
                <a:solidFill>
                  <a:srgbClr val="000000"/>
                </a:solidFill>
                <a:latin typeface="Times New Roman" panose="02020603050405020304" pitchFamily="18" charset="0"/>
                <a:cs typeface="Times New Roman" panose="02020603050405020304" pitchFamily="18" charset="0"/>
              </a:rPr>
              <a:t>Nghệ thuật lập luận: Nêu trực tiếp vấn </a:t>
            </a:r>
            <a:r>
              <a:rPr lang="en-US" sz="4400" dirty="0" err="1">
                <a:solidFill>
                  <a:srgbClr val="000000"/>
                </a:solidFill>
                <a:latin typeface="Times New Roman" panose="02020603050405020304" pitchFamily="18" charset="0"/>
                <a:cs typeface="Times New Roman" panose="02020603050405020304" pitchFamily="18" charset="0"/>
              </a:rPr>
              <a:t>đề</a:t>
            </a:r>
            <a:r>
              <a:rPr lang="en-US" sz="4400" dirty="0">
                <a:solidFill>
                  <a:srgbClr val="00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heckerboard(across)">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38"/>
                                        </p:tgtEl>
                                        <p:attrNameLst>
                                          <p:attrName>fillcolor</p:attrName>
                                        </p:attrNameLst>
                                      </p:cBhvr>
                                      <p:to>
                                        <a:srgbClr val="FFFF66"/>
                                      </p:to>
                                    </p:animClr>
                                    <p:set>
                                      <p:cBhvr>
                                        <p:cTn id="12" dur="2000" fill="hold"/>
                                        <p:tgtEl>
                                          <p:spTgt spid="38"/>
                                        </p:tgtEl>
                                        <p:attrNameLst>
                                          <p:attrName>fill.type</p:attrName>
                                        </p:attrNameLst>
                                      </p:cBhvr>
                                      <p:to>
                                        <p:strVal val="solid"/>
                                      </p:to>
                                    </p:set>
                                    <p:set>
                                      <p:cBhvr>
                                        <p:cTn id="13" dur="2000" fill="hold"/>
                                        <p:tgtEl>
                                          <p:spTgt spid="38"/>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25"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21" dur="1000" fill="hold"/>
                                        <p:tgtEl>
                                          <p:spTgt spid="41"/>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42"/>
                                        </p:tgtEl>
                                        <p:attrNameLst>
                                          <p:attrName>style.visibility</p:attrName>
                                        </p:attrNameLst>
                                      </p:cBhvr>
                                      <p:to>
                                        <p:strVal val="visible"/>
                                      </p:to>
                                    </p:set>
                                    <p:anim calcmode="lin" valueType="num">
                                      <p:cBhvr>
                                        <p:cTn id="30"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33" dur="1000" fill="hold"/>
                                        <p:tgtEl>
                                          <p:spTgt spid="42"/>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42"/>
                                        </p:tgtEl>
                                      </p:cBhvr>
                                    </p:animEffect>
                                  </p:childTnLst>
                                </p:cTn>
                              </p:par>
                              <p:par>
                                <p:cTn id="38" presetID="25"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p:cTn id="40" dur="500" decel="50000" fill="hold">
                                          <p:stCondLst>
                                            <p:cond delay="0"/>
                                          </p:stCondLst>
                                        </p:cTn>
                                        <p:tgtEl>
                                          <p:spTgt spid="43"/>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43"/>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43"/>
                                        </p:tgtEl>
                                        <p:attrNameLst>
                                          <p:attrName>ppt_w</p:attrName>
                                        </p:attrNameLst>
                                      </p:cBhvr>
                                      <p:tavLst>
                                        <p:tav tm="0">
                                          <p:val>
                                            <p:strVal val="#ppt_w*.05"/>
                                          </p:val>
                                        </p:tav>
                                        <p:tav tm="100000">
                                          <p:val>
                                            <p:strVal val="#ppt_w"/>
                                          </p:val>
                                        </p:tav>
                                      </p:tavLst>
                                    </p:anim>
                                    <p:anim calcmode="lin" valueType="num">
                                      <p:cBhvr>
                                        <p:cTn id="43" dur="1000" fill="hold"/>
                                        <p:tgtEl>
                                          <p:spTgt spid="43"/>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43"/>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43"/>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43"/>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43"/>
                                        </p:tgtEl>
                                      </p:cBhvr>
                                    </p:animEffect>
                                  </p:childTnLst>
                                </p:cTn>
                              </p:par>
                              <p:par>
                                <p:cTn id="48" presetID="25" presetClass="entr" presetSubtype="0" fill="hold" nodeType="withEffect">
                                  <p:stCondLst>
                                    <p:cond delay="0"/>
                                  </p:stCondLst>
                                  <p:childTnLst>
                                    <p:set>
                                      <p:cBhvr>
                                        <p:cTn id="49" dur="1" fill="hold">
                                          <p:stCondLst>
                                            <p:cond delay="0"/>
                                          </p:stCondLst>
                                        </p:cTn>
                                        <p:tgtEl>
                                          <p:spTgt spid="45"/>
                                        </p:tgtEl>
                                        <p:attrNameLst>
                                          <p:attrName>style.visibility</p:attrName>
                                        </p:attrNameLst>
                                      </p:cBhvr>
                                      <p:to>
                                        <p:strVal val="visible"/>
                                      </p:to>
                                    </p:set>
                                    <p:anim calcmode="lin" valueType="num">
                                      <p:cBhvr>
                                        <p:cTn id="50" dur="500" decel="50000" fill="hold">
                                          <p:stCondLst>
                                            <p:cond delay="0"/>
                                          </p:stCondLst>
                                        </p:cTn>
                                        <p:tgtEl>
                                          <p:spTgt spid="45"/>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45"/>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45"/>
                                        </p:tgtEl>
                                        <p:attrNameLst>
                                          <p:attrName>ppt_w</p:attrName>
                                        </p:attrNameLst>
                                      </p:cBhvr>
                                      <p:tavLst>
                                        <p:tav tm="0">
                                          <p:val>
                                            <p:strVal val="#ppt_w*.05"/>
                                          </p:val>
                                        </p:tav>
                                        <p:tav tm="100000">
                                          <p:val>
                                            <p:strVal val="#ppt_w"/>
                                          </p:val>
                                        </p:tav>
                                      </p:tavLst>
                                    </p:anim>
                                    <p:anim calcmode="lin" valueType="num">
                                      <p:cBhvr>
                                        <p:cTn id="53" dur="1000" fill="hold"/>
                                        <p:tgtEl>
                                          <p:spTgt spid="45"/>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45"/>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45"/>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45"/>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47"/>
                                        </p:tgtEl>
                                        <p:attrNameLst>
                                          <p:attrName>style.visibility</p:attrName>
                                        </p:attrNameLst>
                                      </p:cBhvr>
                                      <p:to>
                                        <p:strVal val="visible"/>
                                      </p:to>
                                    </p:set>
                                    <p:animEffect transition="in" filter="barn(inVertical)">
                                      <p:cBhvr>
                                        <p:cTn id="62" dur="500"/>
                                        <p:tgtEl>
                                          <p:spTgt spid="47"/>
                                        </p:tgtEl>
                                      </p:cBhvr>
                                    </p:animEffect>
                                  </p:childTnLst>
                                </p:cTn>
                              </p:par>
                              <p:par>
                                <p:cTn id="63" presetID="16" presetClass="entr" presetSubtype="21" fill="hold" nodeType="with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barn(inVertical)">
                                      <p:cBhvr>
                                        <p:cTn id="65" dur="500"/>
                                        <p:tgtEl>
                                          <p:spTgt spid="4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barn(inVertical)">
                                      <p:cBhvr>
                                        <p:cTn id="70" dur="500"/>
                                        <p:tgtEl>
                                          <p:spTgt spid="44"/>
                                        </p:tgtEl>
                                      </p:cBhvr>
                                    </p:animEffect>
                                  </p:childTnLst>
                                </p:cTn>
                              </p:par>
                              <p:par>
                                <p:cTn id="71" presetID="16" presetClass="entr" presetSubtype="21" fill="hold"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45141" y="4772600"/>
            <a:ext cx="4112660" cy="3989280"/>
          </a:xfrm>
          <a:prstGeom prst="rect">
            <a:avLst/>
          </a:prstGeom>
        </p:spPr>
      </p:pic>
      <p:pic>
        <p:nvPicPr>
          <p:cNvPr id="48" name="Picture 3"/>
          <p:cNvPicPr>
            <a:picLocks noChangeAspect="1"/>
          </p:cNvPicPr>
          <p:nvPr/>
        </p:nvPicPr>
        <p:blipFill>
          <a:blip r:embed="rId5">
            <a:biLevel thresh="5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77884" y="4327627"/>
            <a:ext cx="12814156" cy="8777697"/>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4705440" y="-1389339"/>
            <a:ext cx="3352965" cy="2840876"/>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0496" y="8842342"/>
            <a:ext cx="3352965" cy="2840876"/>
          </a:xfrm>
          <a:prstGeom prst="rect">
            <a:avLst/>
          </a:prstGeom>
        </p:spPr>
      </p:pic>
      <p:grpSp>
        <p:nvGrpSpPr>
          <p:cNvPr id="15" name="Group 15"/>
          <p:cNvGrpSpPr/>
          <p:nvPr/>
        </p:nvGrpSpPr>
        <p:grpSpPr>
          <a:xfrm>
            <a:off x="10609179" y="9850018"/>
            <a:ext cx="1172978" cy="1172978"/>
            <a:chOff x="0" y="0"/>
            <a:chExt cx="1563971" cy="1563971"/>
          </a:xfrm>
        </p:grpSpPr>
        <p:grpSp>
          <p:nvGrpSpPr>
            <p:cNvPr id="16" name="Group 16"/>
            <p:cNvGrpSpPr/>
            <p:nvPr/>
          </p:nvGrpSpPr>
          <p:grpSpPr>
            <a:xfrm>
              <a:off x="0" y="0"/>
              <a:ext cx="1563971" cy="156397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9" name="Group 19"/>
            <p:cNvGrpSpPr/>
            <p:nvPr/>
          </p:nvGrpSpPr>
          <p:grpSpPr>
            <a:xfrm>
              <a:off x="167370" y="167370"/>
              <a:ext cx="1229231" cy="122923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2" name="Group 22"/>
          <p:cNvGrpSpPr/>
          <p:nvPr/>
        </p:nvGrpSpPr>
        <p:grpSpPr>
          <a:xfrm>
            <a:off x="6237930" y="-741231"/>
            <a:ext cx="1142219" cy="1142219"/>
            <a:chOff x="0" y="0"/>
            <a:chExt cx="1522959" cy="1522959"/>
          </a:xfrm>
        </p:grpSpPr>
        <p:grpSp>
          <p:nvGrpSpPr>
            <p:cNvPr id="23" name="Group 23"/>
            <p:cNvGrpSpPr/>
            <p:nvPr/>
          </p:nvGrpSpPr>
          <p:grpSpPr>
            <a:xfrm>
              <a:off x="0" y="0"/>
              <a:ext cx="1522959" cy="152295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6" name="Group 26"/>
            <p:cNvGrpSpPr/>
            <p:nvPr/>
          </p:nvGrpSpPr>
          <p:grpSpPr>
            <a:xfrm>
              <a:off x="162981" y="162981"/>
              <a:ext cx="1196997" cy="11969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9" name="Picture 2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18492" y="-999804"/>
            <a:ext cx="4294383" cy="4114800"/>
          </a:xfrm>
          <a:prstGeom prst="rect">
            <a:avLst/>
          </a:prstGeom>
        </p:spPr>
      </p:pic>
      <p:pic>
        <p:nvPicPr>
          <p:cNvPr id="30" name="Picture 3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5366916" y="7231994"/>
            <a:ext cx="4294383" cy="4114800"/>
          </a:xfrm>
          <a:prstGeom prst="rect">
            <a:avLst/>
          </a:prstGeom>
        </p:spPr>
      </p:pic>
      <p:pic>
        <p:nvPicPr>
          <p:cNvPr id="31" name="Picture 4"/>
          <p:cNvPicPr>
            <a:picLocks noChangeAspect="1"/>
          </p:cNvPicPr>
          <p:nvPr/>
        </p:nvPicPr>
        <p:blipFill>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4724400" y="341404"/>
            <a:ext cx="7924800" cy="1056561"/>
          </a:xfrm>
          <a:prstGeom prst="rect">
            <a:avLst/>
          </a:prstGeom>
        </p:spPr>
      </p:pic>
      <p:sp>
        <p:nvSpPr>
          <p:cNvPr id="32" name="TextBox 31"/>
          <p:cNvSpPr txBox="1"/>
          <p:nvPr/>
        </p:nvSpPr>
        <p:spPr>
          <a:xfrm>
            <a:off x="5486400" y="309014"/>
            <a:ext cx="693420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Nêu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vấn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đề</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Đoạn</a:t>
            </a:r>
            <a:r>
              <a:rPr lang="en-US" sz="5400" b="1" dirty="0">
                <a:latin typeface="Times New Roman" panose="02020603050405020304" pitchFamily="18" charset="0"/>
                <a:cs typeface="Times New Roman" panose="02020603050405020304" pitchFamily="18" charset="0"/>
              </a:rPr>
              <a:t> 1)</a:t>
            </a:r>
          </a:p>
        </p:txBody>
      </p:sp>
      <p:sp>
        <p:nvSpPr>
          <p:cNvPr id="38" name="Text Box 21"/>
          <p:cNvSpPr txBox="1">
            <a:spLocks noChangeArrowheads="1"/>
          </p:cNvSpPr>
          <p:nvPr/>
        </p:nvSpPr>
        <p:spPr bwMode="auto">
          <a:xfrm>
            <a:off x="801290" y="1634134"/>
            <a:ext cx="1672470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vi-VN" altLang="en-US" sz="4400" b="1" i="1" dirty="0">
                <a:latin typeface="Times New Roman" panose="02020603050405020304" pitchFamily="18" charset="0"/>
              </a:rPr>
              <a:t> Rất lạ lùng, rất kì diệu là trong 60 năm của một cuộc đời đầy sóng gió diễn ra ở rất nhiều nơi trên thế giới cũng  như ở nước ta, Bác Hồ vẫn giữ nguyên phẩm chất cao quý của một người chiến sĩ cách mạng, tất cả vì nước, vì dân, vì sự nghiệp lớn, trong sáng, thanh bạch, tuyệt đẹp.</a:t>
            </a:r>
          </a:p>
        </p:txBody>
      </p:sp>
      <p:sp>
        <p:nvSpPr>
          <p:cNvPr id="44" name="TextBox 43"/>
          <p:cNvSpPr txBox="1"/>
          <p:nvPr/>
        </p:nvSpPr>
        <p:spPr>
          <a:xfrm>
            <a:off x="8638584" y="5429617"/>
            <a:ext cx="8535871" cy="2123658"/>
          </a:xfrm>
          <a:prstGeom prst="rect">
            <a:avLst/>
          </a:prstGeom>
          <a:noFill/>
        </p:spPr>
        <p:txBody>
          <a:bodyPr wrap="square">
            <a:spAutoFit/>
          </a:bodyPr>
          <a:lstStyle/>
          <a:p>
            <a:pPr algn="just">
              <a:defRPr/>
            </a:pP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Giải thích, bình luận, mở rộng vấn đề làm rõ hơn cho luận điểm chính.</a:t>
            </a:r>
          </a:p>
        </p:txBody>
      </p:sp>
      <p:sp>
        <p:nvSpPr>
          <p:cNvPr id="47" name="TextBox 46"/>
          <p:cNvSpPr txBox="1"/>
          <p:nvPr/>
        </p:nvSpPr>
        <p:spPr>
          <a:xfrm>
            <a:off x="1851823" y="5872845"/>
            <a:ext cx="3101178" cy="2123658"/>
          </a:xfrm>
          <a:prstGeom prst="rect">
            <a:avLst/>
          </a:prstGeom>
          <a:noFill/>
        </p:spPr>
        <p:txBody>
          <a:bodyPr wrap="square">
            <a:spAutoFit/>
          </a:bodyPr>
          <a:lstStyle/>
          <a:p>
            <a:pPr algn="just">
              <a:defRPr/>
            </a:pP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có</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vai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trò</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gì</a:t>
            </a:r>
            <a:r>
              <a:rPr lang="en-US" sz="44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48497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heckerboard(across)">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38"/>
                                        </p:tgtEl>
                                        <p:attrNameLst>
                                          <p:attrName>fillcolor</p:attrName>
                                        </p:attrNameLst>
                                      </p:cBhvr>
                                      <p:to>
                                        <a:srgbClr val="FFFF66"/>
                                      </p:to>
                                    </p:animClr>
                                    <p:set>
                                      <p:cBhvr>
                                        <p:cTn id="12" dur="2000" fill="hold"/>
                                        <p:tgtEl>
                                          <p:spTgt spid="38"/>
                                        </p:tgtEl>
                                        <p:attrNameLst>
                                          <p:attrName>fill.type</p:attrName>
                                        </p:attrNameLst>
                                      </p:cBhvr>
                                      <p:to>
                                        <p:strVal val="solid"/>
                                      </p:to>
                                    </p:set>
                                    <p:set>
                                      <p:cBhvr>
                                        <p:cTn id="13" dur="2000" fill="hold"/>
                                        <p:tgtEl>
                                          <p:spTgt spid="38"/>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000"/>
                                        <p:tgtEl>
                                          <p:spTgt spid="33"/>
                                        </p:tgtEl>
                                      </p:cBhvr>
                                    </p:animEffect>
                                    <p:anim calcmode="lin" valueType="num">
                                      <p:cBhvr>
                                        <p:cTn id="19" dur="1000" fill="hold"/>
                                        <p:tgtEl>
                                          <p:spTgt spid="33"/>
                                        </p:tgtEl>
                                        <p:attrNameLst>
                                          <p:attrName>ppt_x</p:attrName>
                                        </p:attrNameLst>
                                      </p:cBhvr>
                                      <p:tavLst>
                                        <p:tav tm="0">
                                          <p:val>
                                            <p:strVal val="#ppt_x"/>
                                          </p:val>
                                        </p:tav>
                                        <p:tav tm="100000">
                                          <p:val>
                                            <p:strVal val="#ppt_x"/>
                                          </p:val>
                                        </p:tav>
                                      </p:tavLst>
                                    </p:anim>
                                    <p:anim calcmode="lin" valueType="num">
                                      <p:cBhvr>
                                        <p:cTn id="20" dur="100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1000"/>
                                        <p:tgtEl>
                                          <p:spTgt spid="47"/>
                                        </p:tgtEl>
                                      </p:cBhvr>
                                    </p:animEffect>
                                    <p:anim calcmode="lin" valueType="num">
                                      <p:cBhvr>
                                        <p:cTn id="24" dur="1000" fill="hold"/>
                                        <p:tgtEl>
                                          <p:spTgt spid="47"/>
                                        </p:tgtEl>
                                        <p:attrNameLst>
                                          <p:attrName>ppt_x</p:attrName>
                                        </p:attrNameLst>
                                      </p:cBhvr>
                                      <p:tavLst>
                                        <p:tav tm="0">
                                          <p:val>
                                            <p:strVal val="#ppt_x"/>
                                          </p:val>
                                        </p:tav>
                                        <p:tav tm="100000">
                                          <p:val>
                                            <p:strVal val="#ppt_x"/>
                                          </p:val>
                                        </p:tav>
                                      </p:tavLst>
                                    </p:anim>
                                    <p:anim calcmode="lin" valueType="num">
                                      <p:cBhvr>
                                        <p:cTn id="25"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arn(inVertical)">
                                      <p:cBhvr>
                                        <p:cTn id="30" dur="500"/>
                                        <p:tgtEl>
                                          <p:spTgt spid="44"/>
                                        </p:tgtEl>
                                      </p:cBhvr>
                                    </p:animEffect>
                                  </p:childTnLst>
                                </p:cTn>
                              </p:par>
                              <p:par>
                                <p:cTn id="31" presetID="16" presetClass="entr" presetSubtype="21"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barn(inVertical)">
                                      <p:cBhvr>
                                        <p:cTn id="3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3"/>
          <p:cNvPicPr>
            <a:picLocks noChangeAspect="1"/>
          </p:cNvPicPr>
          <p:nvPr/>
        </p:nvPicPr>
        <p:blipFill>
          <a:blip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371594" y="3584590"/>
            <a:ext cx="12814156" cy="8777697"/>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4705440" y="-1389339"/>
            <a:ext cx="3352965" cy="2840876"/>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496" y="8842342"/>
            <a:ext cx="3352965" cy="2840876"/>
          </a:xfrm>
          <a:prstGeom prst="rect">
            <a:avLst/>
          </a:prstGeom>
        </p:spPr>
      </p:pic>
      <p:grpSp>
        <p:nvGrpSpPr>
          <p:cNvPr id="15" name="Group 15"/>
          <p:cNvGrpSpPr/>
          <p:nvPr/>
        </p:nvGrpSpPr>
        <p:grpSpPr>
          <a:xfrm>
            <a:off x="10609179" y="9850018"/>
            <a:ext cx="1172978" cy="1172978"/>
            <a:chOff x="0" y="0"/>
            <a:chExt cx="1563971" cy="1563971"/>
          </a:xfrm>
        </p:grpSpPr>
        <p:grpSp>
          <p:nvGrpSpPr>
            <p:cNvPr id="16" name="Group 16"/>
            <p:cNvGrpSpPr/>
            <p:nvPr/>
          </p:nvGrpSpPr>
          <p:grpSpPr>
            <a:xfrm>
              <a:off x="0" y="0"/>
              <a:ext cx="1563971" cy="1563971"/>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9" name="Group 19"/>
            <p:cNvGrpSpPr/>
            <p:nvPr/>
          </p:nvGrpSpPr>
          <p:grpSpPr>
            <a:xfrm>
              <a:off x="167370" y="167370"/>
              <a:ext cx="1229231" cy="1229231"/>
              <a:chOff x="0" y="0"/>
              <a:chExt cx="812800" cy="812800"/>
            </a:xfrm>
          </p:grpSpPr>
          <p:sp>
            <p:nvSpPr>
              <p:cNvPr id="20" name="Freeform 2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2" name="Group 22"/>
          <p:cNvGrpSpPr/>
          <p:nvPr/>
        </p:nvGrpSpPr>
        <p:grpSpPr>
          <a:xfrm>
            <a:off x="6237930" y="-741231"/>
            <a:ext cx="1142219" cy="1142219"/>
            <a:chOff x="0" y="0"/>
            <a:chExt cx="1522959" cy="1522959"/>
          </a:xfrm>
        </p:grpSpPr>
        <p:grpSp>
          <p:nvGrpSpPr>
            <p:cNvPr id="23" name="Group 23"/>
            <p:cNvGrpSpPr/>
            <p:nvPr/>
          </p:nvGrpSpPr>
          <p:grpSpPr>
            <a:xfrm>
              <a:off x="0" y="0"/>
              <a:ext cx="1522959" cy="1522959"/>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6" name="Group 26"/>
            <p:cNvGrpSpPr/>
            <p:nvPr/>
          </p:nvGrpSpPr>
          <p:grpSpPr>
            <a:xfrm>
              <a:off x="162981" y="162981"/>
              <a:ext cx="1196997" cy="1196997"/>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28"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9"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8492" y="-999804"/>
            <a:ext cx="4294383" cy="4114800"/>
          </a:xfrm>
          <a:prstGeom prst="rect">
            <a:avLst/>
          </a:prstGeom>
        </p:spPr>
      </p:pic>
      <p:pic>
        <p:nvPicPr>
          <p:cNvPr id="30" name="Picture 3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366916" y="7231994"/>
            <a:ext cx="4294383" cy="4114800"/>
          </a:xfrm>
          <a:prstGeom prst="rect">
            <a:avLst/>
          </a:prstGeom>
        </p:spPr>
      </p:pic>
      <p:pic>
        <p:nvPicPr>
          <p:cNvPr id="31" name="Picture 4"/>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4724400" y="341404"/>
            <a:ext cx="7924800" cy="1056561"/>
          </a:xfrm>
          <a:prstGeom prst="rect">
            <a:avLst/>
          </a:prstGeom>
        </p:spPr>
      </p:pic>
      <p:sp>
        <p:nvSpPr>
          <p:cNvPr id="32" name="TextBox 31"/>
          <p:cNvSpPr txBox="1"/>
          <p:nvPr/>
        </p:nvSpPr>
        <p:spPr>
          <a:xfrm>
            <a:off x="5486400" y="309014"/>
            <a:ext cx="693420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Nêu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vấn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đề</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Đoạn</a:t>
            </a:r>
            <a:r>
              <a:rPr lang="en-US" sz="5400" b="1" dirty="0">
                <a:latin typeface="Times New Roman" panose="02020603050405020304" pitchFamily="18" charset="0"/>
                <a:cs typeface="Times New Roman" panose="02020603050405020304" pitchFamily="18" charset="0"/>
              </a:rPr>
              <a:t> 1)</a:t>
            </a:r>
          </a:p>
        </p:txBody>
      </p:sp>
      <p:sp>
        <p:nvSpPr>
          <p:cNvPr id="38" name="Text Box 21"/>
          <p:cNvSpPr txBox="1">
            <a:spLocks noChangeArrowheads="1"/>
          </p:cNvSpPr>
          <p:nvPr/>
        </p:nvSpPr>
        <p:spPr bwMode="auto">
          <a:xfrm>
            <a:off x="4724400" y="2566534"/>
            <a:ext cx="1672470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vi-VN" altLang="en-US" sz="4400" b="1" i="1" dirty="0">
                <a:latin typeface="Times New Roman" panose="02020603050405020304" pitchFamily="18" charset="0"/>
              </a:rPr>
              <a:t>? Em có nhận xét gì về cách nêu vấn đề của tác giả?</a:t>
            </a:r>
          </a:p>
        </p:txBody>
      </p:sp>
      <p:sp>
        <p:nvSpPr>
          <p:cNvPr id="44" name="TextBox 43"/>
          <p:cNvSpPr txBox="1"/>
          <p:nvPr/>
        </p:nvSpPr>
        <p:spPr>
          <a:xfrm>
            <a:off x="8381264" y="4815947"/>
            <a:ext cx="8535871" cy="4832092"/>
          </a:xfrm>
          <a:prstGeom prst="rect">
            <a:avLst/>
          </a:prstGeom>
          <a:noFill/>
        </p:spPr>
        <p:txBody>
          <a:bodyPr wrap="square">
            <a:spAutoFit/>
          </a:bodyPr>
          <a:lstStyle/>
          <a:p>
            <a:pPr algn="just">
              <a:defRPr/>
            </a:pP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Cách nêu mở bài: trực tiếp, ngắn gọn, sâu sắc, làm nổi bật đức tính giản dị của Bác Hồ.</a:t>
            </a:r>
          </a:p>
          <a:p>
            <a:pPr algn="just">
              <a:defRPr/>
            </a:pPr>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Giọng văn sôi nổi, trang trọng.</a:t>
            </a:r>
          </a:p>
          <a:p>
            <a:pPr algn="just">
              <a:defRPr/>
            </a:pPr>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Ngôn ngữ chuẩn mực, biểu cảm.</a:t>
            </a:r>
          </a:p>
          <a:p>
            <a:pPr algn="just">
              <a:defRPr/>
            </a:pPr>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Cảm xúc của tác giả ngưỡng mộ, trân trọng, tự hào.</a:t>
            </a:r>
          </a:p>
        </p:txBody>
      </p:sp>
      <p:pic>
        <p:nvPicPr>
          <p:cNvPr id="34"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01509" y="3460275"/>
            <a:ext cx="7323138" cy="6497621"/>
          </a:xfrm>
          <a:prstGeom prst="rect">
            <a:avLst/>
          </a:prstGeom>
        </p:spPr>
      </p:pic>
    </p:spTree>
    <p:extLst>
      <p:ext uri="{BB962C8B-B14F-4D97-AF65-F5344CB8AC3E}">
        <p14:creationId xmlns:p14="http://schemas.microsoft.com/office/powerpoint/2010/main" val="239763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heckerboard(across)">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38"/>
                                        </p:tgtEl>
                                        <p:attrNameLst>
                                          <p:attrName>fillcolor</p:attrName>
                                        </p:attrNameLst>
                                      </p:cBhvr>
                                      <p:to>
                                        <a:srgbClr val="FFFF66"/>
                                      </p:to>
                                    </p:animClr>
                                    <p:set>
                                      <p:cBhvr>
                                        <p:cTn id="12" dur="2000" fill="hold"/>
                                        <p:tgtEl>
                                          <p:spTgt spid="38"/>
                                        </p:tgtEl>
                                        <p:attrNameLst>
                                          <p:attrName>fill.type</p:attrName>
                                        </p:attrNameLst>
                                      </p:cBhvr>
                                      <p:to>
                                        <p:strVal val="solid"/>
                                      </p:to>
                                    </p:set>
                                    <p:set>
                                      <p:cBhvr>
                                        <p:cTn id="13" dur="2000" fill="hold"/>
                                        <p:tgtEl>
                                          <p:spTgt spid="38"/>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barn(inVertical)">
                                      <p:cBhvr>
                                        <p:cTn id="18" dur="500"/>
                                        <p:tgtEl>
                                          <p:spTgt spid="44"/>
                                        </p:tgtEl>
                                      </p:cBhvr>
                                    </p:animEffect>
                                  </p:childTnLst>
                                </p:cTn>
                              </p:par>
                              <p:par>
                                <p:cTn id="19" presetID="16" presetClass="entr" presetSubtype="21"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barn(inVertical)">
                                      <p:cBhvr>
                                        <p:cTn id="21" dur="500"/>
                                        <p:tgtEl>
                                          <p:spTgt spid="48"/>
                                        </p:tgtEl>
                                      </p:cBhvr>
                                    </p:animEffect>
                                  </p:childTnLst>
                                </p:cTn>
                              </p:par>
                              <p:par>
                                <p:cTn id="22" presetID="16" presetClass="entr" presetSubtype="21"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barn(inVertical)">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noChangeAspect="1"/>
          </p:cNvGrpSpPr>
          <p:nvPr/>
        </p:nvGrpSpPr>
        <p:grpSpPr>
          <a:xfrm>
            <a:off x="954720" y="2120545"/>
            <a:ext cx="5510882" cy="5591471"/>
            <a:chOff x="0" y="0"/>
            <a:chExt cx="2952750" cy="2995930"/>
          </a:xfrm>
        </p:grpSpPr>
        <p:sp>
          <p:nvSpPr>
            <p:cNvPr id="5" name="Freeform 3"/>
            <p:cNvSpPr/>
            <p:nvPr/>
          </p:nvSpPr>
          <p:spPr>
            <a:xfrm>
              <a:off x="-2540" y="-5080"/>
              <a:ext cx="2962910" cy="3004820"/>
            </a:xfrm>
            <a:custGeom>
              <a:avLst/>
              <a:gdLst/>
              <a:ahLst/>
              <a:cxnLst/>
              <a:rect l="l" t="t" r="r" b="b"/>
              <a:pathLst>
                <a:path w="2962910" h="3004820">
                  <a:moveTo>
                    <a:pt x="2936240" y="16510"/>
                  </a:moveTo>
                  <a:lnTo>
                    <a:pt x="2926080" y="16510"/>
                  </a:lnTo>
                  <a:cubicBezTo>
                    <a:pt x="2684780" y="16510"/>
                    <a:pt x="2443480" y="19050"/>
                    <a:pt x="2203450" y="21590"/>
                  </a:cubicBezTo>
                  <a:cubicBezTo>
                    <a:pt x="1775460" y="26670"/>
                    <a:pt x="1346200" y="34290"/>
                    <a:pt x="918210" y="35560"/>
                  </a:cubicBezTo>
                  <a:cubicBezTo>
                    <a:pt x="751840" y="35560"/>
                    <a:pt x="585470" y="26670"/>
                    <a:pt x="419100" y="16510"/>
                  </a:cubicBezTo>
                  <a:cubicBezTo>
                    <a:pt x="281940" y="7620"/>
                    <a:pt x="142240" y="0"/>
                    <a:pt x="5080" y="10160"/>
                  </a:cubicBezTo>
                  <a:cubicBezTo>
                    <a:pt x="6350" y="210820"/>
                    <a:pt x="7620" y="411480"/>
                    <a:pt x="10160" y="610870"/>
                  </a:cubicBezTo>
                  <a:cubicBezTo>
                    <a:pt x="13970" y="1056640"/>
                    <a:pt x="20320" y="1502410"/>
                    <a:pt x="16510" y="1948180"/>
                  </a:cubicBezTo>
                  <a:cubicBezTo>
                    <a:pt x="15240" y="2169160"/>
                    <a:pt x="6350" y="2390140"/>
                    <a:pt x="2540" y="2611120"/>
                  </a:cubicBezTo>
                  <a:cubicBezTo>
                    <a:pt x="0" y="2730500"/>
                    <a:pt x="10160" y="2849880"/>
                    <a:pt x="17780" y="2967990"/>
                  </a:cubicBezTo>
                  <a:cubicBezTo>
                    <a:pt x="77470" y="2962910"/>
                    <a:pt x="138430" y="2966720"/>
                    <a:pt x="196850" y="2971800"/>
                  </a:cubicBezTo>
                  <a:cubicBezTo>
                    <a:pt x="287020" y="2979420"/>
                    <a:pt x="375920" y="2988310"/>
                    <a:pt x="466090" y="2992120"/>
                  </a:cubicBezTo>
                  <a:cubicBezTo>
                    <a:pt x="882650" y="3004820"/>
                    <a:pt x="1300480" y="2997200"/>
                    <a:pt x="1717040" y="2987040"/>
                  </a:cubicBezTo>
                  <a:cubicBezTo>
                    <a:pt x="2127250" y="2975610"/>
                    <a:pt x="2538730" y="2962910"/>
                    <a:pt x="2950210" y="2961640"/>
                  </a:cubicBezTo>
                  <a:cubicBezTo>
                    <a:pt x="2942590" y="2794000"/>
                    <a:pt x="2933700" y="2626360"/>
                    <a:pt x="2928620" y="2457450"/>
                  </a:cubicBezTo>
                  <a:cubicBezTo>
                    <a:pt x="2915920" y="2034540"/>
                    <a:pt x="2933700" y="1612900"/>
                    <a:pt x="2945130" y="1189990"/>
                  </a:cubicBezTo>
                  <a:cubicBezTo>
                    <a:pt x="2956560" y="800100"/>
                    <a:pt x="2962910" y="407670"/>
                    <a:pt x="2936240" y="16510"/>
                  </a:cubicBezTo>
                  <a:close/>
                </a:path>
              </a:pathLst>
            </a:custGeom>
            <a:blipFill>
              <a:blip r:embed="rId3"/>
              <a:stretch>
                <a:fillRect l="-56849" r="-36509"/>
              </a:stretch>
            </a:blipFill>
          </p:spPr>
        </p:sp>
      </p:grpSp>
      <p:pic>
        <p:nvPicPr>
          <p:cNvPr id="6"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4705440" y="-1389339"/>
            <a:ext cx="3352965" cy="2840876"/>
          </a:xfrm>
          <a:prstGeom prst="rect">
            <a:avLst/>
          </a:prstGeom>
        </p:spPr>
      </p:pic>
      <p:pic>
        <p:nvPicPr>
          <p:cNvPr id="7"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0496" y="8842342"/>
            <a:ext cx="3352965" cy="2840876"/>
          </a:xfrm>
          <a:prstGeom prst="rect">
            <a:avLst/>
          </a:prstGeom>
        </p:spPr>
      </p:pic>
      <p:pic>
        <p:nvPicPr>
          <p:cNvPr id="8"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01715">
            <a:off x="5795728" y="9445906"/>
            <a:ext cx="1450030" cy="1130633"/>
          </a:xfrm>
          <a:prstGeom prst="rect">
            <a:avLst/>
          </a:prstGeom>
        </p:spPr>
      </p:pic>
      <p:grpSp>
        <p:nvGrpSpPr>
          <p:cNvPr id="9" name="Group 26"/>
          <p:cNvGrpSpPr/>
          <p:nvPr/>
        </p:nvGrpSpPr>
        <p:grpSpPr>
          <a:xfrm>
            <a:off x="6237930" y="-571110"/>
            <a:ext cx="1142219" cy="1142219"/>
            <a:chOff x="0" y="0"/>
            <a:chExt cx="1522959" cy="1522959"/>
          </a:xfrm>
        </p:grpSpPr>
        <p:grpSp>
          <p:nvGrpSpPr>
            <p:cNvPr id="10" name="Group 27"/>
            <p:cNvGrpSpPr/>
            <p:nvPr/>
          </p:nvGrpSpPr>
          <p:grpSpPr>
            <a:xfrm>
              <a:off x="0" y="0"/>
              <a:ext cx="1522959" cy="1522959"/>
              <a:chOff x="0" y="0"/>
              <a:chExt cx="812800" cy="812800"/>
            </a:xfrm>
          </p:grpSpPr>
          <p:sp>
            <p:nvSpPr>
              <p:cNvPr id="14" name="Freeform 2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sp>
          <p:sp>
            <p:nvSpPr>
              <p:cNvPr id="15" name="TextBox 2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11" name="Group 30"/>
            <p:cNvGrpSpPr/>
            <p:nvPr/>
          </p:nvGrpSpPr>
          <p:grpSpPr>
            <a:xfrm>
              <a:off x="162981" y="162981"/>
              <a:ext cx="1196997" cy="1196997"/>
              <a:chOff x="0" y="0"/>
              <a:chExt cx="812800" cy="812800"/>
            </a:xfrm>
          </p:grpSpPr>
          <p:sp>
            <p:nvSpPr>
              <p:cNvPr id="12"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3" name="TextBox 3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6" name="Picture 3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18492" y="-999804"/>
            <a:ext cx="4294383" cy="4114800"/>
          </a:xfrm>
          <a:prstGeom prst="rect">
            <a:avLst/>
          </a:prstGeom>
        </p:spPr>
      </p:pic>
      <p:pic>
        <p:nvPicPr>
          <p:cNvPr id="17" name="Picture 3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366916" y="7231994"/>
            <a:ext cx="4294383" cy="4114800"/>
          </a:xfrm>
          <a:prstGeom prst="rect">
            <a:avLst/>
          </a:prstGeom>
        </p:spPr>
      </p:pic>
      <p:pic>
        <p:nvPicPr>
          <p:cNvPr id="18"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92901" y="1463376"/>
            <a:ext cx="9601384" cy="6952699"/>
          </a:xfrm>
          <a:prstGeom prst="rect">
            <a:avLst/>
          </a:prstGeom>
        </p:spPr>
      </p:pic>
      <p:sp>
        <p:nvSpPr>
          <p:cNvPr id="19" name="TextBox 15"/>
          <p:cNvSpPr txBox="1"/>
          <p:nvPr/>
        </p:nvSpPr>
        <p:spPr>
          <a:xfrm>
            <a:off x="7192186" y="2111064"/>
            <a:ext cx="9189736" cy="5109091"/>
          </a:xfrm>
          <a:prstGeom prst="rect">
            <a:avLst/>
          </a:prstGeom>
        </p:spPr>
        <p:txBody>
          <a:bodyPr wrap="square" lIns="0" tIns="0" rIns="0" bIns="0" rtlCol="0" anchor="t">
            <a:spAutoFit/>
          </a:bodyPr>
          <a:lstStyle/>
          <a:p>
            <a:pPr algn="ctr"/>
            <a:r>
              <a:rPr lang="en-US" sz="16600" dirty="0">
                <a:solidFill>
                  <a:srgbClr val="5B4636"/>
                </a:solidFill>
                <a:latin typeface="#9Slide05 The Carpenter" pitchFamily="2" charset="0"/>
              </a:rPr>
              <a:t>2. </a:t>
            </a:r>
          </a:p>
          <a:p>
            <a:pPr algn="ctr"/>
            <a:r>
              <a:rPr lang="en-US" sz="16600" dirty="0" err="1">
                <a:solidFill>
                  <a:srgbClr val="5B4636"/>
                </a:solidFill>
                <a:latin typeface="#9Slide05 The Carpenter" pitchFamily="2" charset="0"/>
              </a:rPr>
              <a:t>Giải</a:t>
            </a:r>
            <a:r>
              <a:rPr lang="en-US" sz="16600" dirty="0">
                <a:solidFill>
                  <a:srgbClr val="5B4636"/>
                </a:solidFill>
                <a:latin typeface="#9Slide05 The Carpenter" pitchFamily="2" charset="0"/>
              </a:rPr>
              <a:t> </a:t>
            </a:r>
            <a:r>
              <a:rPr lang="en-US" sz="16600" dirty="0" err="1">
                <a:solidFill>
                  <a:srgbClr val="5B4636"/>
                </a:solidFill>
                <a:latin typeface="#9Slide05 The Carpenter" pitchFamily="2" charset="0"/>
              </a:rPr>
              <a:t>quyết</a:t>
            </a:r>
            <a:r>
              <a:rPr lang="en-US" sz="16600" dirty="0">
                <a:solidFill>
                  <a:srgbClr val="5B4636"/>
                </a:solidFill>
                <a:latin typeface="#9Slide05 The Carpenter" pitchFamily="2" charset="0"/>
              </a:rPr>
              <a:t> </a:t>
            </a:r>
            <a:r>
              <a:rPr lang="en-US" sz="16600" dirty="0" err="1">
                <a:solidFill>
                  <a:srgbClr val="5B4636"/>
                </a:solidFill>
                <a:latin typeface="#9Slide05 The Carpenter" pitchFamily="2" charset="0"/>
              </a:rPr>
              <a:t>vấn</a:t>
            </a:r>
            <a:r>
              <a:rPr lang="en-US" sz="16600" dirty="0">
                <a:solidFill>
                  <a:srgbClr val="5B4636"/>
                </a:solidFill>
                <a:latin typeface="#9Slide05 The Carpenter" pitchFamily="2" charset="0"/>
              </a:rPr>
              <a:t> </a:t>
            </a:r>
            <a:r>
              <a:rPr lang="en-US" sz="16600" dirty="0" err="1">
                <a:solidFill>
                  <a:srgbClr val="5B4636"/>
                </a:solidFill>
                <a:latin typeface="#9Slide05 The Carpenter" pitchFamily="2" charset="0"/>
              </a:rPr>
              <a:t>đề</a:t>
            </a:r>
            <a:endParaRPr lang="en-US" sz="16600" dirty="0">
              <a:solidFill>
                <a:srgbClr val="5B4636"/>
              </a:solidFill>
              <a:latin typeface="#9Slide05 The Carpenter" pitchFamily="2" charset="0"/>
            </a:endParaRPr>
          </a:p>
        </p:txBody>
      </p:sp>
    </p:spTree>
    <p:extLst>
      <p:ext uri="{BB962C8B-B14F-4D97-AF65-F5344CB8AC3E}">
        <p14:creationId xmlns:p14="http://schemas.microsoft.com/office/powerpoint/2010/main" val="1160709901"/>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496" y="8842342"/>
            <a:ext cx="3352965" cy="2840876"/>
          </a:xfrm>
          <a:prstGeom prst="rect">
            <a:avLst/>
          </a:prstGeom>
        </p:spPr>
      </p:pic>
      <p:grpSp>
        <p:nvGrpSpPr>
          <p:cNvPr id="8" name="Group 21"/>
          <p:cNvGrpSpPr/>
          <p:nvPr/>
        </p:nvGrpSpPr>
        <p:grpSpPr>
          <a:xfrm>
            <a:off x="10609179" y="9850018"/>
            <a:ext cx="1172978" cy="1172978"/>
            <a:chOff x="0" y="0"/>
            <a:chExt cx="1563971" cy="1563971"/>
          </a:xfrm>
        </p:grpSpPr>
        <p:grpSp>
          <p:nvGrpSpPr>
            <p:cNvPr id="9" name="Group 22"/>
            <p:cNvGrpSpPr/>
            <p:nvPr/>
          </p:nvGrpSpPr>
          <p:grpSpPr>
            <a:xfrm>
              <a:off x="0" y="0"/>
              <a:ext cx="1563971" cy="1563971"/>
              <a:chOff x="0" y="0"/>
              <a:chExt cx="812800" cy="812800"/>
            </a:xfrm>
          </p:grpSpPr>
          <p:sp>
            <p:nvSpPr>
              <p:cNvPr id="1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0" name="Group 25"/>
            <p:cNvGrpSpPr/>
            <p:nvPr/>
          </p:nvGrpSpPr>
          <p:grpSpPr>
            <a:xfrm>
              <a:off x="167370" y="167370"/>
              <a:ext cx="1229231" cy="1229231"/>
              <a:chOff x="0" y="0"/>
              <a:chExt cx="812800" cy="812800"/>
            </a:xfrm>
          </p:grpSpPr>
          <p:sp>
            <p:nvSpPr>
              <p:cNvPr id="11"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2"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pic>
        <p:nvPicPr>
          <p:cNvPr id="15" name="Picture 3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pic>
        <p:nvPicPr>
          <p:cNvPr id="16" name="Picture 3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366916" y="7231994"/>
            <a:ext cx="4294383" cy="4114800"/>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6401" y="279399"/>
            <a:ext cx="7474528" cy="4508501"/>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35112" y="279400"/>
            <a:ext cx="6894488" cy="4508501"/>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5112" y="5153888"/>
            <a:ext cx="6894488" cy="4790212"/>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96401" y="5153888"/>
            <a:ext cx="7474528" cy="4790212"/>
          </a:xfrm>
          <a:prstGeom prst="rect">
            <a:avLst/>
          </a:prstGeom>
        </p:spPr>
      </p:pic>
    </p:spTree>
    <p:extLst>
      <p:ext uri="{BB962C8B-B14F-4D97-AF65-F5344CB8AC3E}">
        <p14:creationId xmlns:p14="http://schemas.microsoft.com/office/powerpoint/2010/main" val="20478345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705440" y="-1389339"/>
            <a:ext cx="3352965" cy="2840876"/>
          </a:xfrm>
          <a:prstGeom prst="rect">
            <a:avLst/>
          </a:prstGeom>
        </p:spPr>
      </p:pic>
      <p:pic>
        <p:nvPicPr>
          <p:cNvPr id="4" name="Picture 3"/>
          <p:cNvPicPr>
            <a:picLocks noChangeAspect="1"/>
          </p:cNvPicPr>
          <p:nvPr/>
        </p:nvPicPr>
        <p:blipFill rotWithShape="1">
          <a:blip r:embed="rId5"/>
          <a:srcRect l="30674" r="30673"/>
          <a:stretch/>
        </p:blipFill>
        <p:spPr>
          <a:xfrm>
            <a:off x="10439400" y="266700"/>
            <a:ext cx="6629400" cy="9642763"/>
          </a:xfrm>
          <a:prstGeom prst="rect">
            <a:avLst/>
          </a:prstGeom>
        </p:spPr>
      </p:pic>
      <p:sp>
        <p:nvSpPr>
          <p:cNvPr id="5" name="TextBox 13"/>
          <p:cNvSpPr txBox="1"/>
          <p:nvPr/>
        </p:nvSpPr>
        <p:spPr>
          <a:xfrm>
            <a:off x="3429000" y="2705100"/>
            <a:ext cx="5309683" cy="829458"/>
          </a:xfrm>
          <a:prstGeom prst="rect">
            <a:avLst/>
          </a:prstGeom>
        </p:spPr>
        <p:txBody>
          <a:bodyPr wrap="square" lIns="0" tIns="0" rIns="0" bIns="0" rtlCol="0" anchor="t">
            <a:spAutoFit/>
          </a:bodyPr>
          <a:lstStyle/>
          <a:p>
            <a:pPr lvl="0" algn="just">
              <a:lnSpc>
                <a:spcPct val="130000"/>
              </a:lnSpc>
            </a:pPr>
            <a:r>
              <a:rPr lang="en-US" sz="4400" dirty="0" err="1">
                <a:solidFill>
                  <a:srgbClr val="C00000"/>
                </a:solidFill>
                <a:latin typeface="#9Slide05 Dear Saturday" panose="02000505000000020004" pitchFamily="2" charset="0"/>
                <a:cs typeface="Times New Roman" panose="02020603050405020304" pitchFamily="18" charset="0"/>
              </a:rPr>
              <a:t>Hoạt</a:t>
            </a:r>
            <a:r>
              <a:rPr lang="en-US" sz="4400" dirty="0">
                <a:solidFill>
                  <a:srgbClr val="C00000"/>
                </a:solidFill>
                <a:latin typeface="#9Slide05 Dear Saturday" panose="02000505000000020004" pitchFamily="2" charset="0"/>
                <a:cs typeface="Times New Roman" panose="02020603050405020304" pitchFamily="18" charset="0"/>
              </a:rPr>
              <a:t> </a:t>
            </a:r>
            <a:r>
              <a:rPr lang="en-US" sz="4400" dirty="0" err="1">
                <a:solidFill>
                  <a:srgbClr val="C00000"/>
                </a:solidFill>
                <a:latin typeface="#9Slide05 Dear Saturday" panose="02000505000000020004" pitchFamily="2" charset="0"/>
                <a:cs typeface="Times New Roman" panose="02020603050405020304" pitchFamily="18" charset="0"/>
              </a:rPr>
              <a:t>động</a:t>
            </a:r>
            <a:r>
              <a:rPr lang="en-US" sz="4400" dirty="0">
                <a:solidFill>
                  <a:srgbClr val="C00000"/>
                </a:solidFill>
                <a:latin typeface="#9Slide05 Dear Saturday" panose="02000505000000020004" pitchFamily="2" charset="0"/>
                <a:cs typeface="Times New Roman" panose="02020603050405020304" pitchFamily="18" charset="0"/>
              </a:rPr>
              <a:t> </a:t>
            </a:r>
            <a:r>
              <a:rPr lang="en-US" sz="4400" dirty="0" err="1">
                <a:solidFill>
                  <a:srgbClr val="C00000"/>
                </a:solidFill>
                <a:latin typeface="#9Slide05 Dear Saturday" panose="02000505000000020004" pitchFamily="2" charset="0"/>
                <a:cs typeface="Times New Roman" panose="02020603050405020304" pitchFamily="18" charset="0"/>
              </a:rPr>
              <a:t>nhóm</a:t>
            </a:r>
            <a:endParaRPr lang="vi-VN" sz="4400" b="1" dirty="0">
              <a:solidFill>
                <a:srgbClr val="C00000"/>
              </a:solidFill>
              <a:latin typeface="#9Slide05 Dear Saturday" panose="02000505000000020004" pitchFamily="2" charset="0"/>
              <a:cs typeface="Times New Roman" panose="02020603050405020304" pitchFamily="18" charset="0"/>
            </a:endParaRPr>
          </a:p>
        </p:txBody>
      </p:sp>
      <p:sp>
        <p:nvSpPr>
          <p:cNvPr id="6" name="TextBox 5"/>
          <p:cNvSpPr txBox="1"/>
          <p:nvPr/>
        </p:nvSpPr>
        <p:spPr>
          <a:xfrm>
            <a:off x="2971800" y="3968336"/>
            <a:ext cx="6555374" cy="2400657"/>
          </a:xfrm>
          <a:prstGeom prst="rect">
            <a:avLst/>
          </a:prstGeom>
        </p:spPr>
        <p:txBody>
          <a:bodyPr wrap="square" lIns="0" tIns="0" rIns="0" bIns="0" rtlCol="0" anchor="t">
            <a:spAutoFit/>
          </a:bodyPr>
          <a:lstStyle/>
          <a:p>
            <a:pPr marL="571500" lvl="0" indent="-571500" algn="just">
              <a:lnSpc>
                <a:spcPct val="130000"/>
              </a:lnSpc>
              <a:buFontTx/>
              <a:buChar char="-"/>
            </a:pPr>
            <a:r>
              <a:rPr lang="en-US" sz="4000" dirty="0">
                <a:solidFill>
                  <a:srgbClr val="000000"/>
                </a:solidFill>
                <a:latin typeface="Times New Roman" panose="02020603050405020304" pitchFamily="18" charset="0"/>
                <a:cs typeface="Times New Roman" panose="02020603050405020304" pitchFamily="18" charset="0"/>
              </a:rPr>
              <a:t>GV chia </a:t>
            </a:r>
            <a:r>
              <a:rPr lang="en-US" sz="4000" dirty="0" err="1">
                <a:solidFill>
                  <a:srgbClr val="000000"/>
                </a:solidFill>
                <a:latin typeface="Times New Roman" panose="02020603050405020304" pitchFamily="18" charset="0"/>
                <a:cs typeface="Times New Roman" panose="02020603050405020304" pitchFamily="18" charset="0"/>
              </a:rPr>
              <a:t>lớp</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thành</a:t>
            </a:r>
            <a:r>
              <a:rPr lang="en-US" sz="4000" dirty="0">
                <a:solidFill>
                  <a:srgbClr val="000000"/>
                </a:solidFill>
                <a:latin typeface="Times New Roman" panose="02020603050405020304" pitchFamily="18" charset="0"/>
                <a:cs typeface="Times New Roman" panose="02020603050405020304" pitchFamily="18" charset="0"/>
              </a:rPr>
              <a:t> 4 </a:t>
            </a:r>
            <a:r>
              <a:rPr lang="en-US" sz="4000" dirty="0" err="1">
                <a:solidFill>
                  <a:srgbClr val="000000"/>
                </a:solidFill>
                <a:latin typeface="Times New Roman" panose="02020603050405020304" pitchFamily="18" charset="0"/>
                <a:cs typeface="Times New Roman" panose="02020603050405020304" pitchFamily="18" charset="0"/>
              </a:rPr>
              <a:t>nhóm</a:t>
            </a:r>
            <a:endParaRPr lang="en-US" sz="4000" dirty="0">
              <a:solidFill>
                <a:srgbClr val="000000"/>
              </a:solidFill>
              <a:latin typeface="Times New Roman" panose="02020603050405020304" pitchFamily="18" charset="0"/>
              <a:cs typeface="Times New Roman" panose="02020603050405020304" pitchFamily="18" charset="0"/>
            </a:endParaRPr>
          </a:p>
          <a:p>
            <a:pPr marL="571500" lvl="0" indent="-571500" algn="just">
              <a:lnSpc>
                <a:spcPct val="130000"/>
              </a:lnSpc>
              <a:buFontTx/>
              <a:buChar char="-"/>
            </a:pPr>
            <a:r>
              <a:rPr lang="en-US" sz="4000" dirty="0" err="1">
                <a:solidFill>
                  <a:srgbClr val="000000"/>
                </a:solidFill>
                <a:latin typeface="Times New Roman" panose="02020603050405020304" pitchFamily="18" charset="0"/>
                <a:cs typeface="Times New Roman" panose="02020603050405020304" pitchFamily="18" charset="0"/>
              </a:rPr>
              <a:t>Thời</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gian</a:t>
            </a:r>
            <a:r>
              <a:rPr lang="en-US" sz="4000" dirty="0">
                <a:solidFill>
                  <a:srgbClr val="000000"/>
                </a:solidFill>
                <a:latin typeface="Times New Roman" panose="02020603050405020304" pitchFamily="18" charset="0"/>
                <a:cs typeface="Times New Roman" panose="02020603050405020304" pitchFamily="18" charset="0"/>
              </a:rPr>
              <a:t>: 3 </a:t>
            </a:r>
            <a:r>
              <a:rPr lang="en-US" sz="4000" dirty="0" err="1">
                <a:solidFill>
                  <a:srgbClr val="000000"/>
                </a:solidFill>
                <a:latin typeface="Times New Roman" panose="02020603050405020304" pitchFamily="18" charset="0"/>
                <a:cs typeface="Times New Roman" panose="02020603050405020304" pitchFamily="18" charset="0"/>
              </a:rPr>
              <a:t>phút</a:t>
            </a:r>
            <a:endParaRPr lang="en-US" sz="4000" dirty="0">
              <a:solidFill>
                <a:srgbClr val="000000"/>
              </a:solidFill>
              <a:latin typeface="Times New Roman" panose="02020603050405020304" pitchFamily="18" charset="0"/>
              <a:cs typeface="Times New Roman" panose="02020603050405020304" pitchFamily="18" charset="0"/>
            </a:endParaRPr>
          </a:p>
          <a:p>
            <a:pPr marL="571500" lvl="0" indent="-571500" algn="just">
              <a:lnSpc>
                <a:spcPct val="130000"/>
              </a:lnSpc>
              <a:buFontTx/>
              <a:buChar char="-"/>
            </a:pPr>
            <a:r>
              <a:rPr lang="en-US" sz="4000" dirty="0" err="1">
                <a:solidFill>
                  <a:srgbClr val="000000"/>
                </a:solidFill>
                <a:latin typeface="Times New Roman" panose="02020603050405020304" pitchFamily="18" charset="0"/>
                <a:cs typeface="Times New Roman" panose="02020603050405020304" pitchFamily="18" charset="0"/>
              </a:rPr>
              <a:t>Hoàn</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thành</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phiếu</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học</a:t>
            </a:r>
            <a:r>
              <a:rPr lang="en-US" sz="4000" dirty="0">
                <a:solidFill>
                  <a:srgbClr val="000000"/>
                </a:solidFill>
                <a:latin typeface="Times New Roman" panose="02020603050405020304" pitchFamily="18" charset="0"/>
                <a:cs typeface="Times New Roman" panose="02020603050405020304" pitchFamily="18" charset="0"/>
              </a:rPr>
              <a:t> </a:t>
            </a:r>
            <a:r>
              <a:rPr lang="en-US" sz="4000" dirty="0" err="1">
                <a:solidFill>
                  <a:srgbClr val="000000"/>
                </a:solidFill>
                <a:latin typeface="Times New Roman" panose="02020603050405020304" pitchFamily="18" charset="0"/>
                <a:cs typeface="Times New Roman" panose="02020603050405020304" pitchFamily="18" charset="0"/>
              </a:rPr>
              <a:t>tập</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8"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496" y="8842342"/>
            <a:ext cx="3352965" cy="2840876"/>
          </a:xfrm>
          <a:prstGeom prst="rect">
            <a:avLst/>
          </a:prstGeom>
        </p:spPr>
      </p:pic>
      <p:grpSp>
        <p:nvGrpSpPr>
          <p:cNvPr id="9" name="Group 22"/>
          <p:cNvGrpSpPr/>
          <p:nvPr/>
        </p:nvGrpSpPr>
        <p:grpSpPr>
          <a:xfrm>
            <a:off x="6237930" y="-741231"/>
            <a:ext cx="1142219" cy="1142219"/>
            <a:chOff x="0" y="0"/>
            <a:chExt cx="1522959" cy="1522959"/>
          </a:xfrm>
        </p:grpSpPr>
        <p:grpSp>
          <p:nvGrpSpPr>
            <p:cNvPr id="10" name="Group 23"/>
            <p:cNvGrpSpPr/>
            <p:nvPr/>
          </p:nvGrpSpPr>
          <p:grpSpPr>
            <a:xfrm>
              <a:off x="0" y="0"/>
              <a:ext cx="1522959" cy="1522959"/>
              <a:chOff x="0" y="0"/>
              <a:chExt cx="812800" cy="812800"/>
            </a:xfrm>
          </p:grpSpPr>
          <p:sp>
            <p:nvSpPr>
              <p:cNvPr id="1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5"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11" name="Group 26"/>
            <p:cNvGrpSpPr/>
            <p:nvPr/>
          </p:nvGrpSpPr>
          <p:grpSpPr>
            <a:xfrm>
              <a:off x="162981" y="162981"/>
              <a:ext cx="1196997" cy="1196997"/>
              <a:chOff x="0" y="0"/>
              <a:chExt cx="812800" cy="812800"/>
            </a:xfrm>
          </p:grpSpPr>
          <p:sp>
            <p:nvSpPr>
              <p:cNvPr id="12"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3"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6" name="Picture 2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18492" y="-999804"/>
            <a:ext cx="4294383" cy="4114800"/>
          </a:xfrm>
          <a:prstGeom prst="rect">
            <a:avLst/>
          </a:prstGeom>
        </p:spPr>
      </p:pic>
      <p:pic>
        <p:nvPicPr>
          <p:cNvPr id="17" name="Picture 3"/>
          <p:cNvPicPr>
            <a:picLocks noChangeAspect="1"/>
          </p:cNvPicPr>
          <p:nvPr/>
        </p:nvPicPr>
        <p:blipFill>
          <a:blip r:embed="rId8"/>
          <a:srcRect/>
          <a:stretch>
            <a:fillRect/>
          </a:stretch>
        </p:blipFill>
        <p:spPr>
          <a:xfrm>
            <a:off x="-772850" y="532517"/>
            <a:ext cx="4860967" cy="4636147"/>
          </a:xfrm>
          <a:prstGeom prst="rect">
            <a:avLst/>
          </a:prstGeom>
        </p:spPr>
      </p:pic>
    </p:spTree>
    <p:extLst>
      <p:ext uri="{BB962C8B-B14F-4D97-AF65-F5344CB8AC3E}">
        <p14:creationId xmlns:p14="http://schemas.microsoft.com/office/powerpoint/2010/main" val="296068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sp>
        <p:nvSpPr>
          <p:cNvPr id="14" name="AutoShape 2"/>
          <p:cNvSpPr/>
          <p:nvPr/>
        </p:nvSpPr>
        <p:spPr>
          <a:xfrm>
            <a:off x="3065820" y="3543300"/>
            <a:ext cx="11639620" cy="0"/>
          </a:xfrm>
          <a:prstGeom prst="line">
            <a:avLst/>
          </a:prstGeom>
          <a:ln w="95250" cap="flat">
            <a:solidFill>
              <a:srgbClr val="DDC1A7"/>
            </a:solidFill>
            <a:prstDash val="solid"/>
            <a:headEnd type="none" w="sm" len="sm"/>
            <a:tailEnd type="none" w="sm" len="sm"/>
          </a:ln>
        </p:spPr>
      </p:sp>
      <p:grpSp>
        <p:nvGrpSpPr>
          <p:cNvPr id="15" name="Group 4"/>
          <p:cNvGrpSpPr/>
          <p:nvPr/>
        </p:nvGrpSpPr>
        <p:grpSpPr>
          <a:xfrm>
            <a:off x="1184942" y="4835414"/>
            <a:ext cx="5022407" cy="1854128"/>
            <a:chOff x="0" y="0"/>
            <a:chExt cx="1206022" cy="445229"/>
          </a:xfrm>
        </p:grpSpPr>
        <p:sp>
          <p:nvSpPr>
            <p:cNvPr id="16"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17"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sp>
        <p:nvSpPr>
          <p:cNvPr id="18" name="TextBox 7"/>
          <p:cNvSpPr txBox="1"/>
          <p:nvPr/>
        </p:nvSpPr>
        <p:spPr>
          <a:xfrm>
            <a:off x="1406587" y="5080565"/>
            <a:ext cx="4579116" cy="1354217"/>
          </a:xfrm>
          <a:prstGeom prst="rect">
            <a:avLst/>
          </a:prstGeom>
        </p:spPr>
        <p:txBody>
          <a:bodyPr lIns="0" tIns="0" rIns="0" bIns="0" rtlCol="0" anchor="t">
            <a:spAutoFit/>
          </a:bodyPr>
          <a:lstStyle/>
          <a:p>
            <a:pPr algn="ct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endParaRPr lang="en-US" sz="4400" b="1" dirty="0">
              <a:latin typeface="Times New Roman" panose="02020603050405020304" pitchFamily="18" charset="0"/>
              <a:cs typeface="Times New Roman" panose="02020603050405020304" pitchFamily="18" charset="0"/>
            </a:endParaRPr>
          </a:p>
        </p:txBody>
      </p:sp>
      <p:grpSp>
        <p:nvGrpSpPr>
          <p:cNvPr id="19" name="Group 8"/>
          <p:cNvGrpSpPr/>
          <p:nvPr/>
        </p:nvGrpSpPr>
        <p:grpSpPr>
          <a:xfrm>
            <a:off x="12271151" y="4835414"/>
            <a:ext cx="5022407" cy="1854128"/>
            <a:chOff x="0" y="0"/>
            <a:chExt cx="1206022" cy="445229"/>
          </a:xfrm>
        </p:grpSpPr>
        <p:sp>
          <p:nvSpPr>
            <p:cNvPr id="20" name="Freeform 9"/>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21" name="TextBox 10"/>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b="1">
                <a:latin typeface="Times New Roman" panose="02020603050405020304" pitchFamily="18" charset="0"/>
                <a:cs typeface="Times New Roman" panose="02020603050405020304" pitchFamily="18" charset="0"/>
              </a:endParaRPr>
            </a:p>
          </p:txBody>
        </p:sp>
      </p:grpSp>
      <p:sp>
        <p:nvSpPr>
          <p:cNvPr id="22" name="TextBox 11"/>
          <p:cNvSpPr txBox="1"/>
          <p:nvPr/>
        </p:nvSpPr>
        <p:spPr>
          <a:xfrm>
            <a:off x="12507735" y="5119540"/>
            <a:ext cx="4549239" cy="1354217"/>
          </a:xfrm>
          <a:prstGeom prst="rect">
            <a:avLst/>
          </a:prstGeom>
        </p:spPr>
        <p:txBody>
          <a:bodyPr lIns="0" tIns="0" rIns="0" bIns="0" rtlCol="0" anchor="t">
            <a:spAutoFit/>
          </a:bodyPr>
          <a:lstStyle/>
          <a:p>
            <a:pPr lvl="0" algn="ctr">
              <a:spcBef>
                <a:spcPct val="0"/>
              </a:spcBef>
            </a:pP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endParaRPr lang="en-US" sz="4400" b="1" dirty="0">
              <a:latin typeface="Times New Roman" panose="02020603050405020304" pitchFamily="18" charset="0"/>
              <a:cs typeface="Times New Roman" panose="02020603050405020304" pitchFamily="18" charset="0"/>
            </a:endParaRPr>
          </a:p>
        </p:txBody>
      </p:sp>
      <p:sp>
        <p:nvSpPr>
          <p:cNvPr id="23" name="AutoShape 12"/>
          <p:cNvSpPr/>
          <p:nvPr/>
        </p:nvSpPr>
        <p:spPr>
          <a:xfrm rot="5400000">
            <a:off x="2521725" y="4087394"/>
            <a:ext cx="1183439" cy="0"/>
          </a:xfrm>
          <a:prstGeom prst="line">
            <a:avLst/>
          </a:prstGeom>
          <a:ln w="95250" cap="flat">
            <a:solidFill>
              <a:srgbClr val="DDC1A7"/>
            </a:solidFill>
            <a:prstDash val="solid"/>
            <a:headEnd type="none" w="sm" len="sm"/>
            <a:tailEnd type="triangle" w="lg" len="med"/>
          </a:ln>
        </p:spPr>
      </p:sp>
      <p:sp>
        <p:nvSpPr>
          <p:cNvPr id="24" name="AutoShape 13"/>
          <p:cNvSpPr/>
          <p:nvPr/>
        </p:nvSpPr>
        <p:spPr>
          <a:xfrm rot="5400000">
            <a:off x="8651682" y="3853594"/>
            <a:ext cx="715839" cy="0"/>
          </a:xfrm>
          <a:prstGeom prst="line">
            <a:avLst/>
          </a:prstGeom>
          <a:ln w="95250" cap="flat">
            <a:solidFill>
              <a:srgbClr val="DDC1A7"/>
            </a:solidFill>
            <a:prstDash val="solid"/>
            <a:headEnd type="none" w="sm" len="sm"/>
            <a:tailEnd type="triangle" w="lg" len="med"/>
          </a:ln>
        </p:spPr>
      </p:sp>
      <p:sp>
        <p:nvSpPr>
          <p:cNvPr id="25" name="AutoShape 14"/>
          <p:cNvSpPr/>
          <p:nvPr/>
        </p:nvSpPr>
        <p:spPr>
          <a:xfrm rot="5400000">
            <a:off x="14070858" y="4082632"/>
            <a:ext cx="1173914" cy="0"/>
          </a:xfrm>
          <a:prstGeom prst="line">
            <a:avLst/>
          </a:prstGeom>
          <a:ln w="95250" cap="flat">
            <a:solidFill>
              <a:srgbClr val="DDC1A7"/>
            </a:solidFill>
            <a:prstDash val="solid"/>
            <a:headEnd type="none" w="sm" len="sm"/>
            <a:tailEnd type="triangle" w="lg" len="med"/>
          </a:ln>
        </p:spPr>
      </p:sp>
      <p:grpSp>
        <p:nvGrpSpPr>
          <p:cNvPr id="26" name="Group 35"/>
          <p:cNvGrpSpPr/>
          <p:nvPr/>
        </p:nvGrpSpPr>
        <p:grpSpPr>
          <a:xfrm>
            <a:off x="6601093" y="4512312"/>
            <a:ext cx="5276314" cy="1854128"/>
            <a:chOff x="0" y="0"/>
            <a:chExt cx="1266993" cy="445229"/>
          </a:xfrm>
        </p:grpSpPr>
        <p:sp>
          <p:nvSpPr>
            <p:cNvPr id="27" name="Freeform 36"/>
            <p:cNvSpPr/>
            <p:nvPr/>
          </p:nvSpPr>
          <p:spPr>
            <a:xfrm>
              <a:off x="0" y="0"/>
              <a:ext cx="1266993" cy="445229"/>
            </a:xfrm>
            <a:custGeom>
              <a:avLst/>
              <a:gdLst/>
              <a:ahLst/>
              <a:cxnLst/>
              <a:rect l="l" t="t" r="r" b="b"/>
              <a:pathLst>
                <a:path w="1266993" h="445229">
                  <a:moveTo>
                    <a:pt x="29346" y="0"/>
                  </a:moveTo>
                  <a:lnTo>
                    <a:pt x="1237647" y="0"/>
                  </a:lnTo>
                  <a:cubicBezTo>
                    <a:pt x="1245430" y="0"/>
                    <a:pt x="1252894" y="3092"/>
                    <a:pt x="1258397" y="8595"/>
                  </a:cubicBezTo>
                  <a:cubicBezTo>
                    <a:pt x="1263901" y="14099"/>
                    <a:pt x="1266993" y="21563"/>
                    <a:pt x="1266993" y="29346"/>
                  </a:cubicBezTo>
                  <a:lnTo>
                    <a:pt x="1266993" y="415883"/>
                  </a:lnTo>
                  <a:cubicBezTo>
                    <a:pt x="1266993" y="423666"/>
                    <a:pt x="1263901" y="431130"/>
                    <a:pt x="1258397" y="436633"/>
                  </a:cubicBezTo>
                  <a:cubicBezTo>
                    <a:pt x="1252894" y="442137"/>
                    <a:pt x="1245430" y="445229"/>
                    <a:pt x="1237647" y="445229"/>
                  </a:cubicBezTo>
                  <a:lnTo>
                    <a:pt x="29346" y="445229"/>
                  </a:lnTo>
                  <a:cubicBezTo>
                    <a:pt x="21563" y="445229"/>
                    <a:pt x="14099" y="442137"/>
                    <a:pt x="8595" y="436633"/>
                  </a:cubicBezTo>
                  <a:cubicBezTo>
                    <a:pt x="3092" y="431130"/>
                    <a:pt x="0" y="423666"/>
                    <a:pt x="0" y="415883"/>
                  </a:cubicBezTo>
                  <a:lnTo>
                    <a:pt x="0" y="29346"/>
                  </a:lnTo>
                  <a:cubicBezTo>
                    <a:pt x="0" y="21563"/>
                    <a:pt x="3092" y="14099"/>
                    <a:pt x="8595" y="8595"/>
                  </a:cubicBezTo>
                  <a:cubicBezTo>
                    <a:pt x="14099" y="3092"/>
                    <a:pt x="21563" y="0"/>
                    <a:pt x="29346" y="0"/>
                  </a:cubicBezTo>
                  <a:close/>
                </a:path>
              </a:pathLst>
            </a:custGeom>
            <a:solidFill>
              <a:srgbClr val="000000">
                <a:alpha val="0"/>
              </a:srgbClr>
            </a:solidFill>
            <a:ln w="19050">
              <a:solidFill>
                <a:srgbClr val="CE7D5F"/>
              </a:solidFill>
            </a:ln>
          </p:spPr>
        </p:sp>
        <p:sp>
          <p:nvSpPr>
            <p:cNvPr id="28" name="TextBox 37"/>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b="1">
                <a:latin typeface="Times New Roman" panose="02020603050405020304" pitchFamily="18" charset="0"/>
                <a:cs typeface="Times New Roman" panose="02020603050405020304" pitchFamily="18" charset="0"/>
              </a:endParaRPr>
            </a:p>
          </p:txBody>
        </p:sp>
      </p:grpSp>
      <p:sp>
        <p:nvSpPr>
          <p:cNvPr id="29" name="TextBox 38"/>
          <p:cNvSpPr txBox="1"/>
          <p:nvPr/>
        </p:nvSpPr>
        <p:spPr>
          <a:xfrm>
            <a:off x="6851259" y="4796438"/>
            <a:ext cx="4775982" cy="1354217"/>
          </a:xfrm>
          <a:prstGeom prst="rect">
            <a:avLst/>
          </a:prstGeom>
        </p:spPr>
        <p:txBody>
          <a:bodyPr lIns="0" tIns="0" rIns="0" bIns="0" rtlCol="0" anchor="t">
            <a:spAutoFit/>
          </a:bodyPr>
          <a:lstStyle/>
          <a:p>
            <a:pPr lvl="0" algn="ctr">
              <a:spcBef>
                <a:spcPct val="0"/>
              </a:spcBef>
            </a:pPr>
            <a:r>
              <a:rPr lang="vi-VN" sz="4400" b="1" dirty="0">
                <a:latin typeface="Times New Roman" panose="02020603050405020304" pitchFamily="18" charset="0"/>
                <a:cs typeface="Times New Roman" panose="02020603050405020304" pitchFamily="18" charset="0"/>
              </a:rPr>
              <a:t>Giản dị trong quan hệ với mọi người</a:t>
            </a:r>
          </a:p>
        </p:txBody>
      </p:sp>
      <p:sp>
        <p:nvSpPr>
          <p:cNvPr id="30" name="Text Box 21"/>
          <p:cNvSpPr txBox="1">
            <a:spLocks noChangeArrowheads="1"/>
          </p:cNvSpPr>
          <p:nvPr/>
        </p:nvSpPr>
        <p:spPr bwMode="auto">
          <a:xfrm>
            <a:off x="2272557" y="2080176"/>
            <a:ext cx="134740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vi-VN" altLang="en-US" sz="4400" b="1" dirty="0">
                <a:latin typeface="Times New Roman" panose="02020603050405020304" pitchFamily="18" charset="0"/>
              </a:rPr>
              <a:t>BIỂU HIỆN CỦA ĐỨC TÍNH GIẢN DỊ CỦA BÁC HỒ</a:t>
            </a:r>
          </a:p>
        </p:txBody>
      </p:sp>
    </p:spTree>
    <p:extLst>
      <p:ext uri="{BB962C8B-B14F-4D97-AF65-F5344CB8AC3E}">
        <p14:creationId xmlns:p14="http://schemas.microsoft.com/office/powerpoint/2010/main" val="286307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30"/>
                                        </p:tgtEl>
                                        <p:attrNameLst>
                                          <p:attrName>fillcolor</p:attrName>
                                        </p:attrNameLst>
                                      </p:cBhvr>
                                      <p:to>
                                        <a:srgbClr val="FFFF66"/>
                                      </p:to>
                                    </p:animClr>
                                    <p:set>
                                      <p:cBhvr>
                                        <p:cTn id="12" dur="2000" fill="hold"/>
                                        <p:tgtEl>
                                          <p:spTgt spid="30"/>
                                        </p:tgtEl>
                                        <p:attrNameLst>
                                          <p:attrName>fill.type</p:attrName>
                                        </p:attrNameLst>
                                      </p:cBhvr>
                                      <p:to>
                                        <p:strVal val="solid"/>
                                      </p:to>
                                    </p:set>
                                    <p:set>
                                      <p:cBhvr>
                                        <p:cTn id="13" dur="2000" fill="hold"/>
                                        <p:tgtEl>
                                          <p:spTgt spid="30"/>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9"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grpSp>
        <p:nvGrpSpPr>
          <p:cNvPr id="15" name="Group 4"/>
          <p:cNvGrpSpPr/>
          <p:nvPr/>
        </p:nvGrpSpPr>
        <p:grpSpPr>
          <a:xfrm>
            <a:off x="333533" y="524474"/>
            <a:ext cx="5022407" cy="1854128"/>
            <a:chOff x="0" y="0"/>
            <a:chExt cx="1206022" cy="445229"/>
          </a:xfrm>
        </p:grpSpPr>
        <p:sp>
          <p:nvSpPr>
            <p:cNvPr id="16"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17"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sp>
        <p:nvSpPr>
          <p:cNvPr id="18" name="TextBox 7"/>
          <p:cNvSpPr txBox="1"/>
          <p:nvPr/>
        </p:nvSpPr>
        <p:spPr>
          <a:xfrm>
            <a:off x="555178" y="769625"/>
            <a:ext cx="4579116" cy="1354217"/>
          </a:xfrm>
          <a:prstGeom prst="rect">
            <a:avLst/>
          </a:prstGeom>
        </p:spPr>
        <p:txBody>
          <a:bodyPr lIns="0" tIns="0" rIns="0" bIns="0" rtlCol="0" anchor="t">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endParaRPr lang="en-US" sz="44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1028699" y="3200552"/>
            <a:ext cx="7734301"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món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đơn</a:t>
            </a:r>
            <a:r>
              <a:rPr lang="en-US" sz="4400" dirty="0">
                <a:latin typeface="Times New Roman" panose="02020603050405020304" pitchFamily="18" charset="0"/>
                <a:cs typeface="Times New Roman" panose="02020603050405020304" pitchFamily="18" charset="0"/>
              </a:rPr>
              <a:t>.</a:t>
            </a:r>
          </a:p>
        </p:txBody>
      </p:sp>
      <p:sp>
        <p:nvSpPr>
          <p:cNvPr id="32" name="TextBox 31"/>
          <p:cNvSpPr txBox="1"/>
          <p:nvPr/>
        </p:nvSpPr>
        <p:spPr>
          <a:xfrm>
            <a:off x="1028699" y="4067993"/>
            <a:ext cx="7734301"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Lúc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vãi</a:t>
            </a:r>
            <a:r>
              <a:rPr lang="en-US" sz="4400" dirty="0">
                <a:latin typeface="Times New Roman" panose="02020603050405020304" pitchFamily="18" charset="0"/>
                <a:cs typeface="Times New Roman" panose="02020603050405020304" pitchFamily="18" charset="0"/>
              </a:rPr>
              <a:t>.</a:t>
            </a:r>
          </a:p>
        </p:txBody>
      </p:sp>
      <p:sp>
        <p:nvSpPr>
          <p:cNvPr id="33" name="TextBox 32"/>
          <p:cNvSpPr txBox="1"/>
          <p:nvPr/>
        </p:nvSpPr>
        <p:spPr>
          <a:xfrm>
            <a:off x="1028699" y="4847839"/>
            <a:ext cx="773430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xếp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a:t>
            </a:r>
          </a:p>
        </p:txBody>
      </p:sp>
      <p:sp>
        <p:nvSpPr>
          <p:cNvPr id="35" name="TextBox 34"/>
          <p:cNvSpPr txBox="1"/>
          <p:nvPr/>
        </p:nvSpPr>
        <p:spPr>
          <a:xfrm>
            <a:off x="1067748" y="6798924"/>
            <a:ext cx="6737039"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Đạm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đơn</a:t>
            </a:r>
            <a:r>
              <a:rPr lang="en-US" sz="4400" b="1" dirty="0">
                <a:latin typeface="Times New Roman" panose="02020603050405020304" pitchFamily="18" charset="0"/>
                <a:cs typeface="Times New Roman" panose="02020603050405020304" pitchFamily="18" charset="0"/>
              </a:rPr>
              <a:t>.</a:t>
            </a:r>
          </a:p>
        </p:txBody>
      </p:sp>
      <p:sp>
        <p:nvSpPr>
          <p:cNvPr id="37" name="TextBox 36"/>
          <p:cNvSpPr txBox="1"/>
          <p:nvPr/>
        </p:nvSpPr>
        <p:spPr>
          <a:xfrm>
            <a:off x="5962896" y="1024812"/>
            <a:ext cx="5534891"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Bữa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ăn</a:t>
            </a:r>
            <a:endParaRPr lang="en-US" sz="4400" b="1" dirty="0">
              <a:latin typeface="Times New Roman" panose="02020603050405020304" pitchFamily="18" charset="0"/>
              <a:cs typeface="Times New Roman" panose="02020603050405020304" pitchFamily="18" charset="0"/>
            </a:endParaRPr>
          </a:p>
        </p:txBody>
      </p:sp>
      <p:pic>
        <p:nvPicPr>
          <p:cNvPr id="38" name="Picture 5" descr="camuoixoi2"/>
          <p:cNvPicPr>
            <a:picLocks noChangeAspect="1"/>
          </p:cNvPicPr>
          <p:nvPr/>
        </p:nvPicPr>
        <p:blipFill>
          <a:blip r:embed="rId7"/>
          <a:stretch>
            <a:fillRect/>
          </a:stretch>
        </p:blipFill>
        <p:spPr>
          <a:xfrm>
            <a:off x="8910861" y="2861248"/>
            <a:ext cx="4524890" cy="2597727"/>
          </a:xfrm>
          <a:prstGeom prst="rect">
            <a:avLst/>
          </a:prstGeom>
          <a:noFill/>
          <a:ln w="9525">
            <a:noFill/>
          </a:ln>
        </p:spPr>
      </p:pic>
      <p:pic>
        <p:nvPicPr>
          <p:cNvPr id="39" name="Picture 9" descr="xuhao"/>
          <p:cNvPicPr>
            <a:picLocks noChangeAspect="1"/>
          </p:cNvPicPr>
          <p:nvPr/>
        </p:nvPicPr>
        <p:blipFill>
          <a:blip r:embed="rId8"/>
          <a:stretch>
            <a:fillRect/>
          </a:stretch>
        </p:blipFill>
        <p:spPr>
          <a:xfrm>
            <a:off x="13435751" y="2840466"/>
            <a:ext cx="4619109" cy="2639287"/>
          </a:xfrm>
          <a:prstGeom prst="rect">
            <a:avLst/>
          </a:prstGeom>
          <a:noFill/>
          <a:ln w="9525">
            <a:noFill/>
          </a:ln>
        </p:spPr>
      </p:pic>
      <p:pic>
        <p:nvPicPr>
          <p:cNvPr id="40" name="Picture 11" descr="luoc-rau"/>
          <p:cNvPicPr>
            <a:picLocks noChangeAspect="1"/>
          </p:cNvPicPr>
          <p:nvPr/>
        </p:nvPicPr>
        <p:blipFill rotWithShape="1">
          <a:blip r:embed="rId9"/>
          <a:srcRect b="8085"/>
          <a:stretch/>
        </p:blipFill>
        <p:spPr>
          <a:xfrm>
            <a:off x="8910862" y="5458976"/>
            <a:ext cx="4524890" cy="2545773"/>
          </a:xfrm>
          <a:prstGeom prst="rect">
            <a:avLst/>
          </a:prstGeom>
          <a:noFill/>
          <a:ln w="9525">
            <a:noFill/>
          </a:ln>
        </p:spPr>
      </p:pic>
      <p:pic>
        <p:nvPicPr>
          <p:cNvPr id="41" name="Picture 13" descr="20752249_images1440226_cakho"/>
          <p:cNvPicPr>
            <a:picLocks noChangeAspect="1"/>
          </p:cNvPicPr>
          <p:nvPr/>
        </p:nvPicPr>
        <p:blipFill>
          <a:blip r:embed="rId10"/>
          <a:stretch>
            <a:fillRect/>
          </a:stretch>
        </p:blipFill>
        <p:spPr>
          <a:xfrm>
            <a:off x="13435750" y="5479755"/>
            <a:ext cx="4619111" cy="2524993"/>
          </a:xfrm>
          <a:prstGeom prst="rect">
            <a:avLst/>
          </a:prstGeom>
          <a:noFill/>
          <a:ln w="9525">
            <a:noFill/>
          </a:ln>
        </p:spPr>
      </p:pic>
    </p:spTree>
    <p:extLst>
      <p:ext uri="{BB962C8B-B14F-4D97-AF65-F5344CB8AC3E}">
        <p14:creationId xmlns:p14="http://schemas.microsoft.com/office/powerpoint/2010/main" val="6482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xEl>
                                              <p:pRg st="0" end="0"/>
                                            </p:txEl>
                                          </p:spTgt>
                                        </p:tgtEl>
                                        <p:attrNameLst>
                                          <p:attrName>style.visibility</p:attrName>
                                        </p:attrNameLst>
                                      </p:cBhvr>
                                      <p:to>
                                        <p:strVal val="visible"/>
                                      </p:to>
                                    </p:set>
                                    <p:animEffect transition="in" filter="barn(inVertical)">
                                      <p:cBhvr>
                                        <p:cTn id="12" dur="500"/>
                                        <p:tgtEl>
                                          <p:spTgt spid="3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par>
                                <p:cTn id="28" presetID="16" presetClass="entr" presetSubtype="21"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barn(inVertical)">
                                      <p:cBhvr>
                                        <p:cTn id="30" dur="500"/>
                                        <p:tgtEl>
                                          <p:spTgt spid="39"/>
                                        </p:tgtEl>
                                      </p:cBhvr>
                                    </p:animEffect>
                                  </p:childTnLst>
                                </p:cTn>
                              </p:par>
                              <p:par>
                                <p:cTn id="31" presetID="16" presetClass="entr" presetSubtype="21"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barn(inVertical)">
                                      <p:cBhvr>
                                        <p:cTn id="33" dur="500"/>
                                        <p:tgtEl>
                                          <p:spTgt spid="40"/>
                                        </p:tgtEl>
                                      </p:cBhvr>
                                    </p:animEffect>
                                  </p:childTnLst>
                                </p:cTn>
                              </p:par>
                              <p:par>
                                <p:cTn id="34" presetID="16" presetClass="entr" presetSubtype="21"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barn(inVertical)">
                                      <p:cBhvr>
                                        <p:cTn id="3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10" name="TextBox 9">
            <a:extLst>
              <a:ext uri="{FF2B5EF4-FFF2-40B4-BE49-F238E27FC236}">
                <a16:creationId xmlns:a16="http://schemas.microsoft.com/office/drawing/2014/main" id="{5724AD9F-7824-4DEE-B84B-F23D94A9596F}"/>
              </a:ext>
            </a:extLst>
          </p:cNvPr>
          <p:cNvSpPr txBox="1"/>
          <p:nvPr/>
        </p:nvSpPr>
        <p:spPr>
          <a:xfrm>
            <a:off x="1524000" y="571500"/>
            <a:ext cx="16154400" cy="2123658"/>
          </a:xfrm>
          <a:prstGeom prst="rect">
            <a:avLst/>
          </a:prstGeom>
          <a:noFill/>
        </p:spPr>
        <p:txBody>
          <a:bodyPr wrap="square" rtlCol="0">
            <a:spAutoFit/>
          </a:bodyPr>
          <a:lstStyle/>
          <a:p>
            <a:pPr algn="just"/>
            <a:r>
              <a:rPr lang="en-SG" sz="6600" dirty="0">
                <a:latin typeface="#9Slide05 The Carpenter" pitchFamily="2" charset="0"/>
                <a:ea typeface="#9Slide05 SVNQuarzo" panose="04000000000000000000" pitchFamily="82" charset="0"/>
              </a:rPr>
              <a:t>“…</a:t>
            </a:r>
            <a:r>
              <a:rPr lang="en-SG" sz="6600" dirty="0" err="1">
                <a:latin typeface="#9Slide05 The Carpenter" pitchFamily="2" charset="0"/>
                <a:ea typeface="#9Slide05 SVNQuarzo" panose="04000000000000000000" pitchFamily="82" charset="0"/>
              </a:rPr>
              <a:t>Hằng</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ngày</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việc</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ăn</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uống</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của</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Người</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cũng</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rất</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đạm</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bạc</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với</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những</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món</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ăn</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dân</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tộc</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không</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chút</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cầu</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kì</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như</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cá</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kho</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rau</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luộc</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dưa</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ghém</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cà</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muối</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cháo</a:t>
            </a:r>
            <a:r>
              <a:rPr lang="en-SG" sz="6600" dirty="0">
                <a:latin typeface="#9Slide05 The Carpenter" pitchFamily="2" charset="0"/>
                <a:ea typeface="#9Slide05 SVNQuarzo" panose="04000000000000000000" pitchFamily="82" charset="0"/>
              </a:rPr>
              <a:t> </a:t>
            </a:r>
            <a:r>
              <a:rPr lang="en-SG" sz="6600" dirty="0" err="1">
                <a:latin typeface="#9Slide05 The Carpenter" pitchFamily="2" charset="0"/>
                <a:ea typeface="#9Slide05 SVNQuarzo" panose="04000000000000000000" pitchFamily="82" charset="0"/>
              </a:rPr>
              <a:t>hoa</a:t>
            </a:r>
            <a:r>
              <a:rPr lang="en-SG" sz="6600" dirty="0">
                <a:latin typeface="#9Slide05 The Carpenter" pitchFamily="2" charset="0"/>
                <a:ea typeface="#9Slide05 SVNQuarzo" panose="04000000000000000000" pitchFamily="82"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3364994"/>
            <a:ext cx="9281089" cy="6525766"/>
          </a:xfrm>
          <a:prstGeom prst="rect">
            <a:avLst/>
          </a:prstGeom>
        </p:spPr>
      </p:pic>
      <p:sp>
        <p:nvSpPr>
          <p:cNvPr id="12" name="TextBox 11">
            <a:extLst>
              <a:ext uri="{FF2B5EF4-FFF2-40B4-BE49-F238E27FC236}">
                <a16:creationId xmlns:a16="http://schemas.microsoft.com/office/drawing/2014/main" id="{819E71F1-5456-4ACE-BE5C-5015E7597DEB}"/>
              </a:ext>
            </a:extLst>
          </p:cNvPr>
          <p:cNvSpPr txBox="1"/>
          <p:nvPr/>
        </p:nvSpPr>
        <p:spPr>
          <a:xfrm>
            <a:off x="11658600" y="2418804"/>
            <a:ext cx="5375158" cy="923330"/>
          </a:xfrm>
          <a:prstGeom prst="rect">
            <a:avLst/>
          </a:prstGeom>
          <a:noFill/>
        </p:spPr>
        <p:txBody>
          <a:bodyPr wrap="square" rtlCol="0">
            <a:spAutoFit/>
          </a:bodyPr>
          <a:lstStyle/>
          <a:p>
            <a:pPr algn="ctr">
              <a:lnSpc>
                <a:spcPct val="150000"/>
              </a:lnSpc>
            </a:pPr>
            <a:r>
              <a:rPr lang="en-SG" sz="3600" b="1" dirty="0">
                <a:latin typeface="#9Slide05 The Carpenter" pitchFamily="2" charset="0"/>
                <a:ea typeface="#9Slide05 SVNQuarzo" panose="04000000000000000000" pitchFamily="82" charset="0"/>
              </a:rPr>
              <a:t>(</a:t>
            </a:r>
            <a:r>
              <a:rPr lang="en-SG" sz="3600" b="1" dirty="0" err="1">
                <a:latin typeface="#9Slide05 The Carpenter" pitchFamily="2" charset="0"/>
                <a:ea typeface="#9Slide05 SVNQuarzo" panose="04000000000000000000" pitchFamily="82" charset="0"/>
              </a:rPr>
              <a:t>Phong</a:t>
            </a:r>
            <a:r>
              <a:rPr lang="en-SG" sz="3600" b="1" dirty="0">
                <a:latin typeface="#9Slide05 The Carpenter" pitchFamily="2" charset="0"/>
                <a:ea typeface="#9Slide05 SVNQuarzo" panose="04000000000000000000" pitchFamily="82" charset="0"/>
              </a:rPr>
              <a:t> </a:t>
            </a:r>
            <a:r>
              <a:rPr lang="en-SG" sz="3600" b="1" dirty="0" err="1">
                <a:latin typeface="#9Slide05 The Carpenter" pitchFamily="2" charset="0"/>
                <a:ea typeface="#9Slide05 SVNQuarzo" panose="04000000000000000000" pitchFamily="82" charset="0"/>
              </a:rPr>
              <a:t>cách</a:t>
            </a:r>
            <a:r>
              <a:rPr lang="en-SG" sz="3600" b="1" dirty="0">
                <a:latin typeface="#9Slide05 The Carpenter" pitchFamily="2" charset="0"/>
                <a:ea typeface="#9Slide05 SVNQuarzo" panose="04000000000000000000" pitchFamily="82" charset="0"/>
              </a:rPr>
              <a:t> </a:t>
            </a:r>
            <a:r>
              <a:rPr lang="en-SG" sz="3600" b="1" dirty="0" err="1">
                <a:latin typeface="#9Slide05 The Carpenter" pitchFamily="2" charset="0"/>
                <a:ea typeface="#9Slide05 SVNQuarzo" panose="04000000000000000000" pitchFamily="82" charset="0"/>
              </a:rPr>
              <a:t>Hồ</a:t>
            </a:r>
            <a:r>
              <a:rPr lang="en-SG" sz="3600" b="1" dirty="0">
                <a:latin typeface="#9Slide05 The Carpenter" pitchFamily="2" charset="0"/>
                <a:ea typeface="#9Slide05 SVNQuarzo" panose="04000000000000000000" pitchFamily="82" charset="0"/>
              </a:rPr>
              <a:t> </a:t>
            </a:r>
            <a:r>
              <a:rPr lang="en-SG" sz="3600" b="1" dirty="0" err="1">
                <a:latin typeface="#9Slide05 The Carpenter" pitchFamily="2" charset="0"/>
                <a:ea typeface="#9Slide05 SVNQuarzo" panose="04000000000000000000" pitchFamily="82" charset="0"/>
              </a:rPr>
              <a:t>Chí</a:t>
            </a:r>
            <a:r>
              <a:rPr lang="en-SG" sz="3600" b="1" dirty="0">
                <a:latin typeface="#9Slide05 The Carpenter" pitchFamily="2" charset="0"/>
                <a:ea typeface="#9Slide05 SVNQuarzo" panose="04000000000000000000" pitchFamily="82" charset="0"/>
              </a:rPr>
              <a:t> Minh - </a:t>
            </a:r>
            <a:r>
              <a:rPr lang="en-SG" sz="3600" b="1" dirty="0" err="1">
                <a:latin typeface="#9Slide05 The Carpenter" pitchFamily="2" charset="0"/>
                <a:ea typeface="#9Slide05 SVNQuarzo" panose="04000000000000000000" pitchFamily="82" charset="0"/>
              </a:rPr>
              <a:t>Lê</a:t>
            </a:r>
            <a:r>
              <a:rPr lang="en-SG" sz="3600" b="1" dirty="0">
                <a:latin typeface="#9Slide05 The Carpenter" pitchFamily="2" charset="0"/>
                <a:ea typeface="#9Slide05 SVNQuarzo" panose="04000000000000000000" pitchFamily="82" charset="0"/>
              </a:rPr>
              <a:t> </a:t>
            </a:r>
            <a:r>
              <a:rPr lang="en-SG" sz="3600" b="1" dirty="0" err="1">
                <a:latin typeface="#9Slide05 The Carpenter" pitchFamily="2" charset="0"/>
                <a:ea typeface="#9Slide05 SVNQuarzo" panose="04000000000000000000" pitchFamily="82" charset="0"/>
              </a:rPr>
              <a:t>Anh</a:t>
            </a:r>
            <a:r>
              <a:rPr lang="en-SG" sz="3600" b="1" dirty="0">
                <a:latin typeface="#9Slide05 The Carpenter" pitchFamily="2" charset="0"/>
                <a:ea typeface="#9Slide05 SVNQuarzo" panose="04000000000000000000" pitchFamily="82" charset="0"/>
              </a:rPr>
              <a:t> </a:t>
            </a:r>
            <a:r>
              <a:rPr lang="en-SG" sz="3600" b="1" dirty="0" err="1">
                <a:latin typeface="#9Slide05 The Carpenter" pitchFamily="2" charset="0"/>
                <a:ea typeface="#9Slide05 SVNQuarzo" panose="04000000000000000000" pitchFamily="82" charset="0"/>
              </a:rPr>
              <a:t>Trà</a:t>
            </a:r>
            <a:r>
              <a:rPr lang="en-SG" sz="3600" b="1" dirty="0">
                <a:latin typeface="#9Slide05 The Carpenter" pitchFamily="2" charset="0"/>
                <a:ea typeface="#9Slide05 SVNQuarzo" panose="04000000000000000000" pitchFamily="82" charset="0"/>
              </a:rPr>
              <a:t>)</a:t>
            </a:r>
          </a:p>
        </p:txBody>
      </p:sp>
      <p:pic>
        <p:nvPicPr>
          <p:cNvPr id="5"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0496" y="8842342"/>
            <a:ext cx="3352965" cy="2840876"/>
          </a:xfrm>
          <a:prstGeom prst="rect">
            <a:avLst/>
          </a:prstGeom>
        </p:spPr>
      </p:pic>
      <p:grpSp>
        <p:nvGrpSpPr>
          <p:cNvPr id="6" name="Group 21"/>
          <p:cNvGrpSpPr/>
          <p:nvPr/>
        </p:nvGrpSpPr>
        <p:grpSpPr>
          <a:xfrm>
            <a:off x="10609179" y="9850018"/>
            <a:ext cx="1172978" cy="1172978"/>
            <a:chOff x="0" y="0"/>
            <a:chExt cx="1563971" cy="1563971"/>
          </a:xfrm>
        </p:grpSpPr>
        <p:grpSp>
          <p:nvGrpSpPr>
            <p:cNvPr id="7" name="Group 22"/>
            <p:cNvGrpSpPr/>
            <p:nvPr/>
          </p:nvGrpSpPr>
          <p:grpSpPr>
            <a:xfrm>
              <a:off x="0" y="0"/>
              <a:ext cx="1563971" cy="1563971"/>
              <a:chOff x="0" y="0"/>
              <a:chExt cx="812800" cy="812800"/>
            </a:xfrm>
          </p:grpSpPr>
          <p:sp>
            <p:nvSpPr>
              <p:cNvPr id="1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8" name="Group 25"/>
            <p:cNvGrpSpPr/>
            <p:nvPr/>
          </p:nvGrpSpPr>
          <p:grpSpPr>
            <a:xfrm>
              <a:off x="167370" y="167370"/>
              <a:ext cx="1229231" cy="1229231"/>
              <a:chOff x="0" y="0"/>
              <a:chExt cx="812800" cy="812800"/>
            </a:xfrm>
          </p:grpSpPr>
          <p:sp>
            <p:nvSpPr>
              <p:cNvPr id="9"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1"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pic>
        <p:nvPicPr>
          <p:cNvPr id="15" name="Picture 3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76400" y="-952500"/>
            <a:ext cx="4294383" cy="4114800"/>
          </a:xfrm>
          <a:prstGeom prst="rect">
            <a:avLst/>
          </a:prstGeom>
        </p:spPr>
      </p:pic>
      <p:pic>
        <p:nvPicPr>
          <p:cNvPr id="16" name="Picture 3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366916" y="7231994"/>
            <a:ext cx="4294383" cy="4114800"/>
          </a:xfrm>
          <a:prstGeom prst="rect">
            <a:avLst/>
          </a:prstGeom>
        </p:spPr>
      </p:pic>
    </p:spTree>
    <p:extLst>
      <p:ext uri="{BB962C8B-B14F-4D97-AF65-F5344CB8AC3E}">
        <p14:creationId xmlns:p14="http://schemas.microsoft.com/office/powerpoint/2010/main" val="3338092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grpSp>
        <p:nvGrpSpPr>
          <p:cNvPr id="15" name="Group 4"/>
          <p:cNvGrpSpPr/>
          <p:nvPr/>
        </p:nvGrpSpPr>
        <p:grpSpPr>
          <a:xfrm>
            <a:off x="333533" y="524474"/>
            <a:ext cx="5022407" cy="1854128"/>
            <a:chOff x="0" y="0"/>
            <a:chExt cx="1206022" cy="445229"/>
          </a:xfrm>
        </p:grpSpPr>
        <p:sp>
          <p:nvSpPr>
            <p:cNvPr id="16"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17"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sp>
        <p:nvSpPr>
          <p:cNvPr id="18" name="TextBox 7"/>
          <p:cNvSpPr txBox="1"/>
          <p:nvPr/>
        </p:nvSpPr>
        <p:spPr>
          <a:xfrm>
            <a:off x="555178" y="769625"/>
            <a:ext cx="4579116" cy="1354217"/>
          </a:xfrm>
          <a:prstGeom prst="rect">
            <a:avLst/>
          </a:prstGeom>
        </p:spPr>
        <p:txBody>
          <a:bodyPr lIns="0" tIns="0" rIns="0" bIns="0" rtlCol="0" anchor="t">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endParaRPr lang="en-US" sz="44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1028699" y="3200552"/>
            <a:ext cx="773430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sàn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vẹn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phòng</a:t>
            </a:r>
            <a:r>
              <a:rPr lang="en-US" sz="4400" dirty="0">
                <a:latin typeface="Times New Roman" panose="02020603050405020304" pitchFamily="18" charset="0"/>
                <a:cs typeface="Times New Roman" panose="02020603050405020304" pitchFamily="18" charset="0"/>
              </a:rPr>
              <a:t>.</a:t>
            </a:r>
          </a:p>
        </p:txBody>
      </p:sp>
      <p:sp>
        <p:nvSpPr>
          <p:cNvPr id="33" name="TextBox 32"/>
          <p:cNvSpPr txBox="1"/>
          <p:nvPr/>
        </p:nvSpPr>
        <p:spPr>
          <a:xfrm>
            <a:off x="1028699" y="4847839"/>
            <a:ext cx="7734301"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vườn</a:t>
            </a:r>
            <a:r>
              <a:rPr lang="en-US" sz="4400" dirty="0">
                <a:latin typeface="Times New Roman" panose="02020603050405020304" pitchFamily="18" charset="0"/>
                <a:cs typeface="Times New Roman" panose="02020603050405020304" pitchFamily="18" charset="0"/>
              </a:rPr>
              <a:t>.</a:t>
            </a:r>
          </a:p>
        </p:txBody>
      </p:sp>
      <p:sp>
        <p:nvSpPr>
          <p:cNvPr id="35" name="TextBox 34"/>
          <p:cNvSpPr txBox="1"/>
          <p:nvPr/>
        </p:nvSpPr>
        <p:spPr>
          <a:xfrm>
            <a:off x="1067748" y="7157949"/>
            <a:ext cx="7695252"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sym typeface="Wingdings" panose="05000000000000000000" pitchFamily="2" charset="2"/>
              </a:rPr>
              <a:t>Đơn sơ, gần gũi với thiên nhiên</a:t>
            </a:r>
          </a:p>
        </p:txBody>
      </p:sp>
      <p:sp>
        <p:nvSpPr>
          <p:cNvPr id="37" name="TextBox 36"/>
          <p:cNvSpPr txBox="1"/>
          <p:nvPr/>
        </p:nvSpPr>
        <p:spPr>
          <a:xfrm>
            <a:off x="5962896" y="1024812"/>
            <a:ext cx="5534891"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Nơi</a:t>
            </a:r>
            <a:r>
              <a:rPr lang="en-US" sz="4400" b="1" dirty="0">
                <a:latin typeface="Times New Roman" panose="02020603050405020304" pitchFamily="18" charset="0"/>
                <a:cs typeface="Times New Roman" panose="02020603050405020304" pitchFamily="18" charset="0"/>
              </a:rPr>
              <a:t> ở</a:t>
            </a: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20200" y="2522609"/>
            <a:ext cx="8458200" cy="6630537"/>
          </a:xfrm>
          <a:prstGeom prst="rect">
            <a:avLst/>
          </a:prstGeom>
        </p:spPr>
      </p:pic>
    </p:spTree>
    <p:extLst>
      <p:ext uri="{BB962C8B-B14F-4D97-AF65-F5344CB8AC3E}">
        <p14:creationId xmlns:p14="http://schemas.microsoft.com/office/powerpoint/2010/main" val="146993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10" name="TextBox 9">
            <a:extLst>
              <a:ext uri="{FF2B5EF4-FFF2-40B4-BE49-F238E27FC236}">
                <a16:creationId xmlns:a16="http://schemas.microsoft.com/office/drawing/2014/main" id="{5724AD9F-7824-4DEE-B84B-F23D94A9596F}"/>
              </a:ext>
            </a:extLst>
          </p:cNvPr>
          <p:cNvSpPr txBox="1"/>
          <p:nvPr/>
        </p:nvSpPr>
        <p:spPr>
          <a:xfrm>
            <a:off x="1910361" y="2700026"/>
            <a:ext cx="9073496" cy="5170646"/>
          </a:xfrm>
          <a:prstGeom prst="rect">
            <a:avLst/>
          </a:prstGeom>
          <a:noFill/>
        </p:spPr>
        <p:txBody>
          <a:bodyPr wrap="square" rtlCol="0">
            <a:spAutoFit/>
          </a:bodyPr>
          <a:lstStyle/>
          <a:p>
            <a:pPr algn="just"/>
            <a:r>
              <a:rPr lang="vi-VN" sz="6600" dirty="0">
                <a:latin typeface="#9Slide05 The Carpenter" pitchFamily="2" charset="0"/>
                <a:ea typeface="#9Slide05 SVNQuarzo" panose="04000000000000000000" pitchFamily="82" charset="0"/>
              </a:rPr>
              <a:t>“Nhà gác đơn sơ một góc vườn</a:t>
            </a:r>
          </a:p>
          <a:p>
            <a:pPr algn="just"/>
            <a:r>
              <a:rPr lang="vi-VN" sz="6600" dirty="0">
                <a:latin typeface="#9Slide05 The Carpenter" pitchFamily="2" charset="0"/>
                <a:ea typeface="#9Slide05 SVNQuarzo" panose="04000000000000000000" pitchFamily="82" charset="0"/>
              </a:rPr>
              <a:t>Gỗ thường mộc mạc, chẳng mùi sơn</a:t>
            </a:r>
          </a:p>
          <a:p>
            <a:pPr algn="just"/>
            <a:r>
              <a:rPr lang="vi-VN" sz="6600" dirty="0">
                <a:latin typeface="#9Slide05 The Carpenter" pitchFamily="2" charset="0"/>
                <a:ea typeface="#9Slide05 SVNQuarzo" panose="04000000000000000000" pitchFamily="82" charset="0"/>
              </a:rPr>
              <a:t>Giường mây chiếu cói, đơn chăn gối</a:t>
            </a:r>
          </a:p>
          <a:p>
            <a:pPr algn="just"/>
            <a:r>
              <a:rPr lang="vi-VN" sz="6600" dirty="0">
                <a:latin typeface="#9Slide05 The Carpenter" pitchFamily="2" charset="0"/>
                <a:ea typeface="#9Slide05 SVNQuarzo" panose="04000000000000000000" pitchFamily="82" charset="0"/>
              </a:rPr>
              <a:t>Tủ nhỏ, vừa treo mấy áo sờn”.</a:t>
            </a:r>
          </a:p>
          <a:p>
            <a:pPr algn="just"/>
            <a:r>
              <a:rPr lang="vi-VN" sz="6600" dirty="0">
                <a:latin typeface="#9Slide05 The Carpenter" pitchFamily="2" charset="0"/>
                <a:ea typeface="#9Slide05 SVNQuarzo" panose="04000000000000000000" pitchFamily="82" charset="0"/>
              </a:rPr>
              <a:t>                        (Theo chân Bác)</a:t>
            </a:r>
          </a:p>
        </p:txBody>
      </p:sp>
      <p:pic>
        <p:nvPicPr>
          <p:cNvPr id="5"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496" y="8842342"/>
            <a:ext cx="3352965" cy="2840876"/>
          </a:xfrm>
          <a:prstGeom prst="rect">
            <a:avLst/>
          </a:prstGeom>
        </p:spPr>
      </p:pic>
      <p:grpSp>
        <p:nvGrpSpPr>
          <p:cNvPr id="6" name="Group 21"/>
          <p:cNvGrpSpPr/>
          <p:nvPr/>
        </p:nvGrpSpPr>
        <p:grpSpPr>
          <a:xfrm>
            <a:off x="10609179" y="9850018"/>
            <a:ext cx="1172978" cy="1172978"/>
            <a:chOff x="0" y="0"/>
            <a:chExt cx="1563971" cy="1563971"/>
          </a:xfrm>
        </p:grpSpPr>
        <p:grpSp>
          <p:nvGrpSpPr>
            <p:cNvPr id="7" name="Group 22"/>
            <p:cNvGrpSpPr/>
            <p:nvPr/>
          </p:nvGrpSpPr>
          <p:grpSpPr>
            <a:xfrm>
              <a:off x="0" y="0"/>
              <a:ext cx="1563971" cy="1563971"/>
              <a:chOff x="0" y="0"/>
              <a:chExt cx="812800" cy="812800"/>
            </a:xfrm>
          </p:grpSpPr>
          <p:sp>
            <p:nvSpPr>
              <p:cNvPr id="1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8" name="Group 25"/>
            <p:cNvGrpSpPr/>
            <p:nvPr/>
          </p:nvGrpSpPr>
          <p:grpSpPr>
            <a:xfrm>
              <a:off x="167370" y="167370"/>
              <a:ext cx="1229231" cy="1229231"/>
              <a:chOff x="0" y="0"/>
              <a:chExt cx="812800" cy="812800"/>
            </a:xfrm>
          </p:grpSpPr>
          <p:sp>
            <p:nvSpPr>
              <p:cNvPr id="9"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1"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pic>
        <p:nvPicPr>
          <p:cNvPr id="15" name="Picture 3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76400" y="-952500"/>
            <a:ext cx="4294383" cy="4114800"/>
          </a:xfrm>
          <a:prstGeom prst="rect">
            <a:avLst/>
          </a:prstGeom>
        </p:spPr>
      </p:pic>
      <p:pic>
        <p:nvPicPr>
          <p:cNvPr id="16" name="Picture 3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366916" y="7231994"/>
            <a:ext cx="4294383" cy="41148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9146" y="1319737"/>
            <a:ext cx="5867400" cy="7931223"/>
          </a:xfrm>
          <a:prstGeom prst="rect">
            <a:avLst/>
          </a:prstGeom>
        </p:spPr>
      </p:pic>
    </p:spTree>
    <p:extLst>
      <p:ext uri="{BB962C8B-B14F-4D97-AF65-F5344CB8AC3E}">
        <p14:creationId xmlns:p14="http://schemas.microsoft.com/office/powerpoint/2010/main" val="420884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grpSp>
        <p:nvGrpSpPr>
          <p:cNvPr id="15" name="Group 4"/>
          <p:cNvGrpSpPr/>
          <p:nvPr/>
        </p:nvGrpSpPr>
        <p:grpSpPr>
          <a:xfrm>
            <a:off x="333533" y="524474"/>
            <a:ext cx="5022407" cy="1854128"/>
            <a:chOff x="0" y="0"/>
            <a:chExt cx="1206022" cy="445229"/>
          </a:xfrm>
        </p:grpSpPr>
        <p:sp>
          <p:nvSpPr>
            <p:cNvPr id="16"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17"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sp>
        <p:nvSpPr>
          <p:cNvPr id="18" name="TextBox 7"/>
          <p:cNvSpPr txBox="1"/>
          <p:nvPr/>
        </p:nvSpPr>
        <p:spPr>
          <a:xfrm>
            <a:off x="555178" y="769625"/>
            <a:ext cx="4579116" cy="1354217"/>
          </a:xfrm>
          <a:prstGeom prst="rect">
            <a:avLst/>
          </a:prstGeom>
        </p:spPr>
        <p:txBody>
          <a:bodyPr lIns="0" tIns="0" rIns="0" bIns="0" rtlCol="0" anchor="t">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endParaRPr lang="en-US" sz="44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1028699" y="3200552"/>
            <a:ext cx="773430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suốt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a:t>
            </a:r>
          </a:p>
        </p:txBody>
      </p:sp>
      <p:sp>
        <p:nvSpPr>
          <p:cNvPr id="33" name="TextBox 32"/>
          <p:cNvSpPr txBox="1"/>
          <p:nvPr/>
        </p:nvSpPr>
        <p:spPr>
          <a:xfrm>
            <a:off x="1028699" y="4847839"/>
            <a:ext cx="773430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nhỏ</a:t>
            </a:r>
            <a:r>
              <a:rPr lang="en-US" sz="4400" dirty="0">
                <a:latin typeface="Times New Roman" panose="02020603050405020304" pitchFamily="18" charset="0"/>
                <a:cs typeface="Times New Roman" panose="02020603050405020304" pitchFamily="18" charset="0"/>
              </a:rPr>
              <a:t>.</a:t>
            </a:r>
          </a:p>
        </p:txBody>
      </p:sp>
      <p:sp>
        <p:nvSpPr>
          <p:cNvPr id="35" name="TextBox 34"/>
          <p:cNvSpPr txBox="1"/>
          <p:nvPr/>
        </p:nvSpPr>
        <p:spPr>
          <a:xfrm>
            <a:off x="1067748" y="7713976"/>
            <a:ext cx="7695252"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Tỉ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mỉ</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tâm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tận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công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a:t>
            </a:r>
          </a:p>
        </p:txBody>
      </p:sp>
      <p:sp>
        <p:nvSpPr>
          <p:cNvPr id="37" name="TextBox 36"/>
          <p:cNvSpPr txBox="1"/>
          <p:nvPr/>
        </p:nvSpPr>
        <p:spPr>
          <a:xfrm>
            <a:off x="5962896" y="1024812"/>
            <a:ext cx="5534891"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endParaRPr lang="en-US" sz="44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980800" y="6128334"/>
            <a:ext cx="7734301"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a:t>
            </a:r>
          </a:p>
        </p:txBody>
      </p:sp>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4000" y="3114996"/>
            <a:ext cx="8769927" cy="5727346"/>
          </a:xfrm>
          <a:prstGeom prst="rect">
            <a:avLst/>
          </a:prstGeom>
        </p:spPr>
      </p:pic>
    </p:spTree>
    <p:extLst>
      <p:ext uri="{BB962C8B-B14F-4D97-AF65-F5344CB8AC3E}">
        <p14:creationId xmlns:p14="http://schemas.microsoft.com/office/powerpoint/2010/main" val="323293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35"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grpSp>
        <p:nvGrpSpPr>
          <p:cNvPr id="23" name="Group 35"/>
          <p:cNvGrpSpPr/>
          <p:nvPr/>
        </p:nvGrpSpPr>
        <p:grpSpPr>
          <a:xfrm>
            <a:off x="537734" y="524474"/>
            <a:ext cx="5824434" cy="1854128"/>
            <a:chOff x="0" y="0"/>
            <a:chExt cx="1266993" cy="445229"/>
          </a:xfrm>
        </p:grpSpPr>
        <p:sp>
          <p:nvSpPr>
            <p:cNvPr id="24" name="Freeform 36"/>
            <p:cNvSpPr/>
            <p:nvPr/>
          </p:nvSpPr>
          <p:spPr>
            <a:xfrm>
              <a:off x="0" y="0"/>
              <a:ext cx="1266993" cy="445229"/>
            </a:xfrm>
            <a:custGeom>
              <a:avLst/>
              <a:gdLst/>
              <a:ahLst/>
              <a:cxnLst/>
              <a:rect l="l" t="t" r="r" b="b"/>
              <a:pathLst>
                <a:path w="1266993" h="445229">
                  <a:moveTo>
                    <a:pt x="29346" y="0"/>
                  </a:moveTo>
                  <a:lnTo>
                    <a:pt x="1237647" y="0"/>
                  </a:lnTo>
                  <a:cubicBezTo>
                    <a:pt x="1245430" y="0"/>
                    <a:pt x="1252894" y="3092"/>
                    <a:pt x="1258397" y="8595"/>
                  </a:cubicBezTo>
                  <a:cubicBezTo>
                    <a:pt x="1263901" y="14099"/>
                    <a:pt x="1266993" y="21563"/>
                    <a:pt x="1266993" y="29346"/>
                  </a:cubicBezTo>
                  <a:lnTo>
                    <a:pt x="1266993" y="415883"/>
                  </a:lnTo>
                  <a:cubicBezTo>
                    <a:pt x="1266993" y="423666"/>
                    <a:pt x="1263901" y="431130"/>
                    <a:pt x="1258397" y="436633"/>
                  </a:cubicBezTo>
                  <a:cubicBezTo>
                    <a:pt x="1252894" y="442137"/>
                    <a:pt x="1245430" y="445229"/>
                    <a:pt x="1237647" y="445229"/>
                  </a:cubicBezTo>
                  <a:lnTo>
                    <a:pt x="29346" y="445229"/>
                  </a:lnTo>
                  <a:cubicBezTo>
                    <a:pt x="21563" y="445229"/>
                    <a:pt x="14099" y="442137"/>
                    <a:pt x="8595" y="436633"/>
                  </a:cubicBezTo>
                  <a:cubicBezTo>
                    <a:pt x="3092" y="431130"/>
                    <a:pt x="0" y="423666"/>
                    <a:pt x="0" y="415883"/>
                  </a:cubicBezTo>
                  <a:lnTo>
                    <a:pt x="0" y="29346"/>
                  </a:lnTo>
                  <a:cubicBezTo>
                    <a:pt x="0" y="21563"/>
                    <a:pt x="3092" y="14099"/>
                    <a:pt x="8595" y="8595"/>
                  </a:cubicBezTo>
                  <a:cubicBezTo>
                    <a:pt x="14099" y="3092"/>
                    <a:pt x="21563" y="0"/>
                    <a:pt x="29346" y="0"/>
                  </a:cubicBezTo>
                  <a:close/>
                </a:path>
              </a:pathLst>
            </a:custGeom>
            <a:solidFill>
              <a:srgbClr val="000000">
                <a:alpha val="0"/>
              </a:srgbClr>
            </a:solidFill>
            <a:ln w="19050">
              <a:solidFill>
                <a:srgbClr val="CE7D5F"/>
              </a:solidFill>
            </a:ln>
          </p:spPr>
        </p:sp>
        <p:sp>
          <p:nvSpPr>
            <p:cNvPr id="25" name="TextBox 37"/>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a:latin typeface="Times New Roman" panose="02020603050405020304" pitchFamily="18" charset="0"/>
                <a:cs typeface="Times New Roman" panose="02020603050405020304" pitchFamily="18" charset="0"/>
              </a:endParaRPr>
            </a:p>
          </p:txBody>
        </p:sp>
      </p:grpSp>
      <p:sp>
        <p:nvSpPr>
          <p:cNvPr id="26" name="TextBox 38"/>
          <p:cNvSpPr txBox="1"/>
          <p:nvPr/>
        </p:nvSpPr>
        <p:spPr>
          <a:xfrm>
            <a:off x="787900" y="808600"/>
            <a:ext cx="5333226" cy="1354217"/>
          </a:xfrm>
          <a:prstGeom prst="rect">
            <a:avLst/>
          </a:prstGeom>
        </p:spPr>
        <p:txBody>
          <a:bodyPr wrap="square" lIns="0" tIns="0" rIns="0" bIns="0" rtlCol="0" anchor="t">
            <a:spAutoFit/>
          </a:bodyPr>
          <a:lstStyle/>
          <a:p>
            <a:pPr lvl="0" algn="ctr">
              <a:spcBef>
                <a:spcPct val="0"/>
              </a:spcBef>
            </a:pPr>
            <a:r>
              <a:rPr lang="en-US" sz="4400" b="1" dirty="0">
                <a:latin typeface="Times New Roman" panose="02020603050405020304" pitchFamily="18" charset="0"/>
                <a:cs typeface="Times New Roman" panose="02020603050405020304" pitchFamily="18" charset="0"/>
              </a:rPr>
              <a:t>b. </a:t>
            </a:r>
            <a:r>
              <a:rPr lang="vi-VN" sz="4400" b="1" dirty="0">
                <a:latin typeface="Times New Roman" panose="02020603050405020304" pitchFamily="18" charset="0"/>
                <a:cs typeface="Times New Roman" panose="02020603050405020304" pitchFamily="18" charset="0"/>
              </a:rPr>
              <a:t>Giản dị trong quan hệ với mọi người</a:t>
            </a:r>
          </a:p>
        </p:txBody>
      </p:sp>
      <p:pic>
        <p:nvPicPr>
          <p:cNvPr id="27" name="Picture 4"/>
          <p:cNvPicPr>
            <a:picLocks noChangeAspect="1"/>
          </p:cNvPicPr>
          <p:nvPr/>
        </p:nvPicPr>
        <p:blipFill>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a:xfrm>
            <a:off x="230656" y="2996812"/>
            <a:ext cx="8457068" cy="5169383"/>
          </a:xfrm>
          <a:prstGeom prst="rect">
            <a:avLst/>
          </a:prstGeom>
        </p:spPr>
      </p:pic>
      <p:pic>
        <p:nvPicPr>
          <p:cNvPr id="28" name="Picture 4"/>
          <p:cNvPicPr>
            <a:picLocks noChangeAspect="1"/>
          </p:cNvPicPr>
          <p:nvPr/>
        </p:nvPicPr>
        <p:blipFill>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a:xfrm>
            <a:off x="8994802" y="3114996"/>
            <a:ext cx="8457068" cy="5169383"/>
          </a:xfrm>
          <a:prstGeom prst="rect">
            <a:avLst/>
          </a:prstGeom>
        </p:spPr>
      </p:pic>
      <p:sp>
        <p:nvSpPr>
          <p:cNvPr id="29" name="TextBox 28"/>
          <p:cNvSpPr txBox="1"/>
          <p:nvPr/>
        </p:nvSpPr>
        <p:spPr>
          <a:xfrm>
            <a:off x="1219200" y="3942933"/>
            <a:ext cx="6400800" cy="2800767"/>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giúp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ít</a:t>
            </a:r>
            <a:r>
              <a:rPr lang="en-US" sz="4400" dirty="0">
                <a:latin typeface="Times New Roman" panose="02020603050405020304" pitchFamily="18" charset="0"/>
                <a:cs typeface="Times New Roman" panose="02020603050405020304" pitchFamily="18" charset="0"/>
              </a:rPr>
              <a:t>. </a:t>
            </a:r>
          </a:p>
        </p:txBody>
      </p:sp>
      <p:sp>
        <p:nvSpPr>
          <p:cNvPr id="30" name="TextBox 29"/>
          <p:cNvSpPr txBox="1"/>
          <p:nvPr/>
        </p:nvSpPr>
        <p:spPr>
          <a:xfrm>
            <a:off x="10069552" y="4281487"/>
            <a:ext cx="630729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Gần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gũi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a:t>
            </a:r>
          </a:p>
        </p:txBody>
      </p:sp>
      <p:sp>
        <p:nvSpPr>
          <p:cNvPr id="32" name="TextBox 31"/>
          <p:cNvSpPr txBox="1"/>
          <p:nvPr/>
        </p:nvSpPr>
        <p:spPr>
          <a:xfrm>
            <a:off x="5105400" y="8415117"/>
            <a:ext cx="8521775"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Gần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gũi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thương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13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grpSp>
        <p:nvGrpSpPr>
          <p:cNvPr id="23" name="Group 35"/>
          <p:cNvGrpSpPr/>
          <p:nvPr/>
        </p:nvGrpSpPr>
        <p:grpSpPr>
          <a:xfrm>
            <a:off x="537734" y="524474"/>
            <a:ext cx="5906596" cy="1854128"/>
            <a:chOff x="0" y="0"/>
            <a:chExt cx="1266993" cy="445229"/>
          </a:xfrm>
        </p:grpSpPr>
        <p:sp>
          <p:nvSpPr>
            <p:cNvPr id="24" name="Freeform 36"/>
            <p:cNvSpPr/>
            <p:nvPr/>
          </p:nvSpPr>
          <p:spPr>
            <a:xfrm>
              <a:off x="0" y="0"/>
              <a:ext cx="1266993" cy="445229"/>
            </a:xfrm>
            <a:custGeom>
              <a:avLst/>
              <a:gdLst/>
              <a:ahLst/>
              <a:cxnLst/>
              <a:rect l="l" t="t" r="r" b="b"/>
              <a:pathLst>
                <a:path w="1266993" h="445229">
                  <a:moveTo>
                    <a:pt x="29346" y="0"/>
                  </a:moveTo>
                  <a:lnTo>
                    <a:pt x="1237647" y="0"/>
                  </a:lnTo>
                  <a:cubicBezTo>
                    <a:pt x="1245430" y="0"/>
                    <a:pt x="1252894" y="3092"/>
                    <a:pt x="1258397" y="8595"/>
                  </a:cubicBezTo>
                  <a:cubicBezTo>
                    <a:pt x="1263901" y="14099"/>
                    <a:pt x="1266993" y="21563"/>
                    <a:pt x="1266993" y="29346"/>
                  </a:cubicBezTo>
                  <a:lnTo>
                    <a:pt x="1266993" y="415883"/>
                  </a:lnTo>
                  <a:cubicBezTo>
                    <a:pt x="1266993" y="423666"/>
                    <a:pt x="1263901" y="431130"/>
                    <a:pt x="1258397" y="436633"/>
                  </a:cubicBezTo>
                  <a:cubicBezTo>
                    <a:pt x="1252894" y="442137"/>
                    <a:pt x="1245430" y="445229"/>
                    <a:pt x="1237647" y="445229"/>
                  </a:cubicBezTo>
                  <a:lnTo>
                    <a:pt x="29346" y="445229"/>
                  </a:lnTo>
                  <a:cubicBezTo>
                    <a:pt x="21563" y="445229"/>
                    <a:pt x="14099" y="442137"/>
                    <a:pt x="8595" y="436633"/>
                  </a:cubicBezTo>
                  <a:cubicBezTo>
                    <a:pt x="3092" y="431130"/>
                    <a:pt x="0" y="423666"/>
                    <a:pt x="0" y="415883"/>
                  </a:cubicBezTo>
                  <a:lnTo>
                    <a:pt x="0" y="29346"/>
                  </a:lnTo>
                  <a:cubicBezTo>
                    <a:pt x="0" y="21563"/>
                    <a:pt x="3092" y="14099"/>
                    <a:pt x="8595" y="8595"/>
                  </a:cubicBezTo>
                  <a:cubicBezTo>
                    <a:pt x="14099" y="3092"/>
                    <a:pt x="21563" y="0"/>
                    <a:pt x="29346" y="0"/>
                  </a:cubicBezTo>
                  <a:close/>
                </a:path>
              </a:pathLst>
            </a:custGeom>
            <a:solidFill>
              <a:srgbClr val="000000">
                <a:alpha val="0"/>
              </a:srgbClr>
            </a:solidFill>
            <a:ln w="19050">
              <a:solidFill>
                <a:srgbClr val="CE7D5F"/>
              </a:solidFill>
            </a:ln>
          </p:spPr>
        </p:sp>
        <p:sp>
          <p:nvSpPr>
            <p:cNvPr id="25" name="TextBox 37"/>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a:latin typeface="Times New Roman" panose="02020603050405020304" pitchFamily="18" charset="0"/>
                <a:cs typeface="Times New Roman" panose="02020603050405020304" pitchFamily="18" charset="0"/>
              </a:endParaRPr>
            </a:p>
          </p:txBody>
        </p:sp>
      </p:grpSp>
      <p:sp>
        <p:nvSpPr>
          <p:cNvPr id="26" name="TextBox 38"/>
          <p:cNvSpPr txBox="1"/>
          <p:nvPr/>
        </p:nvSpPr>
        <p:spPr>
          <a:xfrm>
            <a:off x="787899" y="808600"/>
            <a:ext cx="5385461" cy="1354217"/>
          </a:xfrm>
          <a:prstGeom prst="rect">
            <a:avLst/>
          </a:prstGeom>
        </p:spPr>
        <p:txBody>
          <a:bodyPr wrap="square" lIns="0" tIns="0" rIns="0" bIns="0" rtlCol="0" anchor="t">
            <a:spAutoFit/>
          </a:bodyPr>
          <a:lstStyle/>
          <a:p>
            <a:pPr lvl="0" algn="ctr">
              <a:spcBef>
                <a:spcPct val="0"/>
              </a:spcBef>
            </a:pPr>
            <a:r>
              <a:rPr lang="en-US" sz="4400" b="1" dirty="0">
                <a:latin typeface="Times New Roman" panose="02020603050405020304" pitchFamily="18" charset="0"/>
                <a:cs typeface="Times New Roman" panose="02020603050405020304" pitchFamily="18" charset="0"/>
              </a:rPr>
              <a:t>b. </a:t>
            </a:r>
            <a:r>
              <a:rPr lang="vi-VN" sz="4400" b="1" dirty="0">
                <a:latin typeface="Times New Roman" panose="02020603050405020304" pitchFamily="18" charset="0"/>
                <a:cs typeface="Times New Roman" panose="02020603050405020304" pitchFamily="18" charset="0"/>
              </a:rPr>
              <a:t>Giản dị trong quan hệ với mọi người</a:t>
            </a:r>
          </a:p>
        </p:txBody>
      </p:sp>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047" y="2800177"/>
            <a:ext cx="7984455" cy="6137451"/>
          </a:xfrm>
          <a:prstGeom prst="rect">
            <a:avLst/>
          </a:prstGeom>
        </p:spPr>
      </p:pic>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8701" y="2800178"/>
            <a:ext cx="8331321" cy="6042164"/>
          </a:xfrm>
          <a:prstGeom prst="rect">
            <a:avLst/>
          </a:prstGeom>
        </p:spPr>
      </p:pic>
    </p:spTree>
    <p:extLst>
      <p:ext uri="{BB962C8B-B14F-4D97-AF65-F5344CB8AC3E}">
        <p14:creationId xmlns:p14="http://schemas.microsoft.com/office/powerpoint/2010/main" val="303234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sp>
        <p:nvSpPr>
          <p:cNvPr id="45" name="TextBox 7"/>
          <p:cNvSpPr txBox="1"/>
          <p:nvPr/>
        </p:nvSpPr>
        <p:spPr>
          <a:xfrm>
            <a:off x="8114720" y="1257300"/>
            <a:ext cx="9525000" cy="2708434"/>
          </a:xfrm>
          <a:prstGeom prst="rect">
            <a:avLst/>
          </a:prstGeom>
        </p:spPr>
        <p:txBody>
          <a:bodyPr wrap="square" lIns="0" tIns="0" rIns="0" bIns="0" rtlCol="0" anchor="t">
            <a:spAutoFit/>
          </a:bodyPr>
          <a:lstStyle/>
          <a:p>
            <a:pPr algn="just">
              <a:defRPr/>
            </a:pPr>
            <a:r>
              <a:rPr lang="en-US" sz="4400" dirty="0">
                <a:latin typeface="Times New Roman" pitchFamily="18" charset="0"/>
                <a:cs typeface="Times New Roman" pitchFamily="18" charset="0"/>
              </a:rPr>
              <a:t>- </a:t>
            </a:r>
            <a:r>
              <a:rPr lang="vi-VN" sz="4400" dirty="0">
                <a:latin typeface="Times New Roman" pitchFamily="18" charset="0"/>
                <a:cs typeface="Times New Roman" pitchFamily="18" charset="0"/>
              </a:rPr>
              <a:t>Có thể thấy, ở phần (2), tác giả đi sâu vào chứng minh cho đời sống giản dị của Bác Hồ qua các bằng chứng cụ thể về đời sống và trong quan hệ với mọi người.</a:t>
            </a:r>
          </a:p>
        </p:txBody>
      </p:sp>
      <p:pic>
        <p:nvPicPr>
          <p:cNvPr id="49" name="Picture 2" descr="Tá»ng há»£p má»t sá» vector váº½ BÃ¡c Há» kÃ­nh yÃªu - ThÃ¡i Triá»n">
            <a:extLst>
              <a:ext uri="{FF2B5EF4-FFF2-40B4-BE49-F238E27FC236}">
                <a16:creationId xmlns:a16="http://schemas.microsoft.com/office/drawing/2014/main" id="{85558325-1ACD-4E80-BC2E-6E5AB5F1300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96323">
                        <a14:foregroundMark x1="14484" y1="13069" x2="21121" y2="68401"/>
                        <a14:foregroundMark x1="4439" y1="19766" x2="20493" y2="65"/>
                        <a14:foregroundMark x1="8206" y1="12484" x2="22152" y2="67815"/>
                        <a14:foregroundMark x1="38834" y1="12484" x2="29372" y2="80624"/>
                        <a14:foregroundMark x1="8072" y1="84005" x2="79955" y2="91678"/>
                        <a14:foregroundMark x1="29686" y1="26463" x2="28341" y2="75748"/>
                        <a14:foregroundMark x1="40942" y1="32575" x2="41525" y2="74902"/>
                        <a14:foregroundMark x1="69013" y1="60338" x2="93946" y2="91092"/>
                        <a14:foregroundMark x1="79372" y1="58388" x2="93632" y2="62939"/>
                        <a14:foregroundMark x1="67534" y1="62939" x2="69776" y2="90507"/>
                        <a14:foregroundMark x1="69327" y1="64109" x2="82377" y2="98765"/>
                        <a14:foregroundMark x1="91390" y1="72172" x2="96323" y2="80039"/>
                      </a14:backgroundRemoval>
                    </a14:imgEffect>
                  </a14:imgLayer>
                </a14:imgProps>
              </a:ext>
              <a:ext uri="{28A0092B-C50C-407E-A947-70E740481C1C}">
                <a14:useLocalDpi xmlns:a14="http://schemas.microsoft.com/office/drawing/2010/main" val="0"/>
              </a:ext>
            </a:extLst>
          </a:blip>
          <a:srcRect r="1167"/>
          <a:stretch/>
        </p:blipFill>
        <p:spPr bwMode="auto">
          <a:xfrm>
            <a:off x="-609600" y="-27940"/>
            <a:ext cx="11495596" cy="10314940"/>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7"/>
          <p:cNvSpPr txBox="1"/>
          <p:nvPr/>
        </p:nvSpPr>
        <p:spPr>
          <a:xfrm>
            <a:off x="10896600" y="4523769"/>
            <a:ext cx="7161805" cy="4739759"/>
          </a:xfrm>
          <a:prstGeom prst="rect">
            <a:avLst/>
          </a:prstGeom>
        </p:spPr>
        <p:txBody>
          <a:bodyPr wrap="square" lIns="0" tIns="0" rIns="0" bIns="0" rtlCol="0" anchor="t">
            <a:spAutoFit/>
          </a:bodyPr>
          <a:lstStyle/>
          <a:p>
            <a:pPr algn="just">
              <a:defRPr/>
            </a:pPr>
            <a:r>
              <a:rPr lang="vi-VN" sz="4400" dirty="0">
                <a:latin typeface="Times New Roman" pitchFamily="18" charset="0"/>
                <a:cs typeface="Times New Roman" pitchFamily="18" charset="0"/>
              </a:rPr>
              <a:t>- Các lí lẽ và bằng chứng trong văn bản rất cụ thể, rõ ràng, phong phú và sinh động nên rất thuyết phục với người đọc về lối sống giản dị của Bác Hồ; cũng là làm sáng tỏ được mục đích bài viết của tác giả.</a:t>
            </a:r>
          </a:p>
        </p:txBody>
      </p:sp>
    </p:spTree>
    <p:extLst>
      <p:ext uri="{BB962C8B-B14F-4D97-AF65-F5344CB8AC3E}">
        <p14:creationId xmlns:p14="http://schemas.microsoft.com/office/powerpoint/2010/main" val="68300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
                                            <p:txEl>
                                              <p:pRg st="0" end="0"/>
                                            </p:txEl>
                                          </p:spTgt>
                                        </p:tgtEl>
                                        <p:attrNameLst>
                                          <p:attrName>style.visibility</p:attrName>
                                        </p:attrNameLst>
                                      </p:cBhvr>
                                      <p:to>
                                        <p:strVal val="visible"/>
                                      </p:to>
                                    </p:set>
                                    <p:animEffect transition="in" filter="fade">
                                      <p:cBhvr>
                                        <p:cTn id="12" dur="1000"/>
                                        <p:tgtEl>
                                          <p:spTgt spid="50">
                                            <p:txEl>
                                              <p:pRg st="0" end="0"/>
                                            </p:txEl>
                                          </p:spTgt>
                                        </p:tgtEl>
                                      </p:cBhvr>
                                    </p:animEffect>
                                    <p:anim calcmode="lin" valueType="num">
                                      <p:cBhvr>
                                        <p:cTn id="13" dur="1000" fill="hold"/>
                                        <p:tgtEl>
                                          <p:spTgt spid="5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84740" y="516493"/>
            <a:ext cx="10034287" cy="1923604"/>
          </a:xfrm>
          <a:prstGeom prst="rect">
            <a:avLst/>
          </a:prstGeom>
        </p:spPr>
        <p:txBody>
          <a:bodyPr lIns="0" tIns="0" rIns="0" bIns="0" rtlCol="0" anchor="t">
            <a:spAutoFit/>
          </a:bodyPr>
          <a:lstStyle/>
          <a:p>
            <a:pPr algn="ctr">
              <a:lnSpc>
                <a:spcPts val="14997"/>
              </a:lnSpc>
              <a:spcBef>
                <a:spcPct val="0"/>
              </a:spcBef>
            </a:pPr>
            <a:r>
              <a:rPr lang="en-US" sz="6600" dirty="0" err="1">
                <a:solidFill>
                  <a:srgbClr val="433831"/>
                </a:solidFill>
                <a:latin typeface="#9Slide07 SVNSalty Sans" panose="02000000000000000000" pitchFamily="2" charset="0"/>
              </a:rPr>
              <a:t>Bài</a:t>
            </a:r>
            <a:r>
              <a:rPr lang="en-US" sz="6600" dirty="0">
                <a:solidFill>
                  <a:srgbClr val="433831"/>
                </a:solidFill>
                <a:latin typeface="#9Slide07 SVNSalty Sans" panose="02000000000000000000" pitchFamily="2" charset="0"/>
              </a:rPr>
              <a:t> 8: </a:t>
            </a:r>
            <a:r>
              <a:rPr lang="en-US" sz="6600" dirty="0" err="1">
                <a:solidFill>
                  <a:srgbClr val="433831"/>
                </a:solidFill>
                <a:latin typeface="#9Slide07 SVNSalty Sans" panose="02000000000000000000" pitchFamily="2" charset="0"/>
              </a:rPr>
              <a:t>Nghị</a:t>
            </a:r>
            <a:r>
              <a:rPr lang="en-US" sz="6600" dirty="0">
                <a:solidFill>
                  <a:srgbClr val="433831"/>
                </a:solidFill>
                <a:latin typeface="#9Slide07 SVNSalty Sans" panose="02000000000000000000" pitchFamily="2" charset="0"/>
              </a:rPr>
              <a:t> </a:t>
            </a:r>
            <a:r>
              <a:rPr lang="en-US" sz="6600" dirty="0" err="1">
                <a:solidFill>
                  <a:srgbClr val="433831"/>
                </a:solidFill>
                <a:latin typeface="#9Slide07 SVNSalty Sans" panose="02000000000000000000" pitchFamily="2" charset="0"/>
              </a:rPr>
              <a:t>luận</a:t>
            </a:r>
            <a:r>
              <a:rPr lang="en-US" sz="6600" dirty="0">
                <a:solidFill>
                  <a:srgbClr val="433831"/>
                </a:solidFill>
                <a:latin typeface="#9Slide07 SVNSalty Sans" panose="02000000000000000000" pitchFamily="2" charset="0"/>
              </a:rPr>
              <a:t> </a:t>
            </a:r>
            <a:r>
              <a:rPr lang="en-US" sz="6600" dirty="0" err="1">
                <a:solidFill>
                  <a:srgbClr val="433831"/>
                </a:solidFill>
                <a:latin typeface="#9Slide07 SVNSalty Sans" panose="02000000000000000000" pitchFamily="2" charset="0"/>
              </a:rPr>
              <a:t>xã</a:t>
            </a:r>
            <a:r>
              <a:rPr lang="en-US" sz="6600" dirty="0">
                <a:solidFill>
                  <a:srgbClr val="433831"/>
                </a:solidFill>
                <a:latin typeface="#9Slide07 SVNSalty Sans" panose="02000000000000000000" pitchFamily="2" charset="0"/>
              </a:rPr>
              <a:t> </a:t>
            </a:r>
            <a:r>
              <a:rPr lang="en-US" sz="6600" dirty="0" err="1">
                <a:solidFill>
                  <a:srgbClr val="433831"/>
                </a:solidFill>
                <a:latin typeface="#9Slide07 SVNSalty Sans" panose="02000000000000000000" pitchFamily="2" charset="0"/>
              </a:rPr>
              <a:t>hội</a:t>
            </a:r>
            <a:endParaRPr lang="en-US" sz="6600" dirty="0">
              <a:solidFill>
                <a:srgbClr val="433831"/>
              </a:solidFill>
              <a:latin typeface="#9Slide07 SVNSalty Sans" panose="02000000000000000000" pitchFamily="2" charset="0"/>
            </a:endParaRPr>
          </a:p>
        </p:txBody>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229141" y="2299845"/>
            <a:ext cx="6465058" cy="92861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382782" y="3709508"/>
            <a:ext cx="14486741" cy="271626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8492" y="-999804"/>
            <a:ext cx="4294383" cy="4114800"/>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366916" y="7231994"/>
            <a:ext cx="4294383" cy="4114800"/>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41218" y="8965596"/>
            <a:ext cx="3352965" cy="2840876"/>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14161143" y="-1503017"/>
            <a:ext cx="3352965" cy="2840876"/>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01715">
            <a:off x="1788107" y="6666677"/>
            <a:ext cx="1450030" cy="113063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49553">
            <a:off x="15474139" y="2470102"/>
            <a:ext cx="1562518" cy="1289788"/>
          </a:xfrm>
          <a:prstGeom prst="rect">
            <a:avLst/>
          </a:prstGeom>
        </p:spPr>
      </p:pic>
      <p:grpSp>
        <p:nvGrpSpPr>
          <p:cNvPr id="14" name="Group 14"/>
          <p:cNvGrpSpPr>
            <a:grpSpLocks noChangeAspect="1"/>
          </p:cNvGrpSpPr>
          <p:nvPr/>
        </p:nvGrpSpPr>
        <p:grpSpPr>
          <a:xfrm>
            <a:off x="14544244" y="7545264"/>
            <a:ext cx="458160" cy="436499"/>
            <a:chOff x="0" y="0"/>
            <a:chExt cx="1772920" cy="1689100"/>
          </a:xfrm>
        </p:grpSpPr>
        <p:sp>
          <p:nvSpPr>
            <p:cNvPr id="15" name="Freeform 15"/>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FADDC2"/>
            </a:solidFill>
          </p:spPr>
        </p:sp>
      </p:grpSp>
      <p:grpSp>
        <p:nvGrpSpPr>
          <p:cNvPr id="16" name="Group 16"/>
          <p:cNvGrpSpPr>
            <a:grpSpLocks noChangeAspect="1"/>
          </p:cNvGrpSpPr>
          <p:nvPr/>
        </p:nvGrpSpPr>
        <p:grpSpPr>
          <a:xfrm>
            <a:off x="2676135" y="5658866"/>
            <a:ext cx="261444" cy="249084"/>
            <a:chOff x="0" y="0"/>
            <a:chExt cx="1772920" cy="1689100"/>
          </a:xfrm>
        </p:grpSpPr>
        <p:sp>
          <p:nvSpPr>
            <p:cNvPr id="17" name="Freeform 17"/>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sp>
      </p:grpSp>
      <p:grpSp>
        <p:nvGrpSpPr>
          <p:cNvPr id="18" name="Group 18"/>
          <p:cNvGrpSpPr>
            <a:grpSpLocks noChangeAspect="1"/>
          </p:cNvGrpSpPr>
          <p:nvPr/>
        </p:nvGrpSpPr>
        <p:grpSpPr>
          <a:xfrm>
            <a:off x="3663461" y="3237660"/>
            <a:ext cx="261444" cy="249084"/>
            <a:chOff x="0" y="0"/>
            <a:chExt cx="1772920" cy="1689100"/>
          </a:xfrm>
        </p:grpSpPr>
        <p:sp>
          <p:nvSpPr>
            <p:cNvPr id="19" name="Freeform 19"/>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745E4D"/>
            </a:solidFill>
          </p:spPr>
        </p:sp>
      </p:grpSp>
      <p:grpSp>
        <p:nvGrpSpPr>
          <p:cNvPr id="20" name="Group 20"/>
          <p:cNvGrpSpPr>
            <a:grpSpLocks noChangeAspect="1"/>
          </p:cNvGrpSpPr>
          <p:nvPr/>
        </p:nvGrpSpPr>
        <p:grpSpPr>
          <a:xfrm>
            <a:off x="5317568" y="6783654"/>
            <a:ext cx="261444" cy="249084"/>
            <a:chOff x="0" y="0"/>
            <a:chExt cx="1772920" cy="1689100"/>
          </a:xfrm>
        </p:grpSpPr>
        <p:sp>
          <p:nvSpPr>
            <p:cNvPr id="21" name="Freeform 21"/>
            <p:cNvSpPr/>
            <p:nvPr/>
          </p:nvSpPr>
          <p:spPr>
            <a:xfrm>
              <a:off x="-8890" y="-5080"/>
              <a:ext cx="1789430" cy="1701800"/>
            </a:xfrm>
            <a:custGeom>
              <a:avLst/>
              <a:gdLst/>
              <a:ahLst/>
              <a:cxnLst/>
              <a:rect l="l" t="t" r="r" b="b"/>
              <a:pathLst>
                <a:path w="1789430" h="1701800">
                  <a:moveTo>
                    <a:pt x="922020" y="21590"/>
                  </a:moveTo>
                  <a:lnTo>
                    <a:pt x="1172210" y="529590"/>
                  </a:lnTo>
                  <a:cubicBezTo>
                    <a:pt x="1176020" y="538480"/>
                    <a:pt x="1184910" y="544830"/>
                    <a:pt x="1195070" y="546100"/>
                  </a:cubicBezTo>
                  <a:lnTo>
                    <a:pt x="1755140" y="627380"/>
                  </a:lnTo>
                  <a:cubicBezTo>
                    <a:pt x="1779270" y="631190"/>
                    <a:pt x="1789430" y="661670"/>
                    <a:pt x="1771650" y="678180"/>
                  </a:cubicBezTo>
                  <a:lnTo>
                    <a:pt x="1366520" y="1073150"/>
                  </a:lnTo>
                  <a:cubicBezTo>
                    <a:pt x="1358900" y="1079500"/>
                    <a:pt x="1356360" y="1089660"/>
                    <a:pt x="1357630" y="1099820"/>
                  </a:cubicBezTo>
                  <a:lnTo>
                    <a:pt x="1452880" y="1658620"/>
                  </a:lnTo>
                  <a:cubicBezTo>
                    <a:pt x="1456690" y="1682750"/>
                    <a:pt x="1431290" y="1701800"/>
                    <a:pt x="1409700" y="1690370"/>
                  </a:cubicBezTo>
                  <a:lnTo>
                    <a:pt x="908050" y="1426210"/>
                  </a:lnTo>
                  <a:cubicBezTo>
                    <a:pt x="899160" y="1421130"/>
                    <a:pt x="889000" y="1421130"/>
                    <a:pt x="880110" y="1426210"/>
                  </a:cubicBezTo>
                  <a:lnTo>
                    <a:pt x="378460" y="1690370"/>
                  </a:lnTo>
                  <a:cubicBezTo>
                    <a:pt x="356870" y="1701800"/>
                    <a:pt x="331470" y="1682750"/>
                    <a:pt x="335280" y="1658620"/>
                  </a:cubicBezTo>
                  <a:lnTo>
                    <a:pt x="430530" y="1099820"/>
                  </a:lnTo>
                  <a:cubicBezTo>
                    <a:pt x="431800" y="1089660"/>
                    <a:pt x="429260" y="1080770"/>
                    <a:pt x="421640" y="1073150"/>
                  </a:cubicBezTo>
                  <a:lnTo>
                    <a:pt x="17780" y="678180"/>
                  </a:lnTo>
                  <a:cubicBezTo>
                    <a:pt x="0" y="660400"/>
                    <a:pt x="10160" y="631190"/>
                    <a:pt x="34290" y="627380"/>
                  </a:cubicBezTo>
                  <a:lnTo>
                    <a:pt x="594360" y="546100"/>
                  </a:lnTo>
                  <a:cubicBezTo>
                    <a:pt x="604520" y="544830"/>
                    <a:pt x="612140" y="538480"/>
                    <a:pt x="617220" y="529590"/>
                  </a:cubicBezTo>
                  <a:lnTo>
                    <a:pt x="867410" y="21590"/>
                  </a:lnTo>
                  <a:cubicBezTo>
                    <a:pt x="878840" y="0"/>
                    <a:pt x="910590" y="0"/>
                    <a:pt x="922020" y="21590"/>
                  </a:cubicBezTo>
                  <a:close/>
                </a:path>
              </a:pathLst>
            </a:custGeom>
            <a:solidFill>
              <a:srgbClr val="A17A60"/>
            </a:solidFill>
          </p:spPr>
        </p:sp>
      </p:grpSp>
      <p:grpSp>
        <p:nvGrpSpPr>
          <p:cNvPr id="22" name="Group 22"/>
          <p:cNvGrpSpPr/>
          <p:nvPr/>
        </p:nvGrpSpPr>
        <p:grpSpPr>
          <a:xfrm>
            <a:off x="-533592" y="4726612"/>
            <a:ext cx="1067183" cy="1067183"/>
            <a:chOff x="0" y="0"/>
            <a:chExt cx="1422911" cy="1422911"/>
          </a:xfrm>
        </p:grpSpPr>
        <p:grpSp>
          <p:nvGrpSpPr>
            <p:cNvPr id="23" name="Group 23"/>
            <p:cNvGrpSpPr/>
            <p:nvPr/>
          </p:nvGrpSpPr>
          <p:grpSpPr>
            <a:xfrm>
              <a:off x="0" y="0"/>
              <a:ext cx="1422911" cy="1422911"/>
              <a:chOff x="0" y="0"/>
              <a:chExt cx="812800" cy="812800"/>
            </a:xfrm>
          </p:grpSpPr>
          <p:sp>
            <p:nvSpPr>
              <p:cNvPr id="24"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5" name="TextBox 25"/>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a:p>
            </p:txBody>
          </p:sp>
        </p:grpSp>
        <p:grpSp>
          <p:nvGrpSpPr>
            <p:cNvPr id="26" name="Group 26"/>
            <p:cNvGrpSpPr/>
            <p:nvPr/>
          </p:nvGrpSpPr>
          <p:grpSpPr>
            <a:xfrm>
              <a:off x="152274" y="152274"/>
              <a:ext cx="1118362" cy="1118362"/>
              <a:chOff x="0" y="0"/>
              <a:chExt cx="812800" cy="812800"/>
            </a:xfrm>
          </p:grpSpPr>
          <p:sp>
            <p:nvSpPr>
              <p:cNvPr id="27"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8" name="TextBox 28"/>
              <p:cNvSpPr txBox="1"/>
              <p:nvPr/>
            </p:nvSpPr>
            <p:spPr>
              <a:xfrm>
                <a:off x="76200" y="47625"/>
                <a:ext cx="660400" cy="688975"/>
              </a:xfrm>
              <a:prstGeom prst="rect">
                <a:avLst/>
              </a:prstGeom>
            </p:spPr>
            <p:txBody>
              <a:bodyPr lIns="50800" tIns="50800" rIns="50800" bIns="50800" rtlCol="0" anchor="ctr"/>
              <a:lstStyle/>
              <a:p>
                <a:pPr algn="ctr">
                  <a:lnSpc>
                    <a:spcPts val="2885"/>
                  </a:lnSpc>
                </a:pPr>
                <a:endParaRPr/>
              </a:p>
            </p:txBody>
          </p:sp>
        </p:grpSp>
      </p:grpSp>
      <p:grpSp>
        <p:nvGrpSpPr>
          <p:cNvPr id="29" name="Group 29"/>
          <p:cNvGrpSpPr/>
          <p:nvPr/>
        </p:nvGrpSpPr>
        <p:grpSpPr>
          <a:xfrm>
            <a:off x="10609179" y="9850018"/>
            <a:ext cx="1172978" cy="1172978"/>
            <a:chOff x="0" y="0"/>
            <a:chExt cx="1563971" cy="1563971"/>
          </a:xfrm>
        </p:grpSpPr>
        <p:grpSp>
          <p:nvGrpSpPr>
            <p:cNvPr id="30" name="Group 30"/>
            <p:cNvGrpSpPr/>
            <p:nvPr/>
          </p:nvGrpSpPr>
          <p:grpSpPr>
            <a:xfrm>
              <a:off x="0" y="0"/>
              <a:ext cx="1563971" cy="1563971"/>
              <a:chOff x="0" y="0"/>
              <a:chExt cx="812800" cy="812800"/>
            </a:xfrm>
          </p:grpSpPr>
          <p:sp>
            <p:nvSpPr>
              <p:cNvPr id="31" name="Freeform 3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2" name="TextBox 32"/>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33" name="Group 33"/>
            <p:cNvGrpSpPr/>
            <p:nvPr/>
          </p:nvGrpSpPr>
          <p:grpSpPr>
            <a:xfrm>
              <a:off x="167370" y="167370"/>
              <a:ext cx="1229231" cy="1229231"/>
              <a:chOff x="0" y="0"/>
              <a:chExt cx="812800" cy="812800"/>
            </a:xfrm>
          </p:grpSpPr>
          <p:sp>
            <p:nvSpPr>
              <p:cNvPr id="34" name="Freeform 3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5" name="TextBox 35"/>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36" name="Group 36"/>
          <p:cNvGrpSpPr/>
          <p:nvPr/>
        </p:nvGrpSpPr>
        <p:grpSpPr>
          <a:xfrm>
            <a:off x="10038069" y="-528883"/>
            <a:ext cx="1142219" cy="1142219"/>
            <a:chOff x="0" y="0"/>
            <a:chExt cx="1522959" cy="1522959"/>
          </a:xfrm>
        </p:grpSpPr>
        <p:grpSp>
          <p:nvGrpSpPr>
            <p:cNvPr id="37" name="Group 37"/>
            <p:cNvGrpSpPr/>
            <p:nvPr/>
          </p:nvGrpSpPr>
          <p:grpSpPr>
            <a:xfrm>
              <a:off x="0" y="0"/>
              <a:ext cx="1522959" cy="1522959"/>
              <a:chOff x="0" y="0"/>
              <a:chExt cx="812800" cy="812800"/>
            </a:xfrm>
          </p:grpSpPr>
          <p:sp>
            <p:nvSpPr>
              <p:cNvPr id="38" name="Freeform 3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9" name="TextBox 39"/>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40" name="Group 40"/>
            <p:cNvGrpSpPr/>
            <p:nvPr/>
          </p:nvGrpSpPr>
          <p:grpSpPr>
            <a:xfrm>
              <a:off x="162981" y="162981"/>
              <a:ext cx="1196997" cy="1196997"/>
              <a:chOff x="0" y="0"/>
              <a:chExt cx="812800" cy="812800"/>
            </a:xfrm>
          </p:grpSpPr>
          <p:sp>
            <p:nvSpPr>
              <p:cNvPr id="41" name="Freeform 4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42" name="TextBox 42"/>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grpSp>
        <p:nvGrpSpPr>
          <p:cNvPr id="43" name="Group 43"/>
          <p:cNvGrpSpPr/>
          <p:nvPr/>
        </p:nvGrpSpPr>
        <p:grpSpPr>
          <a:xfrm>
            <a:off x="1084263" y="1826413"/>
            <a:ext cx="595772" cy="595772"/>
            <a:chOff x="0" y="0"/>
            <a:chExt cx="794363" cy="794363"/>
          </a:xfrm>
        </p:grpSpPr>
        <p:grpSp>
          <p:nvGrpSpPr>
            <p:cNvPr id="44" name="Group 44"/>
            <p:cNvGrpSpPr/>
            <p:nvPr/>
          </p:nvGrpSpPr>
          <p:grpSpPr>
            <a:xfrm>
              <a:off x="0" y="0"/>
              <a:ext cx="794363" cy="794363"/>
              <a:chOff x="0" y="0"/>
              <a:chExt cx="812800" cy="812800"/>
            </a:xfrm>
          </p:grpSpPr>
          <p:sp>
            <p:nvSpPr>
              <p:cNvPr id="45" name="Freeform 4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46" name="TextBox 46"/>
              <p:cNvSpPr txBox="1"/>
              <p:nvPr/>
            </p:nvSpPr>
            <p:spPr>
              <a:xfrm>
                <a:off x="76200" y="57150"/>
                <a:ext cx="660400" cy="679450"/>
              </a:xfrm>
              <a:prstGeom prst="rect">
                <a:avLst/>
              </a:prstGeom>
            </p:spPr>
            <p:txBody>
              <a:bodyPr lIns="50800" tIns="50800" rIns="50800" bIns="50800" rtlCol="0" anchor="ctr"/>
              <a:lstStyle/>
              <a:p>
                <a:pPr algn="ctr">
                  <a:lnSpc>
                    <a:spcPts val="1610"/>
                  </a:lnSpc>
                </a:pPr>
                <a:endParaRPr/>
              </a:p>
            </p:txBody>
          </p:sp>
        </p:grpSp>
        <p:grpSp>
          <p:nvGrpSpPr>
            <p:cNvPr id="47" name="Group 47"/>
            <p:cNvGrpSpPr/>
            <p:nvPr/>
          </p:nvGrpSpPr>
          <p:grpSpPr>
            <a:xfrm>
              <a:off x="85010" y="85010"/>
              <a:ext cx="624344" cy="624344"/>
              <a:chOff x="0" y="0"/>
              <a:chExt cx="812800" cy="812800"/>
            </a:xfrm>
          </p:grpSpPr>
          <p:sp>
            <p:nvSpPr>
              <p:cNvPr id="48" name="Freeform 4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49" name="TextBox 49"/>
              <p:cNvSpPr txBox="1"/>
              <p:nvPr/>
            </p:nvSpPr>
            <p:spPr>
              <a:xfrm>
                <a:off x="76200" y="57150"/>
                <a:ext cx="660400" cy="679450"/>
              </a:xfrm>
              <a:prstGeom prst="rect">
                <a:avLst/>
              </a:prstGeom>
            </p:spPr>
            <p:txBody>
              <a:bodyPr lIns="50800" tIns="50800" rIns="50800" bIns="50800" rtlCol="0" anchor="ctr"/>
              <a:lstStyle/>
              <a:p>
                <a:pPr algn="ctr">
                  <a:lnSpc>
                    <a:spcPts val="1610"/>
                  </a:lnSpc>
                </a:pPr>
                <a:endParaRPr/>
              </a:p>
            </p:txBody>
          </p:sp>
        </p:grpSp>
      </p:grpSp>
      <p:sp>
        <p:nvSpPr>
          <p:cNvPr id="50" name="TextBox 50"/>
          <p:cNvSpPr txBox="1"/>
          <p:nvPr/>
        </p:nvSpPr>
        <p:spPr>
          <a:xfrm>
            <a:off x="3795689" y="3932176"/>
            <a:ext cx="11259826" cy="2277547"/>
          </a:xfrm>
          <a:prstGeom prst="rect">
            <a:avLst/>
          </a:prstGeom>
        </p:spPr>
        <p:txBody>
          <a:bodyPr wrap="square" lIns="0" tIns="0" rIns="0" bIns="0" rtlCol="0" anchor="t">
            <a:spAutoFit/>
          </a:bodyPr>
          <a:lstStyle/>
          <a:p>
            <a:pPr algn="ctr">
              <a:spcBef>
                <a:spcPct val="0"/>
              </a:spcBef>
            </a:pPr>
            <a:r>
              <a:rPr lang="en-US" sz="8800" dirty="0" err="1">
                <a:solidFill>
                  <a:srgbClr val="433831"/>
                </a:solidFill>
                <a:latin typeface="#9Slide07 SVNMomento" panose="00000500000000000000" pitchFamily="2" charset="0"/>
              </a:rPr>
              <a:t>Đức</a:t>
            </a:r>
            <a:r>
              <a:rPr lang="en-US" sz="8800" dirty="0">
                <a:solidFill>
                  <a:srgbClr val="433831"/>
                </a:solidFill>
                <a:latin typeface="#9Slide07 SVNMomento" panose="00000500000000000000" pitchFamily="2" charset="0"/>
              </a:rPr>
              <a:t> </a:t>
            </a:r>
            <a:r>
              <a:rPr lang="en-US" sz="8800" dirty="0" err="1">
                <a:solidFill>
                  <a:srgbClr val="433831"/>
                </a:solidFill>
                <a:latin typeface="#9Slide07 SVNMomento" panose="00000500000000000000" pitchFamily="2" charset="0"/>
              </a:rPr>
              <a:t>tính</a:t>
            </a:r>
            <a:r>
              <a:rPr lang="en-US" sz="8800" dirty="0">
                <a:solidFill>
                  <a:srgbClr val="433831"/>
                </a:solidFill>
                <a:latin typeface="#9Slide07 SVNMomento" panose="00000500000000000000" pitchFamily="2" charset="0"/>
              </a:rPr>
              <a:t> </a:t>
            </a:r>
            <a:r>
              <a:rPr lang="en-US" sz="8800" dirty="0" err="1">
                <a:solidFill>
                  <a:srgbClr val="433831"/>
                </a:solidFill>
                <a:latin typeface="#9Slide07 SVNMomento" panose="00000500000000000000" pitchFamily="2" charset="0"/>
              </a:rPr>
              <a:t>giản</a:t>
            </a:r>
            <a:r>
              <a:rPr lang="en-US" sz="8800" dirty="0">
                <a:solidFill>
                  <a:srgbClr val="433831"/>
                </a:solidFill>
                <a:latin typeface="#9Slide07 SVNMomento" panose="00000500000000000000" pitchFamily="2" charset="0"/>
              </a:rPr>
              <a:t> </a:t>
            </a:r>
            <a:r>
              <a:rPr lang="en-US" sz="8800" dirty="0" err="1">
                <a:solidFill>
                  <a:srgbClr val="433831"/>
                </a:solidFill>
                <a:latin typeface="#9Slide07 SVNMomento" panose="00000500000000000000" pitchFamily="2" charset="0"/>
              </a:rPr>
              <a:t>dị</a:t>
            </a:r>
            <a:r>
              <a:rPr lang="en-US" sz="8800" dirty="0">
                <a:solidFill>
                  <a:srgbClr val="433831"/>
                </a:solidFill>
                <a:latin typeface="#9Slide07 SVNMomento" panose="00000500000000000000" pitchFamily="2" charset="0"/>
              </a:rPr>
              <a:t> </a:t>
            </a:r>
            <a:r>
              <a:rPr lang="en-US" sz="8800" dirty="0" err="1">
                <a:solidFill>
                  <a:srgbClr val="433831"/>
                </a:solidFill>
                <a:latin typeface="#9Slide07 SVNMomento" panose="00000500000000000000" pitchFamily="2" charset="0"/>
              </a:rPr>
              <a:t>của</a:t>
            </a:r>
            <a:r>
              <a:rPr lang="en-US" sz="8800" dirty="0">
                <a:solidFill>
                  <a:srgbClr val="433831"/>
                </a:solidFill>
                <a:latin typeface="#9Slide07 SVNMomento" panose="00000500000000000000" pitchFamily="2" charset="0"/>
              </a:rPr>
              <a:t> </a:t>
            </a:r>
            <a:r>
              <a:rPr lang="en-US" sz="8800" dirty="0" err="1">
                <a:solidFill>
                  <a:srgbClr val="433831"/>
                </a:solidFill>
                <a:latin typeface="#9Slide07 SVNMomento" panose="00000500000000000000" pitchFamily="2" charset="0"/>
              </a:rPr>
              <a:t>Bác</a:t>
            </a:r>
            <a:r>
              <a:rPr lang="en-US" sz="8800" dirty="0">
                <a:solidFill>
                  <a:srgbClr val="433831"/>
                </a:solidFill>
                <a:latin typeface="#9Slide07 SVNMomento" panose="00000500000000000000" pitchFamily="2" charset="0"/>
              </a:rPr>
              <a:t> </a:t>
            </a:r>
            <a:r>
              <a:rPr lang="en-US" sz="8800" dirty="0" err="1">
                <a:solidFill>
                  <a:srgbClr val="433831"/>
                </a:solidFill>
                <a:latin typeface="#9Slide07 SVNMomento" panose="00000500000000000000" pitchFamily="2" charset="0"/>
              </a:rPr>
              <a:t>Hồ</a:t>
            </a:r>
            <a:endParaRPr lang="en-US" sz="8800" dirty="0">
              <a:solidFill>
                <a:srgbClr val="433831"/>
              </a:solidFill>
              <a:latin typeface="#9Slide07 SVNMomento" panose="00000500000000000000" pitchFamily="2" charset="0"/>
            </a:endParaRPr>
          </a:p>
          <a:p>
            <a:pPr algn="r">
              <a:spcBef>
                <a:spcPct val="0"/>
              </a:spcBef>
            </a:pPr>
            <a:r>
              <a:rPr lang="en-US" sz="6000" dirty="0">
                <a:solidFill>
                  <a:srgbClr val="433831"/>
                </a:solidFill>
                <a:latin typeface="#9Slide07 SVNMomento" panose="00000500000000000000" pitchFamily="2" charset="0"/>
              </a:rPr>
              <a:t>- </a:t>
            </a:r>
            <a:r>
              <a:rPr lang="en-US" sz="6000" dirty="0" err="1">
                <a:solidFill>
                  <a:srgbClr val="433831"/>
                </a:solidFill>
                <a:latin typeface="#9Slide07 SVNMomento" panose="00000500000000000000" pitchFamily="2" charset="0"/>
              </a:rPr>
              <a:t>Phạm</a:t>
            </a:r>
            <a:r>
              <a:rPr lang="en-US" sz="6000" dirty="0">
                <a:solidFill>
                  <a:srgbClr val="433831"/>
                </a:solidFill>
                <a:latin typeface="#9Slide07 SVNMomento" panose="00000500000000000000" pitchFamily="2" charset="0"/>
              </a:rPr>
              <a:t> </a:t>
            </a:r>
            <a:r>
              <a:rPr lang="en-US" sz="6000" dirty="0" err="1">
                <a:solidFill>
                  <a:srgbClr val="433831"/>
                </a:solidFill>
                <a:latin typeface="#9Slide07 SVNMomento" panose="00000500000000000000" pitchFamily="2" charset="0"/>
              </a:rPr>
              <a:t>Văn</a:t>
            </a:r>
            <a:r>
              <a:rPr lang="en-US" sz="6000" dirty="0">
                <a:solidFill>
                  <a:srgbClr val="433831"/>
                </a:solidFill>
                <a:latin typeface="#9Slide07 SVNMomento" panose="00000500000000000000" pitchFamily="2" charset="0"/>
              </a:rPr>
              <a:t> </a:t>
            </a:r>
            <a:r>
              <a:rPr lang="en-US" sz="6000" dirty="0" err="1">
                <a:solidFill>
                  <a:srgbClr val="433831"/>
                </a:solidFill>
                <a:latin typeface="#9Slide07 SVNMomento" panose="00000500000000000000" pitchFamily="2" charset="0"/>
              </a:rPr>
              <a:t>Đồng</a:t>
            </a:r>
            <a:r>
              <a:rPr lang="en-US" sz="6000" dirty="0">
                <a:solidFill>
                  <a:srgbClr val="433831"/>
                </a:solidFill>
                <a:latin typeface="#9Slide07 SVNMomento" panose="00000500000000000000" pitchFamily="2" charset="0"/>
              </a:rPr>
              <a:t>-</a:t>
            </a:r>
          </a:p>
        </p:txBody>
      </p:sp>
      <p:grpSp>
        <p:nvGrpSpPr>
          <p:cNvPr id="51" name="Group 2"/>
          <p:cNvGrpSpPr>
            <a:grpSpLocks noChangeAspect="1"/>
          </p:cNvGrpSpPr>
          <p:nvPr/>
        </p:nvGrpSpPr>
        <p:grpSpPr>
          <a:xfrm>
            <a:off x="-106310" y="5469565"/>
            <a:ext cx="6931309" cy="5084218"/>
            <a:chOff x="0" y="0"/>
            <a:chExt cx="4198620" cy="3079750"/>
          </a:xfrm>
        </p:grpSpPr>
        <p:sp>
          <p:nvSpPr>
            <p:cNvPr id="52"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15"/>
              <a:stretch>
                <a:fillRect t="-32065" b="-59617"/>
              </a:stretch>
            </a:blipFill>
          </p:spPr>
        </p:sp>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679850" y="353238"/>
            <a:ext cx="37028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err="1">
                <a:latin typeface="Times New Roman" panose="02020603050405020304" pitchFamily="18" charset="0"/>
                <a:cs typeface="Times New Roman" panose="02020603050405020304" pitchFamily="18" charset="0"/>
              </a:rPr>
              <a:t>Đoạn</a:t>
            </a:r>
            <a:r>
              <a:rPr lang="en-US" altLang="en-US" sz="4400" dirty="0">
                <a:latin typeface="Times New Roman" panose="02020603050405020304" pitchFamily="18" charset="0"/>
                <a:cs typeface="Times New Roman" panose="02020603050405020304" pitchFamily="18" charset="0"/>
              </a:rPr>
              <a:t> 3:</a:t>
            </a:r>
          </a:p>
        </p:txBody>
      </p:sp>
      <p:sp>
        <p:nvSpPr>
          <p:cNvPr id="5" name="TextBox 3"/>
          <p:cNvSpPr txBox="1">
            <a:spLocks noChangeArrowheads="1"/>
          </p:cNvSpPr>
          <p:nvPr/>
        </p:nvSpPr>
        <p:spPr bwMode="auto">
          <a:xfrm>
            <a:off x="304800" y="1122679"/>
            <a:ext cx="9445231" cy="8894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4400" dirty="0">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Nhưng</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chớ</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hiểu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lầm</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rằng</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Bắc</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sống</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khắc</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khổ</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theo</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lối</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nhà</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hành</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thanh</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cao</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theo</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kiểu</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nhà</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hiền</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triết</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ẩn</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solidFill>
                  <a:srgbClr val="FF0000"/>
                </a:solidFill>
                <a:latin typeface="Times New Roman" panose="02020603050405020304" pitchFamily="18" charset="0"/>
                <a:cs typeface="Times New Roman" panose="02020603050405020304" pitchFamily="18" charset="0"/>
              </a:rPr>
              <a:t>dật</a:t>
            </a:r>
            <a:r>
              <a:rPr lang="en-US" altLang="en-US" sz="4400" dirty="0">
                <a:solidFill>
                  <a:srgbClr val="FF0000"/>
                </a:solidFill>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Bác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sống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sống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giản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dị</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thanh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bạch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như</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vậy</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bởi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vì</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Người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sống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sôi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nổi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phong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phú</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sống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cuộc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đấu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tranh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gian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khổ</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ác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liệt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của</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quần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chúng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nhân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dân</a:t>
            </a:r>
            <a:r>
              <a:rPr lang="en-US" altLang="en-US" sz="4400" dirty="0">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vật</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chất</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giản</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dị</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càng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hòa</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hợp</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tâm</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hồn</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phong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phú</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với</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tư</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tưởng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tình</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cảm</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giá</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trị</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tinh</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thần</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cao</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đẹp</a:t>
            </a:r>
            <a:r>
              <a:rPr lang="en-US" altLang="en-US" sz="4400"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cs typeface="Times New Roman" panose="02020603050405020304" pitchFamily="18" charset="0"/>
              </a:rPr>
              <a:t>nhất</a:t>
            </a:r>
            <a:r>
              <a:rPr lang="en-US" altLang="en-US" sz="440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a:solidFill>
                  <a:schemeClr val="accent6">
                    <a:lumMod val="50000"/>
                  </a:schemeClr>
                </a:solidFill>
                <a:latin typeface="Times New Roman" panose="02020603050405020304" pitchFamily="18" charset="0"/>
                <a:cs typeface="Times New Roman" panose="02020603050405020304" pitchFamily="18" charset="0"/>
              </a:rPr>
              <a:t>Đó</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là</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sống</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thực</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sự</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văn</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minh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mà</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Bác</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Hồ</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nêu</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gương</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sáng</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trong</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thế</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giới</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u="sng" dirty="0" err="1">
                <a:solidFill>
                  <a:schemeClr val="accent6">
                    <a:lumMod val="50000"/>
                  </a:schemeClr>
                </a:solidFill>
                <a:latin typeface="Times New Roman" panose="02020603050405020304" pitchFamily="18" charset="0"/>
                <a:cs typeface="Times New Roman" panose="02020603050405020304" pitchFamily="18" charset="0"/>
              </a:rPr>
              <a:t>ngày</a:t>
            </a:r>
            <a:r>
              <a:rPr lang="en-US" altLang="en-US" sz="4400" u="sng" dirty="0">
                <a:solidFill>
                  <a:schemeClr val="accent6">
                    <a:lumMod val="50000"/>
                  </a:schemeClr>
                </a:solidFill>
                <a:latin typeface="Times New Roman" panose="02020603050405020304" pitchFamily="18" charset="0"/>
                <a:cs typeface="Times New Roman" panose="02020603050405020304" pitchFamily="18" charset="0"/>
              </a:rPr>
              <a:t> nay.</a:t>
            </a:r>
          </a:p>
        </p:txBody>
      </p:sp>
      <p:sp>
        <p:nvSpPr>
          <p:cNvPr id="6" name="TextBox 4"/>
          <p:cNvSpPr txBox="1">
            <a:spLocks noChangeArrowheads="1"/>
          </p:cNvSpPr>
          <p:nvPr/>
        </p:nvSpPr>
        <p:spPr bwMode="auto">
          <a:xfrm>
            <a:off x="11652650" y="1135379"/>
            <a:ext cx="233362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err="1">
                <a:latin typeface="Times New Roman" panose="02020603050405020304" pitchFamily="18" charset="0"/>
                <a:cs typeface="Times New Roman" panose="02020603050405020304" pitchFamily="18" charset="0"/>
              </a:rPr>
              <a:t>Lập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luận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phản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bác</a:t>
            </a:r>
            <a:endParaRPr lang="en-US" altLang="en-US" sz="4400" dirty="0">
              <a:latin typeface="Times New Roman" panose="02020603050405020304" pitchFamily="18" charset="0"/>
              <a:cs typeface="Times New Roman" panose="02020603050405020304" pitchFamily="18" charset="0"/>
            </a:endParaRPr>
          </a:p>
        </p:txBody>
      </p:sp>
      <p:sp>
        <p:nvSpPr>
          <p:cNvPr id="7" name="TextBox 5"/>
          <p:cNvSpPr txBox="1">
            <a:spLocks noChangeArrowheads="1"/>
          </p:cNvSpPr>
          <p:nvPr/>
        </p:nvSpPr>
        <p:spPr bwMode="auto">
          <a:xfrm>
            <a:off x="11652650" y="3556293"/>
            <a:ext cx="253841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err="1">
                <a:latin typeface="Times New Roman" panose="02020603050405020304" pitchFamily="18" charset="0"/>
                <a:cs typeface="Times New Roman" panose="02020603050405020304" pitchFamily="18" charset="0"/>
              </a:rPr>
              <a:t>Lập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luận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nhân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quả</a:t>
            </a:r>
            <a:endParaRPr lang="en-US" altLang="en-US" sz="4400" dirty="0">
              <a:latin typeface="Times New Roman" panose="02020603050405020304" pitchFamily="18" charset="0"/>
              <a:cs typeface="Times New Roman" panose="02020603050405020304" pitchFamily="18" charset="0"/>
            </a:endParaRPr>
          </a:p>
        </p:txBody>
      </p:sp>
      <p:sp>
        <p:nvSpPr>
          <p:cNvPr id="8" name="TextBox 6"/>
          <p:cNvSpPr txBox="1">
            <a:spLocks noChangeArrowheads="1"/>
          </p:cNvSpPr>
          <p:nvPr/>
        </p:nvSpPr>
        <p:spPr bwMode="auto">
          <a:xfrm>
            <a:off x="11651381" y="7152687"/>
            <a:ext cx="294798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400" dirty="0" err="1">
                <a:latin typeface="Times New Roman" panose="02020603050405020304" pitchFamily="18" charset="0"/>
                <a:cs typeface="Times New Roman" panose="02020603050405020304" pitchFamily="18" charset="0"/>
              </a:rPr>
              <a:t>Lập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luận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tương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đồng</a:t>
            </a:r>
            <a:endParaRPr lang="en-US" altLang="en-US" sz="4400" dirty="0">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10066738" y="2008562"/>
            <a:ext cx="124063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10002445" y="4059612"/>
            <a:ext cx="13049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a:off x="10002445" y="7875962"/>
            <a:ext cx="130492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TextBox 13"/>
          <p:cNvSpPr txBox="1">
            <a:spLocks noChangeArrowheads="1"/>
          </p:cNvSpPr>
          <p:nvPr/>
        </p:nvSpPr>
        <p:spPr bwMode="auto">
          <a:xfrm>
            <a:off x="15276600" y="3034882"/>
            <a:ext cx="262445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en-US" altLang="en-US" sz="4400" b="1" dirty="0" err="1">
                <a:latin typeface="Times New Roman" panose="02020603050405020304" pitchFamily="18" charset="0"/>
                <a:cs typeface="Times New Roman" panose="02020603050405020304" pitchFamily="18" charset="0"/>
              </a:rPr>
              <a:t>Lí</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lẽ</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lập</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luận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chặt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chẽ</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bình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luận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sắc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sảo</a:t>
            </a:r>
            <a:endParaRPr lang="en-US" altLang="en-US" sz="4400" b="1" dirty="0">
              <a:latin typeface="Times New Roman" panose="02020603050405020304" pitchFamily="18" charset="0"/>
              <a:cs typeface="Times New Roman" panose="02020603050405020304" pitchFamily="18" charset="0"/>
            </a:endParaRPr>
          </a:p>
        </p:txBody>
      </p:sp>
      <p:sp>
        <p:nvSpPr>
          <p:cNvPr id="13" name="Right Brace 12"/>
          <p:cNvSpPr/>
          <p:nvPr/>
        </p:nvSpPr>
        <p:spPr>
          <a:xfrm>
            <a:off x="14548250" y="1551362"/>
            <a:ext cx="371162" cy="6324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699490" y="-1628677"/>
            <a:ext cx="3352965" cy="2840876"/>
          </a:xfrm>
          <a:prstGeom prst="rect">
            <a:avLst/>
          </a:prstGeom>
        </p:spPr>
      </p:pic>
      <p:pic>
        <p:nvPicPr>
          <p:cNvPr id="1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666524" y="8627224"/>
            <a:ext cx="3352965" cy="2840876"/>
          </a:xfrm>
          <a:prstGeom prst="rect">
            <a:avLst/>
          </a:prstGeom>
        </p:spPr>
      </p:pic>
    </p:spTree>
    <p:extLst>
      <p:ext uri="{BB962C8B-B14F-4D97-AF65-F5344CB8AC3E}">
        <p14:creationId xmlns:p14="http://schemas.microsoft.com/office/powerpoint/2010/main" val="320231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2" grpId="0"/>
      <p:bldP spid="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705440" y="-1389339"/>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grpSp>
        <p:nvGrpSpPr>
          <p:cNvPr id="18" name="Group 8"/>
          <p:cNvGrpSpPr/>
          <p:nvPr/>
        </p:nvGrpSpPr>
        <p:grpSpPr>
          <a:xfrm>
            <a:off x="457200" y="524474"/>
            <a:ext cx="5022407" cy="1854128"/>
            <a:chOff x="0" y="0"/>
            <a:chExt cx="1206022" cy="445229"/>
          </a:xfrm>
        </p:grpSpPr>
        <p:sp>
          <p:nvSpPr>
            <p:cNvPr id="19" name="Freeform 9"/>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20" name="TextBox 10"/>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a:latin typeface="Times New Roman" panose="02020603050405020304" pitchFamily="18" charset="0"/>
                <a:cs typeface="Times New Roman" panose="02020603050405020304" pitchFamily="18" charset="0"/>
              </a:endParaRPr>
            </a:p>
          </p:txBody>
        </p:sp>
      </p:grpSp>
      <p:sp>
        <p:nvSpPr>
          <p:cNvPr id="27" name="TextBox 11"/>
          <p:cNvSpPr txBox="1"/>
          <p:nvPr/>
        </p:nvSpPr>
        <p:spPr>
          <a:xfrm>
            <a:off x="693784" y="808600"/>
            <a:ext cx="4549239" cy="1354217"/>
          </a:xfrm>
          <a:prstGeom prst="rect">
            <a:avLst/>
          </a:prstGeom>
        </p:spPr>
        <p:txBody>
          <a:bodyPr lIns="0" tIns="0" rIns="0" bIns="0" rtlCol="0" anchor="t">
            <a:spAutoFit/>
          </a:bodyPr>
          <a:lstStyle/>
          <a:p>
            <a:pPr lvl="0" algn="ctr">
              <a:spcBef>
                <a:spcPct val="0"/>
              </a:spcBef>
            </a:pPr>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endParaRPr lang="en-US" sz="4400" b="1" dirty="0">
              <a:latin typeface="Times New Roman" panose="02020603050405020304" pitchFamily="18" charset="0"/>
              <a:cs typeface="Times New Roman" panose="02020603050405020304" pitchFamily="18" charset="0"/>
            </a:endParaRPr>
          </a:p>
        </p:txBody>
      </p:sp>
      <p:pic>
        <p:nvPicPr>
          <p:cNvPr id="28" name="Picture 6"/>
          <p:cNvPicPr>
            <a:picLocks noChangeAspect="1"/>
          </p:cNvPicPr>
          <p:nvPr/>
        </p:nvPicPr>
        <p:blipFill>
          <a:blip r:embed="rId7">
            <a:lum bright="70000" contras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697200" y="6749168"/>
            <a:ext cx="6099141" cy="5862799"/>
          </a:xfrm>
          <a:prstGeom prst="rect">
            <a:avLst/>
          </a:prstGeom>
        </p:spPr>
      </p:pic>
      <p:sp>
        <p:nvSpPr>
          <p:cNvPr id="24" name="TextBox 23"/>
          <p:cNvSpPr txBox="1"/>
          <p:nvPr/>
        </p:nvSpPr>
        <p:spPr>
          <a:xfrm>
            <a:off x="1464025" y="2817151"/>
            <a:ext cx="14907737" cy="6863417"/>
          </a:xfrm>
          <a:prstGeom prst="rect">
            <a:avLst/>
          </a:prstGeom>
          <a:noFill/>
        </p:spPr>
        <p:txBody>
          <a:bodyPr wrap="square" rtlCol="0">
            <a:spAutoFit/>
          </a:bodyPr>
          <a:lstStyle/>
          <a:p>
            <a:pPr algn="just">
              <a:spcBef>
                <a:spcPct val="0"/>
              </a:spcBef>
              <a:buFontTx/>
              <a:buNone/>
            </a:pPr>
            <a:r>
              <a:rPr lang="en-US" altLang="en-US" sz="4400" dirty="0">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Giản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dị</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trong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đời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sống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trong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quan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hệ</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với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mọi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người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trong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tác</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phong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Hồ</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Chủ</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Tịch</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cũng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rất</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giản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dị</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trong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lời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nói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và</a:t>
            </a:r>
            <a:r>
              <a:rPr lang="en-US" altLang="en-US" sz="4400" dirty="0">
                <a:solidFill>
                  <a:schemeClr val="accent6">
                    <a:lumMod val="50000"/>
                  </a:schemeClr>
                </a:solidFill>
                <a:latin typeface="Times New Roman" panose="02020603050405020304" pitchFamily="18" charset="0"/>
              </a:rPr>
              <a:t> </a:t>
            </a:r>
          </a:p>
          <a:p>
            <a:pPr algn="just">
              <a:spcBef>
                <a:spcPct val="0"/>
              </a:spcBef>
              <a:buFontTx/>
              <a:buNone/>
            </a:pPr>
            <a:r>
              <a:rPr lang="en-US" altLang="en-US" sz="4400" dirty="0" err="1">
                <a:solidFill>
                  <a:schemeClr val="accent6">
                    <a:lumMod val="50000"/>
                  </a:schemeClr>
                </a:solidFill>
                <a:latin typeface="Times New Roman" panose="02020603050405020304" pitchFamily="18" charset="0"/>
              </a:rPr>
              <a:t>bài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viết</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vì</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muốn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cho</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quần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chúng</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nhân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dân</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hiểu</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được</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nói</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được</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làm</a:t>
            </a:r>
            <a:r>
              <a:rPr lang="en-US" altLang="en-US" sz="4400" dirty="0">
                <a:solidFill>
                  <a:schemeClr val="accent6">
                    <a:lumMod val="50000"/>
                  </a:schemeClr>
                </a:solidFill>
                <a:latin typeface="Times New Roman" panose="02020603050405020304" pitchFamily="18" charset="0"/>
              </a:rPr>
              <a:t> </a:t>
            </a:r>
            <a:r>
              <a:rPr lang="en-US" altLang="en-US" sz="4400" dirty="0" err="1">
                <a:solidFill>
                  <a:schemeClr val="accent6">
                    <a:lumMod val="50000"/>
                  </a:schemeClr>
                </a:solidFill>
                <a:latin typeface="Times New Roman" panose="02020603050405020304" pitchFamily="18" charset="0"/>
              </a:rPr>
              <a:t>được</a:t>
            </a:r>
            <a:r>
              <a:rPr lang="en-US" altLang="en-US" sz="4400" dirty="0">
                <a:solidFill>
                  <a:schemeClr val="accent6">
                    <a:lumMod val="50000"/>
                  </a:schemeClr>
                </a:solidFill>
                <a:latin typeface="Times New Roman" panose="02020603050405020304" pitchFamily="18" charset="0"/>
              </a:rPr>
              <a:t>. </a:t>
            </a:r>
            <a:r>
              <a:rPr lang="en-US" altLang="en-US" sz="4400" dirty="0" err="1">
                <a:latin typeface="Times New Roman" panose="02020603050405020304" pitchFamily="18" charset="0"/>
              </a:rPr>
              <a:t>Suy</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cho</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cùng</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chân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lí</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những</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chân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lí</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lớn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của</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nhân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dân</a:t>
            </a:r>
            <a:r>
              <a:rPr lang="en-US" altLang="en-US" sz="4400" dirty="0">
                <a:latin typeface="Times New Roman" panose="02020603050405020304" pitchFamily="18" charset="0"/>
              </a:rPr>
              <a:t> ta </a:t>
            </a:r>
            <a:r>
              <a:rPr lang="en-US" altLang="en-US" sz="4400" dirty="0" err="1">
                <a:latin typeface="Times New Roman" panose="02020603050405020304" pitchFamily="18" charset="0"/>
              </a:rPr>
              <a:t>cũng</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như</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của</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thời</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đại</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là</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giản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dị</a:t>
            </a:r>
            <a:r>
              <a:rPr lang="en-US" altLang="en-US" sz="4400" dirty="0">
                <a:latin typeface="Times New Roman" panose="02020603050405020304" pitchFamily="18" charset="0"/>
              </a:rPr>
              <a:t>: “</a:t>
            </a:r>
            <a:r>
              <a:rPr lang="en-US" altLang="en-US" sz="4400" u="sng" dirty="0" err="1">
                <a:latin typeface="Times New Roman" panose="02020603050405020304" pitchFamily="18" charset="0"/>
              </a:rPr>
              <a:t>Không</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có</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gì</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quý</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hơn</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độc</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lập</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tự</a:t>
            </a:r>
            <a:r>
              <a:rPr lang="en-US" altLang="en-US" sz="4400" u="sng" dirty="0">
                <a:latin typeface="Times New Roman" panose="02020603050405020304" pitchFamily="18" charset="0"/>
              </a:rPr>
              <a:t> do.”, “</a:t>
            </a:r>
            <a:r>
              <a:rPr lang="en-US" altLang="en-US" sz="4400" u="sng" dirty="0" err="1">
                <a:latin typeface="Times New Roman" panose="02020603050405020304" pitchFamily="18" charset="0"/>
              </a:rPr>
              <a:t>Nước</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Việt</a:t>
            </a:r>
            <a:r>
              <a:rPr lang="en-US" altLang="en-US" sz="4400" u="sng" dirty="0">
                <a:latin typeface="Times New Roman" panose="02020603050405020304" pitchFamily="18" charset="0"/>
              </a:rPr>
              <a:t> Nam </a:t>
            </a:r>
            <a:r>
              <a:rPr lang="en-US" altLang="en-US" sz="4400" u="sng" dirty="0" err="1">
                <a:latin typeface="Times New Roman" panose="02020603050405020304" pitchFamily="18" charset="0"/>
              </a:rPr>
              <a:t>là</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một</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dân</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tộc</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Việt</a:t>
            </a:r>
            <a:r>
              <a:rPr lang="en-US" altLang="en-US" sz="4400" u="sng" dirty="0">
                <a:latin typeface="Times New Roman" panose="02020603050405020304" pitchFamily="18" charset="0"/>
              </a:rPr>
              <a:t> Nam </a:t>
            </a:r>
            <a:r>
              <a:rPr lang="en-US" altLang="en-US" sz="4400" u="sng" dirty="0" err="1">
                <a:latin typeface="Times New Roman" panose="02020603050405020304" pitchFamily="18" charset="0"/>
              </a:rPr>
              <a:t>là</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một</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sông</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có</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thể</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cạn</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núi</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có</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thể</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mòn</a:t>
            </a:r>
            <a:r>
              <a:rPr lang="en-US" altLang="en-US" sz="4400" u="sng" dirty="0">
                <a:latin typeface="Times New Roman" panose="02020603050405020304" pitchFamily="18" charset="0"/>
              </a:rPr>
              <a:t>, song </a:t>
            </a:r>
            <a:r>
              <a:rPr lang="en-US" altLang="en-US" sz="4400" u="sng" dirty="0" err="1">
                <a:latin typeface="Times New Roman" panose="02020603050405020304" pitchFamily="18" charset="0"/>
              </a:rPr>
              <a:t>chân</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lí</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ấy</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không</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bao</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giờ</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thay</a:t>
            </a:r>
            <a:r>
              <a:rPr lang="en-US" altLang="en-US" sz="4400" u="sng" dirty="0">
                <a:latin typeface="Times New Roman" panose="02020603050405020304" pitchFamily="18" charset="0"/>
              </a:rPr>
              <a:t> </a:t>
            </a:r>
            <a:r>
              <a:rPr lang="en-US" altLang="en-US" sz="4400" u="sng" dirty="0" err="1">
                <a:latin typeface="Times New Roman" panose="02020603050405020304" pitchFamily="18" charset="0"/>
              </a:rPr>
              <a:t>đổi</a:t>
            </a:r>
            <a:r>
              <a:rPr lang="en-US" altLang="en-US" sz="4400" u="sng" dirty="0">
                <a:latin typeface="Times New Roman" panose="02020603050405020304" pitchFamily="18" charset="0"/>
              </a:rPr>
              <a:t>.</a:t>
            </a:r>
            <a:r>
              <a:rPr lang="en-US" altLang="en-US" sz="4400" dirty="0">
                <a:latin typeface="Times New Roman" panose="02020603050405020304" pitchFamily="18" charset="0"/>
              </a:rPr>
              <a:t>” </a:t>
            </a:r>
            <a:r>
              <a:rPr lang="en-US" altLang="en-US" sz="4400" dirty="0" err="1">
                <a:solidFill>
                  <a:srgbClr val="FF0000"/>
                </a:solidFill>
                <a:latin typeface="Times New Roman" panose="02020603050405020304" pitchFamily="18" charset="0"/>
              </a:rPr>
              <a:t>Những</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chân</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lí</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giản</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dị</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sâu</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sắc</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đó</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lúc</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thâm</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nhập</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vào</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quả</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tim</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và</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bộ</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óc</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của</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hàng</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triệu</a:t>
            </a:r>
            <a:r>
              <a:rPr lang="en-US" altLang="en-US" sz="4400" dirty="0">
                <a:solidFill>
                  <a:srgbClr val="FF0000"/>
                </a:solidFill>
                <a:latin typeface="Times New Roman" panose="02020603050405020304" pitchFamily="18" charset="0"/>
              </a:rPr>
              <a:t> con </a:t>
            </a:r>
            <a:r>
              <a:rPr lang="en-US" altLang="en-US" sz="4400" dirty="0" err="1">
                <a:solidFill>
                  <a:srgbClr val="FF0000"/>
                </a:solidFill>
                <a:latin typeface="Times New Roman" panose="02020603050405020304" pitchFamily="18" charset="0"/>
              </a:rPr>
              <a:t>người</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đang</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chờ</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đợi</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nó</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thì</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đó</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là</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sức</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mạnh</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vô</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địch</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đó</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là</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chủ</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nghĩa</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anh</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hùng</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cách</a:t>
            </a:r>
            <a:r>
              <a:rPr lang="en-US" altLang="en-US" sz="4400" dirty="0">
                <a:solidFill>
                  <a:srgbClr val="FF0000"/>
                </a:solidFill>
                <a:latin typeface="Times New Roman" panose="02020603050405020304" pitchFamily="18" charset="0"/>
              </a:rPr>
              <a:t> </a:t>
            </a:r>
            <a:r>
              <a:rPr lang="en-US" altLang="en-US" sz="4400" dirty="0" err="1">
                <a:solidFill>
                  <a:srgbClr val="FF0000"/>
                </a:solidFill>
                <a:latin typeface="Times New Roman" panose="02020603050405020304" pitchFamily="18" charset="0"/>
              </a:rPr>
              <a:t>mạng</a:t>
            </a:r>
            <a:r>
              <a:rPr lang="en-US" altLang="en-US" sz="4400" dirty="0">
                <a:solidFill>
                  <a:srgbClr val="FF0000"/>
                </a:solidFill>
                <a:latin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560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9"/>
          <p:cNvGrpSpPr/>
          <p:nvPr/>
        </p:nvGrpSpPr>
        <p:grpSpPr>
          <a:xfrm rot="21426164">
            <a:off x="10087632" y="1046214"/>
            <a:ext cx="6951874" cy="4846204"/>
            <a:chOff x="0" y="0"/>
            <a:chExt cx="1737657" cy="1595371"/>
          </a:xfrm>
        </p:grpSpPr>
        <p:sp>
          <p:nvSpPr>
            <p:cNvPr id="32" name="Freeform 10"/>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DDC1A7"/>
            </a:solidFill>
          </p:spPr>
        </p:sp>
        <p:sp>
          <p:nvSpPr>
            <p:cNvPr id="33" name="TextBox 11"/>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705440" y="-1389339"/>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496" y="8842342"/>
            <a:ext cx="3352965" cy="2840876"/>
          </a:xfrm>
          <a:prstGeom prst="rect">
            <a:avLst/>
          </a:prstGeom>
        </p:spPr>
      </p:pic>
      <p:grpSp>
        <p:nvGrpSpPr>
          <p:cNvPr id="6" name="Group 22"/>
          <p:cNvGrpSpPr/>
          <p:nvPr/>
        </p:nvGrpSpPr>
        <p:grpSpPr>
          <a:xfrm>
            <a:off x="6237930" y="-741231"/>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grpSp>
        <p:nvGrpSpPr>
          <p:cNvPr id="18" name="Group 8"/>
          <p:cNvGrpSpPr/>
          <p:nvPr/>
        </p:nvGrpSpPr>
        <p:grpSpPr>
          <a:xfrm>
            <a:off x="457200" y="524474"/>
            <a:ext cx="5022407" cy="1854128"/>
            <a:chOff x="0" y="0"/>
            <a:chExt cx="1206022" cy="445229"/>
          </a:xfrm>
        </p:grpSpPr>
        <p:sp>
          <p:nvSpPr>
            <p:cNvPr id="19" name="Freeform 9"/>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20" name="TextBox 10"/>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a:latin typeface="Times New Roman" panose="02020603050405020304" pitchFamily="18" charset="0"/>
                <a:cs typeface="Times New Roman" panose="02020603050405020304" pitchFamily="18" charset="0"/>
              </a:endParaRPr>
            </a:p>
          </p:txBody>
        </p:sp>
      </p:grpSp>
      <p:sp>
        <p:nvSpPr>
          <p:cNvPr id="27" name="TextBox 11"/>
          <p:cNvSpPr txBox="1"/>
          <p:nvPr/>
        </p:nvSpPr>
        <p:spPr>
          <a:xfrm>
            <a:off x="693784" y="808600"/>
            <a:ext cx="4549239" cy="1354217"/>
          </a:xfrm>
          <a:prstGeom prst="rect">
            <a:avLst/>
          </a:prstGeom>
        </p:spPr>
        <p:txBody>
          <a:bodyPr lIns="0" tIns="0" rIns="0" bIns="0" rtlCol="0" anchor="t">
            <a:spAutoFit/>
          </a:bodyPr>
          <a:lstStyle/>
          <a:p>
            <a:pPr lvl="0" algn="ctr">
              <a:spcBef>
                <a:spcPct val="0"/>
              </a:spcBef>
            </a:pPr>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endParaRPr lang="en-US" sz="4400" b="1" dirty="0">
              <a:latin typeface="Times New Roman" panose="02020603050405020304" pitchFamily="18" charset="0"/>
              <a:cs typeface="Times New Roman" panose="02020603050405020304" pitchFamily="18" charset="0"/>
            </a:endParaRPr>
          </a:p>
        </p:txBody>
      </p:sp>
      <p:pic>
        <p:nvPicPr>
          <p:cNvPr id="28" name="Picture 6"/>
          <p:cNvPicPr>
            <a:picLocks noChangeAspect="1"/>
          </p:cNvPicPr>
          <p:nvPr/>
        </p:nvPicPr>
        <p:blipFill>
          <a:blip r:embed="rId7">
            <a:lum bright="70000" contrast="-70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28800" y="2446943"/>
            <a:ext cx="11916729" cy="11454956"/>
          </a:xfrm>
          <a:prstGeom prst="rect">
            <a:avLst/>
          </a:prstGeom>
        </p:spPr>
      </p:pic>
      <p:sp>
        <p:nvSpPr>
          <p:cNvPr id="29" name="TextBox 28"/>
          <p:cNvSpPr txBox="1"/>
          <p:nvPr/>
        </p:nvSpPr>
        <p:spPr>
          <a:xfrm>
            <a:off x="1094263" y="3887452"/>
            <a:ext cx="8125937"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do”.</a:t>
            </a:r>
          </a:p>
        </p:txBody>
      </p:sp>
      <p:sp>
        <p:nvSpPr>
          <p:cNvPr id="30" name="TextBox 29"/>
          <p:cNvSpPr txBox="1"/>
          <p:nvPr/>
        </p:nvSpPr>
        <p:spPr>
          <a:xfrm>
            <a:off x="1094263" y="5412367"/>
            <a:ext cx="8125937"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mòn</a:t>
            </a:r>
            <a:r>
              <a:rPr lang="en-US" sz="4400" dirty="0">
                <a:latin typeface="Times New Roman" panose="02020603050405020304" pitchFamily="18" charset="0"/>
                <a:cs typeface="Times New Roman" panose="02020603050405020304" pitchFamily="18" charset="0"/>
              </a:rPr>
              <a:t>, song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đổi</a:t>
            </a:r>
            <a:r>
              <a:rPr lang="en-US" sz="4400" dirty="0">
                <a:latin typeface="Times New Roman" panose="02020603050405020304" pitchFamily="18" charset="0"/>
                <a:cs typeface="Times New Roman" panose="02020603050405020304" pitchFamily="18" charset="0"/>
              </a:rPr>
              <a:t>”.</a:t>
            </a:r>
          </a:p>
        </p:txBody>
      </p:sp>
      <p:pic>
        <p:nvPicPr>
          <p:cNvPr id="1026" name="Picture 2" descr="Tuyên ngôn Độc lập - áng văn lập quốc vĩ đại - Hồ Chí Minh"/>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423109">
            <a:off x="10574451" y="1269258"/>
            <a:ext cx="6157434" cy="437033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10416064" y="6233763"/>
            <a:ext cx="7109936"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Câu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nói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ngữ</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d</a:t>
            </a:r>
            <a:r>
              <a:rPr lang="en-US" sz="4400" b="1" dirty="0" err="1">
                <a:latin typeface="Times New Roman" panose="02020603050405020304" pitchFamily="18" charset="0"/>
                <a:cs typeface="Times New Roman" panose="02020603050405020304" pitchFamily="18" charset="0"/>
              </a:rPr>
              <a:t>ễ</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dễ</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nhớ</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dễ</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theo</a:t>
            </a:r>
            <a:endParaRPr lang="en-US" sz="4400" b="1"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10410984" y="7749813"/>
            <a:ext cx="7109936" cy="2123658"/>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latin typeface="Times New Roman" panose="02020603050405020304" pitchFamily="18" charset="0"/>
                <a:cs typeface="Times New Roman" panose="02020603050405020304" pitchFamily="18" charset="0"/>
                <a:sym typeface="Wingdings" panose="05000000000000000000" pitchFamily="2" charset="2"/>
              </a:rPr>
              <a:t>Có sức cảm hóa, lay động lòng người, khơi dậy long yêu nước, ý chí cách mạng.</a:t>
            </a:r>
          </a:p>
        </p:txBody>
      </p:sp>
    </p:spTree>
    <p:extLst>
      <p:ext uri="{BB962C8B-B14F-4D97-AF65-F5344CB8AC3E}">
        <p14:creationId xmlns:p14="http://schemas.microsoft.com/office/powerpoint/2010/main" val="4049073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
                                            <p:txEl>
                                              <p:pRg st="0" end="0"/>
                                            </p:txEl>
                                          </p:spTgt>
                                        </p:tgtEl>
                                        <p:attrNameLst>
                                          <p:attrName>style.visibility</p:attrName>
                                        </p:attrNameLst>
                                      </p:cBhvr>
                                      <p:to>
                                        <p:strVal val="visible"/>
                                      </p:to>
                                    </p:set>
                                    <p:animEffect transition="in" filter="wipe(down)">
                                      <p:cBhvr>
                                        <p:cTn id="12" dur="500"/>
                                        <p:tgtEl>
                                          <p:spTgt spid="3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par>
                                <p:cTn id="18" presetID="16" presetClass="entr" presetSubtype="21"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barn(inVertical)">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4" grpId="0"/>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90285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93885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921929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6225036" y="-1537343"/>
            <a:ext cx="3352965" cy="2840876"/>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3529" y="9646317"/>
            <a:ext cx="3352965" cy="2840876"/>
          </a:xfrm>
          <a:prstGeom prst="rect">
            <a:avLst/>
          </a:prstGeom>
        </p:spPr>
      </p:pic>
      <p:grpSp>
        <p:nvGrpSpPr>
          <p:cNvPr id="6" name="Group 22"/>
          <p:cNvGrpSpPr/>
          <p:nvPr/>
        </p:nvGrpSpPr>
        <p:grpSpPr>
          <a:xfrm>
            <a:off x="6232366" y="-497153"/>
            <a:ext cx="1142219" cy="1142219"/>
            <a:chOff x="0" y="0"/>
            <a:chExt cx="1522959" cy="1522959"/>
          </a:xfrm>
        </p:grpSpPr>
        <p:grpSp>
          <p:nvGrpSpPr>
            <p:cNvPr id="7" name="Group 23"/>
            <p:cNvGrpSpPr/>
            <p:nvPr/>
          </p:nvGrpSpPr>
          <p:grpSpPr>
            <a:xfrm>
              <a:off x="0" y="0"/>
              <a:ext cx="1522959" cy="1522959"/>
              <a:chOff x="0" y="0"/>
              <a:chExt cx="812800" cy="812800"/>
            </a:xfrm>
          </p:grpSpPr>
          <p:sp>
            <p:nvSpPr>
              <p:cNvPr id="11" name="Freeform 2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25"/>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26"/>
            <p:cNvGrpSpPr/>
            <p:nvPr/>
          </p:nvGrpSpPr>
          <p:grpSpPr>
            <a:xfrm>
              <a:off x="162981" y="162981"/>
              <a:ext cx="1196997" cy="1196997"/>
              <a:chOff x="0" y="0"/>
              <a:chExt cx="812800" cy="812800"/>
            </a:xfrm>
          </p:grpSpPr>
          <p:sp>
            <p:nvSpPr>
              <p:cNvPr id="9" name="Freeform 2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FFF"/>
              </a:solidFill>
            </p:spPr>
          </p:sp>
          <p:sp>
            <p:nvSpPr>
              <p:cNvPr id="10" name="TextBox 28"/>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4056" y="-755726"/>
            <a:ext cx="4294383" cy="4114800"/>
          </a:xfrm>
          <a:prstGeom prst="rect">
            <a:avLst/>
          </a:prstGeom>
        </p:spPr>
      </p:pic>
      <p:sp>
        <p:nvSpPr>
          <p:cNvPr id="14" name="AutoShape 2"/>
          <p:cNvSpPr/>
          <p:nvPr/>
        </p:nvSpPr>
        <p:spPr>
          <a:xfrm>
            <a:off x="3170327" y="3260088"/>
            <a:ext cx="11639620" cy="0"/>
          </a:xfrm>
          <a:prstGeom prst="line">
            <a:avLst/>
          </a:prstGeom>
          <a:ln w="95250" cap="flat">
            <a:solidFill>
              <a:srgbClr val="DDC1A7"/>
            </a:solidFill>
            <a:prstDash val="solid"/>
            <a:headEnd type="none" w="sm" len="sm"/>
            <a:tailEnd type="none" w="sm" len="sm"/>
          </a:ln>
        </p:spPr>
      </p:sp>
      <p:grpSp>
        <p:nvGrpSpPr>
          <p:cNvPr id="15" name="Group 4"/>
          <p:cNvGrpSpPr/>
          <p:nvPr/>
        </p:nvGrpSpPr>
        <p:grpSpPr>
          <a:xfrm>
            <a:off x="1289449" y="4552202"/>
            <a:ext cx="5022407" cy="1854128"/>
            <a:chOff x="0" y="0"/>
            <a:chExt cx="1206022" cy="445229"/>
          </a:xfrm>
        </p:grpSpPr>
        <p:sp>
          <p:nvSpPr>
            <p:cNvPr id="16"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17"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sp>
        <p:nvSpPr>
          <p:cNvPr id="18" name="TextBox 7"/>
          <p:cNvSpPr txBox="1"/>
          <p:nvPr/>
        </p:nvSpPr>
        <p:spPr>
          <a:xfrm>
            <a:off x="1511094" y="4797353"/>
            <a:ext cx="4579116" cy="1354217"/>
          </a:xfrm>
          <a:prstGeom prst="rect">
            <a:avLst/>
          </a:prstGeom>
        </p:spPr>
        <p:txBody>
          <a:bodyPr lIns="0" tIns="0" rIns="0" bIns="0" rtlCol="0" anchor="t">
            <a:spAutoFit/>
          </a:bodyPr>
          <a:lstStyle/>
          <a:p>
            <a:pPr algn="ct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sống</a:t>
            </a:r>
            <a:endParaRPr lang="en-US" sz="4400" b="1" dirty="0">
              <a:latin typeface="Times New Roman" panose="02020603050405020304" pitchFamily="18" charset="0"/>
              <a:cs typeface="Times New Roman" panose="02020603050405020304" pitchFamily="18" charset="0"/>
            </a:endParaRPr>
          </a:p>
        </p:txBody>
      </p:sp>
      <p:grpSp>
        <p:nvGrpSpPr>
          <p:cNvPr id="19" name="Group 8"/>
          <p:cNvGrpSpPr/>
          <p:nvPr/>
        </p:nvGrpSpPr>
        <p:grpSpPr>
          <a:xfrm>
            <a:off x="12375658" y="4552202"/>
            <a:ext cx="5022407" cy="1854128"/>
            <a:chOff x="0" y="0"/>
            <a:chExt cx="1206022" cy="445229"/>
          </a:xfrm>
        </p:grpSpPr>
        <p:sp>
          <p:nvSpPr>
            <p:cNvPr id="20" name="Freeform 9"/>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21" name="TextBox 10"/>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b="1">
                <a:latin typeface="Times New Roman" panose="02020603050405020304" pitchFamily="18" charset="0"/>
                <a:cs typeface="Times New Roman" panose="02020603050405020304" pitchFamily="18" charset="0"/>
              </a:endParaRPr>
            </a:p>
          </p:txBody>
        </p:sp>
      </p:grpSp>
      <p:sp>
        <p:nvSpPr>
          <p:cNvPr id="22" name="TextBox 11"/>
          <p:cNvSpPr txBox="1"/>
          <p:nvPr/>
        </p:nvSpPr>
        <p:spPr>
          <a:xfrm>
            <a:off x="12612242" y="4836328"/>
            <a:ext cx="4549239" cy="1354217"/>
          </a:xfrm>
          <a:prstGeom prst="rect">
            <a:avLst/>
          </a:prstGeom>
        </p:spPr>
        <p:txBody>
          <a:bodyPr lIns="0" tIns="0" rIns="0" bIns="0" rtlCol="0" anchor="t">
            <a:spAutoFit/>
          </a:bodyPr>
          <a:lstStyle/>
          <a:p>
            <a:pPr lvl="0" algn="ctr">
              <a:spcBef>
                <a:spcPct val="0"/>
              </a:spcBef>
            </a:pPr>
            <a:r>
              <a:rPr lang="en-US" sz="4400" b="1" dirty="0" err="1">
                <a:latin typeface="Times New Roman" panose="02020603050405020304" pitchFamily="18" charset="0"/>
                <a:cs typeface="Times New Roman" panose="02020603050405020304" pitchFamily="18" charset="0"/>
              </a:rPr>
              <a:t>Giản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trong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nói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viết</a:t>
            </a:r>
            <a:endParaRPr lang="en-US" sz="4400" b="1" dirty="0">
              <a:latin typeface="Times New Roman" panose="02020603050405020304" pitchFamily="18" charset="0"/>
              <a:cs typeface="Times New Roman" panose="02020603050405020304" pitchFamily="18" charset="0"/>
            </a:endParaRPr>
          </a:p>
        </p:txBody>
      </p:sp>
      <p:sp>
        <p:nvSpPr>
          <p:cNvPr id="23" name="AutoShape 12"/>
          <p:cNvSpPr/>
          <p:nvPr/>
        </p:nvSpPr>
        <p:spPr>
          <a:xfrm rot="5400000">
            <a:off x="2626232" y="3804182"/>
            <a:ext cx="1183439" cy="0"/>
          </a:xfrm>
          <a:prstGeom prst="line">
            <a:avLst/>
          </a:prstGeom>
          <a:ln w="95250" cap="flat">
            <a:solidFill>
              <a:srgbClr val="DDC1A7"/>
            </a:solidFill>
            <a:prstDash val="solid"/>
            <a:headEnd type="none" w="sm" len="sm"/>
            <a:tailEnd type="triangle" w="lg" len="med"/>
          </a:ln>
        </p:spPr>
      </p:sp>
      <p:sp>
        <p:nvSpPr>
          <p:cNvPr id="24" name="AutoShape 13"/>
          <p:cNvSpPr/>
          <p:nvPr/>
        </p:nvSpPr>
        <p:spPr>
          <a:xfrm rot="5400000">
            <a:off x="8756189" y="3694208"/>
            <a:ext cx="715839" cy="0"/>
          </a:xfrm>
          <a:prstGeom prst="line">
            <a:avLst/>
          </a:prstGeom>
          <a:ln w="95250" cap="flat">
            <a:solidFill>
              <a:srgbClr val="DDC1A7"/>
            </a:solidFill>
            <a:prstDash val="solid"/>
            <a:headEnd type="none" w="sm" len="sm"/>
            <a:tailEnd type="triangle" w="lg" len="med"/>
          </a:ln>
        </p:spPr>
      </p:sp>
      <p:sp>
        <p:nvSpPr>
          <p:cNvPr id="25" name="AutoShape 14"/>
          <p:cNvSpPr/>
          <p:nvPr/>
        </p:nvSpPr>
        <p:spPr>
          <a:xfrm rot="5400000">
            <a:off x="14175365" y="3799420"/>
            <a:ext cx="1173914" cy="0"/>
          </a:xfrm>
          <a:prstGeom prst="line">
            <a:avLst/>
          </a:prstGeom>
          <a:ln w="95250" cap="flat">
            <a:solidFill>
              <a:srgbClr val="DDC1A7"/>
            </a:solidFill>
            <a:prstDash val="solid"/>
            <a:headEnd type="none" w="sm" len="sm"/>
            <a:tailEnd type="triangle" w="lg" len="med"/>
          </a:ln>
        </p:spPr>
      </p:sp>
      <p:grpSp>
        <p:nvGrpSpPr>
          <p:cNvPr id="26" name="Group 35"/>
          <p:cNvGrpSpPr/>
          <p:nvPr/>
        </p:nvGrpSpPr>
        <p:grpSpPr>
          <a:xfrm>
            <a:off x="6705600" y="4229100"/>
            <a:ext cx="5276314" cy="1854128"/>
            <a:chOff x="0" y="0"/>
            <a:chExt cx="1266993" cy="445229"/>
          </a:xfrm>
        </p:grpSpPr>
        <p:sp>
          <p:nvSpPr>
            <p:cNvPr id="27" name="Freeform 36"/>
            <p:cNvSpPr/>
            <p:nvPr/>
          </p:nvSpPr>
          <p:spPr>
            <a:xfrm>
              <a:off x="0" y="0"/>
              <a:ext cx="1266993" cy="445229"/>
            </a:xfrm>
            <a:custGeom>
              <a:avLst/>
              <a:gdLst/>
              <a:ahLst/>
              <a:cxnLst/>
              <a:rect l="l" t="t" r="r" b="b"/>
              <a:pathLst>
                <a:path w="1266993" h="445229">
                  <a:moveTo>
                    <a:pt x="29346" y="0"/>
                  </a:moveTo>
                  <a:lnTo>
                    <a:pt x="1237647" y="0"/>
                  </a:lnTo>
                  <a:cubicBezTo>
                    <a:pt x="1245430" y="0"/>
                    <a:pt x="1252894" y="3092"/>
                    <a:pt x="1258397" y="8595"/>
                  </a:cubicBezTo>
                  <a:cubicBezTo>
                    <a:pt x="1263901" y="14099"/>
                    <a:pt x="1266993" y="21563"/>
                    <a:pt x="1266993" y="29346"/>
                  </a:cubicBezTo>
                  <a:lnTo>
                    <a:pt x="1266993" y="415883"/>
                  </a:lnTo>
                  <a:cubicBezTo>
                    <a:pt x="1266993" y="423666"/>
                    <a:pt x="1263901" y="431130"/>
                    <a:pt x="1258397" y="436633"/>
                  </a:cubicBezTo>
                  <a:cubicBezTo>
                    <a:pt x="1252894" y="442137"/>
                    <a:pt x="1245430" y="445229"/>
                    <a:pt x="1237647" y="445229"/>
                  </a:cubicBezTo>
                  <a:lnTo>
                    <a:pt x="29346" y="445229"/>
                  </a:lnTo>
                  <a:cubicBezTo>
                    <a:pt x="21563" y="445229"/>
                    <a:pt x="14099" y="442137"/>
                    <a:pt x="8595" y="436633"/>
                  </a:cubicBezTo>
                  <a:cubicBezTo>
                    <a:pt x="3092" y="431130"/>
                    <a:pt x="0" y="423666"/>
                    <a:pt x="0" y="415883"/>
                  </a:cubicBezTo>
                  <a:lnTo>
                    <a:pt x="0" y="29346"/>
                  </a:lnTo>
                  <a:cubicBezTo>
                    <a:pt x="0" y="21563"/>
                    <a:pt x="3092" y="14099"/>
                    <a:pt x="8595" y="8595"/>
                  </a:cubicBezTo>
                  <a:cubicBezTo>
                    <a:pt x="14099" y="3092"/>
                    <a:pt x="21563" y="0"/>
                    <a:pt x="29346" y="0"/>
                  </a:cubicBezTo>
                  <a:close/>
                </a:path>
              </a:pathLst>
            </a:custGeom>
            <a:solidFill>
              <a:srgbClr val="000000">
                <a:alpha val="0"/>
              </a:srgbClr>
            </a:solidFill>
            <a:ln w="19050">
              <a:solidFill>
                <a:srgbClr val="CE7D5F"/>
              </a:solidFill>
            </a:ln>
          </p:spPr>
        </p:sp>
        <p:sp>
          <p:nvSpPr>
            <p:cNvPr id="28" name="TextBox 37"/>
            <p:cNvSpPr txBox="1"/>
            <p:nvPr/>
          </p:nvSpPr>
          <p:spPr>
            <a:xfrm>
              <a:off x="0" y="-38100"/>
              <a:ext cx="812800" cy="850900"/>
            </a:xfrm>
            <a:prstGeom prst="rect">
              <a:avLst/>
            </a:prstGeom>
          </p:spPr>
          <p:txBody>
            <a:bodyPr lIns="50800" tIns="50800" rIns="50800" bIns="50800" rtlCol="0" anchor="ctr"/>
            <a:lstStyle/>
            <a:p>
              <a:pPr marL="0" lvl="0" indent="0" algn="ctr">
                <a:spcBef>
                  <a:spcPct val="0"/>
                </a:spcBef>
              </a:pPr>
              <a:endParaRPr sz="4400" b="1">
                <a:latin typeface="Times New Roman" panose="02020603050405020304" pitchFamily="18" charset="0"/>
                <a:cs typeface="Times New Roman" panose="02020603050405020304" pitchFamily="18" charset="0"/>
              </a:endParaRPr>
            </a:p>
          </p:txBody>
        </p:sp>
      </p:grpSp>
      <p:sp>
        <p:nvSpPr>
          <p:cNvPr id="29" name="TextBox 38"/>
          <p:cNvSpPr txBox="1"/>
          <p:nvPr/>
        </p:nvSpPr>
        <p:spPr>
          <a:xfrm>
            <a:off x="6955766" y="4513226"/>
            <a:ext cx="4775982" cy="1354217"/>
          </a:xfrm>
          <a:prstGeom prst="rect">
            <a:avLst/>
          </a:prstGeom>
        </p:spPr>
        <p:txBody>
          <a:bodyPr lIns="0" tIns="0" rIns="0" bIns="0" rtlCol="0" anchor="t">
            <a:spAutoFit/>
          </a:bodyPr>
          <a:lstStyle/>
          <a:p>
            <a:pPr lvl="0" algn="ctr">
              <a:spcBef>
                <a:spcPct val="0"/>
              </a:spcBef>
            </a:pPr>
            <a:r>
              <a:rPr lang="vi-VN" sz="4400" b="1" dirty="0">
                <a:latin typeface="Times New Roman" panose="02020603050405020304" pitchFamily="18" charset="0"/>
                <a:cs typeface="Times New Roman" panose="02020603050405020304" pitchFamily="18" charset="0"/>
              </a:rPr>
              <a:t>Giản dị trong quan hệ với mọi người</a:t>
            </a:r>
          </a:p>
        </p:txBody>
      </p:sp>
      <p:sp>
        <p:nvSpPr>
          <p:cNvPr id="30" name="Text Box 21"/>
          <p:cNvSpPr txBox="1">
            <a:spLocks noChangeArrowheads="1"/>
          </p:cNvSpPr>
          <p:nvPr/>
        </p:nvSpPr>
        <p:spPr bwMode="auto">
          <a:xfrm>
            <a:off x="2266993" y="2324254"/>
            <a:ext cx="134740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vi-VN" altLang="en-US" sz="4400" b="1" dirty="0">
                <a:latin typeface="Times New Roman" panose="02020603050405020304" pitchFamily="18" charset="0"/>
              </a:rPr>
              <a:t>BIỂU HIỆN CỦA ĐỨC TÍNH GIẢN DỊ CỦA BÁC HỒ</a:t>
            </a:r>
          </a:p>
        </p:txBody>
      </p:sp>
      <p:sp>
        <p:nvSpPr>
          <p:cNvPr id="31" name="Text Box 21"/>
          <p:cNvSpPr txBox="1">
            <a:spLocks noChangeArrowheads="1"/>
          </p:cNvSpPr>
          <p:nvPr/>
        </p:nvSpPr>
        <p:spPr bwMode="auto">
          <a:xfrm>
            <a:off x="1689468" y="773936"/>
            <a:ext cx="1553247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en-US" sz="4400" b="1" dirty="0">
                <a:latin typeface="Times New Roman" panose="02020603050405020304" pitchFamily="18" charset="0"/>
              </a:rPr>
              <a:t>NHẬN ĐỊNH CHUNG VỀ ĐỨC TÍNH GIẢN DỊ CỦA BÁC HỒ</a:t>
            </a:r>
            <a:endParaRPr lang="vi-VN" altLang="en-US" sz="4400" b="1" dirty="0">
              <a:latin typeface="Times New Roman" panose="02020603050405020304" pitchFamily="18" charset="0"/>
            </a:endParaRPr>
          </a:p>
        </p:txBody>
      </p:sp>
      <p:sp>
        <p:nvSpPr>
          <p:cNvPr id="32" name="AutoShape 13"/>
          <p:cNvSpPr/>
          <p:nvPr/>
        </p:nvSpPr>
        <p:spPr>
          <a:xfrm rot="5400000">
            <a:off x="8704316" y="1905458"/>
            <a:ext cx="715839" cy="0"/>
          </a:xfrm>
          <a:prstGeom prst="line">
            <a:avLst/>
          </a:prstGeom>
          <a:ln w="95250" cap="flat">
            <a:solidFill>
              <a:srgbClr val="DDC1A7"/>
            </a:solidFill>
            <a:prstDash val="solid"/>
            <a:headEnd type="none" w="sm" len="sm"/>
            <a:tailEnd type="triangle" w="lg" len="med"/>
          </a:ln>
        </p:spPr>
      </p:sp>
      <p:sp>
        <p:nvSpPr>
          <p:cNvPr id="33" name="AutoShape 12"/>
          <p:cNvSpPr/>
          <p:nvPr/>
        </p:nvSpPr>
        <p:spPr>
          <a:xfrm rot="5400000">
            <a:off x="2393830" y="5890715"/>
            <a:ext cx="800929" cy="1789717"/>
          </a:xfrm>
          <a:prstGeom prst="line">
            <a:avLst/>
          </a:prstGeom>
          <a:ln w="95250" cap="flat">
            <a:solidFill>
              <a:srgbClr val="DDC1A7"/>
            </a:solidFill>
            <a:prstDash val="solid"/>
            <a:headEnd type="none" w="sm" len="sm"/>
            <a:tailEnd type="triangle" w="lg" len="med"/>
          </a:ln>
        </p:spPr>
      </p:sp>
      <p:sp>
        <p:nvSpPr>
          <p:cNvPr id="34" name="AutoShape 12"/>
          <p:cNvSpPr/>
          <p:nvPr/>
        </p:nvSpPr>
        <p:spPr>
          <a:xfrm rot="5400000">
            <a:off x="2996932" y="6683586"/>
            <a:ext cx="990700" cy="393743"/>
          </a:xfrm>
          <a:prstGeom prst="line">
            <a:avLst/>
          </a:prstGeom>
          <a:ln w="95250" cap="flat">
            <a:solidFill>
              <a:srgbClr val="DDC1A7"/>
            </a:solidFill>
            <a:prstDash val="solid"/>
            <a:headEnd type="none" w="sm" len="sm"/>
            <a:tailEnd type="triangle" w="lg" len="med"/>
          </a:ln>
        </p:spPr>
      </p:sp>
      <p:sp>
        <p:nvSpPr>
          <p:cNvPr id="35" name="AutoShape 12"/>
          <p:cNvSpPr/>
          <p:nvPr/>
        </p:nvSpPr>
        <p:spPr>
          <a:xfrm rot="5400000" flipV="1">
            <a:off x="4105861" y="6021947"/>
            <a:ext cx="794047" cy="1562815"/>
          </a:xfrm>
          <a:prstGeom prst="line">
            <a:avLst/>
          </a:prstGeom>
          <a:ln w="95250" cap="flat">
            <a:solidFill>
              <a:srgbClr val="DDC1A7"/>
            </a:solidFill>
            <a:prstDash val="solid"/>
            <a:headEnd type="none" w="sm" len="sm"/>
            <a:tailEnd type="triangle" w="lg" len="med"/>
          </a:ln>
        </p:spPr>
      </p:sp>
      <p:grpSp>
        <p:nvGrpSpPr>
          <p:cNvPr id="36" name="Group 4"/>
          <p:cNvGrpSpPr/>
          <p:nvPr/>
        </p:nvGrpSpPr>
        <p:grpSpPr>
          <a:xfrm>
            <a:off x="470674" y="7613954"/>
            <a:ext cx="1796319" cy="1854128"/>
            <a:chOff x="0" y="0"/>
            <a:chExt cx="1206022" cy="445229"/>
          </a:xfrm>
        </p:grpSpPr>
        <p:sp>
          <p:nvSpPr>
            <p:cNvPr id="37"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38"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grpSp>
        <p:nvGrpSpPr>
          <p:cNvPr id="39" name="Group 4"/>
          <p:cNvGrpSpPr/>
          <p:nvPr/>
        </p:nvGrpSpPr>
        <p:grpSpPr>
          <a:xfrm>
            <a:off x="2634124" y="7613804"/>
            <a:ext cx="1796319" cy="1854128"/>
            <a:chOff x="0" y="0"/>
            <a:chExt cx="1206022" cy="445229"/>
          </a:xfrm>
        </p:grpSpPr>
        <p:sp>
          <p:nvSpPr>
            <p:cNvPr id="40"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41"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grpSp>
        <p:nvGrpSpPr>
          <p:cNvPr id="42" name="Group 4"/>
          <p:cNvGrpSpPr/>
          <p:nvPr/>
        </p:nvGrpSpPr>
        <p:grpSpPr>
          <a:xfrm>
            <a:off x="4876958" y="7616777"/>
            <a:ext cx="1796319" cy="1854128"/>
            <a:chOff x="0" y="0"/>
            <a:chExt cx="1206022" cy="445229"/>
          </a:xfrm>
        </p:grpSpPr>
        <p:sp>
          <p:nvSpPr>
            <p:cNvPr id="43" name="Freeform 5"/>
            <p:cNvSpPr/>
            <p:nvPr/>
          </p:nvSpPr>
          <p:spPr>
            <a:xfrm>
              <a:off x="0" y="0"/>
              <a:ext cx="1206022" cy="445229"/>
            </a:xfrm>
            <a:custGeom>
              <a:avLst/>
              <a:gdLst/>
              <a:ahLst/>
              <a:cxnLst/>
              <a:rect l="l" t="t" r="r" b="b"/>
              <a:pathLst>
                <a:path w="1206022" h="445229">
                  <a:moveTo>
                    <a:pt x="30830" y="0"/>
                  </a:moveTo>
                  <a:lnTo>
                    <a:pt x="1175193" y="0"/>
                  </a:lnTo>
                  <a:cubicBezTo>
                    <a:pt x="1183369" y="0"/>
                    <a:pt x="1191211" y="3248"/>
                    <a:pt x="1196992" y="9030"/>
                  </a:cubicBezTo>
                  <a:cubicBezTo>
                    <a:pt x="1202774" y="14811"/>
                    <a:pt x="1206022" y="22653"/>
                    <a:pt x="1206022" y="30830"/>
                  </a:cubicBezTo>
                  <a:lnTo>
                    <a:pt x="1206022" y="414399"/>
                  </a:lnTo>
                  <a:cubicBezTo>
                    <a:pt x="1206022" y="431426"/>
                    <a:pt x="1192219" y="445229"/>
                    <a:pt x="1175193" y="445229"/>
                  </a:cubicBezTo>
                  <a:lnTo>
                    <a:pt x="30830" y="445229"/>
                  </a:lnTo>
                  <a:cubicBezTo>
                    <a:pt x="13803" y="445229"/>
                    <a:pt x="0" y="431426"/>
                    <a:pt x="0" y="414399"/>
                  </a:cubicBezTo>
                  <a:lnTo>
                    <a:pt x="0" y="30830"/>
                  </a:lnTo>
                  <a:cubicBezTo>
                    <a:pt x="0" y="13803"/>
                    <a:pt x="13803" y="0"/>
                    <a:pt x="30830" y="0"/>
                  </a:cubicBezTo>
                  <a:close/>
                </a:path>
              </a:pathLst>
            </a:custGeom>
            <a:solidFill>
              <a:srgbClr val="000000">
                <a:alpha val="0"/>
              </a:srgbClr>
            </a:solidFill>
            <a:ln w="19050">
              <a:solidFill>
                <a:srgbClr val="CE7D5F"/>
              </a:solidFill>
            </a:ln>
          </p:spPr>
        </p:sp>
        <p:sp>
          <p:nvSpPr>
            <p:cNvPr id="44" name="TextBox 6"/>
            <p:cNvSpPr txBox="1"/>
            <p:nvPr/>
          </p:nvSpPr>
          <p:spPr>
            <a:xfrm>
              <a:off x="0" y="-38100"/>
              <a:ext cx="812800" cy="850900"/>
            </a:xfrm>
            <a:prstGeom prst="rect">
              <a:avLst/>
            </a:prstGeom>
          </p:spPr>
          <p:txBody>
            <a:bodyPr lIns="50800" tIns="50800" rIns="50800" bIns="50800" rtlCol="0" anchor="ctr"/>
            <a:lstStyle/>
            <a:p>
              <a:pPr algn="ctr"/>
              <a:endParaRPr sz="4400">
                <a:latin typeface="Times New Roman" panose="02020603050405020304" pitchFamily="18" charset="0"/>
                <a:cs typeface="Times New Roman" panose="02020603050405020304" pitchFamily="18" charset="0"/>
              </a:endParaRPr>
            </a:p>
          </p:txBody>
        </p:sp>
      </p:grpSp>
      <p:sp>
        <p:nvSpPr>
          <p:cNvPr id="45" name="TextBox 7"/>
          <p:cNvSpPr txBox="1"/>
          <p:nvPr/>
        </p:nvSpPr>
        <p:spPr>
          <a:xfrm>
            <a:off x="582597" y="7784352"/>
            <a:ext cx="1545439" cy="1354217"/>
          </a:xfrm>
          <a:prstGeom prst="rect">
            <a:avLst/>
          </a:prstGeom>
        </p:spPr>
        <p:txBody>
          <a:bodyPr wrap="square" lIns="0" tIns="0" rIns="0" bIns="0" rtlCol="0" anchor="t">
            <a:spAutoFit/>
          </a:bodyPr>
          <a:lstStyle/>
          <a:p>
            <a:pPr algn="ctr"/>
            <a:r>
              <a:rPr lang="en-US" sz="4400" dirty="0" err="1">
                <a:latin typeface="Times New Roman" panose="02020603050405020304" pitchFamily="18" charset="0"/>
                <a:cs typeface="Times New Roman" panose="02020603050405020304" pitchFamily="18" charset="0"/>
              </a:rPr>
              <a:t>Bữa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ăn</a:t>
            </a:r>
            <a:endParaRPr lang="en-US" sz="4400" dirty="0">
              <a:latin typeface="Times New Roman" panose="02020603050405020304" pitchFamily="18" charset="0"/>
              <a:cs typeface="Times New Roman" panose="02020603050405020304" pitchFamily="18" charset="0"/>
            </a:endParaRPr>
          </a:p>
        </p:txBody>
      </p:sp>
      <p:sp>
        <p:nvSpPr>
          <p:cNvPr id="46" name="TextBox 7"/>
          <p:cNvSpPr txBox="1"/>
          <p:nvPr/>
        </p:nvSpPr>
        <p:spPr>
          <a:xfrm>
            <a:off x="2713508" y="7860704"/>
            <a:ext cx="1545439" cy="1354217"/>
          </a:xfrm>
          <a:prstGeom prst="rect">
            <a:avLst/>
          </a:prstGeom>
        </p:spPr>
        <p:txBody>
          <a:bodyPr wrap="square" lIns="0" tIns="0" rIns="0" bIns="0" rtlCol="0" anchor="t">
            <a:spAutoFit/>
          </a:bodyPr>
          <a:lstStyle/>
          <a:p>
            <a:pPr algn="ct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p>
          <a:p>
            <a:pPr algn="ctr"/>
            <a:r>
              <a:rPr lang="en-US" sz="4400" dirty="0">
                <a:latin typeface="Times New Roman" panose="02020603050405020304" pitchFamily="18" charset="0"/>
                <a:cs typeface="Times New Roman" panose="02020603050405020304" pitchFamily="18" charset="0"/>
              </a:rPr>
              <a:t>ở</a:t>
            </a:r>
          </a:p>
        </p:txBody>
      </p:sp>
      <p:sp>
        <p:nvSpPr>
          <p:cNvPr id="47" name="TextBox 7"/>
          <p:cNvSpPr txBox="1"/>
          <p:nvPr/>
        </p:nvSpPr>
        <p:spPr>
          <a:xfrm>
            <a:off x="4988665" y="7799086"/>
            <a:ext cx="1545439" cy="1354217"/>
          </a:xfrm>
          <a:prstGeom prst="rect">
            <a:avLst/>
          </a:prstGeom>
        </p:spPr>
        <p:txBody>
          <a:bodyPr wrap="square" lIns="0" tIns="0" rIns="0" bIns="0" rtlCol="0" anchor="t">
            <a:spAutoFit/>
          </a:bodyPr>
          <a:lstStyle/>
          <a:p>
            <a:pPr algn="ctr"/>
            <a:r>
              <a:rPr lang="en-US" sz="4400" dirty="0" err="1">
                <a:latin typeface="Times New Roman" panose="02020603050405020304" pitchFamily="18" charset="0"/>
                <a:cs typeface="Times New Roman" panose="02020603050405020304" pitchFamily="18" charset="0"/>
              </a:rPr>
              <a:t>Việc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endParaRPr lang="en-US" sz="4400" dirty="0">
              <a:latin typeface="Times New Roman" panose="02020603050405020304" pitchFamily="18" charset="0"/>
              <a:cs typeface="Times New Roman" panose="02020603050405020304" pitchFamily="18" charset="0"/>
            </a:endParaRPr>
          </a:p>
        </p:txBody>
      </p:sp>
      <p:pic>
        <p:nvPicPr>
          <p:cNvPr id="48" name="Picture 3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361352" y="7476072"/>
            <a:ext cx="4294383" cy="4114800"/>
          </a:xfrm>
          <a:prstGeom prst="rect">
            <a:avLst/>
          </a:prstGeom>
        </p:spPr>
      </p:pic>
    </p:spTree>
    <p:extLst>
      <p:ext uri="{BB962C8B-B14F-4D97-AF65-F5344CB8AC3E}">
        <p14:creationId xmlns:p14="http://schemas.microsoft.com/office/powerpoint/2010/main" val="58896789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84862" y="3000570"/>
            <a:ext cx="21198969" cy="4939359"/>
          </a:xfrm>
          <a:prstGeom prst="rect">
            <a:avLst/>
          </a:prstGeom>
        </p:spPr>
      </p:pic>
      <p:grpSp>
        <p:nvGrpSpPr>
          <p:cNvPr id="3" name="Group 3"/>
          <p:cNvGrpSpPr/>
          <p:nvPr/>
        </p:nvGrpSpPr>
        <p:grpSpPr>
          <a:xfrm rot="-309947">
            <a:off x="9011554" y="362027"/>
            <a:ext cx="6165272" cy="5660437"/>
            <a:chOff x="0" y="0"/>
            <a:chExt cx="1737657" cy="1595371"/>
          </a:xfrm>
        </p:grpSpPr>
        <p:sp>
          <p:nvSpPr>
            <p:cNvPr id="4" name="Freeform 4"/>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A17A6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30112" y="3383921"/>
            <a:ext cx="9189736" cy="2954655"/>
          </a:xfrm>
          <a:prstGeom prst="rect">
            <a:avLst/>
          </a:prstGeom>
        </p:spPr>
        <p:txBody>
          <a:bodyPr wrap="square" lIns="0" tIns="0" rIns="0" bIns="0" rtlCol="0" anchor="t">
            <a:spAutoFit/>
          </a:bodyPr>
          <a:lstStyle/>
          <a:p>
            <a:pPr algn="ctr"/>
            <a:r>
              <a:rPr lang="en-US" sz="9600" dirty="0">
                <a:solidFill>
                  <a:srgbClr val="5B4636"/>
                </a:solidFill>
                <a:latin typeface="#9Slide06 SVNStella" panose="02000000000000000000" pitchFamily="2" charset="0"/>
              </a:rPr>
              <a:t>III. </a:t>
            </a:r>
          </a:p>
          <a:p>
            <a:pPr algn="ctr"/>
            <a:r>
              <a:rPr lang="en-US" sz="9600" dirty="0" err="1">
                <a:solidFill>
                  <a:srgbClr val="5B4636"/>
                </a:solidFill>
                <a:latin typeface="#9Slide06 SVNStella" panose="02000000000000000000" pitchFamily="2" charset="0"/>
              </a:rPr>
              <a:t>Tổng</a:t>
            </a:r>
            <a:r>
              <a:rPr lang="en-US" sz="9600" dirty="0">
                <a:solidFill>
                  <a:srgbClr val="5B4636"/>
                </a:solidFill>
                <a:latin typeface="#9Slide06 SVNStella" panose="02000000000000000000" pitchFamily="2" charset="0"/>
              </a:rPr>
              <a:t> </a:t>
            </a:r>
            <a:r>
              <a:rPr lang="en-US" sz="9600" dirty="0" err="1">
                <a:solidFill>
                  <a:srgbClr val="5B4636"/>
                </a:solidFill>
                <a:latin typeface="#9Slide06 SVNStella" panose="02000000000000000000" pitchFamily="2" charset="0"/>
              </a:rPr>
              <a:t>kết</a:t>
            </a:r>
            <a:endParaRPr lang="en-US" sz="9600" dirty="0">
              <a:solidFill>
                <a:srgbClr val="5B4636"/>
              </a:solidFill>
              <a:latin typeface="#9Slide06 SVNStella" panose="02000000000000000000" pitchFamily="2" charset="0"/>
            </a:endParaR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4705440" y="-1389339"/>
            <a:ext cx="3352965" cy="2840876"/>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496" y="8842342"/>
            <a:ext cx="3352965" cy="2840876"/>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1715">
            <a:off x="7275695" y="9295950"/>
            <a:ext cx="1450030" cy="1130633"/>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49553">
            <a:off x="16915649" y="2458102"/>
            <a:ext cx="1562518" cy="1289788"/>
          </a:xfrm>
          <a:prstGeom prst="rect">
            <a:avLst/>
          </a:prstGeom>
        </p:spPr>
      </p:pic>
      <p:grpSp>
        <p:nvGrpSpPr>
          <p:cNvPr id="21" name="Group 21"/>
          <p:cNvGrpSpPr/>
          <p:nvPr/>
        </p:nvGrpSpPr>
        <p:grpSpPr>
          <a:xfrm>
            <a:off x="10609179" y="985001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6237930" y="-571110"/>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18492" y="-999804"/>
            <a:ext cx="4294383" cy="4114800"/>
          </a:xfrm>
          <a:prstGeom prst="rect">
            <a:avLst/>
          </a:prstGeom>
        </p:spPr>
      </p:pic>
      <p:pic>
        <p:nvPicPr>
          <p:cNvPr id="36" name="Picture 3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5366916" y="7231994"/>
            <a:ext cx="4294383" cy="4114800"/>
          </a:xfrm>
          <a:prstGeom prst="rect">
            <a:avLst/>
          </a:prstGeom>
        </p:spPr>
      </p:pic>
      <p:pic>
        <p:nvPicPr>
          <p:cNvPr id="4098" name="Picture 2" descr="Bác Hồ chăm lo Tết cho người nghè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261065">
            <a:off x="9335262" y="714935"/>
            <a:ext cx="5560943" cy="4748009"/>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8"/>
          <p:cNvGrpSpPr/>
          <p:nvPr/>
        </p:nvGrpSpPr>
        <p:grpSpPr>
          <a:xfrm rot="454389">
            <a:off x="11234333" y="4185217"/>
            <a:ext cx="5450861" cy="5184918"/>
            <a:chOff x="0" y="0"/>
            <a:chExt cx="1931769" cy="1837519"/>
          </a:xfrm>
        </p:grpSpPr>
        <p:sp>
          <p:nvSpPr>
            <p:cNvPr id="9" name="Freeform 9"/>
            <p:cNvSpPr/>
            <p:nvPr/>
          </p:nvSpPr>
          <p:spPr>
            <a:xfrm>
              <a:off x="0" y="0"/>
              <a:ext cx="1931769" cy="1837519"/>
            </a:xfrm>
            <a:custGeom>
              <a:avLst/>
              <a:gdLst/>
              <a:ahLst/>
              <a:cxnLst/>
              <a:rect l="l" t="t" r="r" b="b"/>
              <a:pathLst>
                <a:path w="1931769" h="1837519">
                  <a:moveTo>
                    <a:pt x="0" y="0"/>
                  </a:moveTo>
                  <a:lnTo>
                    <a:pt x="1931769" y="0"/>
                  </a:lnTo>
                  <a:lnTo>
                    <a:pt x="1931769" y="1837519"/>
                  </a:lnTo>
                  <a:lnTo>
                    <a:pt x="0" y="1837519"/>
                  </a:lnTo>
                  <a:close/>
                </a:path>
              </a:pathLst>
            </a:custGeom>
            <a:solidFill>
              <a:srgbClr val="A17A6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4100" name="Picture 4" descr="Nhớ lời Bác Hồ dạy: Vì lợi ích trăm năm trồng người |=&gt; Đăng trên báo Bắc  Gia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99754">
            <a:off x="11682213" y="4694734"/>
            <a:ext cx="4622611" cy="4110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719430"/>
      </p:ext>
    </p:extLst>
  </p:cSld>
  <p:clrMapOvr>
    <a:masterClrMapping/>
  </p:clrMapOvr>
  <p:transition spd="med">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a:stretch>
            <a:fillRect/>
          </a:stretch>
        </p:blipFill>
        <p:spPr>
          <a:xfrm>
            <a:off x="5943600" y="4533900"/>
            <a:ext cx="6047937" cy="5753100"/>
          </a:xfrm>
          <a:prstGeom prst="rect">
            <a:avLst/>
          </a:prstGeom>
        </p:spPr>
      </p:pic>
      <p:sp>
        <p:nvSpPr>
          <p:cNvPr id="3" name="TextBox 2"/>
          <p:cNvSpPr txBox="1"/>
          <p:nvPr/>
        </p:nvSpPr>
        <p:spPr>
          <a:xfrm>
            <a:off x="11991537" y="2335811"/>
            <a:ext cx="5638800"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a:p>
            <a:pPr algn="just"/>
            <a:r>
              <a:rPr lang="en-US" sz="4400" dirty="0" err="1">
                <a:latin typeface="Times New Roman" panose="02020603050405020304" pitchFamily="18" charset="0"/>
                <a:cs typeface="Times New Roman" panose="02020603050405020304" pitchFamily="18" charset="0"/>
              </a:rPr>
              <a:t>Khẳng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to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a:t>
            </a:r>
          </a:p>
        </p:txBody>
      </p:sp>
      <p:sp>
        <p:nvSpPr>
          <p:cNvPr id="4" name="TextBox 3"/>
          <p:cNvSpPr txBox="1"/>
          <p:nvPr/>
        </p:nvSpPr>
        <p:spPr>
          <a:xfrm>
            <a:off x="586748" y="2337154"/>
            <a:ext cx="5638800"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a:p>
            <a:pPr algn="just"/>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giàu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thuyết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phục</a:t>
            </a:r>
            <a:endParaRPr lang="en-US" sz="4400" dirty="0">
              <a:latin typeface="Times New Roman" panose="02020603050405020304" pitchFamily="18" charset="0"/>
              <a:cs typeface="Times New Roman" panose="02020603050405020304" pitchFamily="18" charset="0"/>
            </a:endParaRPr>
          </a:p>
        </p:txBody>
      </p:sp>
      <p:pic>
        <p:nvPicPr>
          <p:cNvPr id="5"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4705440" y="-1389339"/>
            <a:ext cx="3352965" cy="2840876"/>
          </a:xfrm>
          <a:prstGeom prst="rect">
            <a:avLst/>
          </a:prstGeom>
        </p:spPr>
      </p:pic>
      <p:grpSp>
        <p:nvGrpSpPr>
          <p:cNvPr id="6" name="Group 28"/>
          <p:cNvGrpSpPr/>
          <p:nvPr/>
        </p:nvGrpSpPr>
        <p:grpSpPr>
          <a:xfrm>
            <a:off x="6248400" y="-571110"/>
            <a:ext cx="1142219" cy="1142219"/>
            <a:chOff x="0" y="0"/>
            <a:chExt cx="1522959" cy="1522959"/>
          </a:xfrm>
        </p:grpSpPr>
        <p:grpSp>
          <p:nvGrpSpPr>
            <p:cNvPr id="7" name="Group 29"/>
            <p:cNvGrpSpPr/>
            <p:nvPr/>
          </p:nvGrpSpPr>
          <p:grpSpPr>
            <a:xfrm>
              <a:off x="0" y="0"/>
              <a:ext cx="1522959" cy="1522959"/>
              <a:chOff x="0" y="0"/>
              <a:chExt cx="812800" cy="812800"/>
            </a:xfrm>
          </p:grpSpPr>
          <p:sp>
            <p:nvSpPr>
              <p:cNvPr id="11"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2"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8" name="Group 32"/>
            <p:cNvGrpSpPr/>
            <p:nvPr/>
          </p:nvGrpSpPr>
          <p:grpSpPr>
            <a:xfrm>
              <a:off x="162981" y="162981"/>
              <a:ext cx="1196997" cy="1196997"/>
              <a:chOff x="0" y="0"/>
              <a:chExt cx="812800" cy="812800"/>
            </a:xfrm>
          </p:grpSpPr>
          <p:sp>
            <p:nvSpPr>
              <p:cNvPr id="9"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10"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3" name="Picture 3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08022" y="-999804"/>
            <a:ext cx="4294383" cy="4114800"/>
          </a:xfrm>
          <a:prstGeom prst="rect">
            <a:avLst/>
          </a:prstGeom>
        </p:spPr>
      </p:pic>
      <p:pic>
        <p:nvPicPr>
          <p:cNvPr id="14" name="Picture 3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5366916" y="7231994"/>
            <a:ext cx="4294383" cy="4114800"/>
          </a:xfrm>
          <a:prstGeom prst="rect">
            <a:avLst/>
          </a:prstGeom>
        </p:spPr>
      </p:pic>
    </p:spTree>
    <p:extLst>
      <p:ext uri="{BB962C8B-B14F-4D97-AF65-F5344CB8AC3E}">
        <p14:creationId xmlns:p14="http://schemas.microsoft.com/office/powerpoint/2010/main" val="162838749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84862" y="3000570"/>
            <a:ext cx="21198969" cy="4939359"/>
          </a:xfrm>
          <a:prstGeom prst="rect">
            <a:avLst/>
          </a:prstGeom>
        </p:spPr>
      </p:pic>
      <p:grpSp>
        <p:nvGrpSpPr>
          <p:cNvPr id="3" name="Group 3"/>
          <p:cNvGrpSpPr/>
          <p:nvPr/>
        </p:nvGrpSpPr>
        <p:grpSpPr>
          <a:xfrm rot="-309947">
            <a:off x="9011554" y="362027"/>
            <a:ext cx="6165272" cy="5660437"/>
            <a:chOff x="0" y="0"/>
            <a:chExt cx="1737657" cy="1595371"/>
          </a:xfrm>
        </p:grpSpPr>
        <p:sp>
          <p:nvSpPr>
            <p:cNvPr id="4" name="Freeform 4"/>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A17A6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30112" y="3383921"/>
            <a:ext cx="9189736" cy="2954655"/>
          </a:xfrm>
          <a:prstGeom prst="rect">
            <a:avLst/>
          </a:prstGeom>
        </p:spPr>
        <p:txBody>
          <a:bodyPr wrap="square" lIns="0" tIns="0" rIns="0" bIns="0" rtlCol="0" anchor="t">
            <a:spAutoFit/>
          </a:bodyPr>
          <a:lstStyle/>
          <a:p>
            <a:pPr algn="ctr"/>
            <a:r>
              <a:rPr lang="en-US" sz="9600" dirty="0">
                <a:solidFill>
                  <a:srgbClr val="5B4636"/>
                </a:solidFill>
                <a:latin typeface="#9Slide06 SVNStella" panose="02000000000000000000" pitchFamily="2" charset="0"/>
              </a:rPr>
              <a:t>IV. </a:t>
            </a:r>
          </a:p>
          <a:p>
            <a:pPr algn="ctr"/>
            <a:r>
              <a:rPr lang="en-US" sz="9600" dirty="0" err="1">
                <a:solidFill>
                  <a:srgbClr val="5B4636"/>
                </a:solidFill>
                <a:latin typeface="#9Slide06 SVNStella" panose="02000000000000000000" pitchFamily="2" charset="0"/>
              </a:rPr>
              <a:t>Luyện</a:t>
            </a:r>
            <a:r>
              <a:rPr lang="en-US" sz="9600" dirty="0">
                <a:solidFill>
                  <a:srgbClr val="5B4636"/>
                </a:solidFill>
                <a:latin typeface="#9Slide06 SVNStella" panose="02000000000000000000" pitchFamily="2" charset="0"/>
              </a:rPr>
              <a:t> </a:t>
            </a:r>
            <a:r>
              <a:rPr lang="en-US" sz="9600" dirty="0" err="1">
                <a:solidFill>
                  <a:srgbClr val="5B4636"/>
                </a:solidFill>
                <a:latin typeface="#9Slide06 SVNStella" panose="02000000000000000000" pitchFamily="2" charset="0"/>
              </a:rPr>
              <a:t>tập</a:t>
            </a:r>
            <a:endParaRPr lang="en-US" sz="9600" dirty="0">
              <a:solidFill>
                <a:srgbClr val="5B4636"/>
              </a:solidFill>
              <a:latin typeface="#9Slide06 SVNStella" panose="02000000000000000000" pitchFamily="2" charset="0"/>
            </a:endParaR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4705440" y="-1389339"/>
            <a:ext cx="3352965" cy="2840876"/>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496" y="8842342"/>
            <a:ext cx="3352965" cy="2840876"/>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1715">
            <a:off x="7275695" y="9295950"/>
            <a:ext cx="1450030" cy="1130633"/>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49553">
            <a:off x="16915649" y="2458102"/>
            <a:ext cx="1562518" cy="1289788"/>
          </a:xfrm>
          <a:prstGeom prst="rect">
            <a:avLst/>
          </a:prstGeom>
        </p:spPr>
      </p:pic>
      <p:grpSp>
        <p:nvGrpSpPr>
          <p:cNvPr id="21" name="Group 21"/>
          <p:cNvGrpSpPr/>
          <p:nvPr/>
        </p:nvGrpSpPr>
        <p:grpSpPr>
          <a:xfrm>
            <a:off x="10609179" y="985001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6248400" y="-571110"/>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08022" y="-999804"/>
            <a:ext cx="4294383" cy="4114800"/>
          </a:xfrm>
          <a:prstGeom prst="rect">
            <a:avLst/>
          </a:prstGeom>
        </p:spPr>
      </p:pic>
      <p:pic>
        <p:nvPicPr>
          <p:cNvPr id="36" name="Picture 3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5366916" y="7231994"/>
            <a:ext cx="4294383" cy="4114800"/>
          </a:xfrm>
          <a:prstGeom prst="rect">
            <a:avLst/>
          </a:prstGeom>
        </p:spPr>
      </p:pic>
      <p:pic>
        <p:nvPicPr>
          <p:cNvPr id="3076" name="Picture 4" descr="Câu chuyện đằng sau bức ảnh chụp Bác Hồ và Chủ tịch Kim Nhật Thành"/>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297577">
            <a:off x="9356345" y="934783"/>
            <a:ext cx="5577731" cy="468782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8"/>
          <p:cNvGrpSpPr/>
          <p:nvPr/>
        </p:nvGrpSpPr>
        <p:grpSpPr>
          <a:xfrm rot="454389">
            <a:off x="11234333" y="4185217"/>
            <a:ext cx="5450861" cy="5184918"/>
            <a:chOff x="0" y="0"/>
            <a:chExt cx="1931769" cy="1837519"/>
          </a:xfrm>
        </p:grpSpPr>
        <p:sp>
          <p:nvSpPr>
            <p:cNvPr id="9" name="Freeform 9"/>
            <p:cNvSpPr/>
            <p:nvPr/>
          </p:nvSpPr>
          <p:spPr>
            <a:xfrm>
              <a:off x="0" y="0"/>
              <a:ext cx="1931769" cy="1837519"/>
            </a:xfrm>
            <a:custGeom>
              <a:avLst/>
              <a:gdLst/>
              <a:ahLst/>
              <a:cxnLst/>
              <a:rect l="l" t="t" r="r" b="b"/>
              <a:pathLst>
                <a:path w="1931769" h="1837519">
                  <a:moveTo>
                    <a:pt x="0" y="0"/>
                  </a:moveTo>
                  <a:lnTo>
                    <a:pt x="1931769" y="0"/>
                  </a:lnTo>
                  <a:lnTo>
                    <a:pt x="1931769" y="1837519"/>
                  </a:lnTo>
                  <a:lnTo>
                    <a:pt x="0" y="1837519"/>
                  </a:lnTo>
                  <a:close/>
                </a:path>
              </a:pathLst>
            </a:custGeom>
            <a:solidFill>
              <a:srgbClr val="A17A6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5"/>
          <p:cNvPicPr>
            <a:picLocks noChangeAspect="1"/>
          </p:cNvPicPr>
          <p:nvPr/>
        </p:nvPicPr>
        <p:blipFill>
          <a:blip r:embed="rId14"/>
          <a:stretch>
            <a:fillRect/>
          </a:stretch>
        </p:blipFill>
        <p:spPr>
          <a:xfrm rot="433418">
            <a:off x="11619581" y="4791214"/>
            <a:ext cx="4768603" cy="4132789"/>
          </a:xfrm>
          <a:prstGeom prst="rect">
            <a:avLst/>
          </a:prstGeom>
        </p:spPr>
      </p:pic>
    </p:spTree>
    <p:extLst>
      <p:ext uri="{BB962C8B-B14F-4D97-AF65-F5344CB8AC3E}">
        <p14:creationId xmlns:p14="http://schemas.microsoft.com/office/powerpoint/2010/main" val="29171776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84862" y="3000570"/>
            <a:ext cx="21198969" cy="4939359"/>
          </a:xfrm>
          <a:prstGeom prst="rect">
            <a:avLst/>
          </a:prstGeom>
        </p:spPr>
      </p:pic>
      <p:grpSp>
        <p:nvGrpSpPr>
          <p:cNvPr id="3" name="Group 3"/>
          <p:cNvGrpSpPr/>
          <p:nvPr/>
        </p:nvGrpSpPr>
        <p:grpSpPr>
          <a:xfrm rot="-309947">
            <a:off x="9011554" y="362027"/>
            <a:ext cx="6165272" cy="5660437"/>
            <a:chOff x="0" y="0"/>
            <a:chExt cx="1737657" cy="1595371"/>
          </a:xfrm>
        </p:grpSpPr>
        <p:sp>
          <p:nvSpPr>
            <p:cNvPr id="4" name="Freeform 4"/>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A17A6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30112" y="3383921"/>
            <a:ext cx="9189736" cy="2954655"/>
          </a:xfrm>
          <a:prstGeom prst="rect">
            <a:avLst/>
          </a:prstGeom>
        </p:spPr>
        <p:txBody>
          <a:bodyPr wrap="square" lIns="0" tIns="0" rIns="0" bIns="0" rtlCol="0" anchor="t">
            <a:spAutoFit/>
          </a:bodyPr>
          <a:lstStyle/>
          <a:p>
            <a:pPr algn="ctr"/>
            <a:r>
              <a:rPr lang="en-US" sz="9600" dirty="0">
                <a:solidFill>
                  <a:srgbClr val="5B4636"/>
                </a:solidFill>
                <a:latin typeface="#9Slide06 SVNStella" panose="02000000000000000000" pitchFamily="2" charset="0"/>
              </a:rPr>
              <a:t>I. </a:t>
            </a:r>
          </a:p>
          <a:p>
            <a:pPr algn="ctr"/>
            <a:r>
              <a:rPr lang="en-US" sz="9600" dirty="0" err="1">
                <a:solidFill>
                  <a:srgbClr val="5B4636"/>
                </a:solidFill>
                <a:latin typeface="#9Slide06 SVNStella" panose="02000000000000000000" pitchFamily="2" charset="0"/>
              </a:rPr>
              <a:t>Đọc</a:t>
            </a:r>
            <a:r>
              <a:rPr lang="en-US" sz="9600" dirty="0">
                <a:solidFill>
                  <a:srgbClr val="5B4636"/>
                </a:solidFill>
                <a:latin typeface="#9Slide06 SVNStella" panose="02000000000000000000" pitchFamily="2" charset="0"/>
              </a:rPr>
              <a:t> – </a:t>
            </a:r>
            <a:r>
              <a:rPr lang="en-US" sz="9600" dirty="0" err="1">
                <a:solidFill>
                  <a:srgbClr val="5B4636"/>
                </a:solidFill>
                <a:latin typeface="#9Slide06 SVNStella" panose="02000000000000000000" pitchFamily="2" charset="0"/>
              </a:rPr>
              <a:t>Tìm</a:t>
            </a:r>
            <a:r>
              <a:rPr lang="en-US" sz="9600" dirty="0">
                <a:solidFill>
                  <a:srgbClr val="5B4636"/>
                </a:solidFill>
                <a:latin typeface="#9Slide06 SVNStella" panose="02000000000000000000" pitchFamily="2" charset="0"/>
              </a:rPr>
              <a:t> </a:t>
            </a:r>
            <a:r>
              <a:rPr lang="en-US" sz="9600" dirty="0" err="1">
                <a:solidFill>
                  <a:srgbClr val="5B4636"/>
                </a:solidFill>
                <a:latin typeface="#9Slide06 SVNStella" panose="02000000000000000000" pitchFamily="2" charset="0"/>
              </a:rPr>
              <a:t>hiểu</a:t>
            </a:r>
            <a:r>
              <a:rPr lang="en-US" sz="9600" dirty="0">
                <a:solidFill>
                  <a:srgbClr val="5B4636"/>
                </a:solidFill>
                <a:latin typeface="#9Slide06 SVNStella" panose="02000000000000000000" pitchFamily="2" charset="0"/>
              </a:rPr>
              <a:t> </a:t>
            </a:r>
            <a:r>
              <a:rPr lang="en-US" sz="9600" dirty="0" err="1">
                <a:solidFill>
                  <a:srgbClr val="5B4636"/>
                </a:solidFill>
                <a:latin typeface="#9Slide06 SVNStella" panose="02000000000000000000" pitchFamily="2" charset="0"/>
              </a:rPr>
              <a:t>chung</a:t>
            </a:r>
            <a:endParaRPr lang="en-US" sz="9600" dirty="0">
              <a:solidFill>
                <a:srgbClr val="5B4636"/>
              </a:solidFill>
              <a:latin typeface="#9Slide06 SVNStella" panose="02000000000000000000" pitchFamily="2" charset="0"/>
            </a:endParaR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4705440" y="-1389339"/>
            <a:ext cx="3352965" cy="2840876"/>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496" y="8842342"/>
            <a:ext cx="3352965" cy="2840876"/>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1715">
            <a:off x="7275695" y="9295950"/>
            <a:ext cx="1450030" cy="1130633"/>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49553">
            <a:off x="16915649" y="2458102"/>
            <a:ext cx="1562518" cy="1289788"/>
          </a:xfrm>
          <a:prstGeom prst="rect">
            <a:avLst/>
          </a:prstGeom>
        </p:spPr>
      </p:pic>
      <p:grpSp>
        <p:nvGrpSpPr>
          <p:cNvPr id="21" name="Group 21"/>
          <p:cNvGrpSpPr/>
          <p:nvPr/>
        </p:nvGrpSpPr>
        <p:grpSpPr>
          <a:xfrm>
            <a:off x="10609179" y="985001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6237930" y="-571110"/>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18492" y="-999804"/>
            <a:ext cx="4294383" cy="4114800"/>
          </a:xfrm>
          <a:prstGeom prst="rect">
            <a:avLst/>
          </a:prstGeom>
        </p:spPr>
      </p:pic>
      <p:pic>
        <p:nvPicPr>
          <p:cNvPr id="36" name="Picture 3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5366916" y="7231994"/>
            <a:ext cx="4294383" cy="4114800"/>
          </a:xfrm>
          <a:prstGeom prst="rect">
            <a:avLst/>
          </a:prstGeom>
        </p:spPr>
      </p:pic>
      <p:pic>
        <p:nvPicPr>
          <p:cNvPr id="1026" name="Picture 2" descr="Tranh Đá Quý Chân Dung Bác Hồ - Bác Giáp BH000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275082">
            <a:off x="9320180" y="674868"/>
            <a:ext cx="5470063" cy="494550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8"/>
          <p:cNvGrpSpPr/>
          <p:nvPr/>
        </p:nvGrpSpPr>
        <p:grpSpPr>
          <a:xfrm rot="454389">
            <a:off x="11234333" y="4185217"/>
            <a:ext cx="5450861" cy="5184918"/>
            <a:chOff x="0" y="0"/>
            <a:chExt cx="1931769" cy="1837519"/>
          </a:xfrm>
        </p:grpSpPr>
        <p:sp>
          <p:nvSpPr>
            <p:cNvPr id="9" name="Freeform 9"/>
            <p:cNvSpPr/>
            <p:nvPr/>
          </p:nvSpPr>
          <p:spPr>
            <a:xfrm>
              <a:off x="0" y="0"/>
              <a:ext cx="1931769" cy="1837519"/>
            </a:xfrm>
            <a:custGeom>
              <a:avLst/>
              <a:gdLst/>
              <a:ahLst/>
              <a:cxnLst/>
              <a:rect l="l" t="t" r="r" b="b"/>
              <a:pathLst>
                <a:path w="1931769" h="1837519">
                  <a:moveTo>
                    <a:pt x="0" y="0"/>
                  </a:moveTo>
                  <a:lnTo>
                    <a:pt x="1931769" y="0"/>
                  </a:lnTo>
                  <a:lnTo>
                    <a:pt x="1931769" y="1837519"/>
                  </a:lnTo>
                  <a:lnTo>
                    <a:pt x="0" y="1837519"/>
                  </a:lnTo>
                  <a:close/>
                </a:path>
              </a:pathLst>
            </a:custGeom>
            <a:solidFill>
              <a:srgbClr val="A17A6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1028" name="Picture 4" descr="Phân tích bài Đức tính giản dị của Bác Hồ của Phạm Văn Đồ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442822">
            <a:off x="11548312" y="4565587"/>
            <a:ext cx="4841764" cy="45271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8738975" y="1123451"/>
            <a:ext cx="7563188" cy="7555283"/>
            <a:chOff x="5425622" y="292790"/>
            <a:chExt cx="5834378" cy="582828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a:noFill/>
            <a:ln>
              <a:noFill/>
            </a:ln>
          </p:spPr>
        </p:pic>
        <p:sp>
          <p:nvSpPr>
            <p:cNvPr id="9" name="TextBox 8"/>
            <p:cNvSpPr txBox="1"/>
            <p:nvPr/>
          </p:nvSpPr>
          <p:spPr>
            <a:xfrm rot="14949661">
              <a:off x="6674685" y="1287092"/>
              <a:ext cx="2025648" cy="641046"/>
            </a:xfrm>
            <a:prstGeom prst="rect">
              <a:avLst/>
            </a:prstGeom>
            <a:noFill/>
            <a:ln>
              <a:noFill/>
            </a:ln>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02679"/>
              <a:ext cx="2025648" cy="641046"/>
            </a:xfrm>
            <a:prstGeom prst="rect">
              <a:avLst/>
            </a:prstGeom>
            <a:noFill/>
            <a:ln>
              <a:noFill/>
            </a:ln>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7</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84168"/>
              <a:ext cx="2025648" cy="641046"/>
            </a:xfrm>
            <a:prstGeom prst="rect">
              <a:avLst/>
            </a:prstGeom>
            <a:noFill/>
            <a:ln>
              <a:noFill/>
            </a:ln>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7</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07282"/>
              <a:ext cx="2025648" cy="641046"/>
            </a:xfrm>
            <a:prstGeom prst="rect">
              <a:avLst/>
            </a:prstGeom>
            <a:noFill/>
            <a:ln>
              <a:noFill/>
            </a:ln>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42471"/>
              <a:ext cx="2025648" cy="641046"/>
            </a:xfrm>
            <a:prstGeom prst="rect">
              <a:avLst/>
            </a:prstGeom>
            <a:noFill/>
            <a:ln>
              <a:noFill/>
            </a:ln>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510802"/>
              <a:ext cx="2025648" cy="641046"/>
            </a:xfrm>
            <a:prstGeom prst="rect">
              <a:avLst/>
            </a:prstGeom>
            <a:noFill/>
            <a:ln>
              <a:noFill/>
            </a:ln>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9</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2897"/>
              <a:ext cx="2025648" cy="641046"/>
            </a:xfrm>
            <a:prstGeom prst="rect">
              <a:avLst/>
            </a:prstGeom>
            <a:noFill/>
            <a:ln>
              <a:noFill/>
            </a:ln>
          </p:spPr>
          <p:txBody>
            <a:bodyPr wrap="square" rtlCol="0">
              <a:spAutoFit/>
            </a:bodyPr>
            <a:lstStyle/>
            <a:p>
              <a:pPr algn="ctr">
                <a:defRPr/>
              </a:pPr>
              <a:r>
                <a:rPr lang="en-GB" sz="48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48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73981"/>
              <a:ext cx="2025648" cy="641046"/>
            </a:xfrm>
            <a:prstGeom prst="rect">
              <a:avLst/>
            </a:prstGeom>
            <a:noFill/>
            <a:ln>
              <a:noFill/>
            </a:ln>
          </p:spPr>
          <p:txBody>
            <a:bodyPr wrap="square" rtlCol="0">
              <a:spAutoFit/>
            </a:bodyPr>
            <a:lstStyle/>
            <a:p>
              <a:pPr algn="ctr">
                <a:defRPr/>
              </a:pPr>
              <a:r>
                <a:rPr lang="en-GB" sz="4800" b="1" dirty="0">
                  <a:solidFill>
                    <a:prstClr val="white"/>
                  </a:solidFill>
                  <a:latin typeface="Tahoma" panose="020B0604030504040204" pitchFamily="34" charset="0"/>
                  <a:ea typeface="Tahoma" panose="020B0604030504040204" pitchFamily="34" charset="0"/>
                  <a:cs typeface="Tahoma" panose="020B0604030504040204" pitchFamily="34" charset="0"/>
                </a:rPr>
                <a:t>9</a:t>
              </a:r>
              <a:endParaRPr lang="vi-VN" sz="4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5" name="quay dung"/>
          <p:cNvSpPr/>
          <p:nvPr/>
        </p:nvSpPr>
        <p:spPr>
          <a:xfrm>
            <a:off x="14579107" y="8662880"/>
            <a:ext cx="2624420" cy="1534001"/>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36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36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7" action="ppaction://hlinksldjump"/>
          </p:cNvPr>
          <p:cNvSpPr/>
          <p:nvPr/>
        </p:nvSpPr>
        <p:spPr>
          <a:xfrm>
            <a:off x="1286708" y="3280464"/>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8" action="ppaction://hlinksldjump"/>
          </p:cNvPr>
          <p:cNvSpPr/>
          <p:nvPr/>
        </p:nvSpPr>
        <p:spPr>
          <a:xfrm>
            <a:off x="3533583" y="3280464"/>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9" action="ppaction://hlinksldjump"/>
          </p:cNvPr>
          <p:cNvSpPr/>
          <p:nvPr/>
        </p:nvSpPr>
        <p:spPr>
          <a:xfrm>
            <a:off x="5780457" y="3280464"/>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1287845" y="5599574"/>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1" action="ppaction://hlinksldjump"/>
          </p:cNvPr>
          <p:cNvSpPr/>
          <p:nvPr/>
        </p:nvSpPr>
        <p:spPr>
          <a:xfrm>
            <a:off x="3534720" y="5599574"/>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2" action="ppaction://hlinksldjump"/>
          </p:cNvPr>
          <p:cNvSpPr/>
          <p:nvPr/>
        </p:nvSpPr>
        <p:spPr>
          <a:xfrm>
            <a:off x="5781594" y="5599574"/>
            <a:ext cx="2006532" cy="20065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defRPr/>
            </a:pPr>
            <a:r>
              <a:rPr lang="en-GB" sz="66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66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607647" y="142665"/>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9000" b="1" dirty="0">
                <a:ln w="6600">
                  <a:solidFill>
                    <a:srgbClr val="ED7D31"/>
                  </a:solidFill>
                  <a:prstDash val="solid"/>
                </a:ln>
                <a:solidFill>
                  <a:srgbClr val="C00000"/>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VĂN HỌC</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7211" y="1268297"/>
            <a:ext cx="742950" cy="657225"/>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244609" y="1811208"/>
            <a:ext cx="742950" cy="657225"/>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78725" y="1020417"/>
            <a:ext cx="742950" cy="657225"/>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182975" y="45977"/>
            <a:ext cx="2710880" cy="2093844"/>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469291" y="4001706"/>
            <a:ext cx="2031321" cy="1732596"/>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1" name="Isosceles Triangle 60"/>
          <p:cNvSpPr/>
          <p:nvPr/>
        </p:nvSpPr>
        <p:spPr>
          <a:xfrm rot="16200000">
            <a:off x="16260806" y="3495970"/>
            <a:ext cx="908574" cy="1980107"/>
          </a:xfrm>
          <a:prstGeom prst="triangle">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62" name="Picture 6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388460" y="8598372"/>
            <a:ext cx="1874115" cy="1598508"/>
          </a:xfrm>
          <a:prstGeom prst="rect">
            <a:avLst/>
          </a:prstGeom>
        </p:spPr>
      </p:pic>
      <p:sp>
        <p:nvSpPr>
          <p:cNvPr id="6" name="Rounded Rectangle 5"/>
          <p:cNvSpPr/>
          <p:nvPr/>
        </p:nvSpPr>
        <p:spPr>
          <a:xfrm>
            <a:off x="9021992" y="8662880"/>
            <a:ext cx="2447300" cy="15340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prstClr val="white"/>
                </a:solidFill>
                <a:latin typeface="Times New Roman" pitchFamily="18" charset="0"/>
                <a:cs typeface="Times New Roman" pitchFamily="18" charset="0"/>
              </a:rPr>
              <a:t>STOP</a:t>
            </a:r>
          </a:p>
        </p:txBody>
      </p:sp>
    </p:spTree>
    <p:extLst>
      <p:ext uri="{BB962C8B-B14F-4D97-AF65-F5344CB8AC3E}">
        <p14:creationId xmlns:p14="http://schemas.microsoft.com/office/powerpoint/2010/main" val="29432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err="1">
                <a:solidFill>
                  <a:srgbClr val="FF0000"/>
                </a:solidFill>
                <a:latin typeface="Times New Roman" panose="02020603050405020304" pitchFamily="18" charset="0"/>
                <a:cs typeface="Times New Roman" panose="02020603050405020304" pitchFamily="18" charset="0"/>
              </a:rPr>
              <a:t>Câu</a:t>
            </a:r>
            <a:r>
              <a:rPr lang="en-US" sz="5400" b="1" dirty="0">
                <a:solidFill>
                  <a:srgbClr val="FF0000"/>
                </a:solidFill>
                <a:latin typeface="Times New Roman" panose="02020603050405020304" pitchFamily="18" charset="0"/>
                <a:cs typeface="Times New Roman" panose="02020603050405020304" pitchFamily="18" charset="0"/>
              </a:rPr>
              <a:t> 1: </a:t>
            </a:r>
            <a:r>
              <a:rPr lang="en-US" sz="5400" b="1" dirty="0" err="1">
                <a:solidFill>
                  <a:srgbClr val="FF0000"/>
                </a:solidFill>
                <a:latin typeface="Times New Roman" panose="02020603050405020304" pitchFamily="18" charset="0"/>
                <a:cs typeface="Times New Roman" panose="02020603050405020304" pitchFamily="18" charset="0"/>
              </a:rPr>
              <a:t>Trong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văn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bản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Đức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tính</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giản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dị</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của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Bác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Hồ</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giả</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Phạm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Văn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Đồng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đã</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sử</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dụng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thao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tác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nghị</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luận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nào</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là</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chính</a:t>
            </a:r>
            <a:r>
              <a:rPr lang="en-US" sz="54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just">
              <a:lnSpc>
                <a:spcPct val="150000"/>
              </a:lnSpc>
              <a:buFont typeface="+mj-lt"/>
              <a:buAutoNum type="alphaUcPeriod"/>
              <a:tabLst>
                <a:tab pos="914400" algn="l"/>
              </a:tabLst>
            </a:pPr>
            <a:r>
              <a:rPr lang="en-US" sz="4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4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minh</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Times New Roman" panose="02020603050405020304" pitchFamily="18" charset="0"/>
              </a:rPr>
              <a:t>B. </a:t>
            </a:r>
            <a:r>
              <a:rPr lang="en-US" sz="4800" b="1" dirty="0" err="1">
                <a:solidFill>
                  <a:prstClr val="black"/>
                </a:solidFill>
                <a:latin typeface="Times New Roman" panose="02020603050405020304" pitchFamily="18" charset="0"/>
              </a:rPr>
              <a:t>Phân</a:t>
            </a:r>
            <a:r>
              <a:rPr lang="en-US" sz="4800" b="1" dirty="0">
                <a:solidFill>
                  <a:prstClr val="black"/>
                </a:solidFill>
                <a:latin typeface="Times New Roman" panose="02020603050405020304" pitchFamily="18" charset="0"/>
              </a:rPr>
              <a:t> </a:t>
            </a:r>
            <a:r>
              <a:rPr lang="en-US" sz="4800" b="1" dirty="0" err="1">
                <a:solidFill>
                  <a:prstClr val="black"/>
                </a:solidFill>
                <a:latin typeface="Times New Roman" panose="02020603050405020304" pitchFamily="18" charset="0"/>
              </a:rPr>
              <a:t>tích</a:t>
            </a:r>
            <a:r>
              <a:rPr lang="en-US" sz="4800" b="1" dirty="0">
                <a:solidFill>
                  <a:prstClr val="black"/>
                </a:solidFill>
                <a:latin typeface="Times New Roman" panose="02020603050405020304" pitchFamily="18" charset="0"/>
              </a:rPr>
              <a:t>, </a:t>
            </a:r>
            <a:r>
              <a:rPr lang="en-US" sz="4800" b="1" dirty="0" err="1">
                <a:solidFill>
                  <a:prstClr val="black"/>
                </a:solidFill>
                <a:latin typeface="Times New Roman" panose="02020603050405020304" pitchFamily="18" charset="0"/>
              </a:rPr>
              <a:t>giải</a:t>
            </a:r>
            <a:r>
              <a:rPr lang="en-US" sz="4800" b="1" dirty="0">
                <a:solidFill>
                  <a:prstClr val="black"/>
                </a:solidFill>
                <a:latin typeface="Times New Roman" panose="02020603050405020304" pitchFamily="18" charset="0"/>
              </a:rPr>
              <a:t> </a:t>
            </a:r>
            <a:r>
              <a:rPr lang="en-US" sz="4800" b="1" dirty="0" err="1">
                <a:solidFill>
                  <a:prstClr val="black"/>
                </a:solidFill>
                <a:latin typeface="Times New Roman" panose="02020603050405020304" pitchFamily="18" charset="0"/>
              </a:rPr>
              <a:t>thích</a:t>
            </a:r>
            <a:endParaRPr lang="vi-VN" sz="4800" b="1" dirty="0">
              <a:solidFill>
                <a:prstClr val="black"/>
              </a:solidFill>
              <a:latin typeface="Times New Roman" panose="02020603050405020304"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Times New Roman" panose="02020603050405020304" pitchFamily="18" charset="0"/>
                <a:cs typeface="Times New Roman" pitchFamily="18" charset="0"/>
              </a:rPr>
              <a:t>C.</a:t>
            </a:r>
            <a:r>
              <a:rPr lang="en-US" sz="4800" b="1" dirty="0">
                <a:solidFill>
                  <a:prstClr val="black"/>
                </a:solidFill>
                <a:latin typeface="Calibri Light"/>
                <a:cs typeface="Times New Roman" pitchFamily="18" charset="0"/>
              </a:rPr>
              <a:t> </a:t>
            </a:r>
            <a:r>
              <a:rPr lang="en-US" sz="4800" b="1" dirty="0" err="1">
                <a:solidFill>
                  <a:prstClr val="black"/>
                </a:solidFill>
                <a:latin typeface="Times New Roman" pitchFamily="18" charset="0"/>
                <a:cs typeface="Times New Roman" pitchFamily="18" charset="0"/>
              </a:rPr>
              <a:t>Phân</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tích</a:t>
            </a:r>
            <a:endParaRPr lang="vi-VN" sz="4800" b="1" dirty="0">
              <a:solidFill>
                <a:prstClr val="black"/>
              </a:solidFill>
              <a:latin typeface="Times New Roman" pitchFamily="18" charset="0"/>
              <a:cs typeface="Times New Roman" pitchFamily="18"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dirty="0">
                <a:solidFill>
                  <a:prstClr val="black"/>
                </a:solidFill>
                <a:latin typeface="Times New Roman" panose="02020603050405020304" pitchFamily="18" charset="0"/>
                <a:cs typeface="Times New Roman" pitchFamily="18" charset="0"/>
              </a:rPr>
              <a:t>D. </a:t>
            </a:r>
            <a:r>
              <a:rPr lang="en-US" sz="4800" b="1" dirty="0" err="1">
                <a:solidFill>
                  <a:prstClr val="black"/>
                </a:solidFill>
                <a:latin typeface="Times New Roman" pitchFamily="18" charset="0"/>
                <a:cs typeface="Times New Roman" pitchFamily="18" charset="0"/>
              </a:rPr>
              <a:t>Giải</a:t>
            </a:r>
            <a:r>
              <a:rPr lang="en-US" sz="4800" b="1" dirty="0">
                <a:solidFill>
                  <a:prstClr val="black"/>
                </a:solidFill>
                <a:latin typeface="Times New Roman" pitchFamily="18" charset="0"/>
                <a:cs typeface="Times New Roman" pitchFamily="18" charset="0"/>
              </a:rPr>
              <a:t> </a:t>
            </a:r>
            <a:r>
              <a:rPr lang="en-US" sz="4800" b="1" dirty="0" err="1">
                <a:solidFill>
                  <a:prstClr val="black"/>
                </a:solidFill>
                <a:latin typeface="Times New Roman" pitchFamily="18" charset="0"/>
                <a:cs typeface="Times New Roman" pitchFamily="18" charset="0"/>
              </a:rPr>
              <a:t>thích</a:t>
            </a:r>
            <a:endParaRPr lang="vi-VN" sz="4800" b="1" dirty="0">
              <a:solidFill>
                <a:prstClr val="black"/>
              </a:solidFill>
              <a:latin typeface="Times New Roman" pitchFamily="18" charset="0"/>
              <a:cs typeface="Times New Roman"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2962232"/>
            <a:ext cx="1327706"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4307823"/>
            <a:ext cx="1206804" cy="1056132"/>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4325219"/>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57" name="Cloud 56">
            <a:hlinkClick r:id="rId15"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
        <p:nvSpPr>
          <p:cNvPr id="17" name="TextBox 16"/>
          <p:cNvSpPr txBox="1"/>
          <p:nvPr/>
        </p:nvSpPr>
        <p:spPr>
          <a:xfrm>
            <a:off x="15542967" y="9742396"/>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endParaRPr>
          </a:p>
        </p:txBody>
      </p:sp>
    </p:spTree>
    <p:extLst>
      <p:ext uri="{BB962C8B-B14F-4D97-AF65-F5344CB8AC3E}">
        <p14:creationId xmlns:p14="http://schemas.microsoft.com/office/powerpoint/2010/main" val="36053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564776" y="431455"/>
            <a:ext cx="16806218"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6000" b="1" dirty="0" err="1">
                <a:solidFill>
                  <a:srgbClr val="FF0000"/>
                </a:solidFill>
                <a:latin typeface="Times New Roman" panose="02020603050405020304" pitchFamily="18" charset="0"/>
                <a:cs typeface="Times New Roman" panose="02020603050405020304" pitchFamily="18" charset="0"/>
              </a:rPr>
              <a:t>Câu</a:t>
            </a:r>
            <a:r>
              <a:rPr lang="en-US" sz="6000" b="1" dirty="0">
                <a:solidFill>
                  <a:srgbClr val="FF0000"/>
                </a:solidFill>
                <a:latin typeface="Times New Roman" panose="02020603050405020304" pitchFamily="18" charset="0"/>
                <a:cs typeface="Times New Roman" panose="02020603050405020304" pitchFamily="18" charset="0"/>
              </a:rPr>
              <a:t> 2: </a:t>
            </a:r>
            <a:r>
              <a:rPr lang="en-US" sz="6000" b="1" dirty="0" err="1">
                <a:solidFill>
                  <a:srgbClr val="FF0000"/>
                </a:solidFill>
                <a:latin typeface="Times New Roman" panose="02020603050405020304" pitchFamily="18" charset="0"/>
                <a:cs typeface="Times New Roman" panose="02020603050405020304" pitchFamily="18" charset="0"/>
              </a:rPr>
              <a:t>Dòng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nào</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nói</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đúng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về</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nghệ</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thuật</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của</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văn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bản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Đức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tính</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giản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dị</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của</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Bác</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Hồ</a:t>
            </a:r>
            <a:r>
              <a:rPr lang="en-US" sz="6000" b="1" dirty="0">
                <a:solidFill>
                  <a:srgbClr val="FF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1665330" y="2924018"/>
            <a:ext cx="7360197" cy="23363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solidFill>
                <a:latin typeface="Times New Roman" panose="02020603050405020304" pitchFamily="18" charset="0"/>
                <a:cs typeface="Times New Roman" panose="02020603050405020304" pitchFamily="18" charset="0"/>
              </a:rPr>
              <a:t>A. </a:t>
            </a:r>
            <a:r>
              <a:rPr lang="en-US" sz="4000" b="1" dirty="0" err="1">
                <a:solidFill>
                  <a:schemeClr val="tx1"/>
                </a:solidFill>
                <a:latin typeface="Times New Roman" panose="02020603050405020304" pitchFamily="18" charset="0"/>
                <a:cs typeface="Times New Roman" panose="02020603050405020304" pitchFamily="18" charset="0"/>
              </a:rPr>
              <a:t>Là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một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văn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mẫu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mực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về</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lập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luận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bố</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cục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cách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đưa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dẫn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chứng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của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thể</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văn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nghị</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luận</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2" y="2924019"/>
            <a:ext cx="7360199" cy="234906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lang="en-US" sz="3200" b="1" dirty="0">
                <a:solidFill>
                  <a:schemeClr val="tx1"/>
                </a:solidFill>
                <a:latin typeface="Times New Roman" pitchFamily="18" charset="0"/>
                <a:cs typeface="Times New Roman" pitchFamily="18" charset="0"/>
              </a:rPr>
              <a:t>B.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bản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kết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hợp</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thao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chứng</a:t>
            </a:r>
            <a:r>
              <a:rPr lang="en-US" sz="3200" b="1" dirty="0">
                <a:solidFill>
                  <a:schemeClr val="tx1"/>
                </a:solidFill>
                <a:latin typeface="Times New Roman" panose="02020603050405020304" pitchFamily="18" charset="0"/>
                <a:cs typeface="Times New Roman" panose="02020603050405020304" pitchFamily="18" charset="0"/>
              </a:rPr>
              <a:t> minh, </a:t>
            </a:r>
            <a:r>
              <a:rPr lang="en-US" sz="3200" b="1" dirty="0" err="1">
                <a:solidFill>
                  <a:schemeClr val="tx1"/>
                </a:solidFill>
                <a:latin typeface="Times New Roman" panose="02020603050405020304" pitchFamily="18" charset="0"/>
                <a:cs typeface="Times New Roman" panose="02020603050405020304" pitchFamily="18" charset="0"/>
              </a:rPr>
              <a:t>giải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thích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giá</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luận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dẫn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cụ</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và</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nhận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xét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sâu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sắc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giàu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sức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thuyết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phục</a:t>
            </a:r>
            <a:r>
              <a:rPr lang="en-US" sz="3200" b="1" dirty="0">
                <a:solidFill>
                  <a:schemeClr val="tx1"/>
                </a:solidFill>
                <a:latin typeface="Times New Roman" panose="02020603050405020304" pitchFamily="18" charset="0"/>
                <a:cs typeface="Times New Roman" panose="02020603050405020304" pitchFamily="18" charset="0"/>
              </a:rPr>
              <a:t> </a:t>
            </a:r>
          </a:p>
        </p:txBody>
      </p:sp>
      <p:sp>
        <p:nvSpPr>
          <p:cNvPr id="43" name="Rectangle 42"/>
          <p:cNvSpPr/>
          <p:nvPr/>
        </p:nvSpPr>
        <p:spPr>
          <a:xfrm>
            <a:off x="1638763" y="5473141"/>
            <a:ext cx="7360197" cy="18801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a:solidFill>
                  <a:schemeClr val="tx1"/>
                </a:solidFill>
                <a:latin typeface="Times New Roman" pitchFamily="18" charset="0"/>
                <a:cs typeface="Times New Roman" pitchFamily="18" charset="0"/>
              </a:rPr>
              <a:t>C. </a:t>
            </a:r>
            <a:r>
              <a:rPr lang="en-US" sz="4000" b="1" dirty="0" err="1">
                <a:solidFill>
                  <a:schemeClr val="tx1"/>
                </a:solidFill>
                <a:latin typeface="Times New Roman" panose="02020603050405020304" pitchFamily="18" charset="0"/>
                <a:cs typeface="Times New Roman" panose="02020603050405020304" pitchFamily="18" charset="0"/>
              </a:rPr>
              <a:t>Văn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có</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một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lối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văn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nghị</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luận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vừa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có</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lẽ</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vừa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có</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cảm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xúc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hình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ảnh</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44" name="Rectangle 43"/>
          <p:cNvSpPr/>
          <p:nvPr/>
        </p:nvSpPr>
        <p:spPr>
          <a:xfrm>
            <a:off x="9169356" y="5479425"/>
            <a:ext cx="7360197" cy="188015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chemeClr val="tx1"/>
                </a:solidFill>
                <a:latin typeface="Times New Roman" pitchFamily="18" charset="0"/>
                <a:cs typeface="Times New Roman" pitchFamily="18" charset="0"/>
              </a:rPr>
              <a:t>D. </a:t>
            </a:r>
            <a:r>
              <a:rPr lang="en-US" sz="4000" b="1" dirty="0" err="1">
                <a:solidFill>
                  <a:schemeClr val="tx1"/>
                </a:solidFill>
                <a:latin typeface="Times New Roman" panose="02020603050405020304" pitchFamily="18" charset="0"/>
                <a:cs typeface="Times New Roman" panose="02020603050405020304" pitchFamily="18" charset="0"/>
              </a:rPr>
              <a:t>Văn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có</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những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lẽ</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chứng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cứ</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chặt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chẽ</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toàn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diện</a:t>
            </a:r>
            <a:endParaRPr lang="en-US" sz="4000" b="1" dirty="0">
              <a:solidFill>
                <a:schemeClr val="tx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92156" y="5523187"/>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2610" y="5540583"/>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470030" y="3039740"/>
            <a:ext cx="1207113" cy="965690"/>
          </a:xfrm>
          <a:prstGeom prst="rect">
            <a:avLst/>
          </a:prstGeom>
        </p:spPr>
      </p:pic>
      <p:sp>
        <p:nvSpPr>
          <p:cNvPr id="17" name="TextBox 16"/>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endParaRPr>
          </a:p>
        </p:txBody>
      </p:sp>
      <p:sp>
        <p:nvSpPr>
          <p:cNvPr id="19" name="Cloud 18">
            <a:hlinkClick r:id="rId15" action="ppaction://hlinksldjump"/>
          </p:cNvPr>
          <p:cNvSpPr/>
          <p:nvPr/>
        </p:nvSpPr>
        <p:spPr>
          <a:xfrm>
            <a:off x="7001242" y="7753350"/>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128202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5"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sz="6000" b="1" dirty="0" err="1">
                <a:solidFill>
                  <a:srgbClr val="FF0000"/>
                </a:solidFill>
                <a:latin typeface="Times New Roman" panose="02020603050405020304" pitchFamily="18" charset="0"/>
                <a:cs typeface="Times New Roman" panose="02020603050405020304" pitchFamily="18" charset="0"/>
              </a:rPr>
              <a:t>Câu</a:t>
            </a:r>
            <a:r>
              <a:rPr lang="en-US" sz="6000" b="1" dirty="0">
                <a:solidFill>
                  <a:srgbClr val="FF0000"/>
                </a:solidFill>
                <a:latin typeface="Times New Roman" panose="02020603050405020304" pitchFamily="18" charset="0"/>
                <a:cs typeface="Times New Roman" panose="02020603050405020304" pitchFamily="18" charset="0"/>
              </a:rPr>
              <a:t> 3: </a:t>
            </a:r>
            <a:r>
              <a:rPr lang="en-US" altLang="en-US" sz="6000" b="1" dirty="0" err="1">
                <a:solidFill>
                  <a:srgbClr val="FF0000"/>
                </a:solidFill>
                <a:latin typeface="Times New Roman" pitchFamily="18" charset="0"/>
                <a:cs typeface="Times New Roman" pitchFamily="18" charset="0"/>
              </a:rPr>
              <a:t>Vì</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sao</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tác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giả</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coi</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cuộc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sống</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giản</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dị</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của</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Bác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Hồ</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là</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cuộc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sống</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thực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sự</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văn</a:t>
            </a:r>
            <a:r>
              <a:rPr lang="en-US" altLang="en-US" sz="6000" b="1" dirty="0">
                <a:solidFill>
                  <a:srgbClr val="FF0000"/>
                </a:solidFill>
                <a:latin typeface="Times New Roman" pitchFamily="18" charset="0"/>
                <a:cs typeface="Times New Roman" pitchFamily="18" charset="0"/>
              </a:rPr>
              <a:t> minh? </a:t>
            </a:r>
          </a:p>
        </p:txBody>
      </p:sp>
      <p:sp>
        <p:nvSpPr>
          <p:cNvPr id="26" name="Rectangle 25"/>
          <p:cNvSpPr/>
          <p:nvPr/>
        </p:nvSpPr>
        <p:spPr>
          <a:xfrm>
            <a:off x="1670410" y="3015948"/>
            <a:ext cx="7360197" cy="2363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sz="4000" b="1" dirty="0">
                <a:solidFill>
                  <a:schemeClr val="tx1"/>
                </a:solidFill>
                <a:latin typeface="Times New Roman" pitchFamily="18" charset="0"/>
                <a:cs typeface="Times New Roman" pitchFamily="18" charset="0"/>
              </a:rPr>
              <a:t>A. </a:t>
            </a:r>
            <a:r>
              <a:rPr lang="en-US" altLang="en-US" sz="4000" dirty="0" err="1">
                <a:solidFill>
                  <a:schemeClr val="tx1"/>
                </a:solidFill>
                <a:latin typeface="Times New Roman" panose="02020603050405020304" pitchFamily="18" charset="0"/>
                <a:cs typeface="Times New Roman" pitchFamily="18" charset="0"/>
              </a:rPr>
              <a:t>Vì</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đó</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là</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cuộc</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sống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phong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phú</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cao</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đẹp</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về</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tinh</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thần</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tình</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cảm</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không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màng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đến</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hưởng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thụ</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vật</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chất</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không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vì</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riêng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mình</a:t>
            </a:r>
            <a:r>
              <a:rPr lang="en-US" altLang="en-US" sz="4000" dirty="0">
                <a:solidFill>
                  <a:schemeClr val="tx1"/>
                </a:solidFill>
                <a:latin typeface="Times New Roman" panose="02020603050405020304" pitchFamily="18" charset="0"/>
                <a:cs typeface="Times New Roman" pitchFamily="18"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201003" y="3022232"/>
            <a:ext cx="7360197" cy="23639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sz="4400" b="1" dirty="0">
                <a:solidFill>
                  <a:schemeClr val="tx1"/>
                </a:solidFill>
                <a:latin typeface="Times New Roman" pitchFamily="18" charset="0"/>
                <a:cs typeface="Times New Roman" pitchFamily="18" charset="0"/>
              </a:rPr>
              <a:t>B. </a:t>
            </a:r>
            <a:r>
              <a:rPr lang="en-US" altLang="en-US" sz="4400" dirty="0" err="1">
                <a:solidFill>
                  <a:schemeClr val="tx1"/>
                </a:solidFill>
                <a:latin typeface="Times New Roman" pitchFamily="18" charset="0"/>
                <a:cs typeface="Times New Roman" pitchFamily="18" charset="0"/>
              </a:rPr>
              <a:t>Vì</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đó</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là</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cuộc</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sống</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đơn</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giản</a:t>
            </a:r>
            <a:endParaRPr lang="en-US" altLang="en-US" sz="4400" dirty="0">
              <a:solidFill>
                <a:schemeClr val="tx1"/>
              </a:solidFill>
              <a:latin typeface="Times New Roman" pitchFamily="18" charset="0"/>
              <a:cs typeface="Times New Roman" pitchFamily="18" charset="0"/>
            </a:endParaRPr>
          </a:p>
        </p:txBody>
      </p:sp>
      <p:sp>
        <p:nvSpPr>
          <p:cNvPr id="43" name="Rectangle 42"/>
          <p:cNvSpPr/>
          <p:nvPr/>
        </p:nvSpPr>
        <p:spPr>
          <a:xfrm>
            <a:off x="1670410" y="5697152"/>
            <a:ext cx="7360197" cy="210537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sz="4400" b="1" dirty="0">
                <a:solidFill>
                  <a:schemeClr val="tx1"/>
                </a:solidFill>
                <a:latin typeface="Times New Roman" pitchFamily="18" charset="0"/>
                <a:cs typeface="Times New Roman" pitchFamily="18" charset="0"/>
              </a:rPr>
              <a:t>C. </a:t>
            </a:r>
            <a:r>
              <a:rPr lang="en-US" altLang="en-US" sz="4400" dirty="0" err="1">
                <a:solidFill>
                  <a:schemeClr val="tx1"/>
                </a:solidFill>
                <a:latin typeface="Times New Roman" pitchFamily="18" charset="0"/>
                <a:cs typeface="Times New Roman" pitchFamily="18" charset="0"/>
              </a:rPr>
              <a:t>Vì</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đó</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là</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cách</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sống</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mà</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tất</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cả</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mọi</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người</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đều</a:t>
            </a:r>
            <a:r>
              <a:rPr lang="en-US" altLang="en-US" sz="4400" dirty="0">
                <a:solidFill>
                  <a:schemeClr val="tx1"/>
                </a:solidFill>
                <a:latin typeface="Times New Roman" pitchFamily="18" charset="0"/>
                <a:cs typeface="Times New Roman" pitchFamily="18" charset="0"/>
              </a:rPr>
              <a:t> </a:t>
            </a:r>
            <a:r>
              <a:rPr lang="en-US" altLang="en-US" sz="4400" dirty="0" err="1">
                <a:solidFill>
                  <a:schemeClr val="tx1"/>
                </a:solidFill>
                <a:latin typeface="Times New Roman" pitchFamily="18" charset="0"/>
                <a:cs typeface="Times New Roman" pitchFamily="18" charset="0"/>
              </a:rPr>
              <a:t>có</a:t>
            </a:r>
            <a:r>
              <a:rPr lang="en-US" altLang="en-US" sz="4400" dirty="0">
                <a:solidFill>
                  <a:schemeClr val="tx1"/>
                </a:solidFill>
                <a:latin typeface="Times New Roman" pitchFamily="18" charset="0"/>
                <a:cs typeface="Times New Roman" pitchFamily="18" charset="0"/>
              </a:rPr>
              <a:t>.</a:t>
            </a: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980209" y="2936486"/>
            <a:ext cx="1327706"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906716" y="6183279"/>
            <a:ext cx="1206804" cy="1056132"/>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49007" y="2992187"/>
            <a:ext cx="1207113" cy="1060796"/>
          </a:xfrm>
          <a:prstGeom prst="rect">
            <a:avLst/>
          </a:prstGeom>
        </p:spPr>
      </p:pic>
      <p:sp>
        <p:nvSpPr>
          <p:cNvPr id="18" name="TextBox 17"/>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endParaRPr>
          </a:p>
        </p:txBody>
      </p:sp>
      <p:sp>
        <p:nvSpPr>
          <p:cNvPr id="19" name="Cloud 18">
            <a:hlinkClick r:id="rId15" action="ppaction://hlinksldjump"/>
          </p:cNvPr>
          <p:cNvSpPr/>
          <p:nvPr/>
        </p:nvSpPr>
        <p:spPr>
          <a:xfrm>
            <a:off x="10695652" y="6038234"/>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97581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6"/>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250" fill="hold"/>
                                        <p:tgtEl>
                                          <p:spTgt spid="26"/>
                                        </p:tgtEl>
                                        <p:attrNameLst>
                                          <p:attrName>fillcolor</p:attrName>
                                        </p:attrNameLst>
                                      </p:cBhvr>
                                      <p:to>
                                        <a:srgbClr val="FFF2CC"/>
                                      </p:to>
                                    </p:animClr>
                                    <p:set>
                                      <p:cBhvr>
                                        <p:cTn id="44" dur="250" fill="hold"/>
                                        <p:tgtEl>
                                          <p:spTgt spid="26"/>
                                        </p:tgtEl>
                                        <p:attrNameLst>
                                          <p:attrName>fill.type</p:attrName>
                                        </p:attrNameLst>
                                      </p:cBhvr>
                                      <p:to>
                                        <p:strVal val="solid"/>
                                      </p:to>
                                    </p:set>
                                    <p:set>
                                      <p:cBhvr>
                                        <p:cTn id="45" dur="250" fill="hold"/>
                                        <p:tgtEl>
                                          <p:spTgt spid="26"/>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23" presetClass="entr" presetSubtype="32" fill="hold" nodeType="withEffect">
                                  <p:stCondLst>
                                    <p:cond delay="1000"/>
                                  </p:stCondLst>
                                  <p:childTnLst>
                                    <p:set>
                                      <p:cBhvr>
                                        <p:cTn id="47" dur="1" fill="hold">
                                          <p:stCondLst>
                                            <p:cond delay="0"/>
                                          </p:stCondLst>
                                        </p:cTn>
                                        <p:tgtEl>
                                          <p:spTgt spid="47"/>
                                        </p:tgtEl>
                                        <p:attrNameLst>
                                          <p:attrName>style.visibility</p:attrName>
                                        </p:attrNameLst>
                                      </p:cBhvr>
                                      <p:to>
                                        <p:strVal val="visible"/>
                                      </p:to>
                                    </p:set>
                                    <p:anim calcmode="lin" valueType="num">
                                      <p:cBhvr>
                                        <p:cTn id="48" dur="250" fill="hold"/>
                                        <p:tgtEl>
                                          <p:spTgt spid="47"/>
                                        </p:tgtEl>
                                        <p:attrNameLst>
                                          <p:attrName>ppt_w</p:attrName>
                                        </p:attrNameLst>
                                      </p:cBhvr>
                                      <p:tavLst>
                                        <p:tav tm="0">
                                          <p:val>
                                            <p:strVal val="4*#ppt_w"/>
                                          </p:val>
                                        </p:tav>
                                        <p:tav tm="100000">
                                          <p:val>
                                            <p:strVal val="#ppt_w"/>
                                          </p:val>
                                        </p:tav>
                                      </p:tavLst>
                                    </p:anim>
                                    <p:anim calcmode="lin" valueType="num">
                                      <p:cBhvr>
                                        <p:cTn id="49"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6"/>
                                            </p:cond>
                                          </p:stCondLst>
                                          <p:endCondLst>
                                            <p:cond evt="onStopAudio" delay="0">
                                              <p:tgtEl>
                                                <p:sldTgt/>
                                              </p:tgtEl>
                                            </p:cond>
                                          </p:endCondLst>
                                        </p:cTn>
                                        <p:tgtEl>
                                          <p:sndTgt r:embed="rId4" name="Check mark.wav"/>
                                        </p:tgtEl>
                                      </p:cMediaNode>
                                    </p:audio>
                                  </p:subTnLst>
                                </p:cTn>
                              </p:par>
                              <p:par>
                                <p:cTn id="50" presetID="1" presetClass="emph" presetSubtype="2" fill="hold" nodeType="withEffect">
                                  <p:stCondLst>
                                    <p:cond delay="1000"/>
                                  </p:stCondLst>
                                  <p:childTnLst>
                                    <p:animClr clrSpc="rgb" dir="cw">
                                      <p:cBhvr>
                                        <p:cTn id="51" dur="250" fill="hold"/>
                                        <p:tgtEl>
                                          <p:spTgt spid="26"/>
                                        </p:tgtEl>
                                        <p:attrNameLst>
                                          <p:attrName>fillcolor</p:attrName>
                                        </p:attrNameLst>
                                      </p:cBhvr>
                                      <p:to>
                                        <a:srgbClr val="00B050"/>
                                      </p:to>
                                    </p:animClr>
                                    <p:set>
                                      <p:cBhvr>
                                        <p:cTn id="52" dur="250" fill="hold"/>
                                        <p:tgtEl>
                                          <p:spTgt spid="26"/>
                                        </p:tgtEl>
                                        <p:attrNameLst>
                                          <p:attrName>fill.type</p:attrName>
                                        </p:attrNameLst>
                                      </p:cBhvr>
                                      <p:to>
                                        <p:strVal val="solid"/>
                                      </p:to>
                                    </p:set>
                                    <p:set>
                                      <p:cBhvr>
                                        <p:cTn id="5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4" restart="whenNotActive" fill="hold" evtFilter="cancelBubble" nodeType="interactiveSeq">
                <p:stCondLst>
                  <p:cond evt="onClick" delay="0">
                    <p:tgtEl>
                      <p:spTgt spid="42"/>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50" fill="hold"/>
                                        <p:tgtEl>
                                          <p:spTgt spid="42"/>
                                        </p:tgtEl>
                                        <p:attrNameLst>
                                          <p:attrName>fillcolor</p:attrName>
                                        </p:attrNameLst>
                                      </p:cBhvr>
                                      <p:to>
                                        <a:srgbClr val="FFF2CC"/>
                                      </p:to>
                                    </p:animClr>
                                    <p:set>
                                      <p:cBhvr>
                                        <p:cTn id="59" dur="250" fill="hold"/>
                                        <p:tgtEl>
                                          <p:spTgt spid="42"/>
                                        </p:tgtEl>
                                        <p:attrNameLst>
                                          <p:attrName>fill.type</p:attrName>
                                        </p:attrNameLst>
                                      </p:cBhvr>
                                      <p:to>
                                        <p:strVal val="solid"/>
                                      </p:to>
                                    </p:set>
                                    <p:set>
                                      <p:cBhvr>
                                        <p:cTn id="60" dur="250" fill="hold"/>
                                        <p:tgtEl>
                                          <p:spTgt spid="42"/>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23" presetClass="entr" presetSubtype="32" fill="hold" nodeType="withEffect">
                                  <p:stCondLst>
                                    <p:cond delay="1000"/>
                                  </p:stCondLst>
                                  <p:childTnLst>
                                    <p:set>
                                      <p:cBhvr>
                                        <p:cTn id="62" dur="1" fill="hold">
                                          <p:stCondLst>
                                            <p:cond delay="0"/>
                                          </p:stCondLst>
                                        </p:cTn>
                                        <p:tgtEl>
                                          <p:spTgt spid="53"/>
                                        </p:tgtEl>
                                        <p:attrNameLst>
                                          <p:attrName>style.visibility</p:attrName>
                                        </p:attrNameLst>
                                      </p:cBhvr>
                                      <p:to>
                                        <p:strVal val="visible"/>
                                      </p:to>
                                    </p:set>
                                    <p:anim calcmode="lin" valueType="num">
                                      <p:cBhvr>
                                        <p:cTn id="63" dur="250" fill="hold"/>
                                        <p:tgtEl>
                                          <p:spTgt spid="53"/>
                                        </p:tgtEl>
                                        <p:attrNameLst>
                                          <p:attrName>ppt_w</p:attrName>
                                        </p:attrNameLst>
                                      </p:cBhvr>
                                      <p:tavLst>
                                        <p:tav tm="0">
                                          <p:val>
                                            <p:strVal val="4*#ppt_w"/>
                                          </p:val>
                                        </p:tav>
                                        <p:tav tm="100000">
                                          <p:val>
                                            <p:strVal val="#ppt_w"/>
                                          </p:val>
                                        </p:tav>
                                      </p:tavLst>
                                    </p:anim>
                                    <p:anim calcmode="lin" valueType="num">
                                      <p:cBhvr>
                                        <p:cTn id="6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5" name="Wrong Buzzer.wav"/>
                                        </p:tgtEl>
                                      </p:cMediaNode>
                                    </p:audio>
                                  </p:subTnLst>
                                </p:cTn>
                              </p:par>
                              <p:par>
                                <p:cTn id="65" presetID="1" presetClass="emph" presetSubtype="2" fill="hold" nodeType="withEffect">
                                  <p:stCondLst>
                                    <p:cond delay="1000"/>
                                  </p:stCondLst>
                                  <p:childTnLst>
                                    <p:animClr clrSpc="rgb" dir="cw">
                                      <p:cBhvr>
                                        <p:cTn id="66" dur="250" fill="hold"/>
                                        <p:tgtEl>
                                          <p:spTgt spid="42"/>
                                        </p:tgtEl>
                                        <p:attrNameLst>
                                          <p:attrName>fillcolor</p:attrName>
                                        </p:attrNameLst>
                                      </p:cBhvr>
                                      <p:to>
                                        <a:srgbClr val="FFFF00"/>
                                      </p:to>
                                    </p:animClr>
                                    <p:set>
                                      <p:cBhvr>
                                        <p:cTn id="67" dur="250" fill="hold"/>
                                        <p:tgtEl>
                                          <p:spTgt spid="42"/>
                                        </p:tgtEl>
                                        <p:attrNameLst>
                                          <p:attrName>fill.type</p:attrName>
                                        </p:attrNameLst>
                                      </p:cBhvr>
                                      <p:to>
                                        <p:strVal val="solid"/>
                                      </p:to>
                                    </p:set>
                                    <p:set>
                                      <p:cBhvr>
                                        <p:cTn id="6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9" restart="whenNotActive" fill="hold" evtFilter="cancelBubble" nodeType="interactiveSeq">
                <p:stCondLst>
                  <p:cond evt="onClick" delay="0">
                    <p:tgtEl>
                      <p:spTgt spid="43"/>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50" fill="hold"/>
                                        <p:tgtEl>
                                          <p:spTgt spid="43"/>
                                        </p:tgtEl>
                                        <p:attrNameLst>
                                          <p:attrName>fillcolor</p:attrName>
                                        </p:attrNameLst>
                                      </p:cBhvr>
                                      <p:to>
                                        <a:srgbClr val="FFF2CC"/>
                                      </p:to>
                                    </p:animClr>
                                    <p:set>
                                      <p:cBhvr>
                                        <p:cTn id="74" dur="250" fill="hold"/>
                                        <p:tgtEl>
                                          <p:spTgt spid="43"/>
                                        </p:tgtEl>
                                        <p:attrNameLst>
                                          <p:attrName>fill.type</p:attrName>
                                        </p:attrNameLst>
                                      </p:cBhvr>
                                      <p:to>
                                        <p:strVal val="solid"/>
                                      </p:to>
                                    </p:set>
                                    <p:set>
                                      <p:cBhvr>
                                        <p:cTn id="75" dur="250" fill="hold"/>
                                        <p:tgtEl>
                                          <p:spTgt spid="43"/>
                                        </p:tgtEl>
                                        <p:attrNameLst>
                                          <p:attrName>fill.on</p:attrName>
                                        </p:attrNameLst>
                                      </p:cBhvr>
                                      <p:to>
                                        <p:strVal val="true"/>
                                      </p:to>
                                    </p:set>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par>
                                <p:cTn id="76" presetID="23" presetClass="entr" presetSubtype="32" fill="hold" nodeType="withEffect">
                                  <p:stCondLst>
                                    <p:cond delay="1000"/>
                                  </p:stCondLst>
                                  <p:childTnLst>
                                    <p:set>
                                      <p:cBhvr>
                                        <p:cTn id="77" dur="1" fill="hold">
                                          <p:stCondLst>
                                            <p:cond delay="0"/>
                                          </p:stCondLst>
                                        </p:cTn>
                                        <p:tgtEl>
                                          <p:spTgt spid="51"/>
                                        </p:tgtEl>
                                        <p:attrNameLst>
                                          <p:attrName>style.visibility</p:attrName>
                                        </p:attrNameLst>
                                      </p:cBhvr>
                                      <p:to>
                                        <p:strVal val="visible"/>
                                      </p:to>
                                    </p:set>
                                    <p:anim calcmode="lin" valueType="num">
                                      <p:cBhvr>
                                        <p:cTn id="78" dur="250" fill="hold"/>
                                        <p:tgtEl>
                                          <p:spTgt spid="51"/>
                                        </p:tgtEl>
                                        <p:attrNameLst>
                                          <p:attrName>ppt_w</p:attrName>
                                        </p:attrNameLst>
                                      </p:cBhvr>
                                      <p:tavLst>
                                        <p:tav tm="0">
                                          <p:val>
                                            <p:strVal val="4*#ppt_w"/>
                                          </p:val>
                                        </p:tav>
                                        <p:tav tm="100000">
                                          <p:val>
                                            <p:strVal val="#ppt_w"/>
                                          </p:val>
                                        </p:tav>
                                      </p:tavLst>
                                    </p:anim>
                                    <p:anim calcmode="lin" valueType="num">
                                      <p:cBhvr>
                                        <p:cTn id="7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6"/>
                                            </p:cond>
                                          </p:stCondLst>
                                          <p:endCondLst>
                                            <p:cond evt="onStopAudio" delay="0">
                                              <p:tgtEl>
                                                <p:sldTgt/>
                                              </p:tgtEl>
                                            </p:cond>
                                          </p:endCondLst>
                                        </p:cTn>
                                        <p:tgtEl>
                                          <p:sndTgt r:embed="rId5" name="Wrong Buzzer.wav"/>
                                        </p:tgtEl>
                                      </p:cMediaNode>
                                    </p:audio>
                                  </p:subTnLst>
                                </p:cTn>
                              </p:par>
                              <p:par>
                                <p:cTn id="80" presetID="1" presetClass="emph" presetSubtype="2" fill="hold" nodeType="withEffect">
                                  <p:stCondLst>
                                    <p:cond delay="1000"/>
                                  </p:stCondLst>
                                  <p:childTnLst>
                                    <p:animClr clrSpc="rgb" dir="cw">
                                      <p:cBhvr>
                                        <p:cTn id="81" dur="250" fill="hold"/>
                                        <p:tgtEl>
                                          <p:spTgt spid="43"/>
                                        </p:tgtEl>
                                        <p:attrNameLst>
                                          <p:attrName>fillcolor</p:attrName>
                                        </p:attrNameLst>
                                      </p:cBhvr>
                                      <p:to>
                                        <a:srgbClr val="FFFF00"/>
                                      </p:to>
                                    </p:animClr>
                                    <p:set>
                                      <p:cBhvr>
                                        <p:cTn id="82" dur="250" fill="hold"/>
                                        <p:tgtEl>
                                          <p:spTgt spid="43"/>
                                        </p:tgtEl>
                                        <p:attrNameLst>
                                          <p:attrName>fill.type</p:attrName>
                                        </p:attrNameLst>
                                      </p:cBhvr>
                                      <p:to>
                                        <p:strVal val="solid"/>
                                      </p:to>
                                    </p:set>
                                    <p:set>
                                      <p:cBhvr>
                                        <p:cTn id="8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childTnLst>
        </p:cTn>
      </p:par>
    </p:tnLst>
    <p:bldLst>
      <p:bldP spid="4" grpId="0" animBg="1"/>
      <p:bldP spid="26" grpId="0" animBg="1"/>
      <p:bldP spid="40" grpId="0" animBg="1"/>
      <p:bldP spid="41" grpId="0" animBg="1"/>
      <p:bldP spid="42" grpId="0" animBg="1"/>
      <p:bldP spid="4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4: </a:t>
            </a:r>
            <a:r>
              <a:rPr lang="vi-VN" sz="4000" b="1" dirty="0">
                <a:solidFill>
                  <a:srgbClr val="FF0000"/>
                </a:solidFill>
                <a:latin typeface="Times New Roman" panose="02020603050405020304" pitchFamily="18" charset="0"/>
                <a:cs typeface="Times New Roman" panose="02020603050405020304" pitchFamily="18" charset="0"/>
              </a:rPr>
              <a:t>Để làm sáng tỏ đức tính giản dị của Bác Hồ, tác giả đã đưa ra thật nhiều những dẫn chứng.</a:t>
            </a:r>
          </a:p>
          <a:p>
            <a:pPr algn="just"/>
            <a:r>
              <a:rPr lang="vi-VN" sz="4000" b="1" dirty="0">
                <a:solidFill>
                  <a:srgbClr val="FF0000"/>
                </a:solidFill>
                <a:latin typeface="Times New Roman" panose="02020603050405020304" pitchFamily="18" charset="0"/>
                <a:cs typeface="Times New Roman" panose="02020603050405020304" pitchFamily="18" charset="0"/>
              </a:rPr>
              <a:t>Dòng nào sau đây nhận xét đúng về những dẫn chứng được nêu trong bài?</a:t>
            </a:r>
          </a:p>
        </p:txBody>
      </p:sp>
      <p:sp>
        <p:nvSpPr>
          <p:cNvPr id="26" name="Rectangle 25"/>
          <p:cNvSpPr/>
          <p:nvPr/>
        </p:nvSpPr>
        <p:spPr>
          <a:xfrm>
            <a:off x="1665330" y="2857500"/>
            <a:ext cx="7360197" cy="2181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14400" algn="l"/>
              </a:tabLst>
            </a:pP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863784"/>
            <a:ext cx="7360197" cy="21817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14400" algn="l"/>
              </a:tabLst>
            </a:pP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lập</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nhau</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3" name="Rectangle 42"/>
          <p:cNvSpPr/>
          <p:nvPr/>
        </p:nvSpPr>
        <p:spPr>
          <a:xfrm>
            <a:off x="1665330" y="5174318"/>
            <a:ext cx="7360197" cy="2178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914400" algn="l"/>
              </a:tabLst>
            </a:pP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cụ</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phú</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xác</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4" name="Rectangle 43"/>
          <p:cNvSpPr/>
          <p:nvPr/>
        </p:nvSpPr>
        <p:spPr>
          <a:xfrm>
            <a:off x="9195923" y="5180602"/>
            <a:ext cx="7360197" cy="21789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 </a:t>
            </a:r>
            <a:r>
              <a:rPr lang="vi-VN"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Những dẫn chứng lấy từ các sáng tác thơ văn của Chủ tịch Hồ Chí Minh.</a:t>
            </a:r>
            <a:endParaRPr lang="vi-VN" sz="4400" b="1"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18723" y="5269710"/>
            <a:ext cx="1206804" cy="96544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5241761"/>
            <a:ext cx="1207113" cy="1060796"/>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sp>
        <p:nvSpPr>
          <p:cNvPr id="17" name="TextBox 16"/>
          <p:cNvSpPr txBox="1"/>
          <p:nvPr/>
        </p:nvSpPr>
        <p:spPr>
          <a:xfrm>
            <a:off x="15542967" y="970205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endParaRPr>
          </a:p>
        </p:txBody>
      </p:sp>
      <p:sp>
        <p:nvSpPr>
          <p:cNvPr id="19" name="Cloud 18">
            <a:hlinkClick r:id="rId14" action="ppaction://hlinksldjump"/>
          </p:cNvPr>
          <p:cNvSpPr/>
          <p:nvPr/>
        </p:nvSpPr>
        <p:spPr>
          <a:xfrm>
            <a:off x="7256118" y="7695584"/>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91675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5"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sz="6000" b="1" dirty="0" err="1">
                <a:solidFill>
                  <a:srgbClr val="FF0000"/>
                </a:solidFill>
                <a:latin typeface="Times New Roman" panose="02020603050405020304" pitchFamily="18" charset="0"/>
                <a:cs typeface="Times New Roman" panose="02020603050405020304" pitchFamily="18" charset="0"/>
              </a:rPr>
              <a:t>Câu</a:t>
            </a:r>
            <a:r>
              <a:rPr lang="en-US" sz="6000" b="1" dirty="0">
                <a:solidFill>
                  <a:srgbClr val="FF0000"/>
                </a:solidFill>
                <a:latin typeface="Times New Roman" panose="02020603050405020304" pitchFamily="18" charset="0"/>
                <a:cs typeface="Times New Roman" panose="02020603050405020304" pitchFamily="18" charset="0"/>
              </a:rPr>
              <a:t> 5: </a:t>
            </a:r>
            <a:r>
              <a:rPr lang="en-US" altLang="en-US" sz="6000" b="1" dirty="0" err="1">
                <a:solidFill>
                  <a:srgbClr val="FF0000"/>
                </a:solidFill>
                <a:latin typeface="Times New Roman" pitchFamily="18" charset="0"/>
                <a:cs typeface="Times New Roman" pitchFamily="18" charset="0"/>
              </a:rPr>
              <a:t>Viết</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về</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sự</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giản</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dị</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của</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Bác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Hồ</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tác</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giả</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đã</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dựa</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trên</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những</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cơ</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sở</a:t>
            </a:r>
            <a:r>
              <a:rPr lang="en-US" altLang="en-US" sz="6000" b="1" dirty="0">
                <a:solidFill>
                  <a:srgbClr val="FF0000"/>
                </a:solidFill>
                <a:latin typeface="Times New Roman" pitchFamily="18" charset="0"/>
                <a:cs typeface="Times New Roman" pitchFamily="18" charset="0"/>
              </a:rPr>
              <a:t> </a:t>
            </a:r>
            <a:r>
              <a:rPr lang="en-US" altLang="en-US" sz="6000" b="1" dirty="0" err="1">
                <a:solidFill>
                  <a:srgbClr val="FF0000"/>
                </a:solidFill>
                <a:latin typeface="Times New Roman" pitchFamily="18" charset="0"/>
                <a:cs typeface="Times New Roman" pitchFamily="18" charset="0"/>
              </a:rPr>
              <a:t>nào</a:t>
            </a:r>
            <a:r>
              <a:rPr lang="en-US" altLang="en-US" sz="6000" b="1" dirty="0">
                <a:solidFill>
                  <a:srgbClr val="FF0000"/>
                </a:solidFill>
                <a:latin typeface="Times New Roman" pitchFamily="18" charset="0"/>
                <a:cs typeface="Times New Roman" pitchFamily="18" charset="0"/>
              </a:rPr>
              <a:t>?</a:t>
            </a:r>
          </a:p>
        </p:txBody>
      </p:sp>
      <p:sp>
        <p:nvSpPr>
          <p:cNvPr id="26" name="Rectangle 25"/>
          <p:cNvSpPr/>
          <p:nvPr/>
        </p:nvSpPr>
        <p:spPr>
          <a:xfrm>
            <a:off x="1665330" y="2924018"/>
            <a:ext cx="7360197" cy="25717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4000" dirty="0">
                <a:solidFill>
                  <a:schemeClr val="tx1"/>
                </a:solidFill>
                <a:latin typeface="Times New Roman" panose="02020603050405020304" pitchFamily="18" charset="0"/>
                <a:cs typeface="Times New Roman" pitchFamily="18" charset="0"/>
              </a:rPr>
              <a:t>A. </a:t>
            </a:r>
            <a:r>
              <a:rPr lang="en-US" altLang="en-US" sz="4000" dirty="0" err="1">
                <a:solidFill>
                  <a:schemeClr val="tx1"/>
                </a:solidFill>
                <a:latin typeface="Times New Roman" panose="02020603050405020304" pitchFamily="18" charset="0"/>
                <a:cs typeface="Times New Roman" pitchFamily="18" charset="0"/>
              </a:rPr>
              <a:t>Nguồn</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cung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cấp</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thông</a:t>
            </a:r>
            <a:r>
              <a:rPr lang="en-US" altLang="en-US" sz="4000" dirty="0">
                <a:solidFill>
                  <a:schemeClr val="tx1"/>
                </a:solidFill>
                <a:latin typeface="Times New Roman" panose="02020603050405020304" pitchFamily="18" charset="0"/>
                <a:cs typeface="Times New Roman" pitchFamily="18" charset="0"/>
              </a:rPr>
              <a:t> tin </a:t>
            </a:r>
            <a:r>
              <a:rPr lang="en-US" altLang="en-US" sz="4000" dirty="0" err="1">
                <a:solidFill>
                  <a:schemeClr val="tx1"/>
                </a:solidFill>
                <a:latin typeface="Times New Roman" panose="02020603050405020304" pitchFamily="18" charset="0"/>
                <a:cs typeface="Times New Roman" pitchFamily="18" charset="0"/>
              </a:rPr>
              <a:t>từ</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những</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người</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phục</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vụ</a:t>
            </a:r>
            <a:r>
              <a:rPr lang="en-US" altLang="en-US" sz="4000" dirty="0">
                <a:solidFill>
                  <a:schemeClr val="tx1"/>
                </a:solidFill>
                <a:latin typeface="Times New Roman" panose="02020603050405020304" pitchFamily="18" charset="0"/>
                <a:cs typeface="Times New Roman" pitchFamily="18" charset="0"/>
              </a:rPr>
              <a:t> </a:t>
            </a:r>
            <a:r>
              <a:rPr lang="en-US" altLang="en-US" sz="4000" dirty="0" err="1">
                <a:solidFill>
                  <a:schemeClr val="tx1"/>
                </a:solidFill>
                <a:latin typeface="Times New Roman" panose="02020603050405020304" pitchFamily="18" charset="0"/>
                <a:cs typeface="Times New Roman" pitchFamily="18" charset="0"/>
              </a:rPr>
              <a:t>Bác</a:t>
            </a:r>
            <a:r>
              <a:rPr lang="en-US" altLang="en-US" sz="4000" dirty="0">
                <a:solidFill>
                  <a:schemeClr val="tx1"/>
                </a:solidFill>
                <a:latin typeface="Times New Roman" panose="02020603050405020304" pitchFamily="18" charset="0"/>
                <a:cs typeface="Times New Roman" pitchFamily="18" charset="0"/>
              </a:rPr>
              <a:t>.</a:t>
            </a: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25717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3600" dirty="0">
                <a:solidFill>
                  <a:schemeClr val="tx1"/>
                </a:solidFill>
                <a:latin typeface="Times New Roman" pitchFamily="18" charset="0"/>
                <a:cs typeface="Times New Roman" pitchFamily="18" charset="0"/>
              </a:rPr>
              <a:t>B. </a:t>
            </a:r>
            <a:r>
              <a:rPr lang="en-US" altLang="en-US" sz="3600" dirty="0" err="1">
                <a:solidFill>
                  <a:schemeClr val="tx1"/>
                </a:solidFill>
                <a:latin typeface="Times New Roman" pitchFamily="18" charset="0"/>
                <a:cs typeface="Times New Roman" pitchFamily="18" charset="0"/>
              </a:rPr>
              <a:t>Sự</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hiểu</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biết</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tường</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tận</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kết</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hợp</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với</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tình</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cảm</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yêu</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kính</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chân</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thành</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thắm</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thiết</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của</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tác</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giả</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đối</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với</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đời</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sống</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hàng</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ngày</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và</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công</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việc</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của</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Bác</a:t>
            </a:r>
            <a:r>
              <a:rPr lang="en-US" altLang="en-US" sz="3600" dirty="0">
                <a:solidFill>
                  <a:schemeClr val="tx1"/>
                </a:solidFill>
                <a:latin typeface="Times New Roman" pitchFamily="18" charset="0"/>
                <a:cs typeface="Times New Roman" pitchFamily="18" charset="0"/>
              </a:rPr>
              <a:t> </a:t>
            </a:r>
            <a:r>
              <a:rPr lang="en-US" altLang="en-US" sz="3600" dirty="0" err="1">
                <a:solidFill>
                  <a:schemeClr val="tx1"/>
                </a:solidFill>
                <a:latin typeface="Times New Roman" pitchFamily="18" charset="0"/>
                <a:cs typeface="Times New Roman" pitchFamily="18" charset="0"/>
              </a:rPr>
              <a:t>Hồ</a:t>
            </a:r>
            <a:r>
              <a:rPr lang="en-US" altLang="en-US" sz="3600" dirty="0">
                <a:solidFill>
                  <a:schemeClr val="tx1"/>
                </a:solidFill>
                <a:latin typeface="Times New Roman" pitchFamily="18" charset="0"/>
                <a:cs typeface="Times New Roman" pitchFamily="18" charset="0"/>
              </a:rPr>
              <a:t>.</a:t>
            </a:r>
          </a:p>
        </p:txBody>
      </p:sp>
      <p:sp>
        <p:nvSpPr>
          <p:cNvPr id="43" name="Rectangle 42"/>
          <p:cNvSpPr/>
          <p:nvPr/>
        </p:nvSpPr>
        <p:spPr>
          <a:xfrm>
            <a:off x="1665330" y="5647412"/>
            <a:ext cx="7360197" cy="1622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4000" dirty="0">
                <a:solidFill>
                  <a:schemeClr val="tx1"/>
                </a:solidFill>
                <a:latin typeface="Times New Roman" pitchFamily="18" charset="0"/>
                <a:cs typeface="Times New Roman" pitchFamily="18" charset="0"/>
              </a:rPr>
              <a:t>C. </a:t>
            </a:r>
            <a:r>
              <a:rPr lang="en-US" altLang="en-US" sz="4000" dirty="0" err="1">
                <a:solidFill>
                  <a:schemeClr val="tx1"/>
                </a:solidFill>
                <a:latin typeface="Times New Roman" pitchFamily="18" charset="0"/>
                <a:cs typeface="Times New Roman" pitchFamily="18" charset="0"/>
              </a:rPr>
              <a:t>Sự</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tưởng</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tượng</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hư</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cấu</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của</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tác</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giả</a:t>
            </a:r>
            <a:endParaRPr lang="en-US" altLang="en-US" sz="4000" dirty="0">
              <a:solidFill>
                <a:schemeClr val="tx1"/>
              </a:solidFill>
              <a:latin typeface="Times New Roman" pitchFamily="18" charset="0"/>
              <a:cs typeface="Times New Roman" pitchFamily="18" charset="0"/>
            </a:endParaRPr>
          </a:p>
        </p:txBody>
      </p:sp>
      <p:sp>
        <p:nvSpPr>
          <p:cNvPr id="44" name="Rectangle 43"/>
          <p:cNvSpPr/>
          <p:nvPr/>
        </p:nvSpPr>
        <p:spPr>
          <a:xfrm>
            <a:off x="9195923" y="5653696"/>
            <a:ext cx="7360197" cy="1622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US" altLang="en-US" sz="4000" dirty="0">
                <a:solidFill>
                  <a:schemeClr val="tx1"/>
                </a:solidFill>
                <a:latin typeface="Times New Roman" pitchFamily="18" charset="0"/>
                <a:cs typeface="Times New Roman" pitchFamily="18" charset="0"/>
              </a:rPr>
              <a:t>D. </a:t>
            </a:r>
            <a:r>
              <a:rPr lang="en-US" altLang="en-US" sz="4000" dirty="0" err="1">
                <a:solidFill>
                  <a:schemeClr val="tx1"/>
                </a:solidFill>
                <a:latin typeface="Times New Roman" pitchFamily="18" charset="0"/>
                <a:cs typeface="Times New Roman" pitchFamily="18" charset="0"/>
              </a:rPr>
              <a:t>Những</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buổi</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tác</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giả</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phỏng</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vấn</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Bác</a:t>
            </a:r>
            <a:r>
              <a:rPr lang="en-US" altLang="en-US" sz="4000" dirty="0">
                <a:solidFill>
                  <a:schemeClr val="tx1"/>
                </a:solidFill>
                <a:latin typeface="Times New Roman" pitchFamily="18" charset="0"/>
                <a:cs typeface="Times New Roman" pitchFamily="18" charset="0"/>
              </a:rPr>
              <a:t> </a:t>
            </a:r>
            <a:r>
              <a:rPr lang="en-US" altLang="en-US" sz="4000" dirty="0" err="1">
                <a:solidFill>
                  <a:schemeClr val="tx1"/>
                </a:solidFill>
                <a:latin typeface="Times New Roman" pitchFamily="18" charset="0"/>
                <a:cs typeface="Times New Roman" pitchFamily="18" charset="0"/>
              </a:rPr>
              <a:t>Hồ</a:t>
            </a:r>
            <a:endParaRPr lang="en-US" altLang="en-US" sz="4000" dirty="0">
              <a:solidFill>
                <a:schemeClr val="tx1"/>
              </a:solidFill>
              <a:latin typeface="Times New Roman" pitchFamily="18" charset="0"/>
              <a:cs typeface="Times New Roman"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1864" y="3789871"/>
            <a:ext cx="1208583" cy="106208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828562"/>
            <a:ext cx="1206804" cy="1056132"/>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49007" y="5845958"/>
            <a:ext cx="1207113" cy="1060796"/>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371708" y="3671880"/>
            <a:ext cx="1207113" cy="965690"/>
          </a:xfrm>
          <a:prstGeom prst="rect">
            <a:avLst/>
          </a:prstGeom>
        </p:spPr>
      </p:pic>
      <p:sp>
        <p:nvSpPr>
          <p:cNvPr id="2" name="TextBox 1"/>
          <p:cNvSpPr txBox="1"/>
          <p:nvPr/>
        </p:nvSpPr>
        <p:spPr>
          <a:xfrm>
            <a:off x="15542967" y="9762566"/>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endParaRPr>
          </a:p>
        </p:txBody>
      </p:sp>
      <p:sp>
        <p:nvSpPr>
          <p:cNvPr id="19" name="Cloud 18">
            <a:hlinkClick r:id="rId15" action="ppaction://hlinksldjump"/>
          </p:cNvPr>
          <p:cNvSpPr/>
          <p:nvPr/>
        </p:nvSpPr>
        <p:spPr>
          <a:xfrm>
            <a:off x="7426514" y="746542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17087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8" repeatCount="indefinite" fill="hold" grpId="0" nodeType="withEffect">
                                  <p:stCondLst>
                                    <p:cond delay="500"/>
                                  </p:stCondLst>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20000" fill="hold"/>
                                        <p:tgtEl>
                                          <p:spTgt spid="41"/>
                                        </p:tgtEl>
                                        <p:attrNameLst>
                                          <p:attrName>ppt_x</p:attrName>
                                        </p:attrNameLst>
                                      </p:cBhvr>
                                      <p:tavLst>
                                        <p:tav tm="0">
                                          <p:val>
                                            <p:strVal val="0-#ppt_w/2"/>
                                          </p:val>
                                        </p:tav>
                                        <p:tav tm="100000">
                                          <p:val>
                                            <p:strVal val="#ppt_x"/>
                                          </p:val>
                                        </p:tav>
                                      </p:tavLst>
                                    </p:anim>
                                    <p:anim calcmode="lin" valueType="num">
                                      <p:cBhvr additive="base">
                                        <p:cTn id="39"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6"/>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6"/>
                                        </p:tgtEl>
                                        <p:attrNameLst>
                                          <p:attrName>fillcolor</p:attrName>
                                        </p:attrNameLst>
                                      </p:cBhvr>
                                      <p:to>
                                        <a:srgbClr val="FFF2CC"/>
                                      </p:to>
                                    </p:animClr>
                                    <p:set>
                                      <p:cBhvr>
                                        <p:cTn id="45" dur="250" fill="hold"/>
                                        <p:tgtEl>
                                          <p:spTgt spid="26"/>
                                        </p:tgtEl>
                                        <p:attrNameLst>
                                          <p:attrName>fill.type</p:attrName>
                                        </p:attrNameLst>
                                      </p:cBhvr>
                                      <p:to>
                                        <p:strVal val="solid"/>
                                      </p:to>
                                    </p:set>
                                    <p:set>
                                      <p:cBhvr>
                                        <p:cTn id="46" dur="250" fill="hold"/>
                                        <p:tgtEl>
                                          <p:spTgt spid="26"/>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47"/>
                                        </p:tgtEl>
                                        <p:attrNameLst>
                                          <p:attrName>style.visibility</p:attrName>
                                        </p:attrNameLst>
                                      </p:cBhvr>
                                      <p:to>
                                        <p:strVal val="visible"/>
                                      </p:to>
                                    </p:set>
                                    <p:anim calcmode="lin" valueType="num">
                                      <p:cBhvr>
                                        <p:cTn id="49" dur="250" fill="hold"/>
                                        <p:tgtEl>
                                          <p:spTgt spid="47"/>
                                        </p:tgtEl>
                                        <p:attrNameLst>
                                          <p:attrName>ppt_w</p:attrName>
                                        </p:attrNameLst>
                                      </p:cBhvr>
                                      <p:tavLst>
                                        <p:tav tm="0">
                                          <p:val>
                                            <p:strVal val="4*#ppt_w"/>
                                          </p:val>
                                        </p:tav>
                                        <p:tav tm="100000">
                                          <p:val>
                                            <p:strVal val="#ppt_w"/>
                                          </p:val>
                                        </p:tav>
                                      </p:tavLst>
                                    </p:anim>
                                    <p:anim calcmode="lin" valueType="num">
                                      <p:cBhvr>
                                        <p:cTn id="50"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26"/>
                                        </p:tgtEl>
                                        <p:attrNameLst>
                                          <p:attrName>fillcolor</p:attrName>
                                        </p:attrNameLst>
                                      </p:cBhvr>
                                      <p:to>
                                        <a:srgbClr val="FFFF00"/>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5" restart="whenNotActive" fill="hold" evtFilter="cancelBubble" nodeType="interactiveSeq">
                <p:stCondLst>
                  <p:cond evt="onClick" delay="0">
                    <p:tgtEl>
                      <p:spTgt spid="42"/>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42"/>
                                        </p:tgtEl>
                                        <p:attrNameLst>
                                          <p:attrName>fillcolor</p:attrName>
                                        </p:attrNameLst>
                                      </p:cBhvr>
                                      <p:to>
                                        <a:srgbClr val="FFF2CC"/>
                                      </p:to>
                                    </p:animClr>
                                    <p:set>
                                      <p:cBhvr>
                                        <p:cTn id="60" dur="250" fill="hold"/>
                                        <p:tgtEl>
                                          <p:spTgt spid="42"/>
                                        </p:tgtEl>
                                        <p:attrNameLst>
                                          <p:attrName>fill.type</p:attrName>
                                        </p:attrNameLst>
                                      </p:cBhvr>
                                      <p:to>
                                        <p:strVal val="solid"/>
                                      </p:to>
                                    </p:set>
                                    <p:set>
                                      <p:cBhvr>
                                        <p:cTn id="61" dur="250" fill="hold"/>
                                        <p:tgtEl>
                                          <p:spTgt spid="42"/>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53"/>
                                        </p:tgtEl>
                                        <p:attrNameLst>
                                          <p:attrName>style.visibility</p:attrName>
                                        </p:attrNameLst>
                                      </p:cBhvr>
                                      <p:to>
                                        <p:strVal val="visible"/>
                                      </p:to>
                                    </p:set>
                                    <p:anim calcmode="lin" valueType="num">
                                      <p:cBhvr>
                                        <p:cTn id="64" dur="250" fill="hold"/>
                                        <p:tgtEl>
                                          <p:spTgt spid="53"/>
                                        </p:tgtEl>
                                        <p:attrNameLst>
                                          <p:attrName>ppt_w</p:attrName>
                                        </p:attrNameLst>
                                      </p:cBhvr>
                                      <p:tavLst>
                                        <p:tav tm="0">
                                          <p:val>
                                            <p:strVal val="4*#ppt_w"/>
                                          </p:val>
                                        </p:tav>
                                        <p:tav tm="100000">
                                          <p:val>
                                            <p:strVal val="#ppt_w"/>
                                          </p:val>
                                        </p:tav>
                                      </p:tavLst>
                                    </p:anim>
                                    <p:anim calcmode="lin" valueType="num">
                                      <p:cBhvr>
                                        <p:cTn id="65"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5" name="Check mark.wav"/>
                                        </p:tgtEl>
                                      </p:cMediaNode>
                                    </p:audio>
                                  </p:subTnLst>
                                </p:cTn>
                              </p:par>
                              <p:par>
                                <p:cTn id="66" presetID="1" presetClass="emph" presetSubtype="2" fill="hold" nodeType="withEffect">
                                  <p:stCondLst>
                                    <p:cond delay="1000"/>
                                  </p:stCondLst>
                                  <p:childTnLst>
                                    <p:animClr clrSpc="rgb" dir="cw">
                                      <p:cBhvr>
                                        <p:cTn id="67" dur="250" fill="hold"/>
                                        <p:tgtEl>
                                          <p:spTgt spid="42"/>
                                        </p:tgtEl>
                                        <p:attrNameLst>
                                          <p:attrName>fillcolor</p:attrName>
                                        </p:attrNameLst>
                                      </p:cBhvr>
                                      <p:to>
                                        <a:srgbClr val="00B050"/>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0" restart="whenNotActive" fill="hold" evtFilter="cancelBubble" nodeType="interactiveSeq">
                <p:stCondLst>
                  <p:cond evt="onClick" delay="0">
                    <p:tgtEl>
                      <p:spTgt spid="43"/>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43"/>
                                        </p:tgtEl>
                                        <p:attrNameLst>
                                          <p:attrName>fillcolor</p:attrName>
                                        </p:attrNameLst>
                                      </p:cBhvr>
                                      <p:to>
                                        <a:srgbClr val="FFF2CC"/>
                                      </p:to>
                                    </p:animClr>
                                    <p:set>
                                      <p:cBhvr>
                                        <p:cTn id="75" dur="250" fill="hold"/>
                                        <p:tgtEl>
                                          <p:spTgt spid="43"/>
                                        </p:tgtEl>
                                        <p:attrNameLst>
                                          <p:attrName>fill.type</p:attrName>
                                        </p:attrNameLst>
                                      </p:cBhvr>
                                      <p:to>
                                        <p:strVal val="solid"/>
                                      </p:to>
                                    </p:set>
                                    <p:set>
                                      <p:cBhvr>
                                        <p:cTn id="76" dur="250" fill="hold"/>
                                        <p:tgtEl>
                                          <p:spTgt spid="43"/>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51"/>
                                        </p:tgtEl>
                                        <p:attrNameLst>
                                          <p:attrName>style.visibility</p:attrName>
                                        </p:attrNameLst>
                                      </p:cBhvr>
                                      <p:to>
                                        <p:strVal val="visible"/>
                                      </p:to>
                                    </p:set>
                                    <p:anim calcmode="lin" valueType="num">
                                      <p:cBhvr>
                                        <p:cTn id="79" dur="250" fill="hold"/>
                                        <p:tgtEl>
                                          <p:spTgt spid="51"/>
                                        </p:tgtEl>
                                        <p:attrNameLst>
                                          <p:attrName>ppt_w</p:attrName>
                                        </p:attrNameLst>
                                      </p:cBhvr>
                                      <p:tavLst>
                                        <p:tav tm="0">
                                          <p:val>
                                            <p:strVal val="4*#ppt_w"/>
                                          </p:val>
                                        </p:tav>
                                        <p:tav tm="100000">
                                          <p:val>
                                            <p:strVal val="#ppt_w"/>
                                          </p:val>
                                        </p:tav>
                                      </p:tavLst>
                                    </p:anim>
                                    <p:anim calcmode="lin" valueType="num">
                                      <p:cBhvr>
                                        <p:cTn id="80"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43"/>
                                        </p:tgtEl>
                                        <p:attrNameLst>
                                          <p:attrName>fillcolor</p:attrName>
                                        </p:attrNameLst>
                                      </p:cBhvr>
                                      <p:to>
                                        <a:srgbClr val="FFFF00"/>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5" restart="whenNotActive" fill="hold" evtFilter="cancelBubble" nodeType="interactiveSeq">
                <p:stCondLst>
                  <p:cond evt="onClick" delay="0">
                    <p:tgtEl>
                      <p:spTgt spid="44"/>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44"/>
                                        </p:tgtEl>
                                        <p:attrNameLst>
                                          <p:attrName>fillcolor</p:attrName>
                                        </p:attrNameLst>
                                      </p:cBhvr>
                                      <p:to>
                                        <a:srgbClr val="FFF2CC"/>
                                      </p:to>
                                    </p:animClr>
                                    <p:set>
                                      <p:cBhvr>
                                        <p:cTn id="90" dur="250" fill="hold"/>
                                        <p:tgtEl>
                                          <p:spTgt spid="44"/>
                                        </p:tgtEl>
                                        <p:attrNameLst>
                                          <p:attrName>fill.type</p:attrName>
                                        </p:attrNameLst>
                                      </p:cBhvr>
                                      <p:to>
                                        <p:strVal val="solid"/>
                                      </p:to>
                                    </p:set>
                                    <p:set>
                                      <p:cBhvr>
                                        <p:cTn id="91" dur="250" fill="hold"/>
                                        <p:tgtEl>
                                          <p:spTgt spid="44"/>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49"/>
                                        </p:tgtEl>
                                        <p:attrNameLst>
                                          <p:attrName>style.visibility</p:attrName>
                                        </p:attrNameLst>
                                      </p:cBhvr>
                                      <p:to>
                                        <p:strVal val="visible"/>
                                      </p:to>
                                    </p:set>
                                    <p:anim calcmode="lin" valueType="num">
                                      <p:cBhvr>
                                        <p:cTn id="94" dur="250" fill="hold"/>
                                        <p:tgtEl>
                                          <p:spTgt spid="49"/>
                                        </p:tgtEl>
                                        <p:attrNameLst>
                                          <p:attrName>ppt_w</p:attrName>
                                        </p:attrNameLst>
                                      </p:cBhvr>
                                      <p:tavLst>
                                        <p:tav tm="0">
                                          <p:val>
                                            <p:strVal val="4*#ppt_w"/>
                                          </p:val>
                                        </p:tav>
                                        <p:tav tm="100000">
                                          <p:val>
                                            <p:strVal val="#ppt_w"/>
                                          </p:val>
                                        </p:tav>
                                      </p:tavLst>
                                    </p:anim>
                                    <p:anim calcmode="lin" valueType="num">
                                      <p:cBhvr>
                                        <p:cTn id="9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4" name="Wrong Buzzer.wav"/>
                                        </p:tgtEl>
                                      </p:cMediaNode>
                                    </p:audio>
                                  </p:subTnLst>
                                </p:cTn>
                              </p:par>
                              <p:par>
                                <p:cTn id="96" presetID="1" presetClass="emph" presetSubtype="2" fill="hold" nodeType="withEffect">
                                  <p:stCondLst>
                                    <p:cond delay="1000"/>
                                  </p:stCondLst>
                                  <p:childTnLst>
                                    <p:animClr clrSpc="rgb" dir="cw">
                                      <p:cBhvr>
                                        <p:cTn id="97" dur="250" fill="hold"/>
                                        <p:tgtEl>
                                          <p:spTgt spid="44"/>
                                        </p:tgtEl>
                                        <p:attrNameLst>
                                          <p:attrName>fillcolor</p:attrName>
                                        </p:attrNameLst>
                                      </p:cBhvr>
                                      <p:to>
                                        <a:srgbClr val="FFFF00"/>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1"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4" name="Snip Diagonal Corner Rectangle 3"/>
          <p:cNvSpPr/>
          <p:nvPr/>
        </p:nvSpPr>
        <p:spPr>
          <a:xfrm>
            <a:off x="705971" y="299804"/>
            <a:ext cx="16333076"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b="1" dirty="0" err="1">
                <a:solidFill>
                  <a:srgbClr val="FF0000"/>
                </a:solidFill>
                <a:latin typeface="Times New Roman" panose="02020603050405020304" pitchFamily="18" charset="0"/>
                <a:cs typeface="Times New Roman" panose="02020603050405020304" pitchFamily="18" charset="0"/>
              </a:rPr>
              <a:t>Câu</a:t>
            </a:r>
            <a:r>
              <a:rPr lang="en-US" sz="5400" b="1" dirty="0">
                <a:solidFill>
                  <a:srgbClr val="FF0000"/>
                </a:solidFill>
                <a:latin typeface="Times New Roman" panose="02020603050405020304" pitchFamily="18" charset="0"/>
                <a:cs typeface="Times New Roman" panose="02020603050405020304" pitchFamily="18" charset="0"/>
              </a:rPr>
              <a:t> 6: </a:t>
            </a:r>
            <a:r>
              <a:rPr lang="vi-VN" sz="5400" b="1" dirty="0">
                <a:solidFill>
                  <a:srgbClr val="FF0000"/>
                </a:solidFill>
                <a:latin typeface="Times New Roman" panose="02020603050405020304" pitchFamily="18" charset="0"/>
                <a:cs typeface="Times New Roman" panose="02020603050405020304" pitchFamily="18" charset="0"/>
              </a:rPr>
              <a:t>Tác giả đã chứng minh đức tính giản dị của Bác trên các phương diện nào ?</a:t>
            </a: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tabLst>
                <a:tab pos="914400" algn="l"/>
              </a:tabLst>
            </a:pPr>
            <a:r>
              <a:rPr lang="en-US" sz="4800" b="1" dirty="0">
                <a:solidFill>
                  <a:schemeClr val="tx1"/>
                </a:solidFill>
                <a:latin typeface="Times New Roman" pitchFamily="18" charset="0"/>
                <a:cs typeface="Times New Roman" pitchFamily="18" charset="0"/>
              </a:rPr>
              <a:t>A.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Lối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black"/>
                </a:solidFill>
                <a:latin typeface="Times New Roman" pitchFamily="18" charset="0"/>
                <a:cs typeface="Times New Roman" pitchFamily="18" charset="0"/>
              </a:rPr>
              <a:t>B.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Mối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mọi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vi-VN" sz="4800" b="1" dirty="0">
              <a:solidFill>
                <a:prstClr val="black"/>
              </a:solidFill>
              <a:latin typeface="Times New Roman" pitchFamily="18" charset="0"/>
              <a:cs typeface="Times New Roman" pitchFamily="18"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just">
              <a:lnSpc>
                <a:spcPct val="150000"/>
              </a:lnSpc>
              <a:buFont typeface="+mj-lt"/>
              <a:buAutoNum type="alphaUcPeriod"/>
              <a:tabLst>
                <a:tab pos="914400" algn="l"/>
              </a:tabLst>
            </a:pPr>
            <a:r>
              <a:rPr lang="en-US" sz="4800" b="1" dirty="0">
                <a:solidFill>
                  <a:prstClr val="black"/>
                </a:solidFill>
                <a:latin typeface="Times New Roman" pitchFamily="18" charset="0"/>
                <a:cs typeface="Times New Roman" pitchFamily="18" charset="0"/>
              </a:rPr>
              <a:t>C.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Lời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tabLst>
                <a:tab pos="914400" algn="l"/>
              </a:tabLst>
            </a:pPr>
            <a:r>
              <a:rPr lang="en-US" sz="4800" b="1" dirty="0">
                <a:solidFill>
                  <a:prstClr val="black"/>
                </a:solidFill>
                <a:latin typeface="Times New Roman" pitchFamily="18" charset="0"/>
                <a:cs typeface="Times New Roman" pitchFamily="18" charset="0"/>
              </a:rPr>
              <a:t>D</a:t>
            </a:r>
            <a:r>
              <a:rPr lang="vi-VN" sz="4800" b="1" dirty="0">
                <a:solidFill>
                  <a:prstClr val="black"/>
                </a:solidFill>
                <a:latin typeface="Times New Roman" pitchFamily="18" charset="0"/>
                <a:cs typeface="Times New Roman" pitchFamily="18" charset="0"/>
              </a:rPr>
              <a:t>.</a:t>
            </a:r>
            <a:r>
              <a:rPr lang="en-US" sz="4800" b="1" dirty="0">
                <a:solidFill>
                  <a:prstClr val="black"/>
                </a:solidFill>
                <a:latin typeface="Times New Roman" pitchFamily="18" charset="0"/>
                <a:cs typeface="Times New Roman"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48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78255" y="3039740"/>
            <a:ext cx="1098888" cy="965690"/>
          </a:xfrm>
          <a:prstGeom prst="rect">
            <a:avLst/>
          </a:prstGeom>
        </p:spPr>
      </p:pic>
      <p:sp>
        <p:nvSpPr>
          <p:cNvPr id="17" name="TextBox 16"/>
          <p:cNvSpPr txBox="1"/>
          <p:nvPr/>
        </p:nvSpPr>
        <p:spPr>
          <a:xfrm>
            <a:off x="15563138" y="9742396"/>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endParaRPr>
          </a:p>
        </p:txBody>
      </p:sp>
      <p:sp>
        <p:nvSpPr>
          <p:cNvPr id="19" name="Cloud 18">
            <a:hlinkClick r:id="rId14" action="ppaction://hlinksldjump"/>
          </p:cNvPr>
          <p:cNvSpPr/>
          <p:nvPr/>
        </p:nvSpPr>
        <p:spPr>
          <a:xfrm>
            <a:off x="7001242" y="7053749"/>
            <a:ext cx="3538817" cy="165735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prstClr val="white">
                    <a:lumMod val="50000"/>
                  </a:prstClr>
                </a:solidFill>
                <a:latin typeface="Arial" panose="020B0604020202020204" pitchFamily="34" charset="0"/>
              </a:rPr>
              <a:t>QUAY VỀ</a:t>
            </a:r>
            <a:endParaRPr lang="vi-VN" sz="3600" dirty="0">
              <a:solidFill>
                <a:prstClr val="white">
                  <a:lumMod val="50000"/>
                </a:prstClr>
              </a:solidFill>
            </a:endParaRPr>
          </a:p>
        </p:txBody>
      </p:sp>
    </p:spTree>
    <p:extLst>
      <p:ext uri="{BB962C8B-B14F-4D97-AF65-F5344CB8AC3E}">
        <p14:creationId xmlns:p14="http://schemas.microsoft.com/office/powerpoint/2010/main" val="143338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3"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3"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5"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84862" y="3000570"/>
            <a:ext cx="21198969" cy="4939359"/>
          </a:xfrm>
          <a:prstGeom prst="rect">
            <a:avLst/>
          </a:prstGeom>
        </p:spPr>
      </p:pic>
      <p:grpSp>
        <p:nvGrpSpPr>
          <p:cNvPr id="3" name="Group 3"/>
          <p:cNvGrpSpPr/>
          <p:nvPr/>
        </p:nvGrpSpPr>
        <p:grpSpPr>
          <a:xfrm rot="-309947">
            <a:off x="9011554" y="362027"/>
            <a:ext cx="6165272" cy="5660437"/>
            <a:chOff x="0" y="0"/>
            <a:chExt cx="1737657" cy="1595371"/>
          </a:xfrm>
        </p:grpSpPr>
        <p:sp>
          <p:nvSpPr>
            <p:cNvPr id="4" name="Freeform 4"/>
            <p:cNvSpPr/>
            <p:nvPr/>
          </p:nvSpPr>
          <p:spPr>
            <a:xfrm>
              <a:off x="0" y="0"/>
              <a:ext cx="1737657" cy="1595371"/>
            </a:xfrm>
            <a:custGeom>
              <a:avLst/>
              <a:gdLst/>
              <a:ahLst/>
              <a:cxnLst/>
              <a:rect l="l" t="t" r="r" b="b"/>
              <a:pathLst>
                <a:path w="1737657" h="1595371">
                  <a:moveTo>
                    <a:pt x="0" y="0"/>
                  </a:moveTo>
                  <a:lnTo>
                    <a:pt x="1737657" y="0"/>
                  </a:lnTo>
                  <a:lnTo>
                    <a:pt x="1737657" y="1595371"/>
                  </a:lnTo>
                  <a:lnTo>
                    <a:pt x="0" y="1595371"/>
                  </a:lnTo>
                  <a:close/>
                </a:path>
              </a:pathLst>
            </a:custGeom>
            <a:solidFill>
              <a:srgbClr val="A17A60"/>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15" name="TextBox 15"/>
          <p:cNvSpPr txBox="1"/>
          <p:nvPr/>
        </p:nvSpPr>
        <p:spPr>
          <a:xfrm>
            <a:off x="130112" y="3383921"/>
            <a:ext cx="9189736" cy="2954655"/>
          </a:xfrm>
          <a:prstGeom prst="rect">
            <a:avLst/>
          </a:prstGeom>
        </p:spPr>
        <p:txBody>
          <a:bodyPr wrap="square" lIns="0" tIns="0" rIns="0" bIns="0" rtlCol="0" anchor="t">
            <a:spAutoFit/>
          </a:bodyPr>
          <a:lstStyle/>
          <a:p>
            <a:pPr algn="ctr"/>
            <a:r>
              <a:rPr lang="en-US" sz="9600" dirty="0">
                <a:solidFill>
                  <a:srgbClr val="5B4636"/>
                </a:solidFill>
                <a:latin typeface="#9Slide06 SVNStella" panose="02000000000000000000" pitchFamily="2" charset="0"/>
              </a:rPr>
              <a:t>V. </a:t>
            </a:r>
          </a:p>
          <a:p>
            <a:pPr algn="ctr"/>
            <a:r>
              <a:rPr lang="en-US" sz="9600" dirty="0" err="1">
                <a:solidFill>
                  <a:srgbClr val="5B4636"/>
                </a:solidFill>
                <a:latin typeface="#9Slide06 SVNStella" panose="02000000000000000000" pitchFamily="2" charset="0"/>
              </a:rPr>
              <a:t>Vận</a:t>
            </a:r>
            <a:r>
              <a:rPr lang="en-US" sz="9600" dirty="0">
                <a:solidFill>
                  <a:srgbClr val="5B4636"/>
                </a:solidFill>
                <a:latin typeface="#9Slide06 SVNStella" panose="02000000000000000000" pitchFamily="2" charset="0"/>
              </a:rPr>
              <a:t> </a:t>
            </a:r>
            <a:r>
              <a:rPr lang="en-US" sz="9600" dirty="0" err="1">
                <a:solidFill>
                  <a:srgbClr val="5B4636"/>
                </a:solidFill>
                <a:latin typeface="#9Slide06 SVNStella" panose="02000000000000000000" pitchFamily="2" charset="0"/>
              </a:rPr>
              <a:t>dụng</a:t>
            </a:r>
            <a:endParaRPr lang="en-US" sz="9600" dirty="0">
              <a:solidFill>
                <a:srgbClr val="5B4636"/>
              </a:solidFill>
              <a:latin typeface="#9Slide06 SVNStella" panose="02000000000000000000" pitchFamily="2" charset="0"/>
            </a:endParaRPr>
          </a:p>
        </p:txBody>
      </p:sp>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4705440" y="-1389339"/>
            <a:ext cx="3352965" cy="2840876"/>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0496" y="8842342"/>
            <a:ext cx="3352965" cy="2840876"/>
          </a:xfrm>
          <a:prstGeom prst="rect">
            <a:avLst/>
          </a:prstGeom>
        </p:spPr>
      </p:pic>
      <p:pic>
        <p:nvPicPr>
          <p:cNvPr id="19" name="Picture 1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01715">
            <a:off x="7275695" y="9295950"/>
            <a:ext cx="1450030" cy="1130633"/>
          </a:xfrm>
          <a:prstGeom prst="rect">
            <a:avLst/>
          </a:prstGeom>
        </p:spPr>
      </p:pic>
      <p:pic>
        <p:nvPicPr>
          <p:cNvPr id="20"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49553">
            <a:off x="16915649" y="2458102"/>
            <a:ext cx="1562518" cy="1289788"/>
          </a:xfrm>
          <a:prstGeom prst="rect">
            <a:avLst/>
          </a:prstGeom>
        </p:spPr>
      </p:pic>
      <p:grpSp>
        <p:nvGrpSpPr>
          <p:cNvPr id="21" name="Group 21"/>
          <p:cNvGrpSpPr/>
          <p:nvPr/>
        </p:nvGrpSpPr>
        <p:grpSpPr>
          <a:xfrm>
            <a:off x="10609179" y="985001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6237930" y="-571110"/>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3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18492" y="-999804"/>
            <a:ext cx="4294383" cy="4114800"/>
          </a:xfrm>
          <a:prstGeom prst="rect">
            <a:avLst/>
          </a:prstGeom>
        </p:spPr>
      </p:pic>
      <p:pic>
        <p:nvPicPr>
          <p:cNvPr id="36" name="Picture 3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800000">
            <a:off x="15366916" y="7231994"/>
            <a:ext cx="4294383" cy="4114800"/>
          </a:xfrm>
          <a:prstGeom prst="rect">
            <a:avLst/>
          </a:prstGeom>
        </p:spPr>
      </p:pic>
      <p:pic>
        <p:nvPicPr>
          <p:cNvPr id="2050" name="Picture 2" descr="BÁC HỒ VỚI ĐỒNG BÀO DÂN TỘC THIỂU SỐ VÀ KHỐI ĐẠI ĐOÀN KẾT TOÀN DÂN"/>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1296395">
            <a:off x="9278991" y="629182"/>
            <a:ext cx="5475238" cy="446335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8"/>
          <p:cNvGrpSpPr/>
          <p:nvPr/>
        </p:nvGrpSpPr>
        <p:grpSpPr>
          <a:xfrm rot="454389">
            <a:off x="11234333" y="4185217"/>
            <a:ext cx="5450861" cy="5184918"/>
            <a:chOff x="0" y="0"/>
            <a:chExt cx="1931769" cy="1837519"/>
          </a:xfrm>
        </p:grpSpPr>
        <p:sp>
          <p:nvSpPr>
            <p:cNvPr id="9" name="Freeform 9"/>
            <p:cNvSpPr/>
            <p:nvPr/>
          </p:nvSpPr>
          <p:spPr>
            <a:xfrm>
              <a:off x="0" y="0"/>
              <a:ext cx="1931769" cy="1837519"/>
            </a:xfrm>
            <a:custGeom>
              <a:avLst/>
              <a:gdLst/>
              <a:ahLst/>
              <a:cxnLst/>
              <a:rect l="l" t="t" r="r" b="b"/>
              <a:pathLst>
                <a:path w="1931769" h="1837519">
                  <a:moveTo>
                    <a:pt x="0" y="0"/>
                  </a:moveTo>
                  <a:lnTo>
                    <a:pt x="1931769" y="0"/>
                  </a:lnTo>
                  <a:lnTo>
                    <a:pt x="1931769" y="1837519"/>
                  </a:lnTo>
                  <a:lnTo>
                    <a:pt x="0" y="1837519"/>
                  </a:lnTo>
                  <a:close/>
                </a:path>
              </a:pathLst>
            </a:custGeom>
            <a:solidFill>
              <a:srgbClr val="A17A60"/>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054" name="Picture 6" descr="Bài học về sự đoàn kết: Bác Hồ với chiến sĩ người dân tộc-bai hoc ve su  doan ket: bac ho voi chien si nguoi dan toc"/>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500031">
            <a:off x="11607913" y="4719001"/>
            <a:ext cx="4703699" cy="4339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730159"/>
      </p:ext>
    </p:extLst>
  </p:cSld>
  <p:clrMapOvr>
    <a:masterClrMapping/>
  </p:clrMapOvr>
  <p:transition spd="slow">
    <p:cove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705440" y="-1389339"/>
            <a:ext cx="3352965" cy="2840876"/>
          </a:xfrm>
          <a:prstGeom prst="rect">
            <a:avLst/>
          </a:prstGeom>
        </p:spPr>
      </p:pic>
      <p:grpSp>
        <p:nvGrpSpPr>
          <p:cNvPr id="14" name="Group 14"/>
          <p:cNvGrpSpPr/>
          <p:nvPr/>
        </p:nvGrpSpPr>
        <p:grpSpPr>
          <a:xfrm>
            <a:off x="10609179" y="9850018"/>
            <a:ext cx="1172978" cy="1172978"/>
            <a:chOff x="0" y="0"/>
            <a:chExt cx="1563971" cy="1563971"/>
          </a:xfrm>
        </p:grpSpPr>
        <p:grpSp>
          <p:nvGrpSpPr>
            <p:cNvPr id="15" name="Group 15"/>
            <p:cNvGrpSpPr/>
            <p:nvPr/>
          </p:nvGrpSpPr>
          <p:grpSpPr>
            <a:xfrm>
              <a:off x="0" y="0"/>
              <a:ext cx="1563971" cy="156397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D9479"/>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8" name="Group 18"/>
            <p:cNvGrpSpPr/>
            <p:nvPr/>
          </p:nvGrpSpPr>
          <p:grpSpPr>
            <a:xfrm>
              <a:off x="167370" y="167370"/>
              <a:ext cx="1229231" cy="1229231"/>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1" name="Group 21"/>
          <p:cNvGrpSpPr/>
          <p:nvPr/>
        </p:nvGrpSpPr>
        <p:grpSpPr>
          <a:xfrm>
            <a:off x="6237930" y="-571110"/>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D9479"/>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8" name="Picture 2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366916" y="7231994"/>
            <a:ext cx="4294383" cy="4114800"/>
          </a:xfrm>
          <a:prstGeom prst="rect">
            <a:avLst/>
          </a:prstGeom>
        </p:spPr>
      </p:pic>
      <p:pic>
        <p:nvPicPr>
          <p:cNvPr id="32"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86978" y="204253"/>
            <a:ext cx="14187092" cy="4024847"/>
          </a:xfrm>
          <a:prstGeom prst="rect">
            <a:avLst/>
          </a:prstGeom>
        </p:spPr>
      </p:pic>
      <p:sp>
        <p:nvSpPr>
          <p:cNvPr id="33" name="TextBox 2"/>
          <p:cNvSpPr txBox="1">
            <a:spLocks noChangeArrowheads="1"/>
          </p:cNvSpPr>
          <p:nvPr/>
        </p:nvSpPr>
        <p:spPr bwMode="auto">
          <a:xfrm>
            <a:off x="2710924" y="948002"/>
            <a:ext cx="12739200"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400" b="1" dirty="0">
                <a:latin typeface="Times New Roman" panose="02020603050405020304" pitchFamily="18" charset="0"/>
                <a:cs typeface="Times New Roman" panose="02020603050405020304" pitchFamily="18" charset="0"/>
              </a:rPr>
              <a:t>1. Qua </a:t>
            </a:r>
            <a:r>
              <a:rPr lang="en-US" altLang="en-US" sz="4400" b="1" dirty="0" err="1">
                <a:latin typeface="Times New Roman" panose="02020603050405020304" pitchFamily="18" charset="0"/>
                <a:cs typeface="Times New Roman" panose="02020603050405020304" pitchFamily="18" charset="0"/>
              </a:rPr>
              <a:t>văn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bản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em</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hiểu</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thế</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nào</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về</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đức</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tính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giản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dị</a:t>
            </a:r>
            <a:r>
              <a:rPr lang="en-US" altLang="en-US" sz="4400" b="1" dirty="0">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Em</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sẽ</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làm</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gì</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để</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rèn</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luyện</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đức</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tính</a:t>
            </a:r>
            <a:r>
              <a:rPr lang="en-US" altLang="en-US" sz="4400" b="1" dirty="0">
                <a:solidFill>
                  <a:srgbClr val="000000"/>
                </a:solidFill>
                <a:latin typeface="Times New Roman" panose="02020603050405020304" pitchFamily="18" charset="0"/>
                <a:cs typeface="Times New Roman" panose="02020603050405020304" pitchFamily="18" charset="0"/>
              </a:rPr>
              <a:t> </a:t>
            </a:r>
            <a:r>
              <a:rPr lang="en-US" altLang="en-US" sz="4400" b="1" dirty="0" err="1">
                <a:solidFill>
                  <a:srgbClr val="000000"/>
                </a:solidFill>
                <a:latin typeface="Times New Roman" panose="02020603050405020304" pitchFamily="18" charset="0"/>
                <a:cs typeface="Times New Roman" panose="02020603050405020304" pitchFamily="18" charset="0"/>
              </a:rPr>
              <a:t>ấy</a:t>
            </a:r>
            <a:r>
              <a:rPr lang="en-US" altLang="en-US" sz="4400" b="1" dirty="0">
                <a:solidFill>
                  <a:srgbClr val="000000"/>
                </a:solidFill>
                <a:latin typeface="Times New Roman" panose="02020603050405020304" pitchFamily="18" charset="0"/>
                <a:cs typeface="Times New Roman" panose="02020603050405020304" pitchFamily="18" charset="0"/>
              </a:rPr>
              <a:t>?</a:t>
            </a:r>
            <a:endParaRPr lang="en-US" altLang="en-US" sz="4400" b="1" dirty="0">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Hãy</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viết</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đoạn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văn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nghị</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luận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ngắn</a:t>
            </a:r>
            <a:r>
              <a:rPr lang="en-US" altLang="en-US" sz="4400" b="1" dirty="0">
                <a:latin typeface="Times New Roman" panose="02020603050405020304" pitchFamily="18" charset="0"/>
                <a:cs typeface="Times New Roman" panose="02020603050405020304" pitchFamily="18" charset="0"/>
              </a:rPr>
              <a:t> (10-12 </a:t>
            </a:r>
            <a:r>
              <a:rPr lang="en-US" altLang="en-US" sz="4400" b="1" dirty="0" err="1">
                <a:latin typeface="Times New Roman" panose="02020603050405020304" pitchFamily="18" charset="0"/>
                <a:cs typeface="Times New Roman" panose="02020603050405020304" pitchFamily="18" charset="0"/>
              </a:rPr>
              <a:t>câu</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trình</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bày</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suy</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nghĩ</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của</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em</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về</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vấn</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đề</a:t>
            </a:r>
            <a:r>
              <a:rPr lang="en-US" altLang="en-US" sz="4400" b="1"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đó</a:t>
            </a:r>
            <a:r>
              <a:rPr lang="en-US" altLang="en-US" sz="4400" b="1" dirty="0">
                <a:latin typeface="Times New Roman" panose="02020603050405020304" pitchFamily="18" charset="0"/>
                <a:cs typeface="Times New Roman" panose="02020603050405020304" pitchFamily="18" charset="0"/>
              </a:rPr>
              <a:t>?</a:t>
            </a:r>
          </a:p>
        </p:txBody>
      </p:sp>
      <p:sp>
        <p:nvSpPr>
          <p:cNvPr id="34" name="TextBox 3"/>
          <p:cNvSpPr txBox="1">
            <a:spLocks noChangeArrowheads="1"/>
          </p:cNvSpPr>
          <p:nvPr/>
        </p:nvSpPr>
        <p:spPr bwMode="auto">
          <a:xfrm>
            <a:off x="889023" y="3921619"/>
            <a:ext cx="17169381" cy="618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400" b="1" dirty="0">
                <a:latin typeface="Times New Roman" panose="02020603050405020304" pitchFamily="18" charset="0"/>
              </a:rPr>
              <a:t>* </a:t>
            </a:r>
            <a:r>
              <a:rPr lang="en-US" altLang="en-US" sz="4400" b="1" dirty="0" err="1">
                <a:latin typeface="Times New Roman" panose="02020603050405020304" pitchFamily="18" charset="0"/>
              </a:rPr>
              <a:t>Gợi</a:t>
            </a:r>
            <a:r>
              <a:rPr lang="en-US" altLang="en-US" sz="4400" b="1" dirty="0">
                <a:latin typeface="Times New Roman" panose="02020603050405020304" pitchFamily="18" charset="0"/>
              </a:rPr>
              <a:t> ý:</a:t>
            </a:r>
          </a:p>
          <a:p>
            <a:pPr eaLnBrk="1" hangingPunct="1">
              <a:spcBef>
                <a:spcPct val="0"/>
              </a:spcBef>
              <a:buFontTx/>
              <a:buNone/>
            </a:pPr>
            <a:r>
              <a:rPr lang="en-US" altLang="en-US" sz="4400" b="1" i="1" dirty="0">
                <a:latin typeface="Times New Roman" panose="02020603050405020304" pitchFamily="18" charset="0"/>
              </a:rPr>
              <a:t>- </a:t>
            </a:r>
            <a:r>
              <a:rPr lang="en-US" altLang="en-US" sz="4400" b="1" i="1" dirty="0" err="1">
                <a:latin typeface="Times New Roman" panose="02020603050405020304" pitchFamily="18" charset="0"/>
              </a:rPr>
              <a:t>Hình</a:t>
            </a:r>
            <a:r>
              <a:rPr lang="en-US" altLang="en-US" sz="4400" b="1" i="1" dirty="0">
                <a:latin typeface="Times New Roman" panose="02020603050405020304" pitchFamily="18" charset="0"/>
              </a:rPr>
              <a:t> </a:t>
            </a:r>
            <a:r>
              <a:rPr lang="en-US" altLang="en-US" sz="4400" b="1" i="1" dirty="0" err="1">
                <a:latin typeface="Times New Roman" panose="02020603050405020304" pitchFamily="18" charset="0"/>
              </a:rPr>
              <a:t>thức</a:t>
            </a:r>
            <a:r>
              <a:rPr lang="en-US" altLang="en-US" sz="4400" b="1" i="1" dirty="0">
                <a:latin typeface="Times New Roman" panose="02020603050405020304" pitchFamily="18" charset="0"/>
              </a:rPr>
              <a:t>: </a:t>
            </a:r>
          </a:p>
          <a:p>
            <a:pPr eaLnBrk="1" hangingPunct="1">
              <a:spcBef>
                <a:spcPct val="0"/>
              </a:spcBef>
              <a:buFontTx/>
              <a:buNone/>
            </a:pPr>
            <a:r>
              <a:rPr lang="en-US" altLang="en-US" sz="4400" dirty="0">
                <a:latin typeface="Times New Roman" panose="02020603050405020304" pitchFamily="18" charset="0"/>
              </a:rPr>
              <a:t>+ </a:t>
            </a:r>
            <a:r>
              <a:rPr lang="en-US" altLang="en-US" sz="4400" dirty="0" err="1">
                <a:latin typeface="Times New Roman" panose="02020603050405020304" pitchFamily="18" charset="0"/>
              </a:rPr>
              <a:t>Đoạn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văn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khoảng</a:t>
            </a:r>
            <a:r>
              <a:rPr lang="en-US" altLang="en-US" sz="4400" dirty="0">
                <a:latin typeface="Times New Roman" panose="02020603050405020304" pitchFamily="18" charset="0"/>
              </a:rPr>
              <a:t> 10-12 </a:t>
            </a:r>
            <a:r>
              <a:rPr lang="en-US" altLang="en-US" sz="4400" dirty="0" err="1">
                <a:latin typeface="Times New Roman" panose="02020603050405020304" pitchFamily="18" charset="0"/>
              </a:rPr>
              <a:t>câu</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có</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kết</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cấu</a:t>
            </a:r>
            <a:r>
              <a:rPr lang="en-US" altLang="en-US" sz="4400" dirty="0">
                <a:latin typeface="Times New Roman" panose="02020603050405020304" pitchFamily="18" charset="0"/>
              </a:rPr>
              <a:t> 3 </a:t>
            </a:r>
            <a:r>
              <a:rPr lang="en-US" altLang="en-US" sz="4400" dirty="0" err="1">
                <a:latin typeface="Times New Roman" panose="02020603050405020304" pitchFamily="18" charset="0"/>
              </a:rPr>
              <a:t>phần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mở</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đoạn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thân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đoạn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kết</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đoạn</a:t>
            </a:r>
            <a:endParaRPr lang="en-US" altLang="en-US" sz="4400" dirty="0">
              <a:latin typeface="Times New Roman" panose="02020603050405020304" pitchFamily="18" charset="0"/>
            </a:endParaRPr>
          </a:p>
          <a:p>
            <a:pPr eaLnBrk="1" hangingPunct="1">
              <a:spcBef>
                <a:spcPct val="0"/>
              </a:spcBef>
              <a:buFontTx/>
              <a:buNone/>
            </a:pPr>
            <a:r>
              <a:rPr lang="en-US" altLang="en-US" sz="4400" dirty="0">
                <a:latin typeface="Times New Roman" panose="02020603050405020304" pitchFamily="18" charset="0"/>
              </a:rPr>
              <a:t>+ </a:t>
            </a:r>
            <a:r>
              <a:rPr lang="en-US" altLang="en-US" sz="4400" dirty="0" err="1">
                <a:latin typeface="Times New Roman" panose="02020603050405020304" pitchFamily="18" charset="0"/>
              </a:rPr>
              <a:t>Là</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đoạn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văn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nghị</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luận</a:t>
            </a:r>
            <a:r>
              <a:rPr lang="en-US" altLang="en-US" sz="4400" dirty="0">
                <a:latin typeface="Times New Roman" panose="02020603050405020304" pitchFamily="18" charset="0"/>
              </a:rPr>
              <a:t>.</a:t>
            </a:r>
          </a:p>
          <a:p>
            <a:pPr eaLnBrk="1" hangingPunct="1">
              <a:spcBef>
                <a:spcPct val="0"/>
              </a:spcBef>
              <a:buFontTx/>
              <a:buNone/>
            </a:pPr>
            <a:r>
              <a:rPr lang="en-US" altLang="en-US" sz="4400" b="1" i="1" dirty="0">
                <a:latin typeface="Times New Roman" panose="02020603050405020304" pitchFamily="18" charset="0"/>
              </a:rPr>
              <a:t>- </a:t>
            </a:r>
            <a:r>
              <a:rPr lang="en-US" altLang="en-US" sz="4400" b="1" i="1" dirty="0" err="1">
                <a:latin typeface="Times New Roman" panose="02020603050405020304" pitchFamily="18" charset="0"/>
              </a:rPr>
              <a:t>Về</a:t>
            </a:r>
            <a:r>
              <a:rPr lang="en-US" altLang="en-US" sz="4400" b="1" i="1" dirty="0">
                <a:latin typeface="Times New Roman" panose="02020603050405020304" pitchFamily="18" charset="0"/>
              </a:rPr>
              <a:t> </a:t>
            </a:r>
            <a:r>
              <a:rPr lang="en-US" altLang="en-US" sz="4400" b="1" i="1" dirty="0" err="1">
                <a:latin typeface="Times New Roman" panose="02020603050405020304" pitchFamily="18" charset="0"/>
              </a:rPr>
              <a:t>nội</a:t>
            </a:r>
            <a:r>
              <a:rPr lang="en-US" altLang="en-US" sz="4400" b="1" i="1" dirty="0">
                <a:latin typeface="Times New Roman" panose="02020603050405020304" pitchFamily="18" charset="0"/>
              </a:rPr>
              <a:t> dung:</a:t>
            </a:r>
          </a:p>
          <a:p>
            <a:pPr eaLnBrk="1" hangingPunct="1">
              <a:spcBef>
                <a:spcPct val="0"/>
              </a:spcBef>
              <a:buFontTx/>
              <a:buNone/>
            </a:pPr>
            <a:r>
              <a:rPr lang="en-US" altLang="en-US" sz="4400" dirty="0">
                <a:latin typeface="Times New Roman" panose="02020603050405020304" pitchFamily="18" charset="0"/>
              </a:rPr>
              <a:t>+ </a:t>
            </a:r>
            <a:r>
              <a:rPr lang="en-US" altLang="en-US" sz="4400" dirty="0" err="1">
                <a:latin typeface="Times New Roman" panose="02020603050405020304" pitchFamily="18" charset="0"/>
              </a:rPr>
              <a:t>Giải</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thích</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sống</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giản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dị</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là</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gì</a:t>
            </a:r>
            <a:r>
              <a:rPr lang="en-US" altLang="en-US" sz="4400" dirty="0">
                <a:latin typeface="Times New Roman" panose="02020603050405020304" pitchFamily="18" charset="0"/>
              </a:rPr>
              <a:t>?</a:t>
            </a:r>
          </a:p>
          <a:p>
            <a:pPr eaLnBrk="1" hangingPunct="1">
              <a:spcBef>
                <a:spcPct val="0"/>
              </a:spcBef>
              <a:buFontTx/>
              <a:buNone/>
            </a:pPr>
            <a:r>
              <a:rPr lang="en-US" altLang="en-US" sz="4400" dirty="0">
                <a:latin typeface="Times New Roman" panose="02020603050405020304" pitchFamily="18" charset="0"/>
              </a:rPr>
              <a:t>+ Ý </a:t>
            </a:r>
            <a:r>
              <a:rPr lang="en-US" altLang="en-US" sz="4400" dirty="0" err="1">
                <a:latin typeface="Times New Roman" panose="02020603050405020304" pitchFamily="18" charset="0"/>
              </a:rPr>
              <a:t>nghĩa</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của</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lối</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sống</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giản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dị</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trong</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cuộc</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sống</a:t>
            </a:r>
            <a:r>
              <a:rPr lang="en-US" altLang="en-US" sz="4400" dirty="0">
                <a:latin typeface="Times New Roman" panose="02020603050405020304" pitchFamily="18" charset="0"/>
              </a:rPr>
              <a:t>?</a:t>
            </a:r>
          </a:p>
          <a:p>
            <a:pPr eaLnBrk="1" hangingPunct="1">
              <a:spcBef>
                <a:spcPct val="0"/>
              </a:spcBef>
              <a:buFontTx/>
              <a:buNone/>
            </a:pPr>
            <a:r>
              <a:rPr lang="en-US" altLang="en-US" sz="4400" dirty="0">
                <a:latin typeface="Times New Roman" panose="02020603050405020304" pitchFamily="18" charset="0"/>
              </a:rPr>
              <a:t>+ </a:t>
            </a:r>
            <a:r>
              <a:rPr lang="en-US" altLang="en-US" sz="4400" dirty="0" err="1">
                <a:latin typeface="Times New Roman" panose="02020603050405020304" pitchFamily="18" charset="0"/>
              </a:rPr>
              <a:t>Liên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hệ</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nêu</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suy</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nghĩ</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của</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bản</a:t>
            </a:r>
            <a:r>
              <a:rPr lang="en-US" altLang="en-US" sz="4400" dirty="0">
                <a:latin typeface="Times New Roman" panose="02020603050405020304" pitchFamily="18" charset="0"/>
              </a:rPr>
              <a:t> </a:t>
            </a:r>
            <a:r>
              <a:rPr lang="en-US" altLang="en-US" sz="4400" dirty="0" err="1">
                <a:latin typeface="Times New Roman" panose="02020603050405020304" pitchFamily="18" charset="0"/>
              </a:rPr>
              <a:t>thân</a:t>
            </a:r>
            <a:r>
              <a:rPr lang="en-US" altLang="en-US" sz="4400" dirty="0">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inVertic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barn(inVertical)">
                                      <p:cBhvr>
                                        <p:cTn id="15"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705440" y="-1389339"/>
            <a:ext cx="3352965" cy="2840876"/>
          </a:xfrm>
          <a:prstGeom prst="rect">
            <a:avLst/>
          </a:prstGeom>
        </p:spPr>
      </p:pic>
      <p:grpSp>
        <p:nvGrpSpPr>
          <p:cNvPr id="14" name="Group 14"/>
          <p:cNvGrpSpPr/>
          <p:nvPr/>
        </p:nvGrpSpPr>
        <p:grpSpPr>
          <a:xfrm>
            <a:off x="10609179" y="9850018"/>
            <a:ext cx="1172978" cy="1172978"/>
            <a:chOff x="0" y="0"/>
            <a:chExt cx="1563971" cy="1563971"/>
          </a:xfrm>
        </p:grpSpPr>
        <p:grpSp>
          <p:nvGrpSpPr>
            <p:cNvPr id="15" name="Group 15"/>
            <p:cNvGrpSpPr/>
            <p:nvPr/>
          </p:nvGrpSpPr>
          <p:grpSpPr>
            <a:xfrm>
              <a:off x="0" y="0"/>
              <a:ext cx="1563971" cy="1563971"/>
              <a:chOff x="0" y="0"/>
              <a:chExt cx="812800" cy="812800"/>
            </a:xfrm>
          </p:grpSpPr>
          <p:sp>
            <p:nvSpPr>
              <p:cNvPr id="16" name="Freeform 1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D9479"/>
              </a:solidFill>
            </p:spPr>
          </p:sp>
          <p:sp>
            <p:nvSpPr>
              <p:cNvPr id="17" name="TextBox 1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18" name="Group 18"/>
            <p:cNvGrpSpPr/>
            <p:nvPr/>
          </p:nvGrpSpPr>
          <p:grpSpPr>
            <a:xfrm>
              <a:off x="167370" y="167370"/>
              <a:ext cx="1229231" cy="1229231"/>
              <a:chOff x="0" y="0"/>
              <a:chExt cx="812800" cy="812800"/>
            </a:xfrm>
          </p:grpSpPr>
          <p:sp>
            <p:nvSpPr>
              <p:cNvPr id="19" name="Freeform 1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1" name="Group 21"/>
          <p:cNvGrpSpPr/>
          <p:nvPr/>
        </p:nvGrpSpPr>
        <p:grpSpPr>
          <a:xfrm>
            <a:off x="6237930" y="-571110"/>
            <a:ext cx="1142219" cy="1142219"/>
            <a:chOff x="0" y="0"/>
            <a:chExt cx="1522959" cy="1522959"/>
          </a:xfrm>
        </p:grpSpPr>
        <p:grpSp>
          <p:nvGrpSpPr>
            <p:cNvPr id="22" name="Group 22"/>
            <p:cNvGrpSpPr/>
            <p:nvPr/>
          </p:nvGrpSpPr>
          <p:grpSpPr>
            <a:xfrm>
              <a:off x="0" y="0"/>
              <a:ext cx="1522959" cy="1522959"/>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BD9479"/>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25"/>
            <p:cNvGrpSpPr/>
            <p:nvPr/>
          </p:nvGrpSpPr>
          <p:grpSpPr>
            <a:xfrm>
              <a:off x="162981" y="162981"/>
              <a:ext cx="1196997" cy="1196997"/>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28" name="Picture 2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pic>
        <p:nvPicPr>
          <p:cNvPr id="29" name="Picture 2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366916" y="7231994"/>
            <a:ext cx="4294383" cy="4114800"/>
          </a:xfrm>
          <a:prstGeom prst="rect">
            <a:avLst/>
          </a:prstGeom>
        </p:spPr>
      </p:pic>
      <p:pic>
        <p:nvPicPr>
          <p:cNvPr id="32"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62200" y="4814443"/>
            <a:ext cx="14187092" cy="4024847"/>
          </a:xfrm>
          <a:prstGeom prst="rect">
            <a:avLst/>
          </a:prstGeom>
        </p:spPr>
      </p:pic>
      <p:sp>
        <p:nvSpPr>
          <p:cNvPr id="33" name="TextBox 2"/>
          <p:cNvSpPr txBox="1">
            <a:spLocks noChangeArrowheads="1"/>
          </p:cNvSpPr>
          <p:nvPr/>
        </p:nvSpPr>
        <p:spPr bwMode="auto">
          <a:xfrm>
            <a:off x="3086146" y="5558192"/>
            <a:ext cx="12739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None/>
            </a:pPr>
            <a:r>
              <a:rPr lang="en-US" altLang="en-US" sz="4400" b="1" dirty="0">
                <a:latin typeface="Times New Roman" panose="02020603050405020304" pitchFamily="18" charset="0"/>
                <a:cs typeface="Times New Roman" panose="02020603050405020304" pitchFamily="18" charset="0"/>
              </a:rPr>
              <a:t>2. </a:t>
            </a:r>
            <a:r>
              <a:rPr lang="vi-VN" altLang="en-US" sz="4400" b="1" dirty="0">
                <a:latin typeface="Times New Roman" panose="02020603050405020304" pitchFamily="18" charset="0"/>
                <a:cs typeface="Times New Roman" panose="02020603050405020304" pitchFamily="18" charset="0"/>
              </a:rPr>
              <a:t>Hãy dẫn một đoạn thơ, văn hoặc một mẫu chuyện kể về Bác để chứng minh đức tính giản dị của Bác Hồ?</a:t>
            </a:r>
          </a:p>
        </p:txBody>
      </p:sp>
      <p:sp>
        <p:nvSpPr>
          <p:cNvPr id="2" name="TextBox 1"/>
          <p:cNvSpPr txBox="1"/>
          <p:nvPr/>
        </p:nvSpPr>
        <p:spPr>
          <a:xfrm>
            <a:off x="3258555" y="1043165"/>
            <a:ext cx="11633116" cy="1446550"/>
          </a:xfrm>
          <a:prstGeom prst="rect">
            <a:avLst/>
          </a:prstGeom>
          <a:noFill/>
        </p:spPr>
        <p:txBody>
          <a:bodyPr wrap="square" rtlCol="0">
            <a:prstTxWarp prst="textCanUp">
              <a:avLst/>
            </a:prstTxWarp>
            <a:spAutoFit/>
          </a:bodyPr>
          <a:lstStyle/>
          <a:p>
            <a:pPr algn="ctr"/>
            <a:r>
              <a:rPr lang="en-US" sz="8800" dirty="0" err="1">
                <a:solidFill>
                  <a:schemeClr val="accent6">
                    <a:lumMod val="50000"/>
                  </a:schemeClr>
                </a:solidFill>
                <a:latin typeface="#9Slide05 IcielRukola" panose="02000506050000020003" pitchFamily="2" charset="0"/>
              </a:rPr>
              <a:t>Chúng</a:t>
            </a:r>
            <a:r>
              <a:rPr lang="en-US" sz="8800" dirty="0">
                <a:solidFill>
                  <a:schemeClr val="accent6">
                    <a:lumMod val="50000"/>
                  </a:schemeClr>
                </a:solidFill>
                <a:latin typeface="#9Slide05 IcielRukola" panose="02000506050000020003" pitchFamily="2" charset="0"/>
              </a:rPr>
              <a:t> </a:t>
            </a:r>
            <a:r>
              <a:rPr lang="en-US" sz="8800" dirty="0" err="1">
                <a:solidFill>
                  <a:schemeClr val="accent6">
                    <a:lumMod val="50000"/>
                  </a:schemeClr>
                </a:solidFill>
                <a:latin typeface="#9Slide05 IcielRukola" panose="02000506050000020003" pitchFamily="2" charset="0"/>
              </a:rPr>
              <a:t>em</a:t>
            </a:r>
            <a:r>
              <a:rPr lang="en-US" sz="8800" dirty="0">
                <a:solidFill>
                  <a:schemeClr val="accent6">
                    <a:lumMod val="50000"/>
                  </a:schemeClr>
                </a:solidFill>
                <a:latin typeface="#9Slide05 IcielRukola" panose="02000506050000020003" pitchFamily="2" charset="0"/>
              </a:rPr>
              <a:t> </a:t>
            </a:r>
            <a:r>
              <a:rPr lang="en-US" sz="8800" dirty="0" err="1">
                <a:solidFill>
                  <a:schemeClr val="accent6">
                    <a:lumMod val="50000"/>
                  </a:schemeClr>
                </a:solidFill>
                <a:latin typeface="#9Slide05 IcielRukola" panose="02000506050000020003" pitchFamily="2" charset="0"/>
              </a:rPr>
              <a:t>kể</a:t>
            </a:r>
            <a:r>
              <a:rPr lang="en-US" sz="8800" dirty="0">
                <a:solidFill>
                  <a:schemeClr val="accent6">
                    <a:lumMod val="50000"/>
                  </a:schemeClr>
                </a:solidFill>
                <a:latin typeface="#9Slide05 IcielRukola" panose="02000506050000020003" pitchFamily="2" charset="0"/>
              </a:rPr>
              <a:t> </a:t>
            </a:r>
            <a:r>
              <a:rPr lang="en-US" sz="8800" dirty="0" err="1">
                <a:solidFill>
                  <a:schemeClr val="accent6">
                    <a:lumMod val="50000"/>
                  </a:schemeClr>
                </a:solidFill>
                <a:latin typeface="#9Slide05 IcielRukola" panose="02000506050000020003" pitchFamily="2" charset="0"/>
              </a:rPr>
              <a:t>chuyện</a:t>
            </a:r>
            <a:r>
              <a:rPr lang="en-US" sz="8800" dirty="0">
                <a:solidFill>
                  <a:schemeClr val="accent6">
                    <a:lumMod val="50000"/>
                  </a:schemeClr>
                </a:solidFill>
                <a:latin typeface="#9Slide05 IcielRukola" panose="02000506050000020003" pitchFamily="2" charset="0"/>
              </a:rPr>
              <a:t> </a:t>
            </a:r>
            <a:r>
              <a:rPr lang="en-US" sz="8800" dirty="0" err="1">
                <a:solidFill>
                  <a:schemeClr val="accent6">
                    <a:lumMod val="50000"/>
                  </a:schemeClr>
                </a:solidFill>
                <a:latin typeface="#9Slide05 IcielRukola" panose="02000506050000020003" pitchFamily="2" charset="0"/>
              </a:rPr>
              <a:t>Bác</a:t>
            </a:r>
            <a:r>
              <a:rPr lang="en-US" sz="8800" dirty="0">
                <a:solidFill>
                  <a:schemeClr val="accent6">
                    <a:lumMod val="50000"/>
                  </a:schemeClr>
                </a:solidFill>
                <a:latin typeface="#9Slide05 IcielRukola" panose="02000506050000020003" pitchFamily="2" charset="0"/>
              </a:rPr>
              <a:t> </a:t>
            </a:r>
            <a:r>
              <a:rPr lang="en-US" sz="8800" dirty="0" err="1">
                <a:solidFill>
                  <a:schemeClr val="accent6">
                    <a:lumMod val="50000"/>
                  </a:schemeClr>
                </a:solidFill>
                <a:latin typeface="#9Slide05 IcielRukola" panose="02000506050000020003" pitchFamily="2" charset="0"/>
              </a:rPr>
              <a:t>Hồ</a:t>
            </a:r>
            <a:endParaRPr lang="en-US" sz="8800" dirty="0">
              <a:solidFill>
                <a:schemeClr val="accent6">
                  <a:lumMod val="50000"/>
                </a:schemeClr>
              </a:solidFill>
              <a:latin typeface="#9Slide05 IcielRukola" panose="02000506050000020003" pitchFamily="2" charset="0"/>
            </a:endParaRPr>
          </a:p>
        </p:txBody>
      </p:sp>
      <p:pic>
        <p:nvPicPr>
          <p:cNvPr id="30" name="Picture 4" descr="077"/>
          <p:cNvPicPr>
            <a:picLocks noChangeAspect="1" noChangeArrowheads="1"/>
          </p:cNvPicPr>
          <p:nvPr/>
        </p:nvPicPr>
        <p:blipFill>
          <a:blip r:embed="rId9" cstate="print"/>
          <a:srcRect/>
          <a:stretch>
            <a:fillRect/>
          </a:stretch>
        </p:blipFill>
        <p:spPr bwMode="auto">
          <a:xfrm>
            <a:off x="16381922" y="5672721"/>
            <a:ext cx="1461297" cy="1805132"/>
          </a:xfrm>
          <a:prstGeom prst="rect">
            <a:avLst/>
          </a:prstGeom>
          <a:noFill/>
          <a:ln w="76200" cmpd="tri">
            <a:solidFill>
              <a:schemeClr val="tx1"/>
            </a:solidFill>
            <a:miter lim="800000"/>
            <a:headEnd/>
            <a:tailEnd/>
          </a:ln>
        </p:spPr>
      </p:pic>
      <p:pic>
        <p:nvPicPr>
          <p:cNvPr id="31" name="Picture 7" descr="080811204121-520-474"/>
          <p:cNvPicPr>
            <a:picLocks noChangeAspect="1" noChangeArrowheads="1"/>
          </p:cNvPicPr>
          <p:nvPr/>
        </p:nvPicPr>
        <p:blipFill>
          <a:blip r:embed="rId10"/>
          <a:srcRect/>
          <a:stretch>
            <a:fillRect/>
          </a:stretch>
        </p:blipFill>
        <p:spPr bwMode="auto">
          <a:xfrm>
            <a:off x="934778" y="5620274"/>
            <a:ext cx="1371600" cy="1600200"/>
          </a:xfrm>
          <a:prstGeom prst="rect">
            <a:avLst/>
          </a:prstGeom>
          <a:noFill/>
          <a:ln w="76200" cmpd="tri">
            <a:solidFill>
              <a:schemeClr val="tx1"/>
            </a:solidFill>
            <a:miter lim="800000"/>
            <a:headEnd/>
            <a:tailEnd/>
          </a:ln>
        </p:spPr>
      </p:pic>
      <p:pic>
        <p:nvPicPr>
          <p:cNvPr id="35" name="Picture 22" descr="img019"/>
          <p:cNvPicPr>
            <a:picLocks noChangeAspect="1" noChangeArrowheads="1"/>
          </p:cNvPicPr>
          <p:nvPr/>
        </p:nvPicPr>
        <p:blipFill>
          <a:blip r:embed="rId11" cstate="print"/>
          <a:srcRect/>
          <a:stretch>
            <a:fillRect/>
          </a:stretch>
        </p:blipFill>
        <p:spPr bwMode="auto">
          <a:xfrm>
            <a:off x="2715584" y="3114996"/>
            <a:ext cx="1905000" cy="1371600"/>
          </a:xfrm>
          <a:prstGeom prst="rect">
            <a:avLst/>
          </a:prstGeom>
          <a:noFill/>
          <a:ln w="76200" cmpd="tri">
            <a:solidFill>
              <a:srgbClr val="000000"/>
            </a:solidFill>
            <a:miter lim="800000"/>
            <a:headEnd/>
            <a:tailEnd/>
          </a:ln>
        </p:spPr>
      </p:pic>
      <p:pic>
        <p:nvPicPr>
          <p:cNvPr id="36" name="Picture 23" descr="img020"/>
          <p:cNvPicPr>
            <a:picLocks noChangeAspect="1" noChangeArrowheads="1"/>
          </p:cNvPicPr>
          <p:nvPr/>
        </p:nvPicPr>
        <p:blipFill>
          <a:blip r:embed="rId12" cstate="print"/>
          <a:srcRect/>
          <a:stretch>
            <a:fillRect/>
          </a:stretch>
        </p:blipFill>
        <p:spPr bwMode="auto">
          <a:xfrm>
            <a:off x="8008313" y="3059492"/>
            <a:ext cx="2133600" cy="1362075"/>
          </a:xfrm>
          <a:prstGeom prst="rect">
            <a:avLst/>
          </a:prstGeom>
          <a:noFill/>
          <a:ln w="76200" cmpd="tri">
            <a:solidFill>
              <a:srgbClr val="000000"/>
            </a:solidFill>
            <a:miter lim="800000"/>
            <a:headEnd/>
            <a:tailEnd/>
          </a:ln>
        </p:spPr>
      </p:pic>
      <p:pic>
        <p:nvPicPr>
          <p:cNvPr id="37" name="Picture 25" descr="img026"/>
          <p:cNvPicPr>
            <a:picLocks noChangeAspect="1" noChangeArrowheads="1"/>
          </p:cNvPicPr>
          <p:nvPr/>
        </p:nvPicPr>
        <p:blipFill>
          <a:blip r:embed="rId13" cstate="print"/>
          <a:srcRect/>
          <a:stretch>
            <a:fillRect/>
          </a:stretch>
        </p:blipFill>
        <p:spPr bwMode="auto">
          <a:xfrm>
            <a:off x="3354816" y="8294356"/>
            <a:ext cx="2362200" cy="1519238"/>
          </a:xfrm>
          <a:prstGeom prst="rect">
            <a:avLst/>
          </a:prstGeom>
          <a:noFill/>
          <a:ln w="76200" cmpd="tri">
            <a:solidFill>
              <a:srgbClr val="000000"/>
            </a:solidFill>
            <a:miter lim="800000"/>
            <a:headEnd/>
            <a:tailEnd/>
          </a:ln>
        </p:spPr>
      </p:pic>
      <p:pic>
        <p:nvPicPr>
          <p:cNvPr id="38" name="Picture 28" descr="img013"/>
          <p:cNvPicPr>
            <a:picLocks noChangeAspect="1" noChangeArrowheads="1"/>
          </p:cNvPicPr>
          <p:nvPr/>
        </p:nvPicPr>
        <p:blipFill>
          <a:blip r:embed="rId14" cstate="print"/>
          <a:srcRect/>
          <a:stretch>
            <a:fillRect/>
          </a:stretch>
        </p:blipFill>
        <p:spPr bwMode="auto">
          <a:xfrm>
            <a:off x="8471990" y="8344362"/>
            <a:ext cx="2133600" cy="1419225"/>
          </a:xfrm>
          <a:prstGeom prst="rect">
            <a:avLst/>
          </a:prstGeom>
          <a:noFill/>
          <a:ln w="76200" cmpd="tri">
            <a:solidFill>
              <a:srgbClr val="000000"/>
            </a:solidFill>
            <a:miter lim="800000"/>
            <a:headEnd/>
            <a:tailEnd/>
          </a:ln>
        </p:spPr>
      </p:pic>
      <p:pic>
        <p:nvPicPr>
          <p:cNvPr id="39" name="Picture 31" descr="bac_ho"/>
          <p:cNvPicPr>
            <a:picLocks noChangeAspect="1" noChangeArrowheads="1"/>
          </p:cNvPicPr>
          <p:nvPr/>
        </p:nvPicPr>
        <p:blipFill>
          <a:blip r:embed="rId15"/>
          <a:srcRect/>
          <a:stretch>
            <a:fillRect/>
          </a:stretch>
        </p:blipFill>
        <p:spPr bwMode="auto">
          <a:xfrm>
            <a:off x="13154362" y="8295920"/>
            <a:ext cx="2133600" cy="1538287"/>
          </a:xfrm>
          <a:prstGeom prst="rect">
            <a:avLst/>
          </a:prstGeom>
          <a:noFill/>
          <a:ln w="76200" cmpd="tri">
            <a:solidFill>
              <a:schemeClr val="tx2"/>
            </a:solidFill>
            <a:miter lim="800000"/>
            <a:headEnd/>
            <a:tailEnd/>
          </a:ln>
        </p:spPr>
      </p:pic>
      <p:pic>
        <p:nvPicPr>
          <p:cNvPr id="40" name="Picture 34" descr="img011"/>
          <p:cNvPicPr>
            <a:picLocks noChangeAspect="1" noChangeArrowheads="1"/>
          </p:cNvPicPr>
          <p:nvPr/>
        </p:nvPicPr>
        <p:blipFill>
          <a:blip r:embed="rId16" cstate="print"/>
          <a:srcRect/>
          <a:stretch>
            <a:fillRect/>
          </a:stretch>
        </p:blipFill>
        <p:spPr bwMode="auto">
          <a:xfrm>
            <a:off x="14298059" y="3013704"/>
            <a:ext cx="2286000" cy="1371600"/>
          </a:xfrm>
          <a:prstGeom prst="rect">
            <a:avLst/>
          </a:prstGeom>
          <a:noFill/>
          <a:ln w="76200" cmpd="tri">
            <a:solidFill>
              <a:srgbClr val="000000"/>
            </a:solidFill>
            <a:miter lim="800000"/>
            <a:headEnd/>
            <a:tailEnd/>
          </a:ln>
        </p:spPr>
      </p:pic>
    </p:spTree>
    <p:extLst>
      <p:ext uri="{BB962C8B-B14F-4D97-AF65-F5344CB8AC3E}">
        <p14:creationId xmlns:p14="http://schemas.microsoft.com/office/powerpoint/2010/main" val="347101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barn(inVertical)">
                                      <p:cBhvr>
                                        <p:cTn id="18" dur="500"/>
                                        <p:tgtEl>
                                          <p:spTgt spid="33"/>
                                        </p:tgtEl>
                                      </p:cBhvr>
                                    </p:animEffect>
                                  </p:childTnLst>
                                </p:cTn>
                              </p:par>
                              <p:par>
                                <p:cTn id="19" presetID="16" presetClass="entr" presetSubtype="2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barn(inVertical)">
                                      <p:cBhvr>
                                        <p:cTn id="30" dur="500"/>
                                        <p:tgtEl>
                                          <p:spTgt spid="36"/>
                                        </p:tgtEl>
                                      </p:cBhvr>
                                    </p:animEffect>
                                  </p:childTnLst>
                                </p:cTn>
                              </p:par>
                              <p:par>
                                <p:cTn id="31" presetID="16" presetClass="entr" presetSubtype="21"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barn(inVertical)">
                                      <p:cBhvr>
                                        <p:cTn id="36" dur="500"/>
                                        <p:tgtEl>
                                          <p:spTgt spid="38"/>
                                        </p:tgtEl>
                                      </p:cBhvr>
                                    </p:animEffect>
                                  </p:childTnLst>
                                </p:cTn>
                              </p:par>
                              <p:par>
                                <p:cTn id="37" presetID="16" presetClass="entr" presetSubtype="2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arn(inVertical)">
                                      <p:cBhvr>
                                        <p:cTn id="39" dur="500"/>
                                        <p:tgtEl>
                                          <p:spTgt spid="39"/>
                                        </p:tgtEl>
                                      </p:cBhvr>
                                    </p:animEffect>
                                  </p:childTnLst>
                                </p:cTn>
                              </p:par>
                              <p:par>
                                <p:cTn id="40" presetID="16" presetClass="entr" presetSubtype="21"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2"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82362" y="9115698"/>
            <a:ext cx="3352965" cy="2840876"/>
          </a:xfrm>
          <a:prstGeom prst="rect">
            <a:avLst/>
          </a:prstGeom>
        </p:spPr>
      </p:pic>
      <p:grpSp>
        <p:nvGrpSpPr>
          <p:cNvPr id="23" name="Group 28"/>
          <p:cNvGrpSpPr/>
          <p:nvPr/>
        </p:nvGrpSpPr>
        <p:grpSpPr>
          <a:xfrm>
            <a:off x="13732933" y="-608962"/>
            <a:ext cx="1142219" cy="1142219"/>
            <a:chOff x="0" y="0"/>
            <a:chExt cx="1522959" cy="1522959"/>
          </a:xfrm>
        </p:grpSpPr>
        <p:grpSp>
          <p:nvGrpSpPr>
            <p:cNvPr id="24" name="Group 29"/>
            <p:cNvGrpSpPr/>
            <p:nvPr/>
          </p:nvGrpSpPr>
          <p:grpSpPr>
            <a:xfrm>
              <a:off x="0" y="0"/>
              <a:ext cx="1522959" cy="1522959"/>
              <a:chOff x="0" y="0"/>
              <a:chExt cx="812800" cy="812800"/>
            </a:xfrm>
          </p:grpSpPr>
          <p:sp>
            <p:nvSpPr>
              <p:cNvPr id="28"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9"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32"/>
            <p:cNvGrpSpPr/>
            <p:nvPr/>
          </p:nvGrpSpPr>
          <p:grpSpPr>
            <a:xfrm>
              <a:off x="162981" y="162981"/>
              <a:ext cx="1196997" cy="1196997"/>
              <a:chOff x="0" y="0"/>
              <a:chExt cx="812800" cy="812800"/>
            </a:xfrm>
          </p:grpSpPr>
          <p:sp>
            <p:nvSpPr>
              <p:cNvPr id="26"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0" name="Picture 3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pic>
        <p:nvPicPr>
          <p:cNvPr id="31" name="Picture 3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728082" y="7319099"/>
            <a:ext cx="4294383" cy="4114800"/>
          </a:xfrm>
          <a:prstGeom prst="rect">
            <a:avLst/>
          </a:prstGeom>
        </p:spPr>
      </p:pic>
      <p:pic>
        <p:nvPicPr>
          <p:cNvPr id="12" name="Picture 4"/>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5486400" y="341404"/>
            <a:ext cx="5634990" cy="1056561"/>
          </a:xfrm>
          <a:prstGeom prst="rect">
            <a:avLst/>
          </a:prstGeom>
        </p:spPr>
      </p:pic>
      <p:sp>
        <p:nvSpPr>
          <p:cNvPr id="5" name="TextBox 4"/>
          <p:cNvSpPr txBox="1"/>
          <p:nvPr/>
        </p:nvSpPr>
        <p:spPr>
          <a:xfrm>
            <a:off x="5486400" y="309014"/>
            <a:ext cx="563499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r>
              <a:rPr lang="en-US" sz="5400" b="1" dirty="0">
                <a:latin typeface="Times New Roman" panose="02020603050405020304" pitchFamily="18" charset="0"/>
                <a:cs typeface="Times New Roman" panose="02020603050405020304" pitchFamily="18" charset="0"/>
              </a:rPr>
              <a:t> – </a:t>
            </a:r>
            <a:r>
              <a:rPr lang="en-US" sz="5400" b="1" dirty="0" err="1">
                <a:latin typeface="Times New Roman" panose="02020603050405020304" pitchFamily="18" charset="0"/>
                <a:cs typeface="Times New Roman" panose="02020603050405020304" pitchFamily="18" charset="0"/>
              </a:rPr>
              <a:t>chú</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thích</a:t>
            </a:r>
            <a:endParaRPr lang="en-US" sz="5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524000" y="1995038"/>
            <a:ext cx="11630108"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Đọc</a:t>
            </a:r>
            <a:endParaRPr lang="en-US" sz="4400" dirty="0">
              <a:latin typeface="Times New Roman" panose="02020603050405020304" pitchFamily="18" charset="0"/>
              <a:cs typeface="Times New Roman" panose="02020603050405020304" pitchFamily="18" charset="0"/>
            </a:endParaRPr>
          </a:p>
        </p:txBody>
      </p:sp>
      <p:pic>
        <p:nvPicPr>
          <p:cNvPr id="32"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49553">
            <a:off x="-641042" y="4211723"/>
            <a:ext cx="1562518" cy="1289788"/>
          </a:xfrm>
          <a:prstGeom prst="rect">
            <a:avLst/>
          </a:prstGeom>
        </p:spPr>
      </p:pic>
      <p:sp>
        <p:nvSpPr>
          <p:cNvPr id="34" name="TextBox 9"/>
          <p:cNvSpPr txBox="1"/>
          <p:nvPr/>
        </p:nvSpPr>
        <p:spPr>
          <a:xfrm>
            <a:off x="4663936" y="3675103"/>
            <a:ext cx="10744200" cy="2636171"/>
          </a:xfrm>
          <a:prstGeom prst="rect">
            <a:avLst/>
          </a:prstGeom>
        </p:spPr>
        <p:txBody>
          <a:bodyPr wrap="square" lIns="0" tIns="0" rIns="0" bIns="0" rtlCol="0" anchor="t">
            <a:spAutoFit/>
          </a:bodyPr>
          <a:lstStyle/>
          <a:p>
            <a:pPr marL="1101093" lvl="1" indent="-550547" algn="just">
              <a:lnSpc>
                <a:spcPts val="7140"/>
              </a:lnSpc>
              <a:buFont typeface="Arial"/>
              <a:buChar char="•"/>
            </a:pPr>
            <a:r>
              <a:rPr lang="en-US" sz="4400" dirty="0" err="1">
                <a:latin typeface="Times New Roman" panose="02020603050405020304" pitchFamily="18" charset="0"/>
                <a:cs typeface="Times New Roman" panose="02020603050405020304" pitchFamily="18" charset="0"/>
              </a:rPr>
              <a:t>Yêu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to,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ràng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chảy</a:t>
            </a:r>
            <a:r>
              <a:rPr lang="en-US" sz="4400" dirty="0">
                <a:latin typeface="Times New Roman" panose="02020603050405020304" pitchFamily="18" charset="0"/>
                <a:cs typeface="Times New Roman" panose="02020603050405020304" pitchFamily="18" charset="0"/>
              </a:rPr>
              <a:t>.</a:t>
            </a:r>
          </a:p>
          <a:p>
            <a:pPr marL="1101093" lvl="1" indent="-550547" algn="just">
              <a:lnSpc>
                <a:spcPts val="7140"/>
              </a:lnSpc>
              <a:buFont typeface="Arial"/>
              <a:buChar char="•"/>
            </a:pPr>
            <a:r>
              <a:rPr lang="en-US" sz="4400" dirty="0">
                <a:latin typeface="Times New Roman" panose="02020603050405020304" pitchFamily="18" charset="0"/>
                <a:cs typeface="Times New Roman" panose="02020603050405020304" pitchFamily="18" charset="0"/>
              </a:rPr>
              <a:t>HS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cột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p>
        </p:txBody>
      </p:sp>
      <p:pic>
        <p:nvPicPr>
          <p:cNvPr id="36" name="Picture 4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9780" y="5617393"/>
            <a:ext cx="4285296" cy="3739895"/>
          </a:xfrm>
          <a:prstGeom prst="rect">
            <a:avLst/>
          </a:prstGeom>
        </p:spPr>
      </p:pic>
      <p:pic>
        <p:nvPicPr>
          <p:cNvPr id="37" name="Picture 2"/>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a:xfrm>
            <a:off x="4663936" y="2712934"/>
            <a:ext cx="11302109" cy="4774406"/>
          </a:xfrm>
          <a:prstGeom prst="rect">
            <a:avLst/>
          </a:prstGeom>
        </p:spPr>
      </p:pic>
    </p:spTree>
    <p:extLst>
      <p:ext uri="{BB962C8B-B14F-4D97-AF65-F5344CB8AC3E}">
        <p14:creationId xmlns:p14="http://schemas.microsoft.com/office/powerpoint/2010/main" val="246779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arn(inVertical)">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705440" y="-1389339"/>
            <a:ext cx="3352965" cy="2840876"/>
          </a:xfrm>
          <a:prstGeom prst="rect">
            <a:avLst/>
          </a:prstGeom>
        </p:spPr>
      </p:pic>
      <p:pic>
        <p:nvPicPr>
          <p:cNvPr id="18"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0496" y="8842342"/>
            <a:ext cx="3352965" cy="2840876"/>
          </a:xfrm>
          <a:prstGeom prst="rect">
            <a:avLst/>
          </a:prstGeom>
        </p:spPr>
      </p:pic>
      <p:grpSp>
        <p:nvGrpSpPr>
          <p:cNvPr id="21" name="Group 21"/>
          <p:cNvGrpSpPr/>
          <p:nvPr/>
        </p:nvGrpSpPr>
        <p:grpSpPr>
          <a:xfrm>
            <a:off x="10609179" y="9850018"/>
            <a:ext cx="1172978" cy="1172978"/>
            <a:chOff x="0" y="0"/>
            <a:chExt cx="1563971" cy="1563971"/>
          </a:xfrm>
        </p:grpSpPr>
        <p:grpSp>
          <p:nvGrpSpPr>
            <p:cNvPr id="22" name="Group 22"/>
            <p:cNvGrpSpPr/>
            <p:nvPr/>
          </p:nvGrpSpPr>
          <p:grpSpPr>
            <a:xfrm>
              <a:off x="0" y="0"/>
              <a:ext cx="1563971" cy="1563971"/>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45E4D"/>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nvGrpSpPr>
            <p:cNvPr id="25" name="Group 25"/>
            <p:cNvGrpSpPr/>
            <p:nvPr/>
          </p:nvGrpSpPr>
          <p:grpSpPr>
            <a:xfrm>
              <a:off x="167370" y="167370"/>
              <a:ext cx="1229231" cy="1229231"/>
              <a:chOff x="0" y="0"/>
              <a:chExt cx="812800" cy="812800"/>
            </a:xfrm>
          </p:grpSpPr>
          <p:sp>
            <p:nvSpPr>
              <p:cNvPr id="26" name="Freeform 2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sp>
          <p:sp>
            <p:nvSpPr>
              <p:cNvPr id="27" name="TextBox 27"/>
              <p:cNvSpPr txBox="1"/>
              <p:nvPr/>
            </p:nvSpPr>
            <p:spPr>
              <a:xfrm>
                <a:off x="76200" y="38100"/>
                <a:ext cx="660400" cy="698500"/>
              </a:xfrm>
              <a:prstGeom prst="rect">
                <a:avLst/>
              </a:prstGeom>
            </p:spPr>
            <p:txBody>
              <a:bodyPr lIns="50800" tIns="50800" rIns="50800" bIns="50800" rtlCol="0" anchor="ctr"/>
              <a:lstStyle/>
              <a:p>
                <a:pPr algn="ctr">
                  <a:lnSpc>
                    <a:spcPts val="3171"/>
                  </a:lnSpc>
                </a:pPr>
                <a:endParaRPr/>
              </a:p>
            </p:txBody>
          </p:sp>
        </p:grpSp>
      </p:grpSp>
      <p:grpSp>
        <p:nvGrpSpPr>
          <p:cNvPr id="28" name="Group 28"/>
          <p:cNvGrpSpPr/>
          <p:nvPr/>
        </p:nvGrpSpPr>
        <p:grpSpPr>
          <a:xfrm>
            <a:off x="6237930" y="-571110"/>
            <a:ext cx="1142219" cy="1142219"/>
            <a:chOff x="0" y="0"/>
            <a:chExt cx="1522959" cy="1522959"/>
          </a:xfrm>
        </p:grpSpPr>
        <p:grpSp>
          <p:nvGrpSpPr>
            <p:cNvPr id="29" name="Group 29"/>
            <p:cNvGrpSpPr/>
            <p:nvPr/>
          </p:nvGrpSpPr>
          <p:grpSpPr>
            <a:xfrm>
              <a:off x="0" y="0"/>
              <a:ext cx="1522959" cy="1522959"/>
              <a:chOff x="0" y="0"/>
              <a:chExt cx="812800" cy="812800"/>
            </a:xfrm>
          </p:grpSpPr>
          <p:sp>
            <p:nvSpPr>
              <p:cNvPr id="3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745E4D"/>
              </a:solidFill>
            </p:spPr>
          </p:sp>
          <p:sp>
            <p:nvSpPr>
              <p:cNvPr id="3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32" name="Group 32"/>
            <p:cNvGrpSpPr/>
            <p:nvPr/>
          </p:nvGrpSpPr>
          <p:grpSpPr>
            <a:xfrm>
              <a:off x="162981" y="162981"/>
              <a:ext cx="1196997" cy="1196997"/>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DC1A7"/>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5" name="Picture 3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pic>
        <p:nvPicPr>
          <p:cNvPr id="36" name="Picture 3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911213" y="7309094"/>
            <a:ext cx="4294383" cy="4114800"/>
          </a:xfrm>
          <a:prstGeom prst="rect">
            <a:avLst/>
          </a:prstGeom>
        </p:spPr>
      </p:pic>
      <p:sp>
        <p:nvSpPr>
          <p:cNvPr id="44" name="Text Box 22"/>
          <p:cNvSpPr txBox="1">
            <a:spLocks noChangeArrowheads="1"/>
          </p:cNvSpPr>
          <p:nvPr/>
        </p:nvSpPr>
        <p:spPr bwMode="auto">
          <a:xfrm>
            <a:off x="1905698" y="1560651"/>
            <a:ext cx="15185011" cy="1311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60000"/>
              </a:lnSpc>
              <a:spcBef>
                <a:spcPct val="50000"/>
              </a:spcBef>
              <a:buFontTx/>
              <a:buNone/>
            </a:pP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Bác</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Hồ</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đó</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chiếc</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áo</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nâu</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giản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dị</a:t>
            </a:r>
            <a:r>
              <a:rPr lang="en-US" altLang="en-US" sz="4400" i="1" dirty="0">
                <a:latin typeface="Times New Roman" panose="02020603050405020304" pitchFamily="18" charset="0"/>
                <a:cs typeface="Times New Roman" panose="02020603050405020304" pitchFamily="18" charset="0"/>
              </a:rPr>
              <a:t>,</a:t>
            </a:r>
          </a:p>
          <a:p>
            <a:pPr algn="just" eaLnBrk="1" hangingPunct="1">
              <a:lnSpc>
                <a:spcPct val="70000"/>
              </a:lnSpc>
              <a:spcBef>
                <a:spcPct val="50000"/>
              </a:spcBef>
              <a:buFontTx/>
              <a:buNone/>
            </a:pPr>
            <a:r>
              <a:rPr lang="en-US" altLang="en-US" sz="4400" i="1" dirty="0" err="1">
                <a:latin typeface="Times New Roman" panose="02020603050405020304" pitchFamily="18" charset="0"/>
                <a:cs typeface="Times New Roman" panose="02020603050405020304" pitchFamily="18" charset="0"/>
              </a:rPr>
              <a:t>Màu</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quê</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hương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bền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bỉ</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đậm</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đà</a:t>
            </a:r>
            <a:r>
              <a:rPr lang="en-US" altLang="en-US" sz="4400" i="1" dirty="0">
                <a:latin typeface="Times New Roman" panose="02020603050405020304" pitchFamily="18" charset="0"/>
                <a:cs typeface="Times New Roman" panose="02020603050405020304" pitchFamily="18" charset="0"/>
              </a:rPr>
              <a:t>.</a:t>
            </a:r>
          </a:p>
        </p:txBody>
      </p:sp>
      <p:sp>
        <p:nvSpPr>
          <p:cNvPr id="45" name="Text Box 24"/>
          <p:cNvSpPr txBox="1">
            <a:spLocks noChangeArrowheads="1"/>
          </p:cNvSpPr>
          <p:nvPr/>
        </p:nvSpPr>
        <p:spPr bwMode="auto">
          <a:xfrm>
            <a:off x="8839200" y="3089592"/>
            <a:ext cx="8305800" cy="137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70000"/>
              </a:lnSpc>
              <a:spcBef>
                <a:spcPct val="50000"/>
              </a:spcBef>
              <a:buFontTx/>
              <a:buNone/>
            </a:pP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Nhớ</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Ông</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Cụ</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mắt</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sáng</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ngời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a:t>
            </a:r>
          </a:p>
          <a:p>
            <a:pPr algn="just" eaLnBrk="1" hangingPunct="1">
              <a:lnSpc>
                <a:spcPct val="70000"/>
              </a:lnSpc>
              <a:spcBef>
                <a:spcPct val="50000"/>
              </a:spcBef>
              <a:buFontTx/>
              <a:buNone/>
            </a:pP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Áo</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nâu</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túi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vải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đẹp</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tươi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lạ</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thường</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46" name="Text Box 25"/>
          <p:cNvSpPr txBox="1">
            <a:spLocks noChangeArrowheads="1"/>
          </p:cNvSpPr>
          <p:nvPr/>
        </p:nvSpPr>
        <p:spPr bwMode="auto">
          <a:xfrm>
            <a:off x="6083798" y="8017501"/>
            <a:ext cx="10972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50000"/>
              </a:spcBef>
              <a:buFontTx/>
              <a:buNone/>
            </a:pP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Bác</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thường</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để</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lại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đĩa</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thịt</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gà</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mà</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ăn</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trọn</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mấy</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quả</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cà</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xứ</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Nghệ</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Tránh</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nói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to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và</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đi</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rất</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nhẹ</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ở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 </a:t>
            </a:r>
            <a:r>
              <a:rPr lang="en-US" altLang="en-US" sz="4400" b="1" i="1" dirty="0" err="1">
                <a:solidFill>
                  <a:schemeClr val="accent6">
                    <a:lumMod val="50000"/>
                  </a:schemeClr>
                </a:solidFill>
                <a:latin typeface="Times New Roman" panose="02020603050405020304" pitchFamily="18" charset="0"/>
                <a:cs typeface="Times New Roman" panose="02020603050405020304" pitchFamily="18" charset="0"/>
              </a:rPr>
              <a:t>vườn</a:t>
            </a:r>
            <a:r>
              <a:rPr lang="en-US" altLang="en-US" sz="4400" b="1" i="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47" name="Text Box 26"/>
          <p:cNvSpPr txBox="1">
            <a:spLocks noChangeArrowheads="1"/>
          </p:cNvSpPr>
          <p:nvPr/>
        </p:nvSpPr>
        <p:spPr bwMode="auto">
          <a:xfrm>
            <a:off x="1589594" y="4523834"/>
            <a:ext cx="9022202" cy="273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60000"/>
              </a:lnSpc>
              <a:spcBef>
                <a:spcPct val="50000"/>
              </a:spcBef>
              <a:buFontTx/>
              <a:buNone/>
            </a:pP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Bác</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để</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tình</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thương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cho</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chúng</a:t>
            </a:r>
            <a:r>
              <a:rPr lang="en-US" altLang="en-US" sz="4400" i="1" dirty="0">
                <a:latin typeface="Times New Roman" panose="02020603050405020304" pitchFamily="18" charset="0"/>
                <a:cs typeface="Times New Roman" panose="02020603050405020304" pitchFamily="18" charset="0"/>
              </a:rPr>
              <a:t> con</a:t>
            </a:r>
          </a:p>
          <a:p>
            <a:pPr algn="just" eaLnBrk="1" hangingPunct="1">
              <a:lnSpc>
                <a:spcPct val="60000"/>
              </a:lnSpc>
              <a:spcBef>
                <a:spcPct val="50000"/>
              </a:spcBef>
              <a:buFontTx/>
              <a:buNone/>
            </a:pPr>
            <a:r>
              <a:rPr lang="en-US" altLang="en-US" sz="4400" i="1" dirty="0" err="1">
                <a:latin typeface="Times New Roman" panose="02020603050405020304" pitchFamily="18" charset="0"/>
                <a:cs typeface="Times New Roman" panose="02020603050405020304" pitchFamily="18" charset="0"/>
              </a:rPr>
              <a:t>Một</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đời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thanh</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bạch</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chẳng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vàng</a:t>
            </a:r>
            <a:r>
              <a:rPr lang="en-US" altLang="en-US" sz="4400" i="1" dirty="0">
                <a:latin typeface="Times New Roman" panose="02020603050405020304" pitchFamily="18" charset="0"/>
                <a:cs typeface="Times New Roman" panose="02020603050405020304" pitchFamily="18" charset="0"/>
              </a:rPr>
              <a:t> son</a:t>
            </a:r>
          </a:p>
          <a:p>
            <a:pPr algn="just" eaLnBrk="1" hangingPunct="1">
              <a:lnSpc>
                <a:spcPct val="60000"/>
              </a:lnSpc>
              <a:spcBef>
                <a:spcPct val="50000"/>
              </a:spcBef>
              <a:buFontTx/>
              <a:buNone/>
            </a:pPr>
            <a:r>
              <a:rPr lang="en-US" altLang="en-US" sz="4400" i="1" dirty="0" err="1">
                <a:latin typeface="Times New Roman" panose="02020603050405020304" pitchFamily="18" charset="0"/>
                <a:cs typeface="Times New Roman" panose="02020603050405020304" pitchFamily="18" charset="0"/>
              </a:rPr>
              <a:t>Mênh</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mông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áo</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vải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hồn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muôn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trượng</a:t>
            </a:r>
            <a:endParaRPr lang="en-US" altLang="en-US" sz="4400" i="1" dirty="0">
              <a:latin typeface="Times New Roman" panose="02020603050405020304" pitchFamily="18" charset="0"/>
              <a:cs typeface="Times New Roman" panose="02020603050405020304" pitchFamily="18" charset="0"/>
            </a:endParaRPr>
          </a:p>
          <a:p>
            <a:pPr algn="just" eaLnBrk="1" hangingPunct="1">
              <a:lnSpc>
                <a:spcPct val="60000"/>
              </a:lnSpc>
              <a:spcBef>
                <a:spcPct val="50000"/>
              </a:spcBef>
              <a:buFontTx/>
              <a:buNone/>
            </a:pPr>
            <a:r>
              <a:rPr lang="en-US" altLang="en-US" sz="4400" i="1" dirty="0" err="1">
                <a:latin typeface="Times New Roman" panose="02020603050405020304" pitchFamily="18" charset="0"/>
                <a:cs typeface="Times New Roman" panose="02020603050405020304" pitchFamily="18" charset="0"/>
              </a:rPr>
              <a:t>Hơn</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tượng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đồng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phơi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những</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lối</a:t>
            </a:r>
            <a:r>
              <a:rPr lang="en-US" altLang="en-US" sz="4400" i="1" dirty="0">
                <a:latin typeface="Times New Roman" panose="02020603050405020304" pitchFamily="18" charset="0"/>
                <a:cs typeface="Times New Roman" panose="02020603050405020304" pitchFamily="18" charset="0"/>
              </a:rPr>
              <a:t> </a:t>
            </a:r>
            <a:r>
              <a:rPr lang="en-US" altLang="en-US" sz="4400" i="1" dirty="0" err="1">
                <a:latin typeface="Times New Roman" panose="02020603050405020304" pitchFamily="18" charset="0"/>
                <a:cs typeface="Times New Roman" panose="02020603050405020304" pitchFamily="18" charset="0"/>
              </a:rPr>
              <a:t>mòn</a:t>
            </a:r>
            <a:r>
              <a:rPr lang="en-US" altLang="en-US" sz="4400" i="1"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dissolv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dissolve">
                                      <p:cBhvr>
                                        <p:cTn id="12" dur="500"/>
                                        <p:tgtEl>
                                          <p:spTgt spid="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dissolv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dissolve">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2"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82362" y="9115698"/>
            <a:ext cx="3352965" cy="2840876"/>
          </a:xfrm>
          <a:prstGeom prst="rect">
            <a:avLst/>
          </a:prstGeom>
        </p:spPr>
      </p:pic>
      <p:grpSp>
        <p:nvGrpSpPr>
          <p:cNvPr id="23" name="Group 28"/>
          <p:cNvGrpSpPr/>
          <p:nvPr/>
        </p:nvGrpSpPr>
        <p:grpSpPr>
          <a:xfrm>
            <a:off x="13732933" y="-608962"/>
            <a:ext cx="1142219" cy="1142219"/>
            <a:chOff x="0" y="0"/>
            <a:chExt cx="1522959" cy="1522959"/>
          </a:xfrm>
        </p:grpSpPr>
        <p:grpSp>
          <p:nvGrpSpPr>
            <p:cNvPr id="24" name="Group 29"/>
            <p:cNvGrpSpPr/>
            <p:nvPr/>
          </p:nvGrpSpPr>
          <p:grpSpPr>
            <a:xfrm>
              <a:off x="0" y="0"/>
              <a:ext cx="1522959" cy="1522959"/>
              <a:chOff x="0" y="0"/>
              <a:chExt cx="812800" cy="812800"/>
            </a:xfrm>
          </p:grpSpPr>
          <p:sp>
            <p:nvSpPr>
              <p:cNvPr id="28"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9"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32"/>
            <p:cNvGrpSpPr/>
            <p:nvPr/>
          </p:nvGrpSpPr>
          <p:grpSpPr>
            <a:xfrm>
              <a:off x="162981" y="162981"/>
              <a:ext cx="1196997" cy="1196997"/>
              <a:chOff x="0" y="0"/>
              <a:chExt cx="812800" cy="812800"/>
            </a:xfrm>
          </p:grpSpPr>
          <p:sp>
            <p:nvSpPr>
              <p:cNvPr id="26"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0" name="Picture 3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pic>
        <p:nvPicPr>
          <p:cNvPr id="31" name="Picture 3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728082" y="7319099"/>
            <a:ext cx="4294383" cy="4114800"/>
          </a:xfrm>
          <a:prstGeom prst="rect">
            <a:avLst/>
          </a:prstGeom>
        </p:spPr>
      </p:pic>
      <p:pic>
        <p:nvPicPr>
          <p:cNvPr id="12" name="Picture 4"/>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5486400" y="341404"/>
            <a:ext cx="5634990" cy="1056561"/>
          </a:xfrm>
          <a:prstGeom prst="rect">
            <a:avLst/>
          </a:prstGeom>
        </p:spPr>
      </p:pic>
      <p:sp>
        <p:nvSpPr>
          <p:cNvPr id="5" name="TextBox 4"/>
          <p:cNvSpPr txBox="1"/>
          <p:nvPr/>
        </p:nvSpPr>
        <p:spPr>
          <a:xfrm>
            <a:off x="5486400" y="309014"/>
            <a:ext cx="5634990"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1. </a:t>
            </a:r>
            <a:r>
              <a:rPr lang="en-US" sz="5400" b="1" dirty="0" err="1">
                <a:latin typeface="Times New Roman" panose="02020603050405020304" pitchFamily="18" charset="0"/>
                <a:cs typeface="Times New Roman" panose="02020603050405020304" pitchFamily="18" charset="0"/>
              </a:rPr>
              <a:t>Đọc</a:t>
            </a:r>
            <a:r>
              <a:rPr lang="en-US" sz="5400" b="1" dirty="0">
                <a:latin typeface="Times New Roman" panose="02020603050405020304" pitchFamily="18" charset="0"/>
                <a:cs typeface="Times New Roman" panose="02020603050405020304" pitchFamily="18" charset="0"/>
              </a:rPr>
              <a:t> – </a:t>
            </a:r>
            <a:r>
              <a:rPr lang="en-US" sz="5400" b="1" dirty="0" err="1">
                <a:latin typeface="Times New Roman" panose="02020603050405020304" pitchFamily="18" charset="0"/>
                <a:cs typeface="Times New Roman" panose="02020603050405020304" pitchFamily="18" charset="0"/>
              </a:rPr>
              <a:t>chú</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thích</a:t>
            </a:r>
            <a:endParaRPr lang="en-US" sz="54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1524000" y="1995038"/>
            <a:ext cx="11630108"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b. </a:t>
            </a:r>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khó</a:t>
            </a:r>
            <a:endParaRPr lang="en-US" sz="4400" dirty="0">
              <a:latin typeface="Times New Roman" panose="02020603050405020304" pitchFamily="18" charset="0"/>
              <a:cs typeface="Times New Roman" panose="02020603050405020304" pitchFamily="18" charset="0"/>
            </a:endParaRPr>
          </a:p>
        </p:txBody>
      </p:sp>
      <p:pic>
        <p:nvPicPr>
          <p:cNvPr id="32"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49553">
            <a:off x="-641042" y="4211723"/>
            <a:ext cx="1562518" cy="1289788"/>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01270334"/>
              </p:ext>
            </p:extLst>
          </p:nvPr>
        </p:nvGraphicFramePr>
        <p:xfrm>
          <a:off x="1096725" y="3321700"/>
          <a:ext cx="5029200" cy="3840480"/>
        </p:xfrm>
        <a:graphic>
          <a:graphicData uri="http://schemas.openxmlformats.org/drawingml/2006/table">
            <a:tbl>
              <a:tblPr firstRow="1" bandRow="1">
                <a:tableStyleId>{5C22544A-7EE6-4342-B048-85BDC9FD1C3A}</a:tableStyleId>
              </a:tblPr>
              <a:tblGrid>
                <a:gridCol w="5029200">
                  <a:extLst>
                    <a:ext uri="{9D8B030D-6E8A-4147-A177-3AD203B41FA5}">
                      <a16:colId xmlns:a16="http://schemas.microsoft.com/office/drawing/2014/main" val="3347247689"/>
                    </a:ext>
                  </a:extLst>
                </a:gridCol>
              </a:tblGrid>
              <a:tr h="370840">
                <a:tc>
                  <a:txBody>
                    <a:bodyPr/>
                    <a:lstStyle/>
                    <a:p>
                      <a:pPr algn="ctr"/>
                      <a:r>
                        <a:rPr lang="en-US" sz="3600" dirty="0">
                          <a:solidFill>
                            <a:schemeClr val="tx1"/>
                          </a:solidFill>
                          <a:latin typeface="Times New Roman" panose="02020603050405020304" pitchFamily="18" charset="0"/>
                          <a:cs typeface="Times New Roman" panose="020206030504050203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8598085"/>
                  </a:ext>
                </a:extLst>
              </a:tr>
              <a:tr h="370840">
                <a:tc>
                  <a:txBody>
                    <a:bodyPr/>
                    <a:lstStyle/>
                    <a:p>
                      <a:pPr algn="just"/>
                      <a:r>
                        <a:rPr lang="en-US" sz="3600" dirty="0">
                          <a:solidFill>
                            <a:schemeClr val="tx1"/>
                          </a:solidFill>
                          <a:latin typeface="Times New Roman" panose="02020603050405020304" pitchFamily="18" charset="0"/>
                          <a:cs typeface="Times New Roman" panose="02020603050405020304" pitchFamily="18" charset="0"/>
                        </a:rPr>
                        <a:t>1. </a:t>
                      </a:r>
                      <a:r>
                        <a:rPr lang="en-US" sz="3600" dirty="0" err="1">
                          <a:solidFill>
                            <a:schemeClr val="tx1"/>
                          </a:solidFill>
                          <a:latin typeface="Times New Roman" panose="02020603050405020304" pitchFamily="18" charset="0"/>
                          <a:cs typeface="Times New Roman" panose="02020603050405020304" pitchFamily="18" charset="0"/>
                        </a:rPr>
                        <a:t>Tu</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hành</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94513347"/>
                  </a:ext>
                </a:extLst>
              </a:tr>
              <a:tr h="370840">
                <a:tc>
                  <a:txBody>
                    <a:bodyPr/>
                    <a:lstStyle/>
                    <a:p>
                      <a:pPr algn="just"/>
                      <a:r>
                        <a:rPr lang="en-US" sz="3600" dirty="0">
                          <a:solidFill>
                            <a:schemeClr val="tx1"/>
                          </a:solidFill>
                          <a:latin typeface="Times New Roman" panose="02020603050405020304" pitchFamily="18" charset="0"/>
                          <a:cs typeface="Times New Roman" panose="02020603050405020304" pitchFamily="18" charset="0"/>
                        </a:rPr>
                        <a:t>2. </a:t>
                      </a:r>
                      <a:r>
                        <a:rPr lang="en-US" sz="3600" dirty="0" err="1">
                          <a:solidFill>
                            <a:schemeClr val="tx1"/>
                          </a:solidFill>
                          <a:latin typeface="Times New Roman" panose="02020603050405020304" pitchFamily="18" charset="0"/>
                          <a:cs typeface="Times New Roman" panose="02020603050405020304" pitchFamily="18" charset="0"/>
                        </a:rPr>
                        <a:t>Ẩn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dật</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58632994"/>
                  </a:ext>
                </a:extLst>
              </a:tr>
              <a:tr h="370840">
                <a:tc>
                  <a:txBody>
                    <a:bodyPr/>
                    <a:lstStyle/>
                    <a:p>
                      <a:pPr algn="just"/>
                      <a:r>
                        <a:rPr lang="en-US" sz="3600" dirty="0">
                          <a:solidFill>
                            <a:schemeClr val="tx1"/>
                          </a:solidFill>
                          <a:latin typeface="Times New Roman" panose="02020603050405020304" pitchFamily="18" charset="0"/>
                          <a:cs typeface="Times New Roman" panose="02020603050405020304" pitchFamily="18" charset="0"/>
                        </a:rPr>
                        <a:t>3. </a:t>
                      </a:r>
                      <a:r>
                        <a:rPr lang="en-US" sz="3600" dirty="0" err="1">
                          <a:solidFill>
                            <a:schemeClr val="tx1"/>
                          </a:solidFill>
                          <a:latin typeface="Times New Roman" panose="02020603050405020304" pitchFamily="18" charset="0"/>
                          <a:cs typeface="Times New Roman" panose="02020603050405020304" pitchFamily="18" charset="0"/>
                        </a:rPr>
                        <a:t>Hiền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triết</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27109999"/>
                  </a:ext>
                </a:extLst>
              </a:tr>
              <a:tr h="370840">
                <a:tc>
                  <a:txBody>
                    <a:bodyPr/>
                    <a:lstStyle/>
                    <a:p>
                      <a:pPr algn="just"/>
                      <a:r>
                        <a:rPr lang="en-US" sz="3600" dirty="0">
                          <a:solidFill>
                            <a:schemeClr val="tx1"/>
                          </a:solidFill>
                          <a:latin typeface="Times New Roman" panose="02020603050405020304" pitchFamily="18" charset="0"/>
                          <a:cs typeface="Times New Roman" panose="02020603050405020304" pitchFamily="18" charset="0"/>
                        </a:rPr>
                        <a:t>4. </a:t>
                      </a:r>
                      <a:r>
                        <a:rPr lang="en-US" sz="3600" dirty="0" err="1">
                          <a:solidFill>
                            <a:schemeClr val="tx1"/>
                          </a:solidFill>
                          <a:latin typeface="Times New Roman" panose="02020603050405020304" pitchFamily="18" charset="0"/>
                          <a:cs typeface="Times New Roman" panose="02020603050405020304" pitchFamily="18" charset="0"/>
                        </a:rPr>
                        <a:t>Thâm</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nhập</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40867814"/>
                  </a:ext>
                </a:extLst>
              </a:tr>
              <a:tr h="370840">
                <a:tc>
                  <a:txBody>
                    <a:bodyPr/>
                    <a:lstStyle/>
                    <a:p>
                      <a:pPr algn="just"/>
                      <a:r>
                        <a:rPr lang="en-US" sz="3600" dirty="0">
                          <a:solidFill>
                            <a:schemeClr val="tx1"/>
                          </a:solidFill>
                          <a:latin typeface="Times New Roman" panose="02020603050405020304" pitchFamily="18" charset="0"/>
                          <a:cs typeface="Times New Roman" panose="02020603050405020304" pitchFamily="18" charset="0"/>
                        </a:rPr>
                        <a:t>5. </a:t>
                      </a:r>
                      <a:r>
                        <a:rPr lang="en-US" sz="3600" dirty="0" err="1">
                          <a:solidFill>
                            <a:schemeClr val="tx1"/>
                          </a:solidFill>
                          <a:latin typeface="Times New Roman" panose="02020603050405020304" pitchFamily="18" charset="0"/>
                          <a:cs typeface="Times New Roman" panose="02020603050405020304" pitchFamily="18" charset="0"/>
                        </a:rPr>
                        <a:t>Chân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lí</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89267057"/>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488030434"/>
              </p:ext>
            </p:extLst>
          </p:nvPr>
        </p:nvGraphicFramePr>
        <p:xfrm>
          <a:off x="7699212" y="3321700"/>
          <a:ext cx="9638273" cy="6583680"/>
        </p:xfrm>
        <a:graphic>
          <a:graphicData uri="http://schemas.openxmlformats.org/drawingml/2006/table">
            <a:tbl>
              <a:tblPr firstRow="1" bandRow="1">
                <a:tableStyleId>{5C22544A-7EE6-4342-B048-85BDC9FD1C3A}</a:tableStyleId>
              </a:tblPr>
              <a:tblGrid>
                <a:gridCol w="9638273">
                  <a:extLst>
                    <a:ext uri="{9D8B030D-6E8A-4147-A177-3AD203B41FA5}">
                      <a16:colId xmlns:a16="http://schemas.microsoft.com/office/drawing/2014/main" val="3347247689"/>
                    </a:ext>
                  </a:extLst>
                </a:gridCol>
              </a:tblGrid>
              <a:tr h="370840">
                <a:tc>
                  <a:txBody>
                    <a:bodyPr/>
                    <a:lstStyle/>
                    <a:p>
                      <a:pPr algn="ctr"/>
                      <a:r>
                        <a:rPr lang="en-US" sz="3600" dirty="0">
                          <a:solidFill>
                            <a:schemeClr val="tx1"/>
                          </a:solidFill>
                          <a:latin typeface="Times New Roman" panose="02020603050405020304" pitchFamily="18" charset="0"/>
                          <a:cs typeface="Times New Roman" panose="020206030504050203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98598085"/>
                  </a:ext>
                </a:extLst>
              </a:tr>
              <a:tr h="370840">
                <a:tc>
                  <a:txBody>
                    <a:bodyPr/>
                    <a:lstStyle/>
                    <a:p>
                      <a:pPr algn="just"/>
                      <a:r>
                        <a:rPr lang="en-US" sz="3600" dirty="0">
                          <a:solidFill>
                            <a:schemeClr val="tx1"/>
                          </a:solidFill>
                          <a:latin typeface="Times New Roman" panose="02020603050405020304" pitchFamily="18" charset="0"/>
                          <a:cs typeface="Times New Roman" panose="02020603050405020304" pitchFamily="18" charset="0"/>
                        </a:rPr>
                        <a:t>a.</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Sự</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phản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ánh</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sự</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vật</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hiện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tượng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của</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hiện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thực</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vào</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nhận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thức</a:t>
                      </a:r>
                      <a:r>
                        <a:rPr lang="en-US" sz="3600" baseline="0" dirty="0">
                          <a:solidFill>
                            <a:schemeClr val="tx1"/>
                          </a:solidFill>
                          <a:latin typeface="Times New Roman" panose="02020603050405020304" pitchFamily="18" charset="0"/>
                          <a:cs typeface="Times New Roman" panose="02020603050405020304" pitchFamily="18" charset="0"/>
                        </a:rPr>
                        <a:t> con </a:t>
                      </a:r>
                      <a:r>
                        <a:rPr lang="en-US" sz="3600" baseline="0" dirty="0" err="1">
                          <a:solidFill>
                            <a:schemeClr val="tx1"/>
                          </a:solidFill>
                          <a:latin typeface="Times New Roman" panose="02020603050405020304" pitchFamily="18" charset="0"/>
                          <a:cs typeface="Times New Roman" panose="02020603050405020304" pitchFamily="18" charset="0"/>
                        </a:rPr>
                        <a:t>người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một</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cách</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đúng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đắn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khách</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quan</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94513347"/>
                  </a:ext>
                </a:extLst>
              </a:tr>
              <a:tr h="370840">
                <a:tc>
                  <a:txBody>
                    <a:bodyPr/>
                    <a:lstStyle/>
                    <a:p>
                      <a:pPr algn="just"/>
                      <a:r>
                        <a:rPr lang="en-US" sz="3600" dirty="0">
                          <a:solidFill>
                            <a:schemeClr val="tx1"/>
                          </a:solidFill>
                          <a:latin typeface="Times New Roman" panose="02020603050405020304" pitchFamily="18" charset="0"/>
                          <a:cs typeface="Times New Roman" panose="02020603050405020304" pitchFamily="18" charset="0"/>
                        </a:rPr>
                        <a:t>b. </a:t>
                      </a:r>
                      <a:r>
                        <a:rPr lang="en-US" sz="3600" dirty="0" err="1">
                          <a:solidFill>
                            <a:schemeClr val="tx1"/>
                          </a:solidFill>
                          <a:latin typeface="Times New Roman" panose="02020603050405020304" pitchFamily="18" charset="0"/>
                          <a:cs typeface="Times New Roman" panose="02020603050405020304" pitchFamily="18" charset="0"/>
                        </a:rPr>
                        <a:t>Vào</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sâu</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bên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trong</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58632994"/>
                  </a:ext>
                </a:extLst>
              </a:tr>
              <a:tr h="370840">
                <a:tc>
                  <a:txBody>
                    <a:bodyPr/>
                    <a:lstStyle/>
                    <a:p>
                      <a:pPr algn="just"/>
                      <a:r>
                        <a:rPr lang="en-US" sz="3600" dirty="0">
                          <a:solidFill>
                            <a:schemeClr val="tx1"/>
                          </a:solidFill>
                          <a:latin typeface="Times New Roman" panose="02020603050405020304" pitchFamily="18" charset="0"/>
                          <a:cs typeface="Times New Roman" panose="02020603050405020304" pitchFamily="18" charset="0"/>
                        </a:rPr>
                        <a:t>c. </a:t>
                      </a:r>
                      <a:r>
                        <a:rPr lang="en-US" sz="3600" dirty="0" err="1">
                          <a:solidFill>
                            <a:schemeClr val="tx1"/>
                          </a:solidFill>
                          <a:latin typeface="Times New Roman" panose="02020603050405020304" pitchFamily="18" charset="0"/>
                          <a:cs typeface="Times New Roman" panose="02020603050405020304" pitchFamily="18" charset="0"/>
                        </a:rPr>
                        <a:t>Rời</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bỏ</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cuộc</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đời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bình</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thường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để</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sống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theo</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những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quy</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định</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chặt</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chẽ</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của</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một</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tôn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giáo</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nào</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đó</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27109999"/>
                  </a:ext>
                </a:extLst>
              </a:tr>
              <a:tr h="370840">
                <a:tc>
                  <a:txBody>
                    <a:bodyPr/>
                    <a:lstStyle/>
                    <a:p>
                      <a:pPr algn="just"/>
                      <a:r>
                        <a:rPr lang="en-US" sz="3600" dirty="0">
                          <a:solidFill>
                            <a:schemeClr val="tx1"/>
                          </a:solidFill>
                          <a:latin typeface="Times New Roman" panose="02020603050405020304" pitchFamily="18" charset="0"/>
                          <a:cs typeface="Times New Roman" panose="02020603050405020304" pitchFamily="18" charset="0"/>
                        </a:rPr>
                        <a:t>d. Ở</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ẩn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xa</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lánh</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xã</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hội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và</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vui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với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cảnh</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sống</a:t>
                      </a:r>
                      <a:r>
                        <a:rPr lang="en-US" sz="3600" baseline="0" dirty="0">
                          <a:solidFill>
                            <a:schemeClr val="tx1"/>
                          </a:solidFill>
                          <a:latin typeface="Times New Roman" panose="02020603050405020304" pitchFamily="18" charset="0"/>
                          <a:cs typeface="Times New Roman" panose="02020603050405020304" pitchFamily="18" charset="0"/>
                        </a:rPr>
                        <a:t> an </a:t>
                      </a:r>
                      <a:r>
                        <a:rPr lang="en-US" sz="3600" baseline="0" dirty="0" err="1">
                          <a:solidFill>
                            <a:schemeClr val="tx1"/>
                          </a:solidFill>
                          <a:latin typeface="Times New Roman" panose="02020603050405020304" pitchFamily="18" charset="0"/>
                          <a:cs typeface="Times New Roman" panose="02020603050405020304" pitchFamily="18" charset="0"/>
                        </a:rPr>
                        <a:t>nhàn</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40867814"/>
                  </a:ext>
                </a:extLst>
              </a:tr>
              <a:tr h="370840">
                <a:tc>
                  <a:txBody>
                    <a:bodyPr/>
                    <a:lstStyle/>
                    <a:p>
                      <a:pPr algn="just"/>
                      <a:r>
                        <a:rPr lang="en-US" sz="3600" dirty="0">
                          <a:solidFill>
                            <a:schemeClr val="tx1"/>
                          </a:solidFill>
                          <a:latin typeface="Times New Roman" panose="02020603050405020304" pitchFamily="18" charset="0"/>
                          <a:cs typeface="Times New Roman" panose="02020603050405020304" pitchFamily="18" charset="0"/>
                        </a:rPr>
                        <a:t>e. </a:t>
                      </a:r>
                      <a:r>
                        <a:rPr lang="en-US" sz="3600" dirty="0" err="1">
                          <a:solidFill>
                            <a:schemeClr val="tx1"/>
                          </a:solidFill>
                          <a:latin typeface="Times New Roman" panose="02020603050405020304" pitchFamily="18" charset="0"/>
                          <a:cs typeface="Times New Roman" panose="02020603050405020304" pitchFamily="18" charset="0"/>
                        </a:rPr>
                        <a:t>Người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có</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tư</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tưởng</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đức</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độ</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và</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hiểu</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biết</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cao</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sâu</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được</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người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đời</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tôn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sùng</a:t>
                      </a:r>
                      <a:endParaRPr lang="en-US" sz="36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89267057"/>
                  </a:ext>
                </a:extLst>
              </a:tr>
            </a:tbl>
          </a:graphicData>
        </a:graphic>
      </p:graphicFrame>
      <p:cxnSp>
        <p:nvCxnSpPr>
          <p:cNvPr id="4" name="Straight Connector 3"/>
          <p:cNvCxnSpPr/>
          <p:nvPr/>
        </p:nvCxnSpPr>
        <p:spPr>
          <a:xfrm>
            <a:off x="6125925" y="4305300"/>
            <a:ext cx="1573287" cy="266700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p:nvCxnSpPr>
        <p:spPr>
          <a:xfrm>
            <a:off x="6125925" y="4907877"/>
            <a:ext cx="1573287" cy="3237903"/>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a:off x="6125925" y="5636774"/>
            <a:ext cx="1609402" cy="3702163"/>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flipV="1">
            <a:off x="6089810" y="6087350"/>
            <a:ext cx="1645517" cy="156053"/>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flipV="1">
            <a:off x="6089810" y="4841860"/>
            <a:ext cx="1609402" cy="200412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56924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arn(inVertical)">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2"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48525" y="9376498"/>
            <a:ext cx="3352965" cy="2840876"/>
          </a:xfrm>
          <a:prstGeom prst="rect">
            <a:avLst/>
          </a:prstGeom>
        </p:spPr>
      </p:pic>
      <p:grpSp>
        <p:nvGrpSpPr>
          <p:cNvPr id="23" name="Group 28"/>
          <p:cNvGrpSpPr/>
          <p:nvPr/>
        </p:nvGrpSpPr>
        <p:grpSpPr>
          <a:xfrm>
            <a:off x="13732933" y="-608962"/>
            <a:ext cx="1142219" cy="1142219"/>
            <a:chOff x="0" y="0"/>
            <a:chExt cx="1522959" cy="1522959"/>
          </a:xfrm>
        </p:grpSpPr>
        <p:grpSp>
          <p:nvGrpSpPr>
            <p:cNvPr id="24" name="Group 29"/>
            <p:cNvGrpSpPr/>
            <p:nvPr/>
          </p:nvGrpSpPr>
          <p:grpSpPr>
            <a:xfrm>
              <a:off x="0" y="0"/>
              <a:ext cx="1522959" cy="1522959"/>
              <a:chOff x="0" y="0"/>
              <a:chExt cx="812800" cy="812800"/>
            </a:xfrm>
          </p:grpSpPr>
          <p:sp>
            <p:nvSpPr>
              <p:cNvPr id="28"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9"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32"/>
            <p:cNvGrpSpPr/>
            <p:nvPr/>
          </p:nvGrpSpPr>
          <p:grpSpPr>
            <a:xfrm>
              <a:off x="162981" y="162981"/>
              <a:ext cx="1196997" cy="1196997"/>
              <a:chOff x="0" y="0"/>
              <a:chExt cx="812800" cy="812800"/>
            </a:xfrm>
          </p:grpSpPr>
          <p:sp>
            <p:nvSpPr>
              <p:cNvPr id="26"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0" name="Picture 3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pic>
        <p:nvPicPr>
          <p:cNvPr id="31" name="Picture 3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6679885" y="6835619"/>
            <a:ext cx="4294383" cy="4114800"/>
          </a:xfrm>
          <a:prstGeom prst="rect">
            <a:avLst/>
          </a:prstGeom>
        </p:spPr>
      </p:pic>
      <p:pic>
        <p:nvPicPr>
          <p:cNvPr id="12" name="Picture 4"/>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5486400" y="341404"/>
            <a:ext cx="5634990" cy="1056561"/>
          </a:xfrm>
          <a:prstGeom prst="rect">
            <a:avLst/>
          </a:prstGeom>
        </p:spPr>
      </p:pic>
      <p:sp>
        <p:nvSpPr>
          <p:cNvPr id="5" name="TextBox 4"/>
          <p:cNvSpPr txBox="1"/>
          <p:nvPr/>
        </p:nvSpPr>
        <p:spPr>
          <a:xfrm>
            <a:off x="5667710" y="309014"/>
            <a:ext cx="6448089"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7" name="TextBox 6"/>
          <p:cNvSpPr txBox="1"/>
          <p:nvPr/>
        </p:nvSpPr>
        <p:spPr>
          <a:xfrm>
            <a:off x="102121" y="8653223"/>
            <a:ext cx="5741926"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Phạm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Đồng</a:t>
            </a:r>
            <a:r>
              <a:rPr lang="en-US" sz="4400" dirty="0">
                <a:latin typeface="Times New Roman" panose="02020603050405020304" pitchFamily="18" charset="0"/>
                <a:cs typeface="Times New Roman" panose="02020603050405020304" pitchFamily="18" charset="0"/>
              </a:rPr>
              <a:t> </a:t>
            </a:r>
          </a:p>
          <a:p>
            <a:pPr algn="ctr"/>
            <a:r>
              <a:rPr lang="en-US" sz="4400" dirty="0">
                <a:latin typeface="Times New Roman" panose="02020603050405020304" pitchFamily="18" charset="0"/>
                <a:cs typeface="Times New Roman" panose="02020603050405020304" pitchFamily="18" charset="0"/>
              </a:rPr>
              <a:t>(1906 – 2000)</a:t>
            </a:r>
          </a:p>
        </p:txBody>
      </p:sp>
      <p:sp>
        <p:nvSpPr>
          <p:cNvPr id="8" name="TextBox 7"/>
          <p:cNvSpPr txBox="1"/>
          <p:nvPr/>
        </p:nvSpPr>
        <p:spPr>
          <a:xfrm>
            <a:off x="6209603" y="3238739"/>
            <a:ext cx="11630108" cy="1446550"/>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tỉnh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Ngãi</a:t>
            </a:r>
            <a:r>
              <a:rPr lang="en-US" sz="4400" dirty="0">
                <a:latin typeface="Times New Roman" panose="02020603050405020304" pitchFamily="18" charset="0"/>
                <a:cs typeface="Times New Roman" panose="02020603050405020304" pitchFamily="18" charset="0"/>
              </a:rPr>
              <a:t>.</a:t>
            </a:r>
          </a:p>
        </p:txBody>
      </p:sp>
      <p:sp>
        <p:nvSpPr>
          <p:cNvPr id="9" name="TextBox 8"/>
          <p:cNvSpPr txBox="1"/>
          <p:nvPr/>
        </p:nvSpPr>
        <p:spPr>
          <a:xfrm>
            <a:off x="6219765" y="4725207"/>
            <a:ext cx="11630108"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1925: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mạng</a:t>
            </a:r>
            <a:r>
              <a:rPr lang="en-US" sz="4400" dirty="0">
                <a:latin typeface="Times New Roman" panose="02020603050405020304" pitchFamily="18" charset="0"/>
                <a:cs typeface="Times New Roman" panose="02020603050405020304" pitchFamily="18" charset="0"/>
              </a:rPr>
              <a:t>. </a:t>
            </a:r>
          </a:p>
        </p:txBody>
      </p:sp>
      <p:sp>
        <p:nvSpPr>
          <p:cNvPr id="11" name="TextBox 10"/>
          <p:cNvSpPr txBox="1"/>
          <p:nvPr/>
        </p:nvSpPr>
        <p:spPr>
          <a:xfrm>
            <a:off x="6209603" y="5796650"/>
            <a:ext cx="11630108"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máy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Đảng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Việt</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từng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mươi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a:t>
            </a:r>
          </a:p>
        </p:txBody>
      </p:sp>
      <p:sp>
        <p:nvSpPr>
          <p:cNvPr id="13" name="TextBox 12"/>
          <p:cNvSpPr txBox="1"/>
          <p:nvPr/>
        </p:nvSpPr>
        <p:spPr>
          <a:xfrm>
            <a:off x="6209603" y="8435851"/>
            <a:ext cx="11630108"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tiếng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hóa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lớn</a:t>
            </a:r>
            <a:r>
              <a:rPr lang="en-US" sz="4400" b="1" dirty="0">
                <a:latin typeface="Times New Roman" panose="02020603050405020304" pitchFamily="18" charset="0"/>
                <a:cs typeface="Times New Roman" panose="02020603050405020304" pitchFamily="18" charset="0"/>
              </a:rPr>
              <a:t>.</a:t>
            </a:r>
          </a:p>
        </p:txBody>
      </p:sp>
      <p:sp>
        <p:nvSpPr>
          <p:cNvPr id="15" name="TextBox 14"/>
          <p:cNvSpPr txBox="1"/>
          <p:nvPr/>
        </p:nvSpPr>
        <p:spPr>
          <a:xfrm>
            <a:off x="5844047" y="2422857"/>
            <a:ext cx="11630108"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 </a:t>
            </a:r>
          </a:p>
        </p:txBody>
      </p:sp>
      <p:grpSp>
        <p:nvGrpSpPr>
          <p:cNvPr id="16" name="Group 7"/>
          <p:cNvGrpSpPr>
            <a:grpSpLocks noChangeAspect="1"/>
          </p:cNvGrpSpPr>
          <p:nvPr/>
        </p:nvGrpSpPr>
        <p:grpSpPr>
          <a:xfrm>
            <a:off x="802637" y="2378577"/>
            <a:ext cx="4419600" cy="6081491"/>
            <a:chOff x="0" y="0"/>
            <a:chExt cx="1854200" cy="2551430"/>
          </a:xfrm>
        </p:grpSpPr>
        <p:sp>
          <p:nvSpPr>
            <p:cNvPr id="17" name="Freeform 8"/>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sp>
        <p:sp>
          <p:nvSpPr>
            <p:cNvPr id="18" name="Freeform 9"/>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sp>
        <p:sp>
          <p:nvSpPr>
            <p:cNvPr id="19" name="Freeform 10"/>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sp>
        <p:sp>
          <p:nvSpPr>
            <p:cNvPr id="20" name="Freeform 11"/>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9"/>
              <a:stretch>
                <a:fillRect l="-2709" r="-2709"/>
              </a:stretch>
            </a:blipFill>
          </p:spPr>
        </p:sp>
        <p:sp>
          <p:nvSpPr>
            <p:cNvPr id="21" name="Freeform 12"/>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sp>
      </p:grpSp>
      <p:sp>
        <p:nvSpPr>
          <p:cNvPr id="32" name="TextBox 31"/>
          <p:cNvSpPr txBox="1"/>
          <p:nvPr/>
        </p:nvSpPr>
        <p:spPr>
          <a:xfrm>
            <a:off x="2007596" y="1334234"/>
            <a:ext cx="6448089"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a. </a:t>
            </a:r>
            <a:r>
              <a:rPr lang="en-US" sz="5400" b="1" dirty="0" err="1">
                <a:latin typeface="Times New Roman" panose="02020603050405020304" pitchFamily="18" charset="0"/>
                <a:cs typeface="Times New Roman" panose="02020603050405020304" pitchFamily="18" charset="0"/>
              </a:rPr>
              <a:t>Tác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giả</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443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3" grpId="0"/>
      <p:bldP spid="15"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6483" y="8853251"/>
            <a:ext cx="3352965" cy="2840876"/>
          </a:xfrm>
          <a:prstGeom prst="rect">
            <a:avLst/>
          </a:prstGeom>
        </p:spPr>
      </p:pic>
      <p:grpSp>
        <p:nvGrpSpPr>
          <p:cNvPr id="5" name="Group 28"/>
          <p:cNvGrpSpPr/>
          <p:nvPr/>
        </p:nvGrpSpPr>
        <p:grpSpPr>
          <a:xfrm>
            <a:off x="13732933" y="-608962"/>
            <a:ext cx="1142219" cy="1142219"/>
            <a:chOff x="0" y="0"/>
            <a:chExt cx="1522959" cy="1522959"/>
          </a:xfrm>
        </p:grpSpPr>
        <p:grpSp>
          <p:nvGrpSpPr>
            <p:cNvPr id="6" name="Group 29"/>
            <p:cNvGrpSpPr/>
            <p:nvPr/>
          </p:nvGrpSpPr>
          <p:grpSpPr>
            <a:xfrm>
              <a:off x="0" y="0"/>
              <a:ext cx="1522959" cy="1522959"/>
              <a:chOff x="0" y="0"/>
              <a:chExt cx="812800" cy="812800"/>
            </a:xfrm>
          </p:grpSpPr>
          <p:sp>
            <p:nvSpPr>
              <p:cNvPr id="10"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11"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7" name="Group 32"/>
            <p:cNvGrpSpPr/>
            <p:nvPr/>
          </p:nvGrpSpPr>
          <p:grpSpPr>
            <a:xfrm>
              <a:off x="162981" y="162981"/>
              <a:ext cx="1196997" cy="1196997"/>
              <a:chOff x="0" y="0"/>
              <a:chExt cx="812800" cy="812800"/>
            </a:xfrm>
          </p:grpSpPr>
          <p:sp>
            <p:nvSpPr>
              <p:cNvPr id="8"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9"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12" name="Picture 3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pic>
        <p:nvPicPr>
          <p:cNvPr id="13" name="Picture 3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728082" y="7319099"/>
            <a:ext cx="4294383" cy="4114800"/>
          </a:xfrm>
          <a:prstGeom prst="rect">
            <a:avLst/>
          </a:prstGeom>
        </p:spPr>
      </p:pic>
      <p:sp>
        <p:nvSpPr>
          <p:cNvPr id="14" name="TextBox 13"/>
          <p:cNvSpPr txBox="1"/>
          <p:nvPr/>
        </p:nvSpPr>
        <p:spPr>
          <a:xfrm>
            <a:off x="10518016" y="4000500"/>
            <a:ext cx="6434930" cy="2123658"/>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gũi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Minh.</a:t>
            </a:r>
          </a:p>
        </p:txBody>
      </p:sp>
      <p:grpSp>
        <p:nvGrpSpPr>
          <p:cNvPr id="15" name="Group 4"/>
          <p:cNvGrpSpPr>
            <a:grpSpLocks noChangeAspect="1"/>
          </p:cNvGrpSpPr>
          <p:nvPr/>
        </p:nvGrpSpPr>
        <p:grpSpPr>
          <a:xfrm>
            <a:off x="2438400" y="426174"/>
            <a:ext cx="6895118" cy="9566388"/>
            <a:chOff x="0" y="0"/>
            <a:chExt cx="3350260" cy="4648200"/>
          </a:xfrm>
        </p:grpSpPr>
        <p:sp>
          <p:nvSpPr>
            <p:cNvPr id="16" name="Freeform 5"/>
            <p:cNvSpPr/>
            <p:nvPr/>
          </p:nvSpPr>
          <p:spPr>
            <a:xfrm>
              <a:off x="0" y="0"/>
              <a:ext cx="3314700" cy="2186940"/>
            </a:xfrm>
            <a:custGeom>
              <a:avLst/>
              <a:gdLst/>
              <a:ahLst/>
              <a:cxnLst/>
              <a:rect l="l" t="t" r="r" b="b"/>
              <a:pathLst>
                <a:path w="3314700" h="2186940">
                  <a:moveTo>
                    <a:pt x="3282950" y="0"/>
                  </a:moveTo>
                  <a:lnTo>
                    <a:pt x="1334770" y="0"/>
                  </a:lnTo>
                  <a:cubicBezTo>
                    <a:pt x="890270" y="17780"/>
                    <a:pt x="445770" y="53340"/>
                    <a:pt x="0" y="55880"/>
                  </a:cubicBezTo>
                  <a:cubicBezTo>
                    <a:pt x="2540" y="410210"/>
                    <a:pt x="20320" y="844550"/>
                    <a:pt x="39370" y="1198880"/>
                  </a:cubicBezTo>
                  <a:cubicBezTo>
                    <a:pt x="55880" y="1518920"/>
                    <a:pt x="72390" y="1838960"/>
                    <a:pt x="76200" y="2160270"/>
                  </a:cubicBezTo>
                  <a:cubicBezTo>
                    <a:pt x="294640" y="2159000"/>
                    <a:pt x="514350" y="2156460"/>
                    <a:pt x="732790" y="2152650"/>
                  </a:cubicBezTo>
                  <a:cubicBezTo>
                    <a:pt x="1225550" y="2145030"/>
                    <a:pt x="1718310" y="2137410"/>
                    <a:pt x="2211070" y="2151380"/>
                  </a:cubicBezTo>
                  <a:cubicBezTo>
                    <a:pt x="2579370" y="2161540"/>
                    <a:pt x="2946400" y="2186940"/>
                    <a:pt x="3314700" y="2184400"/>
                  </a:cubicBezTo>
                  <a:cubicBezTo>
                    <a:pt x="3314700" y="2142490"/>
                    <a:pt x="3313430" y="2100580"/>
                    <a:pt x="3313430" y="2058670"/>
                  </a:cubicBezTo>
                  <a:cubicBezTo>
                    <a:pt x="3305810" y="1399540"/>
                    <a:pt x="3284220" y="660400"/>
                    <a:pt x="3282950" y="0"/>
                  </a:cubicBezTo>
                  <a:close/>
                </a:path>
              </a:pathLst>
            </a:custGeom>
            <a:blipFill>
              <a:blip r:embed="rId7"/>
              <a:stretch>
                <a:fillRect t="-22243" b="-22243"/>
              </a:stretch>
            </a:blipFill>
          </p:spPr>
        </p:sp>
        <p:sp>
          <p:nvSpPr>
            <p:cNvPr id="17" name="Freeform 6"/>
            <p:cNvSpPr/>
            <p:nvPr/>
          </p:nvSpPr>
          <p:spPr>
            <a:xfrm>
              <a:off x="57150" y="2434590"/>
              <a:ext cx="3294380" cy="2214880"/>
            </a:xfrm>
            <a:custGeom>
              <a:avLst/>
              <a:gdLst/>
              <a:ahLst/>
              <a:cxnLst/>
              <a:rect l="l" t="t" r="r" b="b"/>
              <a:pathLst>
                <a:path w="3294380" h="2214880">
                  <a:moveTo>
                    <a:pt x="3275330" y="1115060"/>
                  </a:moveTo>
                  <a:cubicBezTo>
                    <a:pt x="3266440" y="949960"/>
                    <a:pt x="3263900" y="784860"/>
                    <a:pt x="3262630" y="619760"/>
                  </a:cubicBezTo>
                  <a:cubicBezTo>
                    <a:pt x="3260090" y="426720"/>
                    <a:pt x="3260090" y="233680"/>
                    <a:pt x="3260090" y="41910"/>
                  </a:cubicBezTo>
                  <a:cubicBezTo>
                    <a:pt x="3105150" y="43180"/>
                    <a:pt x="2950210" y="39370"/>
                    <a:pt x="2795270" y="34290"/>
                  </a:cubicBezTo>
                  <a:cubicBezTo>
                    <a:pt x="2550160" y="26670"/>
                    <a:pt x="2303780" y="11430"/>
                    <a:pt x="2058670" y="6350"/>
                  </a:cubicBezTo>
                  <a:cubicBezTo>
                    <a:pt x="1812290" y="1270"/>
                    <a:pt x="1565910" y="0"/>
                    <a:pt x="1319530" y="2540"/>
                  </a:cubicBezTo>
                  <a:cubicBezTo>
                    <a:pt x="886460" y="5080"/>
                    <a:pt x="454660" y="15240"/>
                    <a:pt x="21590" y="17780"/>
                  </a:cubicBezTo>
                  <a:cubicBezTo>
                    <a:pt x="20320" y="285750"/>
                    <a:pt x="13970" y="553720"/>
                    <a:pt x="8890" y="820420"/>
                  </a:cubicBezTo>
                  <a:cubicBezTo>
                    <a:pt x="5080" y="993140"/>
                    <a:pt x="2540" y="1165860"/>
                    <a:pt x="0" y="1338580"/>
                  </a:cubicBezTo>
                  <a:lnTo>
                    <a:pt x="0" y="1414780"/>
                  </a:lnTo>
                  <a:cubicBezTo>
                    <a:pt x="8890" y="1676400"/>
                    <a:pt x="21590" y="1938020"/>
                    <a:pt x="30480" y="2199640"/>
                  </a:cubicBezTo>
                  <a:cubicBezTo>
                    <a:pt x="419100" y="2200910"/>
                    <a:pt x="807720" y="2212340"/>
                    <a:pt x="1196340" y="2214880"/>
                  </a:cubicBezTo>
                  <a:cubicBezTo>
                    <a:pt x="1280160" y="2211070"/>
                    <a:pt x="1363980" y="2207260"/>
                    <a:pt x="1447800" y="2204720"/>
                  </a:cubicBezTo>
                  <a:cubicBezTo>
                    <a:pt x="1714500" y="2197100"/>
                    <a:pt x="1982470" y="2199640"/>
                    <a:pt x="2249170" y="2198370"/>
                  </a:cubicBezTo>
                  <a:lnTo>
                    <a:pt x="3294380" y="2190750"/>
                  </a:lnTo>
                  <a:lnTo>
                    <a:pt x="3294380" y="1358900"/>
                  </a:lnTo>
                  <a:cubicBezTo>
                    <a:pt x="3285489" y="1276350"/>
                    <a:pt x="3279139" y="1196340"/>
                    <a:pt x="3275330" y="1115060"/>
                  </a:cubicBezTo>
                  <a:close/>
                </a:path>
              </a:pathLst>
            </a:custGeom>
            <a:blipFill>
              <a:blip r:embed="rId8"/>
              <a:stretch>
                <a:fillRect t="-1939" b="-46665"/>
              </a:stretch>
            </a:blipFill>
          </p:spPr>
        </p:sp>
      </p:grpSp>
    </p:spTree>
    <p:extLst>
      <p:ext uri="{BB962C8B-B14F-4D97-AF65-F5344CB8AC3E}">
        <p14:creationId xmlns:p14="http://schemas.microsoft.com/office/powerpoint/2010/main" val="100349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pic>
        <p:nvPicPr>
          <p:cNvPr id="22"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82362" y="9115698"/>
            <a:ext cx="3352965" cy="2840876"/>
          </a:xfrm>
          <a:prstGeom prst="rect">
            <a:avLst/>
          </a:prstGeom>
        </p:spPr>
      </p:pic>
      <p:grpSp>
        <p:nvGrpSpPr>
          <p:cNvPr id="23" name="Group 28"/>
          <p:cNvGrpSpPr/>
          <p:nvPr/>
        </p:nvGrpSpPr>
        <p:grpSpPr>
          <a:xfrm>
            <a:off x="13732933" y="-608962"/>
            <a:ext cx="1142219" cy="1142219"/>
            <a:chOff x="0" y="0"/>
            <a:chExt cx="1522959" cy="1522959"/>
          </a:xfrm>
        </p:grpSpPr>
        <p:grpSp>
          <p:nvGrpSpPr>
            <p:cNvPr id="24" name="Group 29"/>
            <p:cNvGrpSpPr/>
            <p:nvPr/>
          </p:nvGrpSpPr>
          <p:grpSpPr>
            <a:xfrm>
              <a:off x="0" y="0"/>
              <a:ext cx="1522959" cy="1522959"/>
              <a:chOff x="0" y="0"/>
              <a:chExt cx="812800" cy="812800"/>
            </a:xfrm>
          </p:grpSpPr>
          <p:sp>
            <p:nvSpPr>
              <p:cNvPr id="28" name="Freeform 3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A17A60"/>
              </a:solidFill>
            </p:spPr>
          </p:sp>
          <p:sp>
            <p:nvSpPr>
              <p:cNvPr id="29" name="TextBox 31"/>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nvGrpSpPr>
            <p:cNvPr id="25" name="Group 32"/>
            <p:cNvGrpSpPr/>
            <p:nvPr/>
          </p:nvGrpSpPr>
          <p:grpSpPr>
            <a:xfrm>
              <a:off x="162981" y="162981"/>
              <a:ext cx="1196997" cy="1196997"/>
              <a:chOff x="0" y="0"/>
              <a:chExt cx="812800" cy="812800"/>
            </a:xfrm>
          </p:grpSpPr>
          <p:sp>
            <p:nvSpPr>
              <p:cNvPr id="26"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8F7F4"/>
              </a:solidFill>
            </p:spPr>
          </p:sp>
          <p:sp>
            <p:nvSpPr>
              <p:cNvPr id="27" name="TextBox 34"/>
              <p:cNvSpPr txBox="1"/>
              <p:nvPr/>
            </p:nvSpPr>
            <p:spPr>
              <a:xfrm>
                <a:off x="76200" y="38100"/>
                <a:ext cx="660400" cy="698500"/>
              </a:xfrm>
              <a:prstGeom prst="rect">
                <a:avLst/>
              </a:prstGeom>
            </p:spPr>
            <p:txBody>
              <a:bodyPr lIns="50800" tIns="50800" rIns="50800" bIns="50800" rtlCol="0" anchor="ctr"/>
              <a:lstStyle/>
              <a:p>
                <a:pPr algn="ctr">
                  <a:lnSpc>
                    <a:spcPts val="3088"/>
                  </a:lnSpc>
                </a:pPr>
                <a:endParaRPr/>
              </a:p>
            </p:txBody>
          </p:sp>
        </p:grpSp>
      </p:grpSp>
      <p:pic>
        <p:nvPicPr>
          <p:cNvPr id="30" name="Picture 3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18492" y="-999804"/>
            <a:ext cx="4294383" cy="4114800"/>
          </a:xfrm>
          <a:prstGeom prst="rect">
            <a:avLst/>
          </a:prstGeom>
        </p:spPr>
      </p:pic>
      <p:pic>
        <p:nvPicPr>
          <p:cNvPr id="31" name="Picture 3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728082" y="7319099"/>
            <a:ext cx="4294383" cy="4114800"/>
          </a:xfrm>
          <a:prstGeom prst="rect">
            <a:avLst/>
          </a:prstGeom>
        </p:spPr>
      </p:pic>
      <p:pic>
        <p:nvPicPr>
          <p:cNvPr id="12" name="Picture 4"/>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a:xfrm>
            <a:off x="5486400" y="341404"/>
            <a:ext cx="5634990" cy="1056561"/>
          </a:xfrm>
          <a:prstGeom prst="rect">
            <a:avLst/>
          </a:prstGeom>
        </p:spPr>
      </p:pic>
      <p:sp>
        <p:nvSpPr>
          <p:cNvPr id="15" name="TextBox 14"/>
          <p:cNvSpPr txBox="1"/>
          <p:nvPr/>
        </p:nvSpPr>
        <p:spPr>
          <a:xfrm>
            <a:off x="5766719" y="2273362"/>
            <a:ext cx="11630108"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nghiệp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endParaRPr lang="en-US" sz="4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487818" y="3267118"/>
            <a:ext cx="17387455" cy="1446550"/>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Chí</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hóa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a:t>
            </a:r>
          </a:p>
        </p:txBody>
      </p:sp>
      <p:grpSp>
        <p:nvGrpSpPr>
          <p:cNvPr id="33" name="Group 4"/>
          <p:cNvGrpSpPr>
            <a:grpSpLocks noChangeAspect="1"/>
          </p:cNvGrpSpPr>
          <p:nvPr/>
        </p:nvGrpSpPr>
        <p:grpSpPr>
          <a:xfrm>
            <a:off x="762000" y="5038710"/>
            <a:ext cx="16205103" cy="4365728"/>
            <a:chOff x="3810" y="0"/>
            <a:chExt cx="12369800" cy="3332480"/>
          </a:xfrm>
        </p:grpSpPr>
        <p:sp>
          <p:nvSpPr>
            <p:cNvPr id="34" name="Freeform 5"/>
            <p:cNvSpPr/>
            <p:nvPr/>
          </p:nvSpPr>
          <p:spPr>
            <a:xfrm>
              <a:off x="3810" y="0"/>
              <a:ext cx="12369800" cy="3332480"/>
            </a:xfrm>
            <a:custGeom>
              <a:avLst/>
              <a:gdLst/>
              <a:ahLst/>
              <a:cxnLst/>
              <a:rect l="l" t="t" r="r" b="b"/>
              <a:pathLst>
                <a:path w="12369800" h="3332480">
                  <a:moveTo>
                    <a:pt x="0" y="0"/>
                  </a:moveTo>
                  <a:lnTo>
                    <a:pt x="12369800" y="0"/>
                  </a:lnTo>
                  <a:lnTo>
                    <a:pt x="12369800" y="3332480"/>
                  </a:lnTo>
                  <a:lnTo>
                    <a:pt x="0" y="3332480"/>
                  </a:lnTo>
                  <a:close/>
                </a:path>
              </a:pathLst>
            </a:custGeom>
            <a:blipFill>
              <a:blip r:embed="rId9"/>
              <a:stretch>
                <a:fillRect t="-110" b="-110"/>
              </a:stretch>
            </a:blipFill>
          </p:spPr>
        </p:sp>
        <p:sp>
          <p:nvSpPr>
            <p:cNvPr id="35" name="Freeform 6"/>
            <p:cNvSpPr/>
            <p:nvPr/>
          </p:nvSpPr>
          <p:spPr>
            <a:xfrm>
              <a:off x="119380" y="168910"/>
              <a:ext cx="3605530" cy="3014980"/>
            </a:xfrm>
            <a:custGeom>
              <a:avLst/>
              <a:gdLst/>
              <a:ahLst/>
              <a:cxnLst/>
              <a:rect l="l" t="t" r="r" b="b"/>
              <a:pathLst>
                <a:path w="3605530" h="3014980">
                  <a:moveTo>
                    <a:pt x="52070" y="0"/>
                  </a:moveTo>
                  <a:lnTo>
                    <a:pt x="0" y="1573530"/>
                  </a:lnTo>
                  <a:lnTo>
                    <a:pt x="52070" y="2954020"/>
                  </a:lnTo>
                  <a:lnTo>
                    <a:pt x="3567430" y="3014980"/>
                  </a:lnTo>
                  <a:lnTo>
                    <a:pt x="3605530" y="0"/>
                  </a:lnTo>
                  <a:close/>
                </a:path>
              </a:pathLst>
            </a:custGeom>
            <a:blipFill>
              <a:blip r:embed="rId10"/>
              <a:stretch>
                <a:fillRect l="-105" t="-23376" r="105" b="-50601"/>
              </a:stretch>
            </a:blipFill>
          </p:spPr>
        </p:sp>
        <p:sp>
          <p:nvSpPr>
            <p:cNvPr id="36" name="Freeform 7"/>
            <p:cNvSpPr/>
            <p:nvPr/>
          </p:nvSpPr>
          <p:spPr>
            <a:xfrm>
              <a:off x="4357370" y="168910"/>
              <a:ext cx="3563620" cy="2999740"/>
            </a:xfrm>
            <a:custGeom>
              <a:avLst/>
              <a:gdLst/>
              <a:ahLst/>
              <a:cxnLst/>
              <a:rect l="l" t="t" r="r" b="b"/>
              <a:pathLst>
                <a:path w="3563620" h="2999740">
                  <a:moveTo>
                    <a:pt x="0" y="2999740"/>
                  </a:moveTo>
                  <a:lnTo>
                    <a:pt x="0" y="19050"/>
                  </a:lnTo>
                  <a:lnTo>
                    <a:pt x="3563620" y="0"/>
                  </a:lnTo>
                  <a:lnTo>
                    <a:pt x="3511550" y="2987040"/>
                  </a:lnTo>
                  <a:close/>
                </a:path>
              </a:pathLst>
            </a:custGeom>
            <a:blipFill>
              <a:blip r:embed="rId11"/>
              <a:stretch>
                <a:fillRect l="-106" t="-25892" r="106" b="-40423"/>
              </a:stretch>
            </a:blipFill>
          </p:spPr>
        </p:sp>
        <p:sp>
          <p:nvSpPr>
            <p:cNvPr id="37" name="Freeform 8"/>
            <p:cNvSpPr/>
            <p:nvPr/>
          </p:nvSpPr>
          <p:spPr>
            <a:xfrm>
              <a:off x="8468360" y="156210"/>
              <a:ext cx="3615690" cy="2961640"/>
            </a:xfrm>
            <a:custGeom>
              <a:avLst/>
              <a:gdLst/>
              <a:ahLst/>
              <a:cxnLst/>
              <a:rect l="l" t="t" r="r" b="b"/>
              <a:pathLst>
                <a:path w="3615690" h="2961640">
                  <a:moveTo>
                    <a:pt x="0" y="2961640"/>
                  </a:moveTo>
                  <a:lnTo>
                    <a:pt x="0" y="12700"/>
                  </a:lnTo>
                  <a:lnTo>
                    <a:pt x="3548380" y="0"/>
                  </a:lnTo>
                  <a:lnTo>
                    <a:pt x="3615690" y="2933700"/>
                  </a:lnTo>
                  <a:close/>
                </a:path>
              </a:pathLst>
            </a:custGeom>
            <a:blipFill>
              <a:blip r:embed="rId12"/>
              <a:stretch>
                <a:fillRect l="-105" t="-79137" r="105" b="-10165"/>
              </a:stretch>
            </a:blipFill>
          </p:spPr>
        </p:sp>
      </p:grpSp>
      <p:sp>
        <p:nvSpPr>
          <p:cNvPr id="38" name="TextBox 37"/>
          <p:cNvSpPr txBox="1"/>
          <p:nvPr/>
        </p:nvSpPr>
        <p:spPr>
          <a:xfrm>
            <a:off x="5667710" y="309014"/>
            <a:ext cx="6448089"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2. </a:t>
            </a:r>
            <a:r>
              <a:rPr lang="en-US" sz="5400" b="1" dirty="0" err="1">
                <a:latin typeface="Times New Roman" panose="02020603050405020304" pitchFamily="18" charset="0"/>
                <a:cs typeface="Times New Roman" panose="02020603050405020304" pitchFamily="18" charset="0"/>
              </a:rPr>
              <a:t>Tìm</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hiểu</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chung</a:t>
            </a:r>
            <a:endParaRPr lang="en-US" sz="5400" b="1" dirty="0">
              <a:latin typeface="Times New Roman" panose="02020603050405020304" pitchFamily="18" charset="0"/>
              <a:cs typeface="Times New Roman" panose="02020603050405020304" pitchFamily="18" charset="0"/>
            </a:endParaRPr>
          </a:p>
        </p:txBody>
      </p:sp>
      <p:sp>
        <p:nvSpPr>
          <p:cNvPr id="39" name="TextBox 38"/>
          <p:cNvSpPr txBox="1"/>
          <p:nvPr/>
        </p:nvSpPr>
        <p:spPr>
          <a:xfrm>
            <a:off x="2007596" y="1334234"/>
            <a:ext cx="6448089" cy="923330"/>
          </a:xfrm>
          <a:prstGeom prst="rect">
            <a:avLst/>
          </a:prstGeom>
          <a:noFill/>
        </p:spPr>
        <p:txBody>
          <a:bodyPr wrap="square" rtlCol="0">
            <a:spAutoFit/>
          </a:bodyPr>
          <a:lstStyle/>
          <a:p>
            <a:pPr algn="just"/>
            <a:r>
              <a:rPr lang="en-US" sz="5400" b="1" dirty="0">
                <a:latin typeface="Times New Roman" panose="02020603050405020304" pitchFamily="18" charset="0"/>
                <a:cs typeface="Times New Roman" panose="02020603050405020304" pitchFamily="18" charset="0"/>
              </a:rPr>
              <a:t>a. </a:t>
            </a:r>
            <a:r>
              <a:rPr lang="en-US" sz="5400" b="1" dirty="0" err="1">
                <a:latin typeface="Times New Roman" panose="02020603050405020304" pitchFamily="18" charset="0"/>
                <a:cs typeface="Times New Roman" panose="02020603050405020304" pitchFamily="18" charset="0"/>
              </a:rPr>
              <a:t>Tác</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giả</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903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par>
                                <p:cTn id="13" presetID="16" presetClass="entr" presetSubtype="2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barn(inVertical)">
                                      <p:cBhvr>
                                        <p:cTn id="1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276</TotalTime>
  <Words>3018</Words>
  <Application>Microsoft Office PowerPoint</Application>
  <PresentationFormat>Custom</PresentationFormat>
  <Paragraphs>355</Paragraphs>
  <Slides>50</Slides>
  <Notes>50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#9Slide05 IcielRukola</vt:lpstr>
      <vt:lpstr>Calibri</vt:lpstr>
      <vt:lpstr>Times New Roman</vt:lpstr>
      <vt:lpstr>#9Slide05 The Carpenter</vt:lpstr>
      <vt:lpstr>#9Slide06 SVNStella</vt:lpstr>
      <vt:lpstr>#9Slide07 SVNSalty Sans</vt:lpstr>
      <vt:lpstr>#9Slide07 SVNMomento</vt:lpstr>
      <vt:lpstr>Calibri Light</vt:lpstr>
      <vt:lpstr>Arial</vt:lpstr>
      <vt:lpstr>#9Slide05 Dear Saturday</vt:lpstr>
      <vt:lpstr>Tahoma</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Ha</dc:creator>
  <cp:lastModifiedBy>Administrator</cp:lastModifiedBy>
  <cp:revision>55</cp:revision>
  <dcterms:created xsi:type="dcterms:W3CDTF">2006-08-16T00:00:00Z</dcterms:created>
  <dcterms:modified xsi:type="dcterms:W3CDTF">2026-02-23T08:40:59Z</dcterms:modified>
  <dc:identifier>DAFZeyqLrBw</dc:identifier>
</cp:coreProperties>
</file>