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68" r:id="rId4"/>
    <p:sldId id="273" r:id="rId5"/>
    <p:sldId id="272" r:id="rId6"/>
    <p:sldId id="274" r:id="rId7"/>
    <p:sldId id="276" r:id="rId8"/>
    <p:sldId id="280" r:id="rId9"/>
    <p:sldId id="261" r:id="rId10"/>
    <p:sldId id="290" r:id="rId11"/>
  </p:sldIdLst>
  <p:sldSz cx="18288000" cy="10287000"/>
  <p:notesSz cx="6858000" cy="9144000"/>
  <p:embeddedFontLst>
    <p:embeddedFont>
      <p:font typeface="Gill Sans MT" panose="020B0502020104020203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6B71D1-AF78-4212-AF30-F6560CFDC269}">
          <p14:sldIdLst>
            <p14:sldId id="256"/>
            <p14:sldId id="258"/>
            <p14:sldId id="268"/>
            <p14:sldId id="273"/>
            <p14:sldId id="272"/>
            <p14:sldId id="274"/>
            <p14:sldId id="276"/>
            <p14:sldId id="280"/>
            <p14:sldId id="261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8C4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07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62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17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23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47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54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48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38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95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2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1067924" y="2879234"/>
            <a:ext cx="15916968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spc="600">
                <a:solidFill>
                  <a:srgbClr val="3D5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1067924" y="2879234"/>
            <a:ext cx="15916968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spc="600">
                <a:solidFill>
                  <a:srgbClr val="3D5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13211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99705" y="2287810"/>
            <a:ext cx="14288587" cy="478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pc="319">
                <a:solidFill>
                  <a:srgbClr val="FAF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13: </a:t>
            </a:r>
          </a:p>
          <a:p>
            <a:pPr algn="ctr">
              <a:lnSpc>
                <a:spcPct val="150000"/>
              </a:lnSpc>
            </a:pPr>
            <a:r>
              <a:rPr lang="en-US" sz="7200" b="1" spc="319">
                <a:solidFill>
                  <a:srgbClr val="FAF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ĐỊNH DẠNG TRANG CHIẾU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-23813" y="1524663"/>
            <a:ext cx="1828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1. Chọn màu nền cho trang trình chiếu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57630" y="2337211"/>
            <a:ext cx="15582900" cy="316682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Màu sắc trên trang chiếu gồm màu nền, màu chữ và màu các hình ảnh.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Việc lựa chọn màu nền hợp lí sẽ làm nổi bật nội dung trình bày.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630" y="6190412"/>
            <a:ext cx="3583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</a:p>
        </p:txBody>
      </p:sp>
      <p:sp>
        <p:nvSpPr>
          <p:cNvPr id="7" name="Cloud 6"/>
          <p:cNvSpPr/>
          <p:nvPr/>
        </p:nvSpPr>
        <p:spPr>
          <a:xfrm>
            <a:off x="3738880" y="7417466"/>
            <a:ext cx="3962400" cy="1957289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 sáng </a:t>
            </a:r>
          </a:p>
        </p:txBody>
      </p:sp>
      <p:sp>
        <p:nvSpPr>
          <p:cNvPr id="20" name="Cloud 19"/>
          <p:cNvSpPr/>
          <p:nvPr/>
        </p:nvSpPr>
        <p:spPr>
          <a:xfrm>
            <a:off x="11049000" y="6720790"/>
            <a:ext cx="3962400" cy="2133599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tối</a:t>
            </a:r>
          </a:p>
        </p:txBody>
      </p:sp>
      <p:sp>
        <p:nvSpPr>
          <p:cNvPr id="10" name="Plus 9"/>
          <p:cNvSpPr/>
          <p:nvPr/>
        </p:nvSpPr>
        <p:spPr>
          <a:xfrm>
            <a:off x="8473440" y="7856773"/>
            <a:ext cx="1219200" cy="106680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961632"/>
            <a:ext cx="5791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9551" y="2157392"/>
            <a:ext cx="139502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đọc mục </a:t>
            </a:r>
            <a:r>
              <a:rPr lang="vi-VN" sz="4000" b="1" i="1"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– SGK tr.70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và trả lời câu hỏi: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73821" y="3467100"/>
            <a:ext cx="6372199" cy="5964585"/>
            <a:chOff x="2264471" y="3467100"/>
            <a:chExt cx="6372199" cy="5964585"/>
          </a:xfrm>
        </p:grpSpPr>
        <p:sp>
          <p:nvSpPr>
            <p:cNvPr id="4" name="Rounded Rectangle 3"/>
            <p:cNvSpPr/>
            <p:nvPr/>
          </p:nvSpPr>
          <p:spPr>
            <a:xfrm>
              <a:off x="2264471" y="3792885"/>
              <a:ext cx="5943600" cy="5638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 b="1">
                  <a:solidFill>
                    <a:schemeClr val="tx1"/>
                  </a:solidFill>
                </a:rPr>
                <a:t>Nhóm 1: </a:t>
              </a:r>
              <a:endParaRPr lang="en-US" sz="4000" b="1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</a:rPr>
                <a:t>Em hãy nêu các bước chọn màu nền cho trang chiếu.</a:t>
              </a:r>
              <a:endParaRPr lang="en-US" sz="400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1270" y="3467100"/>
              <a:ext cx="1295400" cy="12954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515600" y="3467100"/>
            <a:ext cx="6190639" cy="5964585"/>
            <a:chOff x="10306660" y="3467100"/>
            <a:chExt cx="6190639" cy="5964585"/>
          </a:xfrm>
        </p:grpSpPr>
        <p:sp>
          <p:nvSpPr>
            <p:cNvPr id="23" name="Rounded Rectangle 22"/>
            <p:cNvSpPr/>
            <p:nvPr/>
          </p:nvSpPr>
          <p:spPr>
            <a:xfrm>
              <a:off x="10306660" y="3792885"/>
              <a:ext cx="5943600" cy="5638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 b="1">
                  <a:solidFill>
                    <a:schemeClr val="tx1"/>
                  </a:solidFill>
                </a:rPr>
                <a:t>Nhóm </a:t>
              </a:r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4000" b="1">
                  <a:solidFill>
                    <a:schemeClr val="tx1"/>
                  </a:solidFill>
                </a:rPr>
                <a:t>: </a:t>
              </a:r>
              <a:endParaRPr lang="en-US" sz="4000" b="1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</a:rPr>
                <a:t>Em hãy nêu cách chọn hiệu ứng màu cho màu nền và chọn hình ảnh có sẵn làm nền.</a:t>
              </a:r>
              <a:endParaRPr lang="en-US" sz="4000">
                <a:solidFill>
                  <a:schemeClr val="tx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01899" y="3467100"/>
              <a:ext cx="12954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4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37274" y="1332288"/>
            <a:ext cx="8001000" cy="6640686"/>
            <a:chOff x="9144000" y="2095500"/>
            <a:chExt cx="8001000" cy="66406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93" t="1058" r="9356" b="83069"/>
            <a:stretch/>
          </p:blipFill>
          <p:spPr>
            <a:xfrm>
              <a:off x="9144000" y="2095500"/>
              <a:ext cx="8001000" cy="60198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715500" y="8151411"/>
              <a:ext cx="685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1. Trang trình chiếu minh hoạ </a:t>
              </a:r>
            </a:p>
          </p:txBody>
        </p:sp>
      </p:grpSp>
      <p:sp>
        <p:nvSpPr>
          <p:cNvPr id="7" name="Pentagon 6"/>
          <p:cNvSpPr/>
          <p:nvPr/>
        </p:nvSpPr>
        <p:spPr>
          <a:xfrm>
            <a:off x="-1289" y="1332288"/>
            <a:ext cx="4267200" cy="990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9726" y="2967276"/>
            <a:ext cx="8419674" cy="31668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</a:rPr>
              <a:t>BÀI 1: </a:t>
            </a:r>
            <a:r>
              <a:rPr lang="vi-VN" sz="4000"/>
              <a:t>Lựa chọn màu nền cho trang chiếu. Em hãy làm cho trang chiếu có màu nền như Hình 1.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6787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73821" y="8572500"/>
            <a:ext cx="3347642" cy="887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40094"/>
            <a:ext cx="1828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2. Định dạng văn bản cho trang trình chiếu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54953" y="2468733"/>
            <a:ext cx="9184679" cy="6990892"/>
            <a:chOff x="1503660" y="2468733"/>
            <a:chExt cx="9184679" cy="6990892"/>
          </a:xfrm>
        </p:grpSpPr>
        <p:sp>
          <p:nvSpPr>
            <p:cNvPr id="6" name="TextBox 5"/>
            <p:cNvSpPr txBox="1"/>
            <p:nvPr/>
          </p:nvSpPr>
          <p:spPr>
            <a:xfrm>
              <a:off x="3200400" y="2468733"/>
              <a:ext cx="579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03660" y="3550315"/>
              <a:ext cx="9184679" cy="590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Để có trang chiếu thứ nhất, em cần sử dụng những công cụ định dạng nào?</a:t>
              </a: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3600">
                  <a:latin typeface="Arial" panose="020B0604020202020204" pitchFamily="34" charset="0"/>
                  <a:cs typeface="Arial" panose="020B0604020202020204" pitchFamily="34" charset="0"/>
                </a:rPr>
                <a:t>Trên trang chiếu, ngoài đoạn văn bản còn có hình ảnh bó hoa, hình ảnh này có cần được định dạng không?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3600">
                  <a:latin typeface="Arial" panose="020B0604020202020204" pitchFamily="34" charset="0"/>
                  <a:cs typeface="Arial" panose="020B0604020202020204" pitchFamily="34" charset="0"/>
                </a:rPr>
                <a:t>Việc định dạng hình ảnh được thực hiện như thế nào?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7" r="13813" b="59091"/>
          <a:stretch/>
        </p:blipFill>
        <p:spPr>
          <a:xfrm>
            <a:off x="10972800" y="1552042"/>
            <a:ext cx="6248400" cy="85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73821" y="8572500"/>
            <a:ext cx="3347642" cy="88712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99026" y="-26601"/>
            <a:ext cx="1374795" cy="988233"/>
            <a:chOff x="299026" y="358950"/>
            <a:chExt cx="1374795" cy="988233"/>
          </a:xfrm>
        </p:grpSpPr>
        <p:pic>
          <p:nvPicPr>
            <p:cNvPr id="1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85286" y="495300"/>
              <a:ext cx="888535" cy="851883"/>
            </a:xfrm>
            <a:prstGeom prst="rect">
              <a:avLst/>
            </a:prstGeom>
          </p:spPr>
        </p:pic>
        <p:pic>
          <p:nvPicPr>
            <p:cNvPr id="19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99026" y="358950"/>
              <a:ext cx="586484" cy="562291"/>
            </a:xfrm>
            <a:prstGeom prst="rect">
              <a:avLst/>
            </a:prstGeom>
          </p:spPr>
        </p:pic>
      </p:grpSp>
      <p:sp>
        <p:nvSpPr>
          <p:cNvPr id="3" name="Pentagon 2"/>
          <p:cNvSpPr/>
          <p:nvPr/>
        </p:nvSpPr>
        <p:spPr>
          <a:xfrm>
            <a:off x="-15240" y="760788"/>
            <a:ext cx="4876800" cy="106680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 trả lời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53353" y="2496152"/>
            <a:ext cx="15775979" cy="15367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có được trang trình bày 1 ta cần một số công cụ sau: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47800" y="5215995"/>
            <a:ext cx="3888779" cy="1312516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7600" y="5213455"/>
            <a:ext cx="3888779" cy="1312516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030200" y="5215995"/>
            <a:ext cx="3888779" cy="1312516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Spacing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92189" y="4154760"/>
            <a:ext cx="1" cy="9545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411989" y="4145912"/>
            <a:ext cx="1" cy="9545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019294" y="4154760"/>
            <a:ext cx="1" cy="9545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47800" y="7706544"/>
            <a:ext cx="15621000" cy="1123712"/>
          </a:xfrm>
          <a:prstGeom prst="round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 lệnh để điều chỉnh phông chữ, màu chữ và cỡ chữ.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371146" y="4145912"/>
            <a:ext cx="0" cy="3499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2238545" y="4120089"/>
            <a:ext cx="0" cy="3499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4016" y="1790700"/>
            <a:ext cx="17919968" cy="5736244"/>
            <a:chOff x="273626" y="2215466"/>
            <a:chExt cx="17919968" cy="57362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4" t="55939" r="5619" b="27973"/>
            <a:stretch/>
          </p:blipFill>
          <p:spPr>
            <a:xfrm>
              <a:off x="273626" y="2215466"/>
              <a:ext cx="17919968" cy="49436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562600" y="7397712"/>
              <a:ext cx="7696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5. Dải lệnh </a:t>
              </a:r>
              <a:r>
                <a:rPr lang="en-US" sz="3000" b="1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</a:t>
              </a:r>
              <a:r>
                <a:rPr lang="en-US" sz="3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2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935515" y="1019175"/>
            <a:ext cx="12416970" cy="945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000" b="1" spc="319">
                <a:solidFill>
                  <a:srgbClr val="3D5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2106" y="2836653"/>
            <a:ext cx="14323786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Ôn tập lại nội dung chính của bài học ngày hôm nay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Đọc và tìm hiểu trước </a:t>
            </a:r>
            <a:r>
              <a:rPr lang="vi-VN" sz="4500" b="1" i="1">
                <a:latin typeface="Arial" panose="020B0604020202020204" pitchFamily="34" charset="0"/>
                <a:cs typeface="Arial" panose="020B0604020202020204" pitchFamily="34" charset="0"/>
              </a:rPr>
              <a:t>Bài 14: Thêm hiệu ứng cho trang chiếu.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297</TotalTime>
  <Words>316</Words>
  <Application>Microsoft Office PowerPoint</Application>
  <PresentationFormat>Custom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Gill Sans MT</vt:lpstr>
      <vt:lpstr>Arial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Playful Math Subject Presentation</dc:title>
  <cp:lastModifiedBy>Trần Bích Hà</cp:lastModifiedBy>
  <cp:revision>27</cp:revision>
  <dcterms:created xsi:type="dcterms:W3CDTF">2006-08-16T00:00:00Z</dcterms:created>
  <dcterms:modified xsi:type="dcterms:W3CDTF">2022-11-26T08:16:06Z</dcterms:modified>
  <dc:identifier>DAFSE8ykoWc</dc:identifier>
</cp:coreProperties>
</file>