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56" r:id="rId3"/>
    <p:sldId id="258" r:id="rId4"/>
    <p:sldId id="273" r:id="rId5"/>
    <p:sldId id="274" r:id="rId6"/>
    <p:sldId id="275" r:id="rId7"/>
    <p:sldId id="276" r:id="rId8"/>
    <p:sldId id="277" r:id="rId9"/>
    <p:sldId id="285" r:id="rId10"/>
    <p:sldId id="269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055157-44F8-4618-82DF-A24269A1A290}">
          <p14:sldIdLst>
            <p14:sldId id="257"/>
            <p14:sldId id="256"/>
            <p14:sldId id="258"/>
            <p14:sldId id="273"/>
            <p14:sldId id="274"/>
            <p14:sldId id="275"/>
            <p14:sldId id="276"/>
            <p14:sldId id="277"/>
            <p14:sldId id="285"/>
            <p14:sldId id="269"/>
          </p14:sldIdLst>
        </p14:section>
        <p14:section name="Untitled Section" id="{C02E5E27-E597-4FD4-B093-ED2EA55D9C3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0E12-1C21-4CF5-ADD4-EB5C978068C0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CE663-D95D-4142-B27F-C4FEB111D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7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CE663-D95D-4142-B27F-C4FEB111D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1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CE663-D95D-4142-B27F-C4FEB111D9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4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CE663-D95D-4142-B27F-C4FEB111D9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CE663-D95D-4142-B27F-C4FEB111D9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30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1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81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2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13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01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5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2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747915" y="3672839"/>
            <a:ext cx="14655893" cy="2813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83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 txBox="1"/>
          <p:nvPr/>
        </p:nvSpPr>
        <p:spPr>
          <a:xfrm>
            <a:off x="2778329" y="3766051"/>
            <a:ext cx="1308888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 txBox="1"/>
          <p:nvPr/>
        </p:nvSpPr>
        <p:spPr>
          <a:xfrm>
            <a:off x="4057300" y="3428504"/>
            <a:ext cx="10173399" cy="4724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83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</a:p>
          <a:p>
            <a:pPr algn="ctr">
              <a:lnSpc>
                <a:spcPts val="12783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THÊM HIỆU ỨNG CHO TRANG CHIẾU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2268516" y="2512096"/>
            <a:ext cx="13614691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873652" y="4214717"/>
            <a:ext cx="10238023" cy="1163306"/>
            <a:chOff x="2334977" y="4064706"/>
            <a:chExt cx="10238023" cy="1163306"/>
          </a:xfrm>
        </p:grpSpPr>
        <p:sp>
          <p:nvSpPr>
            <p:cNvPr id="20" name="TextBox 20"/>
            <p:cNvSpPr txBox="1"/>
            <p:nvPr/>
          </p:nvSpPr>
          <p:spPr>
            <a:xfrm>
              <a:off x="4228666" y="4064706"/>
              <a:ext cx="8344334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5000" b="1">
                  <a:latin typeface="Arial" panose="020B0604020202020204" pitchFamily="34" charset="0"/>
                  <a:cs typeface="Arial" panose="020B0604020202020204" pitchFamily="34" charset="0"/>
                </a:rPr>
                <a:t>Hiệu ứng cho trang chiếu</a:t>
              </a: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334977" y="4071194"/>
              <a:ext cx="1133596" cy="1156818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73652" y="5839122"/>
            <a:ext cx="13255608" cy="2400657"/>
            <a:chOff x="3021083" y="5713349"/>
            <a:chExt cx="13255608" cy="2400657"/>
          </a:xfrm>
        </p:grpSpPr>
        <p:sp>
          <p:nvSpPr>
            <p:cNvPr id="22" name="Rectangle 21"/>
            <p:cNvSpPr/>
            <p:nvPr/>
          </p:nvSpPr>
          <p:spPr>
            <a:xfrm>
              <a:off x="4914772" y="5713349"/>
              <a:ext cx="1136191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hiệu ứng cho các đối tượng trên trang chiếu </a:t>
              </a: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3021083" y="6177695"/>
              <a:ext cx="1133596" cy="1156818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41219" y="2224594"/>
            <a:ext cx="11201400" cy="4572000"/>
          </a:xfrm>
          <a:prstGeom prst="cloudCallout">
            <a:avLst>
              <a:gd name="adj1" fmla="val -66366"/>
              <a:gd name="adj2" fmla="val 3005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</a:rPr>
              <a:t>Em hãy nhận biết các </a:t>
            </a:r>
            <a:r>
              <a:rPr lang="vi-VN" sz="3600" b="1" i="1">
                <a:solidFill>
                  <a:schemeClr val="tx1"/>
                </a:solidFill>
              </a:rPr>
              <a:t>hiệu ứng chuyển trang</a:t>
            </a:r>
            <a:r>
              <a:rPr lang="vi-VN" sz="3600">
                <a:solidFill>
                  <a:schemeClr val="tx1"/>
                </a:solidFill>
              </a:rPr>
              <a:t> chiếu và các </a:t>
            </a:r>
            <a:r>
              <a:rPr lang="vi-VN" sz="3600" b="1" i="1">
                <a:solidFill>
                  <a:schemeClr val="tx1"/>
                </a:solidFill>
              </a:rPr>
              <a:t>hiệu ứng cho các đối tượng </a:t>
            </a:r>
            <a:r>
              <a:rPr lang="vi-VN" sz="3600">
                <a:solidFill>
                  <a:schemeClr val="tx1"/>
                </a:solidFill>
              </a:rPr>
              <a:t>trên trang chiếu trong bản trình chiếu trên.</a:t>
            </a:r>
          </a:p>
        </p:txBody>
      </p:sp>
    </p:spTree>
    <p:extLst>
      <p:ext uri="{BB962C8B-B14F-4D97-AF65-F5344CB8AC3E}">
        <p14:creationId xmlns:p14="http://schemas.microsoft.com/office/powerpoint/2010/main" val="338623818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5300" y="1769760"/>
            <a:ext cx="6934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ỨNG LÀ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066385"/>
            <a:ext cx="1310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4000"/>
              <a:t>à </a:t>
            </a:r>
            <a:r>
              <a:rPr lang="vi-VN" sz="4000" b="1" i="1">
                <a:solidFill>
                  <a:srgbClr val="C00000"/>
                </a:solidFill>
              </a:rPr>
              <a:t>cách xuất hiện hoặc biến mất </a:t>
            </a:r>
            <a:r>
              <a:rPr lang="vi-VN" sz="4000"/>
              <a:t>các trang chiếu, cách đưa những đối tượng trên một trang chiếu xuất hiện hoặc biến mất ở những thời điểm khác nhau.</a:t>
            </a:r>
            <a:endParaRPr lang="en-US" sz="4000"/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/>
              <a:t>Hiệu ứng </a:t>
            </a:r>
            <a:r>
              <a:rPr lang="vi-VN" sz="4000" b="1"/>
              <a:t>Animations</a:t>
            </a:r>
            <a:r>
              <a:rPr lang="vi-VN" sz="4000"/>
              <a:t>:</a:t>
            </a:r>
            <a:r>
              <a:rPr lang="en-US" sz="4000"/>
              <a:t> </a:t>
            </a:r>
            <a:r>
              <a:rPr lang="vi-VN" sz="4000"/>
              <a:t>chọn cho một đối tượng trên trang chiếu.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/>
              <a:t>Hiệu ứng </a:t>
            </a:r>
            <a:r>
              <a:rPr lang="vi-VN" sz="4000" b="1"/>
              <a:t>Transitions</a:t>
            </a:r>
            <a:r>
              <a:rPr lang="vi-VN" sz="4000"/>
              <a:t>: chuyển trang chiếu.</a:t>
            </a:r>
          </a:p>
        </p:txBody>
      </p:sp>
    </p:spTree>
    <p:extLst>
      <p:ext uri="{BB962C8B-B14F-4D97-AF65-F5344CB8AC3E}">
        <p14:creationId xmlns:p14="http://schemas.microsoft.com/office/powerpoint/2010/main" val="293868437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960" y="2257914"/>
            <a:ext cx="140970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đối tượng trên trang trình chiếu rất đa dạng, có thể là: </a:t>
            </a:r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50867"/>
            <a:ext cx="17449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Tạo hiệu ứng cho các đối tượng trên trang chiếu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4086" y="8567225"/>
            <a:ext cx="112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 là đối tượng được sử dụng nhiều nhất.</a:t>
            </a:r>
          </a:p>
        </p:txBody>
      </p:sp>
    </p:spTree>
    <p:extLst>
      <p:ext uri="{BB962C8B-B14F-4D97-AF65-F5344CB8AC3E}">
        <p14:creationId xmlns:p14="http://schemas.microsoft.com/office/powerpoint/2010/main" val="30539372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04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nhóm hiệu ứng trong dải lệnh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Pentagon 2"/>
          <p:cNvSpPr/>
          <p:nvPr/>
        </p:nvSpPr>
        <p:spPr>
          <a:xfrm>
            <a:off x="477520" y="2458939"/>
            <a:ext cx="6324600" cy="914400"/>
          </a:xfrm>
          <a:prstGeom prst="homePlat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hiệu ứng xuất hiện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5"/>
          <a:stretch/>
        </p:blipFill>
        <p:spPr>
          <a:xfrm>
            <a:off x="989966" y="4019492"/>
            <a:ext cx="16308068" cy="3129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7350484"/>
            <a:ext cx="14401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Hay còn gọi là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Entrance Effects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Các cách xuất hiện trên trang chiếu của các đối tượng.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5591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04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nhóm hiệu ứng trong dải lệnh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Pentagon 2"/>
          <p:cNvSpPr/>
          <p:nvPr/>
        </p:nvSpPr>
        <p:spPr>
          <a:xfrm>
            <a:off x="457200" y="2384782"/>
            <a:ext cx="6837680" cy="9144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hiệu ứng nhấn mạnh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7993" r="4" b="43442"/>
          <a:stretch/>
        </p:blipFill>
        <p:spPr>
          <a:xfrm>
            <a:off x="989966" y="3785926"/>
            <a:ext cx="16308068" cy="3129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6915617"/>
            <a:ext cx="1554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Hay còn gọi là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Emphasis Effects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cs typeface="Arial" panose="020B0604020202020204" pitchFamily="34" charset="0"/>
              </a:rPr>
              <a:t>Tạo điểm nhấn cho phần nội dung cần nhấn mạnh, gây chú ý hơn cho người xem.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352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1150867"/>
            <a:ext cx="17449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3. Tạo hiệu ứng chuyển trang chiếu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70957"/>
            <a:ext cx="1699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SGK tr.74, 75 và trả lời câu hỏi: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Em hãy nêu các bước tạo hiệu ứng chuyển trang chiếu.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62100" y="4686300"/>
            <a:ext cx="8991600" cy="2107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Bước 1. </a:t>
            </a:r>
            <a:r>
              <a:rPr lang="vi-VN" sz="4000">
                <a:solidFill>
                  <a:schemeClr val="tx1"/>
                </a:solidFill>
              </a:rPr>
              <a:t>Chọn trang chiếu cần tạo hiệu ứng.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62100" y="7177087"/>
            <a:ext cx="8991600" cy="2107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chemeClr val="tx1"/>
                </a:solidFill>
              </a:rPr>
              <a:t>Bước 2. </a:t>
            </a:r>
            <a:r>
              <a:rPr lang="vi-VN" sz="4000">
                <a:solidFill>
                  <a:schemeClr val="tx1"/>
                </a:solidFill>
              </a:rPr>
              <a:t>Chọn </a:t>
            </a:r>
            <a:r>
              <a:rPr lang="vi-VN" sz="4000" b="1">
                <a:solidFill>
                  <a:schemeClr val="tx1"/>
                </a:solidFill>
              </a:rPr>
              <a:t>Transitions</a:t>
            </a:r>
            <a:r>
              <a:rPr lang="vi-VN" sz="4000">
                <a:solidFill>
                  <a:schemeClr val="tx1"/>
                </a:solidFill>
              </a:rPr>
              <a:t> →</a:t>
            </a:r>
            <a:r>
              <a:rPr lang="en-US" sz="4000">
                <a:solidFill>
                  <a:schemeClr val="tx1"/>
                </a:solidFill>
              </a:rPr>
              <a:t> </a:t>
            </a:r>
            <a:r>
              <a:rPr lang="vi-VN" sz="4000">
                <a:solidFill>
                  <a:schemeClr val="tx1"/>
                </a:solidFill>
              </a:rPr>
              <a:t>chọn một kiểu hiệu ứng trong danh mục 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4699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1123</TotalTime>
  <Words>311</Words>
  <Application>Microsoft Office PowerPoint</Application>
  <PresentationFormat>Custom</PresentationFormat>
  <Paragraphs>33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Gill Sans MT</vt:lpstr>
      <vt:lpstr>Arial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Illustration Computer UI English Class Education Presentation</dc:title>
  <cp:lastModifiedBy>Trần Bích Hà</cp:lastModifiedBy>
  <cp:revision>26</cp:revision>
  <dcterms:created xsi:type="dcterms:W3CDTF">2006-08-16T00:00:00Z</dcterms:created>
  <dcterms:modified xsi:type="dcterms:W3CDTF">2022-11-26T08:13:21Z</dcterms:modified>
  <dc:identifier>DAFSGTbCUGQ</dc:identifier>
</cp:coreProperties>
</file>