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96" r:id="rId2"/>
    <p:sldId id="295" r:id="rId3"/>
    <p:sldId id="256" r:id="rId4"/>
    <p:sldId id="272" r:id="rId5"/>
    <p:sldId id="273" r:id="rId6"/>
    <p:sldId id="275" r:id="rId7"/>
    <p:sldId id="276" r:id="rId8"/>
    <p:sldId id="282" r:id="rId9"/>
    <p:sldId id="29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5EA520-3945-41F6-9269-49CB39F6F419}">
          <p14:sldIdLst>
            <p14:sldId id="296"/>
            <p14:sldId id="295"/>
            <p14:sldId id="256"/>
            <p14:sldId id="272"/>
            <p14:sldId id="273"/>
            <p14:sldId id="275"/>
            <p14:sldId id="276"/>
            <p14:sldId id="28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5D5"/>
    <a:srgbClr val="D8C9B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A08AA-3331-418B-B33D-D25FDE2EC4D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DDAE-3CC5-4A6B-8069-8206F99D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6DDAE-3CC5-4A6B-8069-8206F99D0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4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5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6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4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4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ll%20Users\Documents\My%20Music\Sample%20Music\Khuccanguoigiaovien-TopCa_nhus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Khuccanguoigiaovien-TopCa_nhu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9829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images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8"/>
            <a:ext cx="13716000" cy="102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8001001"/>
            <a:ext cx="8801100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7" name="WordArt 41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12458700" cy="7658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5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54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543300" y="2743200"/>
            <a:ext cx="10772775" cy="1571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7543800" y="2756202"/>
            <a:ext cx="3200400" cy="91678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endParaRPr lang="en-US" sz="5400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0" y="6172201"/>
            <a:ext cx="1371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47" descr="Boo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829300"/>
            <a:ext cx="2628900" cy="20478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286501"/>
            <a:ext cx="1371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3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iáo án Powerpoint Khối hộp chữ nhật - Khối lập phương Toán lớp 1 Cánh diều">
            <a:extLst>
              <a:ext uri="{FF2B5EF4-FFF2-40B4-BE49-F238E27FC236}">
                <a16:creationId xmlns:a16="http://schemas.microsoft.com/office/drawing/2014/main" id="{0455678D-3E95-2AF9-FB32-A193AD203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0" y="-47627"/>
            <a:ext cx="18301871" cy="92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4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999"/>
          </a:blip>
          <a:srcRect l="1809" t="8118" r="1671" b="103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86000" y="2505010"/>
            <a:ext cx="1396911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CÔNG THỨC TÍNH TOÁN DÙNG ĐỊA CHỈ CÁC Ô DỮ LIỆU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5581" y="4445824"/>
            <a:ext cx="496559" cy="4965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22731" y="1626424"/>
            <a:ext cx="496559" cy="496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95088"/>
            <a:ext cx="1828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TÍNH TOÁN SỐ HỌC TRONG EXCEL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992" y="2365688"/>
            <a:ext cx="13935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Đọc thông tin mục 1 – SGK tr.30, 31 và trả lời câu hỏi: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436192" y="3811562"/>
            <a:ext cx="9525000" cy="3468521"/>
          </a:xfrm>
          <a:prstGeom prst="wedgeRoundRectCallout">
            <a:avLst>
              <a:gd name="adj1" fmla="val 56030"/>
              <a:gd name="adj2" fmla="val 38414"/>
              <a:gd name="adj3" fmla="val 16667"/>
            </a:avLst>
          </a:prstGeom>
          <a:solidFill>
            <a:srgbClr val="D8C9B4"/>
          </a:solidFill>
          <a:ln>
            <a:solidFill>
              <a:srgbClr val="D8C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Em hãy nêu các bước để nhập một biểu thức số học vào ô tính trong Excel.</a:t>
            </a:r>
            <a:endParaRPr lang="en-US" sz="40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6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207330"/>
            <a:ext cx="18288000" cy="958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để nhập biểu thức số học trong Excel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22731" y="1626424"/>
            <a:ext cx="496559" cy="496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288" y="756014"/>
            <a:ext cx="1828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TÍNH TOÁN SỐ HỌC TRONG EXCEL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3984" y="4547595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muốn nhập công thức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5561" y="4419600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 nhập dấu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“=”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10042" y="4381500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biểu thức số học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29610" y="4381500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Biểu thức số học xuất hiện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07502" y="3081206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3485" y="3119306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015042" y="3091459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27374" y="3081206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79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9855" r="8333" b="41219"/>
          <a:stretch/>
        </p:blipFill>
        <p:spPr>
          <a:xfrm>
            <a:off x="1169068" y="3670555"/>
            <a:ext cx="9340358" cy="55193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3706" y="5295900"/>
            <a:ext cx="496559" cy="496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230" y="902015"/>
            <a:ext cx="170036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DÙNG ĐỊA CHỈ CÁC Ô DỮ LIỆU TRONG CÔNG THỨC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9068" y="2255507"/>
            <a:ext cx="1645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/>
              <a:t>Em hãy tạo một bảng tính trong Excel như ở Hình 2 và thực hiện các việc sau:</a:t>
            </a:r>
            <a:endParaRPr lang="en-US" sz="3600"/>
          </a:p>
        </p:txBody>
      </p:sp>
      <p:sp>
        <p:nvSpPr>
          <p:cNvPr id="11" name="Rounded Rectangular Callout 10"/>
          <p:cNvSpPr/>
          <p:nvPr/>
        </p:nvSpPr>
        <p:spPr>
          <a:xfrm>
            <a:off x="10747619" y="3476820"/>
            <a:ext cx="6951300" cy="5892545"/>
          </a:xfrm>
          <a:prstGeom prst="wedgeRoundRectCallout">
            <a:avLst>
              <a:gd name="adj1" fmla="val -56013"/>
              <a:gd name="adj2" fmla="val 15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Gõ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=30-23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 nhấn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 sát thanh công thức và kết quả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Đổi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27, quan sát xem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thay đổi không?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1" y="1172571"/>
            <a:ext cx="15009335" cy="3276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Gõ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=B2-C2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 nhấn </a:t>
            </a:r>
            <a:r>
              <a:rPr lang="en-US" sz="3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 sát thanh công thức và kết quả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Đổi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11, quan sát xem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thay đổi không?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0" y="4837964"/>
            <a:ext cx="15009335" cy="304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Để tính các giá trị cho cột </a:t>
            </a: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 của bảng, em muốn dùng cách như ở 1 hay ở 2? Giải thích tại sao.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3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43706" y="5295900"/>
            <a:ext cx="496559" cy="496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55119"/>
            <a:ext cx="18287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TỰ ĐỘNG ĐIỀN CÔNG THỨC THEO MẪU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3086100"/>
            <a:ext cx="9753600" cy="4876800"/>
          </a:xfrm>
          <a:prstGeom prst="wedgeRoundRectCallout">
            <a:avLst>
              <a:gd name="adj1" fmla="val -61923"/>
              <a:gd name="adj2" fmla="val 35833"/>
              <a:gd name="adj3" fmla="val 16667"/>
            </a:avLst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ví dụ Hình 2, trong ô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cần viết công thức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 – C3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trong ô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cần viết công thức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C4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Vậy ta làm thế nào để tiết kiệm thời gian mà không cần gõ lại công thức.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914240" y="2797609"/>
            <a:ext cx="496559" cy="4965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35720" y="3847640"/>
            <a:ext cx="1501655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TIẾT HỌC CỦA BUỔI SAU!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0BA657-04E0-4683-B824-3556DF7514C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IAO AN ĐT TI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E - BÀI 7 - CÔNG THỨC TÍNH TOÁN DÙNG ĐỊA CHỈ CÁC Ô DỮ LIỆ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A360E-C1AA-4A72-947E-8E4D0D583FF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2AF7A-6358-48C6-B620-06577F74CD60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E1BA0-0F2D-4D59-A719-BAD492E46779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BC011-ED28-4D05-8304-01248886B602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E072DD-A730-429F-924E-8484452FD836}: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2361CB-DF70-4065-B1D9-0D207ACF9A24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C8F46-EBC3-44CB-BC8A-5C817E32F483}:29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332</TotalTime>
  <Words>346</Words>
  <Application>Microsoft Office PowerPoint</Application>
  <PresentationFormat>Custom</PresentationFormat>
  <Paragraphs>29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Wingdings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E - BÀI 7 - CÔNG THỨC TÍNH TOÁN DÙNG ĐỊA CHỈ CÁC Ô DỮ LIỆU</dc:title>
  <cp:lastModifiedBy>STD-TRANG</cp:lastModifiedBy>
  <cp:revision>33</cp:revision>
  <dcterms:created xsi:type="dcterms:W3CDTF">2006-08-16T00:00:00Z</dcterms:created>
  <dcterms:modified xsi:type="dcterms:W3CDTF">2026-01-27T09:05:31Z</dcterms:modified>
  <dc:identifier>DAFNgEqOLfc</dc:identifier>
</cp:coreProperties>
</file>