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0" r:id="rId1"/>
  </p:sldMasterIdLst>
  <p:sldIdLst>
    <p:sldId id="257" r:id="rId2"/>
    <p:sldId id="259" r:id="rId3"/>
    <p:sldId id="256" r:id="rId4"/>
    <p:sldId id="270" r:id="rId5"/>
    <p:sldId id="271" r:id="rId6"/>
    <p:sldId id="272" r:id="rId7"/>
    <p:sldId id="273" r:id="rId8"/>
    <p:sldId id="275" r:id="rId9"/>
    <p:sldId id="280" r:id="rId10"/>
    <p:sldId id="291" r:id="rId11"/>
    <p:sldId id="294" r:id="rId12"/>
  </p:sldIdLst>
  <p:sldSz cx="18288000" cy="10287000"/>
  <p:notesSz cx="6858000" cy="9144000"/>
  <p:embeddedFontLst>
    <p:embeddedFont>
      <p:font typeface="Gill Sans MT" panose="020B0502020104020203" pitchFamily="34" charset="0"/>
      <p:regular r:id="rId13"/>
      <p:bold r:id="rId14"/>
      <p:italic r:id="rId15"/>
      <p:boldItalic r:id="rId16"/>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FC06D3D-6E67-4628-A90C-8B4CD91F1CB9}">
          <p14:sldIdLst>
            <p14:sldId id="257"/>
            <p14:sldId id="259"/>
            <p14:sldId id="256"/>
            <p14:sldId id="270"/>
            <p14:sldId id="271"/>
            <p14:sldId id="272"/>
            <p14:sldId id="273"/>
            <p14:sldId id="275"/>
            <p14:sldId id="280"/>
            <p14:sldId id="291"/>
            <p14:sldId id="2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D8C4"/>
    <a:srgbClr val="EBE5D5"/>
    <a:srgbClr val="FFFFFF"/>
    <a:srgbClr val="FCD6B2"/>
    <a:srgbClr val="EFC4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54" d="100"/>
          <a:sy n="54" d="100"/>
        </p:scale>
        <p:origin x="754" y="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626669" y="1203448"/>
            <a:ext cx="12955610" cy="3812147"/>
          </a:xfrm>
        </p:spPr>
        <p:txBody>
          <a:bodyPr bIns="0" anchor="b">
            <a:normAutofit/>
          </a:bodyPr>
          <a:lstStyle>
            <a:lvl1pPr algn="l">
              <a:defRPr sz="9900"/>
            </a:lvl1pPr>
          </a:lstStyle>
          <a:p>
            <a:r>
              <a:rPr lang="en-US"/>
              <a:t>Click to edit Master title style</a:t>
            </a:r>
            <a:endParaRPr lang="en-US" dirty="0"/>
          </a:p>
        </p:txBody>
      </p:sp>
      <p:sp>
        <p:nvSpPr>
          <p:cNvPr id="3" name="Subtitle 2"/>
          <p:cNvSpPr>
            <a:spLocks noGrp="1"/>
          </p:cNvSpPr>
          <p:nvPr>
            <p:ph type="subTitle" idx="1"/>
          </p:nvPr>
        </p:nvSpPr>
        <p:spPr>
          <a:xfrm>
            <a:off x="3626670" y="5296807"/>
            <a:ext cx="12955608" cy="1466432"/>
          </a:xfrm>
        </p:spPr>
        <p:txBody>
          <a:bodyPr tIns="91440" bIns="91440">
            <a:normAutofit/>
          </a:bodyPr>
          <a:lstStyle>
            <a:lvl1pPr marL="0" indent="0" algn="l">
              <a:buNone/>
              <a:defRPr sz="2700" b="0" cap="all" baseline="0">
                <a:solidFill>
                  <a:schemeClr val="tx1"/>
                </a:solidFill>
              </a:defRPr>
            </a:lvl1pPr>
            <a:lvl2pPr marL="685800" indent="0" algn="ctr">
              <a:buNone/>
              <a:defRPr sz="2700"/>
            </a:lvl2pPr>
            <a:lvl3pPr marL="1371600" indent="0" algn="ctr">
              <a:buNone/>
              <a:defRPr sz="2700"/>
            </a:lvl3pPr>
            <a:lvl4pPr marL="2057400" indent="0" algn="ctr">
              <a:buNone/>
              <a:defRPr sz="2400"/>
            </a:lvl4pPr>
            <a:lvl5pPr marL="2743200" indent="0" algn="ctr">
              <a:buNone/>
              <a:defRPr sz="2400"/>
            </a:lvl5pPr>
            <a:lvl6pPr marL="3429000" indent="0" algn="ctr">
              <a:buNone/>
              <a:defRPr sz="2400"/>
            </a:lvl6pPr>
            <a:lvl7pPr marL="4114800" indent="0" algn="ctr">
              <a:buNone/>
              <a:defRPr sz="2400"/>
            </a:lvl7pPr>
            <a:lvl8pPr marL="4800600" indent="0" algn="ctr">
              <a:buNone/>
              <a:defRPr sz="2400"/>
            </a:lvl8pPr>
            <a:lvl9pPr marL="5486400" indent="0" algn="ctr">
              <a:buNone/>
              <a:defRPr sz="24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11/26/2022</a:t>
            </a:fld>
            <a:endParaRPr lang="en-US"/>
          </a:p>
        </p:txBody>
      </p:sp>
      <p:sp>
        <p:nvSpPr>
          <p:cNvPr id="5" name="Footer Placeholder 4"/>
          <p:cNvSpPr>
            <a:spLocks noGrp="1"/>
          </p:cNvSpPr>
          <p:nvPr>
            <p:ph type="ftr" sz="quarter" idx="11"/>
          </p:nvPr>
        </p:nvSpPr>
        <p:spPr>
          <a:xfrm>
            <a:off x="3624751" y="493961"/>
            <a:ext cx="7460873" cy="463802"/>
          </a:xfrm>
        </p:spPr>
        <p:txBody>
          <a:bodyPr/>
          <a:lstStyle/>
          <a:p>
            <a:endParaRPr lang="en-US"/>
          </a:p>
        </p:txBody>
      </p:sp>
      <p:sp>
        <p:nvSpPr>
          <p:cNvPr id="6" name="Slide Number Placeholder 5"/>
          <p:cNvSpPr>
            <a:spLocks noGrp="1"/>
          </p:cNvSpPr>
          <p:nvPr>
            <p:ph type="sldNum" sz="quarter" idx="12"/>
          </p:nvPr>
        </p:nvSpPr>
        <p:spPr>
          <a:xfrm>
            <a:off x="2156497" y="1198460"/>
            <a:ext cx="1216529" cy="755367"/>
          </a:xfrm>
        </p:spPr>
        <p:txBody>
          <a:bodyPr/>
          <a:lstStyle/>
          <a:p>
            <a:fld id="{B6F15528-21DE-4FAA-801E-634DDDAF4B2B}" type="slidenum">
              <a:rPr lang="en-US" smtClean="0"/>
              <a:pPr/>
              <a:t>‹#›</a:t>
            </a:fld>
            <a:endParaRPr lang="en-US"/>
          </a:p>
        </p:txBody>
      </p:sp>
      <p:cxnSp>
        <p:nvCxnSpPr>
          <p:cNvPr id="15" name="Straight Connector 14"/>
          <p:cNvCxnSpPr/>
          <p:nvPr/>
        </p:nvCxnSpPr>
        <p:spPr>
          <a:xfrm>
            <a:off x="3626670" y="5292813"/>
            <a:ext cx="12955608"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84869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26" name="Straight Connector 25"/>
          <p:cNvCxnSpPr/>
          <p:nvPr/>
        </p:nvCxnSpPr>
        <p:spPr>
          <a:xfrm>
            <a:off x="2180844" y="2770632"/>
            <a:ext cx="1441128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58301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4158667" y="1198460"/>
            <a:ext cx="2423613" cy="6989834"/>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167008" y="1198460"/>
            <a:ext cx="11743245" cy="69898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15" name="Straight Connector 14"/>
          <p:cNvCxnSpPr/>
          <p:nvPr/>
        </p:nvCxnSpPr>
        <p:spPr>
          <a:xfrm>
            <a:off x="14158667" y="1198460"/>
            <a:ext cx="0" cy="6989834"/>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12785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33" name="Straight Connector 32"/>
          <p:cNvCxnSpPr/>
          <p:nvPr/>
        </p:nvCxnSpPr>
        <p:spPr>
          <a:xfrm>
            <a:off x="2180844" y="2770632"/>
            <a:ext cx="1441128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32748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81359" y="2634195"/>
            <a:ext cx="12964731" cy="2831925"/>
          </a:xfrm>
        </p:spPr>
        <p:txBody>
          <a:bodyPr anchor="b">
            <a:normAutofit/>
          </a:bodyPr>
          <a:lstStyle>
            <a:lvl1pPr algn="l">
              <a:defRPr sz="5400"/>
            </a:lvl1pPr>
          </a:lstStyle>
          <a:p>
            <a:r>
              <a:rPr lang="en-US"/>
              <a:t>Click to edit Master title style</a:t>
            </a:r>
            <a:endParaRPr lang="en-US" dirty="0"/>
          </a:p>
        </p:txBody>
      </p:sp>
      <p:sp>
        <p:nvSpPr>
          <p:cNvPr id="3" name="Text Placeholder 2"/>
          <p:cNvSpPr>
            <a:spLocks noGrp="1"/>
          </p:cNvSpPr>
          <p:nvPr>
            <p:ph type="body" idx="1"/>
          </p:nvPr>
        </p:nvSpPr>
        <p:spPr>
          <a:xfrm>
            <a:off x="2181359" y="5709293"/>
            <a:ext cx="12945669" cy="1519394"/>
          </a:xfrm>
        </p:spPr>
        <p:txBody>
          <a:bodyPr tIns="91440">
            <a:normAutofit/>
          </a:bodyPr>
          <a:lstStyle>
            <a:lvl1pPr marL="0" indent="0" algn="l">
              <a:buNone/>
              <a:defRPr sz="2700">
                <a:solidFill>
                  <a:schemeClr val="tx1"/>
                </a:solidFill>
              </a:defRPr>
            </a:lvl1pPr>
            <a:lvl2pPr marL="685800" indent="0">
              <a:buNone/>
              <a:defRPr sz="2700">
                <a:solidFill>
                  <a:schemeClr val="tx1">
                    <a:tint val="75000"/>
                  </a:schemeClr>
                </a:solidFill>
              </a:defRPr>
            </a:lvl2pPr>
            <a:lvl3pPr marL="1371600" indent="0">
              <a:buNone/>
              <a:defRPr sz="2700">
                <a:solidFill>
                  <a:schemeClr val="tx1">
                    <a:tint val="75000"/>
                  </a:schemeClr>
                </a:solidFill>
              </a:defRPr>
            </a:lvl3pPr>
            <a:lvl4pPr marL="2057400" indent="0">
              <a:buNone/>
              <a:defRPr sz="2400">
                <a:solidFill>
                  <a:schemeClr val="tx1">
                    <a:tint val="75000"/>
                  </a:schemeClr>
                </a:solidFill>
              </a:defRPr>
            </a:lvl4pPr>
            <a:lvl5pPr marL="2743200" indent="0">
              <a:buNone/>
              <a:defRPr sz="2400">
                <a:solidFill>
                  <a:schemeClr val="tx1">
                    <a:tint val="75000"/>
                  </a:schemeClr>
                </a:solidFill>
              </a:defRPr>
            </a:lvl5pPr>
            <a:lvl6pPr marL="3429000" indent="0">
              <a:buNone/>
              <a:defRPr sz="2400">
                <a:solidFill>
                  <a:schemeClr val="tx1">
                    <a:tint val="75000"/>
                  </a:schemeClr>
                </a:solidFill>
              </a:defRPr>
            </a:lvl6pPr>
            <a:lvl7pPr marL="4114800" indent="0">
              <a:buNone/>
              <a:defRPr sz="2400">
                <a:solidFill>
                  <a:schemeClr val="tx1">
                    <a:tint val="75000"/>
                  </a:schemeClr>
                </a:solidFill>
              </a:defRPr>
            </a:lvl7pPr>
            <a:lvl8pPr marL="4800600" indent="0">
              <a:buNone/>
              <a:defRPr sz="2400">
                <a:solidFill>
                  <a:schemeClr val="tx1">
                    <a:tint val="75000"/>
                  </a:schemeClr>
                </a:solidFill>
              </a:defRPr>
            </a:lvl8pPr>
            <a:lvl9pPr marL="5486400" indent="0">
              <a:buNone/>
              <a:defRPr sz="2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15" name="Straight Connector 14"/>
          <p:cNvCxnSpPr/>
          <p:nvPr/>
        </p:nvCxnSpPr>
        <p:spPr>
          <a:xfrm>
            <a:off x="2181359" y="5707478"/>
            <a:ext cx="12945669"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27971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173826" y="1207334"/>
            <a:ext cx="14408453" cy="158895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2170997" y="3016318"/>
            <a:ext cx="6967728" cy="51728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9620657" y="3026015"/>
            <a:ext cx="6967728" cy="5162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35" name="Straight Connector 34"/>
          <p:cNvCxnSpPr/>
          <p:nvPr/>
        </p:nvCxnSpPr>
        <p:spPr>
          <a:xfrm>
            <a:off x="2180844" y="2770632"/>
            <a:ext cx="1441128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24712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70787" y="1206245"/>
            <a:ext cx="14411492" cy="1584479"/>
          </a:xfrm>
        </p:spPr>
        <p:txBody>
          <a:bodyPr/>
          <a:lstStyle/>
          <a:p>
            <a:r>
              <a:rPr lang="en-US"/>
              <a:t>Click to edit Master title style</a:t>
            </a:r>
            <a:endParaRPr lang="en-US" dirty="0"/>
          </a:p>
        </p:txBody>
      </p:sp>
      <p:sp>
        <p:nvSpPr>
          <p:cNvPr id="3" name="Text Placeholder 2"/>
          <p:cNvSpPr>
            <a:spLocks noGrp="1"/>
          </p:cNvSpPr>
          <p:nvPr>
            <p:ph type="body" idx="1"/>
          </p:nvPr>
        </p:nvSpPr>
        <p:spPr>
          <a:xfrm>
            <a:off x="2170787" y="3029324"/>
            <a:ext cx="6967728" cy="1202915"/>
          </a:xfrm>
        </p:spPr>
        <p:txBody>
          <a:bodyPr anchor="b">
            <a:normAutofit/>
          </a:bodyPr>
          <a:lstStyle>
            <a:lvl1pPr marL="0" indent="0">
              <a:lnSpc>
                <a:spcPct val="100000"/>
              </a:lnSpc>
              <a:buNone/>
              <a:defRPr sz="3300" b="0" cap="all" baseline="0">
                <a:solidFill>
                  <a:schemeClr val="accent1"/>
                </a:solidFill>
              </a:defRPr>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n-US"/>
              <a:t>Click to edit Master text styles</a:t>
            </a:r>
          </a:p>
        </p:txBody>
      </p:sp>
      <p:sp>
        <p:nvSpPr>
          <p:cNvPr id="4" name="Content Placeholder 3"/>
          <p:cNvSpPr>
            <a:spLocks noGrp="1"/>
          </p:cNvSpPr>
          <p:nvPr>
            <p:ph sz="half" idx="2"/>
          </p:nvPr>
        </p:nvSpPr>
        <p:spPr>
          <a:xfrm>
            <a:off x="2170787" y="4236404"/>
            <a:ext cx="6967728" cy="39666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9618543" y="3034505"/>
            <a:ext cx="6967728" cy="1203356"/>
          </a:xfrm>
        </p:spPr>
        <p:txBody>
          <a:bodyPr anchor="b">
            <a:normAutofit/>
          </a:bodyPr>
          <a:lstStyle>
            <a:lvl1pPr marL="0" indent="0">
              <a:lnSpc>
                <a:spcPct val="100000"/>
              </a:lnSpc>
              <a:buNone/>
              <a:defRPr sz="3300" b="0" cap="all" baseline="0">
                <a:solidFill>
                  <a:schemeClr val="accent1"/>
                </a:solidFill>
              </a:defRPr>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n-US"/>
              <a:t>Click to edit Master text styles</a:t>
            </a:r>
          </a:p>
        </p:txBody>
      </p:sp>
      <p:sp>
        <p:nvSpPr>
          <p:cNvPr id="6" name="Content Placeholder 5"/>
          <p:cNvSpPr>
            <a:spLocks noGrp="1"/>
          </p:cNvSpPr>
          <p:nvPr>
            <p:ph sz="quarter" idx="4"/>
          </p:nvPr>
        </p:nvSpPr>
        <p:spPr>
          <a:xfrm>
            <a:off x="9618543" y="4232237"/>
            <a:ext cx="6967728" cy="39560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11/26/2022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cxnSp>
        <p:nvCxnSpPr>
          <p:cNvPr id="29" name="Straight Connector 28"/>
          <p:cNvCxnSpPr/>
          <p:nvPr/>
        </p:nvCxnSpPr>
        <p:spPr>
          <a:xfrm>
            <a:off x="2180844" y="2770632"/>
            <a:ext cx="1441128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92910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11/26/2022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cxnSp>
        <p:nvCxnSpPr>
          <p:cNvPr id="25" name="Straight Connector 24"/>
          <p:cNvCxnSpPr/>
          <p:nvPr/>
        </p:nvCxnSpPr>
        <p:spPr>
          <a:xfrm>
            <a:off x="2180844" y="2770632"/>
            <a:ext cx="1441128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17734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14716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67007" y="1198460"/>
            <a:ext cx="4909649" cy="3370676"/>
          </a:xfrm>
        </p:spPr>
        <p:txBody>
          <a:bodyPr anchor="b">
            <a:normAutofit/>
          </a:bodyPr>
          <a:lstStyle>
            <a:lvl1pPr algn="l">
              <a:defRPr sz="3600"/>
            </a:lvl1pPr>
          </a:lstStyle>
          <a:p>
            <a:r>
              <a:rPr lang="en-US"/>
              <a:t>Click to edit Master title style</a:t>
            </a:r>
            <a:endParaRPr lang="en-US" dirty="0"/>
          </a:p>
        </p:txBody>
      </p:sp>
      <p:sp>
        <p:nvSpPr>
          <p:cNvPr id="3" name="Content Placeholder 2"/>
          <p:cNvSpPr>
            <a:spLocks noGrp="1"/>
          </p:cNvSpPr>
          <p:nvPr>
            <p:ph idx="1"/>
          </p:nvPr>
        </p:nvSpPr>
        <p:spPr>
          <a:xfrm>
            <a:off x="7565571" y="1198461"/>
            <a:ext cx="9018705" cy="6988239"/>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167007" y="4808237"/>
            <a:ext cx="4912520" cy="3372272"/>
          </a:xfrm>
        </p:spPr>
        <p:txBody>
          <a:bodyPr/>
          <a:lstStyle>
            <a:lvl1pPr marL="0" indent="0" algn="l">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17" name="Straight Connector 16"/>
          <p:cNvCxnSpPr/>
          <p:nvPr/>
        </p:nvCxnSpPr>
        <p:spPr>
          <a:xfrm>
            <a:off x="2172420" y="4808237"/>
            <a:ext cx="490423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98212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11216081" y="723256"/>
            <a:ext cx="6111800" cy="7723652"/>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2176809" y="1694270"/>
            <a:ext cx="8298492" cy="2745876"/>
          </a:xfrm>
        </p:spPr>
        <p:txBody>
          <a:bodyPr anchor="b">
            <a:normAutofit/>
          </a:bodyPr>
          <a:lstStyle>
            <a:lvl1pPr>
              <a:defRPr sz="4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2186584" y="1683814"/>
            <a:ext cx="4186757" cy="5799491"/>
          </a:xfrm>
          <a:solidFill>
            <a:schemeClr val="bg1">
              <a:lumMod val="85000"/>
            </a:schemeClr>
          </a:solidFill>
          <a:ln w="9525" cap="sq">
            <a:noFill/>
            <a:miter lim="800000"/>
          </a:ln>
          <a:effectLst/>
        </p:spPr>
        <p:txBody>
          <a:bodyPr anchor="t"/>
          <a:lstStyle>
            <a:lvl1pPr marL="0" indent="0" algn="ctr">
              <a:buNone/>
              <a:defRPr sz="4800"/>
            </a:lvl1pPr>
            <a:lvl2pPr marL="685800" indent="0">
              <a:buNone/>
              <a:defRPr sz="4200"/>
            </a:lvl2pPr>
            <a:lvl3pPr marL="1371600" indent="0">
              <a:buNone/>
              <a:defRPr sz="3600"/>
            </a:lvl3pPr>
            <a:lvl4pPr marL="2057400" indent="0">
              <a:buNone/>
              <a:defRPr sz="3000"/>
            </a:lvl4pPr>
            <a:lvl5pPr marL="2743200" indent="0">
              <a:buNone/>
              <a:defRPr sz="3000"/>
            </a:lvl5pPr>
            <a:lvl6pPr marL="3429000" indent="0">
              <a:buNone/>
              <a:defRPr sz="3000"/>
            </a:lvl6pPr>
            <a:lvl7pPr marL="4114800" indent="0">
              <a:buNone/>
              <a:defRPr sz="3000"/>
            </a:lvl7pPr>
            <a:lvl8pPr marL="4800600" indent="0">
              <a:buNone/>
              <a:defRPr sz="3000"/>
            </a:lvl8pPr>
            <a:lvl9pPr marL="5486400" indent="0">
              <a:buNone/>
              <a:defRPr sz="3000"/>
            </a:lvl9pPr>
          </a:lstStyle>
          <a:p>
            <a:r>
              <a:rPr lang="en-US"/>
              <a:t>Click icon to add picture</a:t>
            </a:r>
            <a:endParaRPr lang="en-US" dirty="0"/>
          </a:p>
        </p:txBody>
      </p:sp>
      <p:sp>
        <p:nvSpPr>
          <p:cNvPr id="4" name="Text Placeholder 3"/>
          <p:cNvSpPr>
            <a:spLocks noGrp="1"/>
          </p:cNvSpPr>
          <p:nvPr>
            <p:ph type="body" sz="half" idx="2"/>
          </p:nvPr>
        </p:nvSpPr>
        <p:spPr>
          <a:xfrm>
            <a:off x="2175494" y="4718988"/>
            <a:ext cx="8286606" cy="3005613"/>
          </a:xfrm>
        </p:spPr>
        <p:txBody>
          <a:bodyPr>
            <a:normAutofit/>
          </a:bodyPr>
          <a:lstStyle>
            <a:lvl1pPr marL="0" indent="0" algn="l">
              <a:buNone/>
              <a:defRPr sz="27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en-US"/>
              <a:t>Click to edit Master text styles</a:t>
            </a:r>
          </a:p>
        </p:txBody>
      </p:sp>
      <p:sp>
        <p:nvSpPr>
          <p:cNvPr id="5" name="Date Placeholder 4"/>
          <p:cNvSpPr>
            <a:spLocks noGrp="1"/>
          </p:cNvSpPr>
          <p:nvPr>
            <p:ph type="dt" sz="half" idx="10"/>
          </p:nvPr>
        </p:nvSpPr>
        <p:spPr>
          <a:xfrm>
            <a:off x="2171074" y="8204785"/>
            <a:ext cx="8291027" cy="480185"/>
          </a:xfrm>
        </p:spPr>
        <p:txBody>
          <a:bodyPr/>
          <a:lstStyle>
            <a:lvl1pPr algn="l">
              <a:defRPr/>
            </a:lvl1pPr>
          </a:lstStyle>
          <a:p>
            <a:fld id="{1D8BD707-D9CF-40AE-B4C6-C98DA3205C09}" type="datetimeFigureOut">
              <a:rPr lang="en-US" smtClean="0"/>
              <a:pPr/>
              <a:t>11/26/2022</a:t>
            </a:fld>
            <a:endParaRPr lang="en-US"/>
          </a:p>
        </p:txBody>
      </p:sp>
      <p:sp>
        <p:nvSpPr>
          <p:cNvPr id="6" name="Footer Placeholder 5"/>
          <p:cNvSpPr>
            <a:spLocks noGrp="1"/>
          </p:cNvSpPr>
          <p:nvPr>
            <p:ph type="ftr" sz="quarter" idx="11"/>
          </p:nvPr>
        </p:nvSpPr>
        <p:spPr>
          <a:xfrm>
            <a:off x="2171073" y="477961"/>
            <a:ext cx="8311506" cy="481397"/>
          </a:xfrm>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31" name="Straight Connector 30"/>
          <p:cNvCxnSpPr/>
          <p:nvPr/>
        </p:nvCxnSpPr>
        <p:spPr>
          <a:xfrm>
            <a:off x="2171074" y="4715408"/>
            <a:ext cx="8291027"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50348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3029215"/>
            <a:ext cx="18288000" cy="6158912"/>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9189720"/>
            <a:ext cx="18288000" cy="1114425"/>
          </a:xfrm>
          <a:prstGeom prst="rect">
            <a:avLst/>
          </a:prstGeom>
        </p:spPr>
      </p:pic>
      <p:sp>
        <p:nvSpPr>
          <p:cNvPr id="2" name="Title Placeholder 1"/>
          <p:cNvSpPr>
            <a:spLocks noGrp="1"/>
          </p:cNvSpPr>
          <p:nvPr>
            <p:ph type="title"/>
          </p:nvPr>
        </p:nvSpPr>
        <p:spPr>
          <a:xfrm>
            <a:off x="2177369" y="1206779"/>
            <a:ext cx="14404913" cy="1573853"/>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177369" y="3023599"/>
            <a:ext cx="14404913" cy="5175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331208" y="495555"/>
            <a:ext cx="5251073" cy="463802"/>
          </a:xfrm>
          <a:prstGeom prst="rect">
            <a:avLst/>
          </a:prstGeom>
        </p:spPr>
        <p:txBody>
          <a:bodyPr vert="horz" lIns="91440" tIns="45720" rIns="91440" bIns="45720" rtlCol="0" anchor="ctr"/>
          <a:lstStyle>
            <a:lvl1pPr algn="r">
              <a:defRPr sz="1500">
                <a:solidFill>
                  <a:schemeClr val="tx1">
                    <a:tint val="75000"/>
                  </a:schemeClr>
                </a:solidFill>
              </a:defRPr>
            </a:lvl1pPr>
          </a:lstStyle>
          <a:p>
            <a:fld id="{1D8BD707-D9CF-40AE-B4C6-C98DA3205C09}" type="datetimeFigureOut">
              <a:rPr lang="en-US" smtClean="0"/>
              <a:pPr/>
              <a:t>11/26/2022</a:t>
            </a:fld>
            <a:endParaRPr lang="en-US"/>
          </a:p>
        </p:txBody>
      </p:sp>
      <p:sp>
        <p:nvSpPr>
          <p:cNvPr id="5" name="Footer Placeholder 4"/>
          <p:cNvSpPr>
            <a:spLocks noGrp="1"/>
          </p:cNvSpPr>
          <p:nvPr>
            <p:ph type="ftr" sz="quarter" idx="3"/>
          </p:nvPr>
        </p:nvSpPr>
        <p:spPr>
          <a:xfrm>
            <a:off x="2177369" y="493961"/>
            <a:ext cx="8908254" cy="463802"/>
          </a:xfrm>
          <a:prstGeom prst="rect">
            <a:avLst/>
          </a:prstGeom>
        </p:spPr>
        <p:txBody>
          <a:bodyPr vert="horz" lIns="91440" tIns="45720" rIns="91440" bIns="45720" rtlCol="0" anchor="ctr"/>
          <a:lstStyle>
            <a:lvl1pPr algn="l">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20091" y="1198460"/>
            <a:ext cx="1216529" cy="755367"/>
          </a:xfrm>
          <a:prstGeom prst="rect">
            <a:avLst/>
          </a:prstGeom>
        </p:spPr>
        <p:txBody>
          <a:bodyPr vert="horz" lIns="91440" tIns="45720" rIns="91440" bIns="45720" rtlCol="0" anchor="t"/>
          <a:lstStyle>
            <a:lvl1pPr algn="r">
              <a:defRPr sz="4200">
                <a:solidFill>
                  <a:schemeClr val="accent1"/>
                </a:solidFill>
              </a:defRPr>
            </a:lvl1pPr>
          </a:lstStyle>
          <a:p>
            <a:fld id="{B6F15528-21DE-4FAA-801E-634DDDAF4B2B}" type="slidenum">
              <a:rPr lang="en-US" smtClean="0"/>
              <a:pPr/>
              <a:t>‹#›</a:t>
            </a:fld>
            <a:endParaRPr lang="en-US"/>
          </a:p>
        </p:txBody>
      </p:sp>
      <p:cxnSp>
        <p:nvCxnSpPr>
          <p:cNvPr id="10" name="Straight Connector 9"/>
          <p:cNvCxnSpPr/>
          <p:nvPr/>
        </p:nvCxnSpPr>
        <p:spPr>
          <a:xfrm>
            <a:off x="0" y="9192620"/>
            <a:ext cx="18288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48267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371600" rtl="0" eaLnBrk="1" latinLnBrk="0" hangingPunct="1">
        <a:lnSpc>
          <a:spcPct val="90000"/>
        </a:lnSpc>
        <a:spcBef>
          <a:spcPct val="0"/>
        </a:spcBef>
        <a:buNone/>
        <a:defRPr sz="4800" b="0" i="0" kern="1200" cap="all">
          <a:solidFill>
            <a:schemeClr val="tx1"/>
          </a:solidFill>
          <a:effectLst/>
          <a:latin typeface="+mj-lt"/>
          <a:ea typeface="+mj-ea"/>
          <a:cs typeface="+mj-cs"/>
        </a:defRPr>
      </a:lvl1pPr>
    </p:titleStyle>
    <p:bodyStyle>
      <a:lvl1pPr marL="342900" indent="-342900" algn="l" defTabSz="1371600" rtl="0" eaLnBrk="1" latinLnBrk="0" hangingPunct="1">
        <a:lnSpc>
          <a:spcPct val="120000"/>
        </a:lnSpc>
        <a:spcBef>
          <a:spcPts val="1500"/>
        </a:spcBef>
        <a:buClr>
          <a:schemeClr val="accent1"/>
        </a:buClr>
        <a:buSzPct val="100000"/>
        <a:buFont typeface="Arial" panose="020B0604020202020204" pitchFamily="34" charset="0"/>
        <a:buChar char="•"/>
        <a:defRPr sz="3000" kern="1200">
          <a:solidFill>
            <a:schemeClr val="tx1"/>
          </a:solidFill>
          <a:effectLst/>
          <a:latin typeface="+mn-lt"/>
          <a:ea typeface="+mn-ea"/>
          <a:cs typeface="+mn-cs"/>
        </a:defRPr>
      </a:lvl1pPr>
      <a:lvl2pPr marL="1028700" indent="-342900" algn="l" defTabSz="1371600" rtl="0" eaLnBrk="1" latinLnBrk="0" hangingPunct="1">
        <a:lnSpc>
          <a:spcPct val="120000"/>
        </a:lnSpc>
        <a:spcBef>
          <a:spcPts val="750"/>
        </a:spcBef>
        <a:buClr>
          <a:schemeClr val="accent1"/>
        </a:buClr>
        <a:buSzPct val="100000"/>
        <a:buFont typeface="Arial" panose="020B0604020202020204" pitchFamily="34" charset="0"/>
        <a:buChar char="•"/>
        <a:defRPr sz="2700" kern="1200" cap="none" baseline="0">
          <a:solidFill>
            <a:schemeClr val="tx1"/>
          </a:solidFill>
          <a:effectLst/>
          <a:latin typeface="+mn-lt"/>
          <a:ea typeface="+mn-ea"/>
          <a:cs typeface="+mn-cs"/>
        </a:defRPr>
      </a:lvl2pPr>
      <a:lvl3pPr marL="1714500" indent="-342900" algn="l" defTabSz="1371600" rtl="0" eaLnBrk="1" latinLnBrk="0" hangingPunct="1">
        <a:lnSpc>
          <a:spcPct val="120000"/>
        </a:lnSpc>
        <a:spcBef>
          <a:spcPts val="750"/>
        </a:spcBef>
        <a:buClr>
          <a:schemeClr val="accent1"/>
        </a:buClr>
        <a:buSzPct val="100000"/>
        <a:buFont typeface="Arial" panose="020B0604020202020204" pitchFamily="34" charset="0"/>
        <a:buChar char="•"/>
        <a:defRPr sz="2400" kern="1200">
          <a:solidFill>
            <a:schemeClr val="tx1"/>
          </a:solidFill>
          <a:effectLst/>
          <a:latin typeface="+mn-lt"/>
          <a:ea typeface="+mn-ea"/>
          <a:cs typeface="+mn-cs"/>
        </a:defRPr>
      </a:lvl3pPr>
      <a:lvl4pPr marL="2400300" indent="-342900" algn="l" defTabSz="1371600" rtl="0" eaLnBrk="1" latinLnBrk="0" hangingPunct="1">
        <a:lnSpc>
          <a:spcPct val="120000"/>
        </a:lnSpc>
        <a:spcBef>
          <a:spcPts val="750"/>
        </a:spcBef>
        <a:buClr>
          <a:schemeClr val="accent1"/>
        </a:buClr>
        <a:buSzPct val="100000"/>
        <a:buFont typeface="Arial" panose="020B0604020202020204" pitchFamily="34" charset="0"/>
        <a:buChar char="•"/>
        <a:defRPr sz="2100" kern="1200" cap="none" baseline="0">
          <a:solidFill>
            <a:schemeClr val="tx1"/>
          </a:solidFill>
          <a:effectLst/>
          <a:latin typeface="+mn-lt"/>
          <a:ea typeface="+mn-ea"/>
          <a:cs typeface="+mn-cs"/>
        </a:defRPr>
      </a:lvl4pPr>
      <a:lvl5pPr marL="3086100" indent="-342900" algn="l" defTabSz="1371600" rtl="0" eaLnBrk="1" latinLnBrk="0" hangingPunct="1">
        <a:lnSpc>
          <a:spcPct val="120000"/>
        </a:lnSpc>
        <a:spcBef>
          <a:spcPts val="750"/>
        </a:spcBef>
        <a:buClr>
          <a:schemeClr val="accent1"/>
        </a:buClr>
        <a:buSzPct val="100000"/>
        <a:buFont typeface="Arial" panose="020B0604020202020204" pitchFamily="34" charset="0"/>
        <a:buChar char="•"/>
        <a:defRPr sz="1800" kern="1200">
          <a:solidFill>
            <a:schemeClr val="tx1"/>
          </a:solidFill>
          <a:effectLst/>
          <a:latin typeface="+mn-lt"/>
          <a:ea typeface="+mn-ea"/>
          <a:cs typeface="+mn-cs"/>
        </a:defRPr>
      </a:lvl5pPr>
      <a:lvl6pPr marL="3771900" indent="-342900" algn="l" defTabSz="1371600" rtl="0" eaLnBrk="1" latinLnBrk="0" hangingPunct="1">
        <a:lnSpc>
          <a:spcPct val="120000"/>
        </a:lnSpc>
        <a:spcBef>
          <a:spcPts val="750"/>
        </a:spcBef>
        <a:buClr>
          <a:schemeClr val="accent1"/>
        </a:buClr>
        <a:buSzPct val="100000"/>
        <a:buFont typeface="Arial" panose="020B0604020202020204" pitchFamily="34" charset="0"/>
        <a:buChar char="•"/>
        <a:defRPr sz="1800" kern="1200">
          <a:solidFill>
            <a:schemeClr val="tx1"/>
          </a:solidFill>
          <a:effectLst/>
          <a:latin typeface="+mn-lt"/>
          <a:ea typeface="+mn-ea"/>
          <a:cs typeface="+mn-cs"/>
        </a:defRPr>
      </a:lvl6pPr>
      <a:lvl7pPr marL="4457700" indent="-342900" algn="l" defTabSz="1371600" rtl="0" eaLnBrk="1" latinLnBrk="0" hangingPunct="1">
        <a:lnSpc>
          <a:spcPct val="120000"/>
        </a:lnSpc>
        <a:spcBef>
          <a:spcPts val="750"/>
        </a:spcBef>
        <a:buClr>
          <a:schemeClr val="accent1"/>
        </a:buClr>
        <a:buSzPct val="100000"/>
        <a:buFont typeface="Arial" panose="020B0604020202020204" pitchFamily="34" charset="0"/>
        <a:buChar char="•"/>
        <a:defRPr sz="1800" kern="1200">
          <a:solidFill>
            <a:schemeClr val="tx1"/>
          </a:solidFill>
          <a:effectLst/>
          <a:latin typeface="+mn-lt"/>
          <a:ea typeface="+mn-ea"/>
          <a:cs typeface="+mn-cs"/>
        </a:defRPr>
      </a:lvl7pPr>
      <a:lvl8pPr marL="5143500" indent="-342900" algn="l" defTabSz="1371600" rtl="0" eaLnBrk="1" latinLnBrk="0" hangingPunct="1">
        <a:lnSpc>
          <a:spcPct val="120000"/>
        </a:lnSpc>
        <a:spcBef>
          <a:spcPts val="750"/>
        </a:spcBef>
        <a:buClr>
          <a:schemeClr val="accent1"/>
        </a:buClr>
        <a:buSzPct val="100000"/>
        <a:buFont typeface="Arial" panose="020B0604020202020204" pitchFamily="34" charset="0"/>
        <a:buChar char="•"/>
        <a:defRPr sz="1800" kern="1200" baseline="0">
          <a:solidFill>
            <a:schemeClr val="tx1"/>
          </a:solidFill>
          <a:effectLst/>
          <a:latin typeface="+mn-lt"/>
          <a:ea typeface="+mn-ea"/>
          <a:cs typeface="+mn-cs"/>
        </a:defRPr>
      </a:lvl8pPr>
      <a:lvl9pPr marL="5829300" indent="-342900" algn="l" defTabSz="1371600" rtl="0" eaLnBrk="1" latinLnBrk="0" hangingPunct="1">
        <a:lnSpc>
          <a:spcPct val="120000"/>
        </a:lnSpc>
        <a:spcBef>
          <a:spcPts val="750"/>
        </a:spcBef>
        <a:buClr>
          <a:schemeClr val="accent1"/>
        </a:buClr>
        <a:buSzPct val="100000"/>
        <a:buFont typeface="Arial" panose="020B0604020202020204" pitchFamily="34" charset="0"/>
        <a:buChar char="•"/>
        <a:defRPr sz="1800" kern="1200" baseline="0">
          <a:solidFill>
            <a:schemeClr val="tx1"/>
          </a:solidFill>
          <a:effectLst/>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3E3D6"/>
        </a:solidFill>
        <a:effectLst/>
      </p:bgPr>
    </p:bg>
    <p:spTree>
      <p:nvGrpSpPr>
        <p:cNvPr id="1" name=""/>
        <p:cNvGrpSpPr/>
        <p:nvPr/>
      </p:nvGrpSpPr>
      <p:grpSpPr>
        <a:xfrm>
          <a:off x="0" y="0"/>
          <a:ext cx="0" cy="0"/>
          <a:chOff x="0" y="0"/>
          <a:chExt cx="0" cy="0"/>
        </a:xfrm>
      </p:grpSpPr>
      <p:sp>
        <p:nvSpPr>
          <p:cNvPr id="3" name="TextBox 3"/>
          <p:cNvSpPr txBox="1"/>
          <p:nvPr/>
        </p:nvSpPr>
        <p:spPr>
          <a:xfrm>
            <a:off x="1286008" y="3527672"/>
            <a:ext cx="15715982" cy="3231654"/>
          </a:xfrm>
          <a:prstGeom prst="rect">
            <a:avLst/>
          </a:prstGeom>
        </p:spPr>
        <p:txBody>
          <a:bodyPr wrap="square" lIns="0" tIns="0" rIns="0" bIns="0" rtlCol="0" anchor="t">
            <a:spAutoFit/>
          </a:bodyPr>
          <a:lstStyle/>
          <a:p>
            <a:pPr algn="ctr">
              <a:lnSpc>
                <a:spcPts val="12571"/>
              </a:lnSpc>
            </a:pPr>
            <a:r>
              <a:rPr lang="en-US" sz="8000" b="1">
                <a:latin typeface="Arial" panose="020B0604020202020204" pitchFamily="34" charset="0"/>
                <a:cs typeface="Arial" panose="020B0604020202020204" pitchFamily="34" charset="0"/>
              </a:rPr>
              <a:t>CHÀO MỪNG CÁC EM ĐẾN VỚI BUỔI HỌC NGÀY HÔM NAY!</a:t>
            </a:r>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8" name="Straight Connector 17"/>
          <p:cNvCxnSpPr/>
          <p:nvPr/>
        </p:nvCxnSpPr>
        <p:spPr>
          <a:xfrm>
            <a:off x="0" y="9334500"/>
            <a:ext cx="18288000" cy="0"/>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0" y="597522"/>
            <a:ext cx="18288000" cy="1015663"/>
          </a:xfrm>
          <a:prstGeom prst="rect">
            <a:avLst/>
          </a:prstGeom>
          <a:noFill/>
        </p:spPr>
        <p:txBody>
          <a:bodyPr wrap="square" rtlCol="0">
            <a:spAutoFit/>
          </a:bodyPr>
          <a:lstStyle/>
          <a:p>
            <a:pPr algn="ctr"/>
            <a:r>
              <a:rPr lang="en-US" sz="6000" b="1">
                <a:latin typeface="Arial" panose="020B0604020202020204" pitchFamily="34" charset="0"/>
                <a:cs typeface="Arial" panose="020B0604020202020204" pitchFamily="34" charset="0"/>
              </a:rPr>
              <a:t>VẬN DỤNG </a:t>
            </a:r>
          </a:p>
        </p:txBody>
      </p:sp>
      <p:sp>
        <p:nvSpPr>
          <p:cNvPr id="3" name="Pentagon 2"/>
          <p:cNvSpPr/>
          <p:nvPr/>
        </p:nvSpPr>
        <p:spPr>
          <a:xfrm>
            <a:off x="0" y="1816442"/>
            <a:ext cx="6096000" cy="1015715"/>
          </a:xfrm>
          <a:prstGeom prst="homePlate">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solidFill>
                  <a:schemeClr val="tx1"/>
                </a:solidFill>
                <a:latin typeface="Arial" panose="020B0604020202020204" pitchFamily="34" charset="0"/>
                <a:cs typeface="Arial" panose="020B0604020202020204" pitchFamily="34" charset="0"/>
              </a:rPr>
              <a:t>Thảo luận nhóm đôi </a:t>
            </a:r>
          </a:p>
        </p:txBody>
      </p:sp>
      <p:sp>
        <p:nvSpPr>
          <p:cNvPr id="4" name="Rounded Rectangle 3"/>
          <p:cNvSpPr/>
          <p:nvPr/>
        </p:nvSpPr>
        <p:spPr>
          <a:xfrm>
            <a:off x="1066800" y="3873666"/>
            <a:ext cx="16154400" cy="4013485"/>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vi-VN" sz="4000">
                <a:solidFill>
                  <a:schemeClr val="tx1"/>
                </a:solidFill>
              </a:rPr>
              <a:t>Em hãy định dạng cho Bảng tổng hợp thu - chi theo tuần của em (hoặc của tổ, của lớp, của gia đình em) trong trang MySheet để được bảng đẹp và gây được chú ý vào nhưng thông tin quan trọng (Ví dụ: Tổng số tiền đã tiêu, Tổng số tiền còn).</a:t>
            </a:r>
            <a:endParaRPr lang="en-US" sz="4000">
              <a:solidFill>
                <a:schemeClr val="tx1"/>
              </a:solidFill>
            </a:endParaRPr>
          </a:p>
        </p:txBody>
      </p:sp>
    </p:spTree>
    <p:extLst>
      <p:ext uri="{BB962C8B-B14F-4D97-AF65-F5344CB8AC3E}">
        <p14:creationId xmlns:p14="http://schemas.microsoft.com/office/powerpoint/2010/main" val="1620053294"/>
      </p:ext>
    </p:extLst>
  </p:cSld>
  <p:clrMapOvr>
    <a:masterClrMapping/>
  </p:clrMapOvr>
  <mc:AlternateContent xmlns:mc="http://schemas.openxmlformats.org/markup-compatibility/2006" xmlns:p14="http://schemas.microsoft.com/office/powerpoint/2010/main">
    <mc:Choice Requires="p14">
      <p:transition spd="slow" p14:dur="1200">
        <p14:prism dir="u"/>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D3E3D6"/>
        </a:solidFill>
        <a:effectLst/>
      </p:bgPr>
    </p:bg>
    <p:spTree>
      <p:nvGrpSpPr>
        <p:cNvPr id="1" name=""/>
        <p:cNvGrpSpPr/>
        <p:nvPr/>
      </p:nvGrpSpPr>
      <p:grpSpPr>
        <a:xfrm>
          <a:off x="0" y="0"/>
          <a:ext cx="0" cy="0"/>
          <a:chOff x="0" y="0"/>
          <a:chExt cx="0" cy="0"/>
        </a:xfrm>
      </p:grpSpPr>
      <p:sp>
        <p:nvSpPr>
          <p:cNvPr id="3" name="TextBox 3"/>
          <p:cNvSpPr txBox="1"/>
          <p:nvPr/>
        </p:nvSpPr>
        <p:spPr>
          <a:xfrm>
            <a:off x="1286008" y="3527672"/>
            <a:ext cx="15715982" cy="3231654"/>
          </a:xfrm>
          <a:prstGeom prst="rect">
            <a:avLst/>
          </a:prstGeom>
        </p:spPr>
        <p:txBody>
          <a:bodyPr wrap="square" lIns="0" tIns="0" rIns="0" bIns="0" rtlCol="0" anchor="t">
            <a:spAutoFit/>
          </a:bodyPr>
          <a:lstStyle/>
          <a:p>
            <a:pPr algn="ctr">
              <a:lnSpc>
                <a:spcPts val="12571"/>
              </a:lnSpc>
            </a:pPr>
            <a:r>
              <a:rPr lang="en-US" sz="8000" b="1">
                <a:latin typeface="Arial" panose="020B0604020202020204" pitchFamily="34" charset="0"/>
                <a:cs typeface="Arial" panose="020B0604020202020204" pitchFamily="34" charset="0"/>
              </a:rPr>
              <a:t>CẢM ƠN CÁC EM ĐÃ CHÚ Ý LẮNG NGHE BÀI GIẢNG!</a:t>
            </a:r>
          </a:p>
        </p:txBody>
      </p:sp>
    </p:spTree>
    <p:extLst>
      <p:ext uri="{BB962C8B-B14F-4D97-AF65-F5344CB8AC3E}">
        <p14:creationId xmlns:p14="http://schemas.microsoft.com/office/powerpoint/2010/main" val="186707433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TextBox 18"/>
          <p:cNvSpPr txBox="1"/>
          <p:nvPr/>
        </p:nvSpPr>
        <p:spPr>
          <a:xfrm>
            <a:off x="838200" y="647700"/>
            <a:ext cx="4800600" cy="1015663"/>
          </a:xfrm>
          <a:prstGeom prst="rect">
            <a:avLst/>
          </a:prstGeom>
          <a:noFill/>
        </p:spPr>
        <p:txBody>
          <a:bodyPr wrap="square" rtlCol="0">
            <a:spAutoFit/>
          </a:bodyPr>
          <a:lstStyle/>
          <a:p>
            <a:r>
              <a:rPr lang="en-US" sz="6000" b="1">
                <a:latin typeface="Arial" panose="020B0604020202020204" pitchFamily="34" charset="0"/>
                <a:cs typeface="Arial" panose="020B0604020202020204" pitchFamily="34" charset="0"/>
              </a:rPr>
              <a:t>KHỞI ĐỘNG </a:t>
            </a:r>
          </a:p>
        </p:txBody>
      </p:sp>
      <p:sp>
        <p:nvSpPr>
          <p:cNvPr id="20" name="Cloud 19"/>
          <p:cNvSpPr/>
          <p:nvPr/>
        </p:nvSpPr>
        <p:spPr>
          <a:xfrm>
            <a:off x="3810000" y="1943100"/>
            <a:ext cx="13230415" cy="5411722"/>
          </a:xfrm>
          <a:prstGeom prst="cloud">
            <a:avLst/>
          </a:prstGeom>
          <a:solidFill>
            <a:schemeClr val="accent2">
              <a:lumMod val="20000"/>
              <a:lumOff val="8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vi-VN" sz="3600">
                <a:solidFill>
                  <a:schemeClr val="tx1"/>
                </a:solidFill>
              </a:rPr>
              <a:t>Giả sử em là người làm ra phần mềm bảng tính, em có cung cấp cho người dùng một số công cụ định dạng để làm đẹp bảng số liệu trong trang tính không?</a:t>
            </a:r>
            <a:endParaRPr lang="en-US" sz="3600">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spd="slow" p14:dur="1200">
        <p14:prism dir="u"/>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3ED"/>
        </a:solidFill>
        <a:effectLst/>
      </p:bgPr>
    </p:bg>
    <p:spTree>
      <p:nvGrpSpPr>
        <p:cNvPr id="1" name=""/>
        <p:cNvGrpSpPr/>
        <p:nvPr/>
      </p:nvGrpSpPr>
      <p:grpSpPr>
        <a:xfrm>
          <a:off x="0" y="0"/>
          <a:ext cx="0" cy="0"/>
          <a:chOff x="0" y="0"/>
          <a:chExt cx="0" cy="0"/>
        </a:xfrm>
      </p:grpSpPr>
      <p:sp>
        <p:nvSpPr>
          <p:cNvPr id="10" name="TextBox 10"/>
          <p:cNvSpPr txBox="1"/>
          <p:nvPr/>
        </p:nvSpPr>
        <p:spPr>
          <a:xfrm>
            <a:off x="5015991" y="3496227"/>
            <a:ext cx="7704394" cy="719941"/>
          </a:xfrm>
          <a:prstGeom prst="rect">
            <a:avLst/>
          </a:prstGeom>
        </p:spPr>
        <p:txBody>
          <a:bodyPr lIns="0" tIns="0" rIns="0" bIns="0" rtlCol="0" anchor="t">
            <a:spAutoFit/>
          </a:bodyPr>
          <a:lstStyle/>
          <a:p>
            <a:pPr algn="ctr">
              <a:lnSpc>
                <a:spcPts val="5280"/>
              </a:lnSpc>
            </a:pPr>
            <a:r>
              <a:rPr lang="en-US" sz="7200" b="1">
                <a:latin typeface="Arial" panose="020B0604020202020204" pitchFamily="34" charset="0"/>
                <a:cs typeface="Arial" panose="020B0604020202020204" pitchFamily="34" charset="0"/>
              </a:rPr>
              <a:t>BÀI 9</a:t>
            </a:r>
          </a:p>
        </p:txBody>
      </p:sp>
      <p:pic>
        <p:nvPicPr>
          <p:cNvPr id="11" name="Picture 11"/>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5477078" y="5418626"/>
            <a:ext cx="584313" cy="1052816"/>
          </a:xfrm>
          <a:prstGeom prst="rect">
            <a:avLst/>
          </a:prstGeom>
        </p:spPr>
      </p:pic>
      <p:sp>
        <p:nvSpPr>
          <p:cNvPr id="9" name="TextBox 9"/>
          <p:cNvSpPr txBox="1"/>
          <p:nvPr/>
        </p:nvSpPr>
        <p:spPr>
          <a:xfrm>
            <a:off x="2331855" y="5159462"/>
            <a:ext cx="13955466" cy="1661993"/>
          </a:xfrm>
          <a:prstGeom prst="rect">
            <a:avLst/>
          </a:prstGeom>
        </p:spPr>
        <p:txBody>
          <a:bodyPr wrap="square" lIns="0" tIns="0" rIns="0" bIns="0" rtlCol="0" anchor="t">
            <a:spAutoFit/>
          </a:bodyPr>
          <a:lstStyle/>
          <a:p>
            <a:pPr algn="ctr">
              <a:lnSpc>
                <a:spcPct val="150000"/>
              </a:lnSpc>
            </a:pPr>
            <a:r>
              <a:rPr lang="en-US" sz="7200" b="1">
                <a:latin typeface="Arial" panose="020B0604020202020204" pitchFamily="34" charset="0"/>
                <a:cs typeface="Arial" panose="020B0604020202020204" pitchFamily="34" charset="0"/>
              </a:rPr>
              <a:t>ĐỊNH DẠNG TRANG TÍNH VÀ IN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TextBox 18"/>
          <p:cNvSpPr txBox="1"/>
          <p:nvPr/>
        </p:nvSpPr>
        <p:spPr>
          <a:xfrm>
            <a:off x="0" y="647700"/>
            <a:ext cx="18288000" cy="861774"/>
          </a:xfrm>
          <a:prstGeom prst="rect">
            <a:avLst/>
          </a:prstGeom>
          <a:noFill/>
        </p:spPr>
        <p:txBody>
          <a:bodyPr wrap="square" rtlCol="0">
            <a:spAutoFit/>
          </a:bodyPr>
          <a:lstStyle/>
          <a:p>
            <a:pPr algn="ctr"/>
            <a:r>
              <a:rPr lang="en-US" sz="5000" b="1">
                <a:latin typeface="Arial" panose="020B0604020202020204" pitchFamily="34" charset="0"/>
                <a:cs typeface="Arial" panose="020B0604020202020204" pitchFamily="34" charset="0"/>
              </a:rPr>
              <a:t>1. Định dạng phông chữ và căn biên dữ liệu</a:t>
            </a:r>
          </a:p>
        </p:txBody>
      </p:sp>
      <p:grpSp>
        <p:nvGrpSpPr>
          <p:cNvPr id="4" name="Group 3"/>
          <p:cNvGrpSpPr/>
          <p:nvPr/>
        </p:nvGrpSpPr>
        <p:grpSpPr>
          <a:xfrm>
            <a:off x="181282" y="1816442"/>
            <a:ext cx="9630789" cy="6915012"/>
            <a:chOff x="304800" y="1964481"/>
            <a:chExt cx="9630789" cy="6915012"/>
          </a:xfrm>
        </p:grpSpPr>
        <p:sp>
          <p:nvSpPr>
            <p:cNvPr id="2" name="TextBox 1"/>
            <p:cNvSpPr txBox="1"/>
            <p:nvPr/>
          </p:nvSpPr>
          <p:spPr>
            <a:xfrm>
              <a:off x="304800" y="2693184"/>
              <a:ext cx="9630789" cy="6186309"/>
            </a:xfrm>
            <a:prstGeom prst="rect">
              <a:avLst/>
            </a:prstGeom>
            <a:noFill/>
          </p:spPr>
          <p:txBody>
            <a:bodyPr wrap="square" rtlCol="0">
              <a:spAutoFit/>
            </a:bodyPr>
            <a:lstStyle/>
            <a:p>
              <a:pPr marL="571500" indent="-571500" algn="just">
                <a:lnSpc>
                  <a:spcPct val="150000"/>
                </a:lnSpc>
                <a:buFont typeface="Arial" panose="020B0604020202020204" pitchFamily="34" charset="0"/>
                <a:buChar char="•"/>
              </a:pPr>
              <a:r>
                <a:rPr lang="en-US" sz="3600">
                  <a:latin typeface="Arial" panose="020B0604020202020204" pitchFamily="34" charset="0"/>
                  <a:cs typeface="Arial" panose="020B0604020202020204" pitchFamily="34" charset="0"/>
                </a:rPr>
                <a:t>Hãy quan sát cách trình bày hai bảng tính MySheet ở Hình 1a, Hình 1b và trả lời câu hỏi sau: Em thích cách trình bày nào hơn? Vì sao?</a:t>
              </a:r>
            </a:p>
            <a:p>
              <a:pPr marL="571500" indent="-571500" algn="just">
                <a:lnSpc>
                  <a:spcPct val="150000"/>
                </a:lnSpc>
                <a:buFont typeface="Arial" panose="020B0604020202020204" pitchFamily="34" charset="0"/>
                <a:buChar char="•"/>
              </a:pPr>
              <a:r>
                <a:rPr lang="en-US" sz="3600">
                  <a:latin typeface="Arial" panose="020B0604020202020204" pitchFamily="34" charset="0"/>
                  <a:cs typeface="Arial" panose="020B0604020202020204" pitchFamily="34" charset="0"/>
                </a:rPr>
                <a:t>Với kinh nghiệm sử dụng phần mềm soạn thảo văn bản, em hãy tìm hiểu và trình bày trang tính như ở Hình 1b.</a:t>
              </a:r>
            </a:p>
            <a:p>
              <a:endParaRPr lang="en-US"/>
            </a:p>
          </p:txBody>
        </p:sp>
        <p:sp>
          <p:nvSpPr>
            <p:cNvPr id="3" name="TextBox 2"/>
            <p:cNvSpPr txBox="1"/>
            <p:nvPr/>
          </p:nvSpPr>
          <p:spPr>
            <a:xfrm>
              <a:off x="304800" y="1964481"/>
              <a:ext cx="9630789" cy="707886"/>
            </a:xfrm>
            <a:prstGeom prst="rect">
              <a:avLst/>
            </a:prstGeom>
            <a:noFill/>
          </p:spPr>
          <p:txBody>
            <a:bodyPr wrap="square" rtlCol="0">
              <a:spAutoFit/>
            </a:bodyPr>
            <a:lstStyle/>
            <a:p>
              <a:pPr algn="ctr"/>
              <a:r>
                <a:rPr lang="en-US" sz="4000" b="1">
                  <a:solidFill>
                    <a:schemeClr val="accent5">
                      <a:lumMod val="50000"/>
                    </a:schemeClr>
                  </a:solidFill>
                  <a:latin typeface="Arial" panose="020B0604020202020204" pitchFamily="34" charset="0"/>
                  <a:cs typeface="Arial" panose="020B0604020202020204" pitchFamily="34" charset="0"/>
                </a:rPr>
                <a:t>HOẠT ĐỘNG </a:t>
              </a:r>
            </a:p>
          </p:txBody>
        </p:sp>
      </p:grpSp>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15714" t="30461" r="14901"/>
          <a:stretch/>
        </p:blipFill>
        <p:spPr>
          <a:xfrm>
            <a:off x="9812071" y="2419488"/>
            <a:ext cx="8455609" cy="6305863"/>
          </a:xfrm>
          <a:prstGeom prst="rect">
            <a:avLst/>
          </a:prstGeom>
        </p:spPr>
      </p:pic>
    </p:spTree>
    <p:extLst>
      <p:ext uri="{BB962C8B-B14F-4D97-AF65-F5344CB8AC3E}">
        <p14:creationId xmlns:p14="http://schemas.microsoft.com/office/powerpoint/2010/main" val="3196127851"/>
      </p:ext>
    </p:extLst>
  </p:cSld>
  <p:clrMapOvr>
    <a:masterClrMapping/>
  </p:clrMapOvr>
  <mc:AlternateContent xmlns:mc="http://schemas.openxmlformats.org/markup-compatibility/2006" xmlns:p14="http://schemas.microsoft.com/office/powerpoint/2010/main">
    <mc:Choice Requires="p14">
      <p:transition spd="slow" p14:dur="1200">
        <p14:prism dir="u"/>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1375213851"/>
              </p:ext>
            </p:extLst>
          </p:nvPr>
        </p:nvGraphicFramePr>
        <p:xfrm>
          <a:off x="800100" y="1165830"/>
          <a:ext cx="16687800" cy="4154808"/>
        </p:xfrm>
        <a:graphic>
          <a:graphicData uri="http://schemas.openxmlformats.org/drawingml/2006/table">
            <a:tbl>
              <a:tblPr firstRow="1" bandRow="1">
                <a:tableStyleId>{5C22544A-7EE6-4342-B048-85BDC9FD1C3A}</a:tableStyleId>
              </a:tblPr>
              <a:tblGrid>
                <a:gridCol w="1402957">
                  <a:extLst>
                    <a:ext uri="{9D8B030D-6E8A-4147-A177-3AD203B41FA5}">
                      <a16:colId xmlns:a16="http://schemas.microsoft.com/office/drawing/2014/main" val="1038756228"/>
                    </a:ext>
                  </a:extLst>
                </a:gridCol>
                <a:gridCol w="4159643">
                  <a:extLst>
                    <a:ext uri="{9D8B030D-6E8A-4147-A177-3AD203B41FA5}">
                      <a16:colId xmlns:a16="http://schemas.microsoft.com/office/drawing/2014/main" val="3591387376"/>
                    </a:ext>
                  </a:extLst>
                </a:gridCol>
                <a:gridCol w="2781300">
                  <a:extLst>
                    <a:ext uri="{9D8B030D-6E8A-4147-A177-3AD203B41FA5}">
                      <a16:colId xmlns:a16="http://schemas.microsoft.com/office/drawing/2014/main" val="3498515770"/>
                    </a:ext>
                  </a:extLst>
                </a:gridCol>
                <a:gridCol w="2781300">
                  <a:extLst>
                    <a:ext uri="{9D8B030D-6E8A-4147-A177-3AD203B41FA5}">
                      <a16:colId xmlns:a16="http://schemas.microsoft.com/office/drawing/2014/main" val="2884482926"/>
                    </a:ext>
                  </a:extLst>
                </a:gridCol>
                <a:gridCol w="2781300">
                  <a:extLst>
                    <a:ext uri="{9D8B030D-6E8A-4147-A177-3AD203B41FA5}">
                      <a16:colId xmlns:a16="http://schemas.microsoft.com/office/drawing/2014/main" val="600406491"/>
                    </a:ext>
                  </a:extLst>
                </a:gridCol>
                <a:gridCol w="2781300">
                  <a:extLst>
                    <a:ext uri="{9D8B030D-6E8A-4147-A177-3AD203B41FA5}">
                      <a16:colId xmlns:a16="http://schemas.microsoft.com/office/drawing/2014/main" val="1416754321"/>
                    </a:ext>
                  </a:extLst>
                </a:gridCol>
              </a:tblGrid>
              <a:tr h="370840">
                <a:tc>
                  <a:txBody>
                    <a:bodyPr/>
                    <a:lstStyle/>
                    <a:p>
                      <a:pPr algn="ctr">
                        <a:lnSpc>
                          <a:spcPct val="150000"/>
                        </a:lnSpc>
                      </a:pPr>
                      <a:r>
                        <a:rPr lang="en-US" sz="3000">
                          <a:solidFill>
                            <a:srgbClr val="0070C0"/>
                          </a:solidFill>
                          <a:latin typeface="Arial" panose="020B0604020202020204" pitchFamily="34" charset="0"/>
                          <a:cs typeface="Arial" panose="020B0604020202020204" pitchFamily="34" charset="0"/>
                        </a:rPr>
                        <a:t>STT</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rgbClr val="FCD6B2"/>
                    </a:solidFill>
                  </a:tcPr>
                </a:tc>
                <a:tc>
                  <a:txBody>
                    <a:bodyPr/>
                    <a:lstStyle/>
                    <a:p>
                      <a:pPr algn="ctr">
                        <a:lnSpc>
                          <a:spcPct val="150000"/>
                        </a:lnSpc>
                      </a:pPr>
                      <a:r>
                        <a:rPr lang="en-US" sz="3000">
                          <a:solidFill>
                            <a:srgbClr val="0070C0"/>
                          </a:solidFill>
                          <a:latin typeface="Arial" panose="020B0604020202020204" pitchFamily="34" charset="0"/>
                          <a:cs typeface="Arial" panose="020B0604020202020204" pitchFamily="34" charset="0"/>
                        </a:rPr>
                        <a:t>Họ</a:t>
                      </a:r>
                      <a:r>
                        <a:rPr lang="en-US" sz="3000" baseline="0">
                          <a:solidFill>
                            <a:srgbClr val="0070C0"/>
                          </a:solidFill>
                          <a:latin typeface="Arial" panose="020B0604020202020204" pitchFamily="34" charset="0"/>
                          <a:cs typeface="Arial" panose="020B0604020202020204" pitchFamily="34" charset="0"/>
                        </a:rPr>
                        <a:t> tên </a:t>
                      </a:r>
                      <a:endParaRPr lang="en-US" sz="3000">
                        <a:solidFill>
                          <a:srgbClr val="0070C0"/>
                        </a:solidFill>
                        <a:latin typeface="Arial" panose="020B0604020202020204" pitchFamily="34" charset="0"/>
                        <a:cs typeface="Arial" panose="020B0604020202020204" pitchFamily="34"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rgbClr val="FCD6B2"/>
                    </a:solidFill>
                  </a:tcPr>
                </a:tc>
                <a:tc>
                  <a:txBody>
                    <a:bodyPr/>
                    <a:lstStyle/>
                    <a:p>
                      <a:pPr algn="ctr">
                        <a:lnSpc>
                          <a:spcPct val="150000"/>
                        </a:lnSpc>
                      </a:pPr>
                      <a:r>
                        <a:rPr lang="en-US" sz="3000">
                          <a:solidFill>
                            <a:srgbClr val="0070C0"/>
                          </a:solidFill>
                          <a:latin typeface="Arial" panose="020B0604020202020204" pitchFamily="34" charset="0"/>
                          <a:cs typeface="Arial" panose="020B0604020202020204" pitchFamily="34" charset="0"/>
                        </a:rPr>
                        <a:t>Chiều cao</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rgbClr val="FCD6B2"/>
                    </a:solidFill>
                  </a:tcPr>
                </a:tc>
                <a:tc>
                  <a:txBody>
                    <a:bodyPr/>
                    <a:lstStyle/>
                    <a:p>
                      <a:pPr algn="ctr">
                        <a:lnSpc>
                          <a:spcPct val="150000"/>
                        </a:lnSpc>
                      </a:pPr>
                      <a:r>
                        <a:rPr lang="en-US" sz="3000">
                          <a:solidFill>
                            <a:srgbClr val="0070C0"/>
                          </a:solidFill>
                          <a:latin typeface="Arial" panose="020B0604020202020204" pitchFamily="34" charset="0"/>
                          <a:cs typeface="Arial" panose="020B0604020202020204" pitchFamily="34" charset="0"/>
                        </a:rPr>
                        <a:t>Cân</a:t>
                      </a:r>
                      <a:r>
                        <a:rPr lang="en-US" sz="3000" baseline="0">
                          <a:solidFill>
                            <a:srgbClr val="0070C0"/>
                          </a:solidFill>
                          <a:latin typeface="Arial" panose="020B0604020202020204" pitchFamily="34" charset="0"/>
                          <a:cs typeface="Arial" panose="020B0604020202020204" pitchFamily="34" charset="0"/>
                        </a:rPr>
                        <a:t> nặng</a:t>
                      </a:r>
                      <a:endParaRPr lang="en-US" sz="3000">
                        <a:solidFill>
                          <a:srgbClr val="0070C0"/>
                        </a:solidFill>
                        <a:latin typeface="Arial" panose="020B0604020202020204" pitchFamily="34" charset="0"/>
                        <a:cs typeface="Arial" panose="020B0604020202020204" pitchFamily="34"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rgbClr val="FCD6B2"/>
                    </a:solidFill>
                  </a:tcPr>
                </a:tc>
                <a:tc>
                  <a:txBody>
                    <a:bodyPr/>
                    <a:lstStyle/>
                    <a:p>
                      <a:pPr algn="ctr">
                        <a:lnSpc>
                          <a:spcPct val="150000"/>
                        </a:lnSpc>
                      </a:pPr>
                      <a:r>
                        <a:rPr lang="en-US" sz="3000">
                          <a:solidFill>
                            <a:srgbClr val="0070C0"/>
                          </a:solidFill>
                          <a:latin typeface="Arial" panose="020B0604020202020204" pitchFamily="34" charset="0"/>
                          <a:cs typeface="Arial" panose="020B0604020202020204" pitchFamily="34" charset="0"/>
                        </a:rPr>
                        <a:t>BMI</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rgbClr val="FCD6B2"/>
                    </a:solidFill>
                  </a:tcPr>
                </a:tc>
                <a:tc>
                  <a:txBody>
                    <a:bodyPr/>
                    <a:lstStyle/>
                    <a:p>
                      <a:pPr algn="ctr">
                        <a:lnSpc>
                          <a:spcPct val="150000"/>
                        </a:lnSpc>
                      </a:pPr>
                      <a:r>
                        <a:rPr lang="en-US" sz="3000">
                          <a:solidFill>
                            <a:srgbClr val="0070C0"/>
                          </a:solidFill>
                          <a:latin typeface="Arial" panose="020B0604020202020204" pitchFamily="34" charset="0"/>
                          <a:cs typeface="Arial" panose="020B0604020202020204" pitchFamily="34" charset="0"/>
                        </a:rPr>
                        <a:t>Đánh</a:t>
                      </a:r>
                      <a:r>
                        <a:rPr lang="en-US" sz="3000" baseline="0">
                          <a:solidFill>
                            <a:srgbClr val="0070C0"/>
                          </a:solidFill>
                          <a:latin typeface="Arial" panose="020B0604020202020204" pitchFamily="34" charset="0"/>
                          <a:cs typeface="Arial" panose="020B0604020202020204" pitchFamily="34" charset="0"/>
                        </a:rPr>
                        <a:t> giá </a:t>
                      </a:r>
                      <a:endParaRPr lang="en-US" sz="3000">
                        <a:solidFill>
                          <a:srgbClr val="0070C0"/>
                        </a:solidFill>
                        <a:latin typeface="Arial" panose="020B0604020202020204" pitchFamily="34" charset="0"/>
                        <a:cs typeface="Arial" panose="020B0604020202020204" pitchFamily="34"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rgbClr val="FCD6B2"/>
                    </a:solidFill>
                  </a:tcPr>
                </a:tc>
                <a:extLst>
                  <a:ext uri="{0D108BD9-81ED-4DB2-BD59-A6C34878D82A}">
                    <a16:rowId xmlns:a16="http://schemas.microsoft.com/office/drawing/2014/main" val="128201211"/>
                  </a:ext>
                </a:extLst>
              </a:tr>
              <a:tr h="370840">
                <a:tc>
                  <a:txBody>
                    <a:bodyPr/>
                    <a:lstStyle/>
                    <a:p>
                      <a:pPr algn="ctr">
                        <a:lnSpc>
                          <a:spcPct val="150000"/>
                        </a:lnSpc>
                      </a:pPr>
                      <a:r>
                        <a:rPr lang="en-US" sz="3000">
                          <a:latin typeface="Arial" panose="020B0604020202020204" pitchFamily="34" charset="0"/>
                          <a:cs typeface="Arial" panose="020B0604020202020204" pitchFamily="34" charset="0"/>
                        </a:rPr>
                        <a:t>1</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nSpc>
                          <a:spcPct val="150000"/>
                        </a:lnSpc>
                      </a:pPr>
                      <a:r>
                        <a:rPr lang="en-US" sz="3000">
                          <a:latin typeface="Arial" panose="020B0604020202020204" pitchFamily="34" charset="0"/>
                          <a:cs typeface="Arial" panose="020B0604020202020204" pitchFamily="34" charset="0"/>
                        </a:rPr>
                        <a:t>Lê</a:t>
                      </a:r>
                      <a:r>
                        <a:rPr lang="en-US" sz="3000" baseline="0">
                          <a:latin typeface="Arial" panose="020B0604020202020204" pitchFamily="34" charset="0"/>
                          <a:cs typeface="Arial" panose="020B0604020202020204" pitchFamily="34" charset="0"/>
                        </a:rPr>
                        <a:t> Trung Dũng</a:t>
                      </a:r>
                      <a:endParaRPr lang="en-US" sz="3000">
                        <a:latin typeface="Arial" panose="020B0604020202020204" pitchFamily="34" charset="0"/>
                        <a:cs typeface="Arial" panose="020B0604020202020204" pitchFamily="34"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r">
                        <a:lnSpc>
                          <a:spcPct val="150000"/>
                        </a:lnSpc>
                      </a:pPr>
                      <a:r>
                        <a:rPr lang="en-US" sz="3000">
                          <a:latin typeface="Arial" panose="020B0604020202020204" pitchFamily="34" charset="0"/>
                          <a:cs typeface="Arial" panose="020B0604020202020204" pitchFamily="34" charset="0"/>
                        </a:rPr>
                        <a:t>1.50</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r">
                        <a:lnSpc>
                          <a:spcPct val="150000"/>
                        </a:lnSpc>
                      </a:pPr>
                      <a:r>
                        <a:rPr lang="en-US" sz="3000">
                          <a:latin typeface="Arial" panose="020B0604020202020204" pitchFamily="34" charset="0"/>
                          <a:cs typeface="Arial" panose="020B0604020202020204" pitchFamily="34" charset="0"/>
                        </a:rPr>
                        <a:t>56.50</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r">
                        <a:lnSpc>
                          <a:spcPct val="150000"/>
                        </a:lnSpc>
                      </a:pPr>
                      <a:r>
                        <a:rPr lang="en-US" sz="3000">
                          <a:solidFill>
                            <a:srgbClr val="C00000"/>
                          </a:solidFill>
                          <a:latin typeface="Arial" panose="020B0604020202020204" pitchFamily="34" charset="0"/>
                          <a:cs typeface="Arial" panose="020B0604020202020204" pitchFamily="34" charset="0"/>
                        </a:rPr>
                        <a:t>25.11</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lnSpc>
                          <a:spcPct val="150000"/>
                        </a:lnSpc>
                      </a:pPr>
                      <a:r>
                        <a:rPr lang="en-US" sz="3000">
                          <a:latin typeface="Arial" panose="020B0604020202020204" pitchFamily="34" charset="0"/>
                          <a:cs typeface="Arial" panose="020B0604020202020204" pitchFamily="34" charset="0"/>
                        </a:rPr>
                        <a:t>Thừa cân</a:t>
                      </a:r>
                      <a:r>
                        <a:rPr lang="en-US" sz="3000" baseline="0">
                          <a:latin typeface="Arial" panose="020B0604020202020204" pitchFamily="34" charset="0"/>
                          <a:cs typeface="Arial" panose="020B0604020202020204" pitchFamily="34" charset="0"/>
                        </a:rPr>
                        <a:t> </a:t>
                      </a:r>
                      <a:endParaRPr lang="en-US" sz="3000">
                        <a:latin typeface="Arial" panose="020B0604020202020204" pitchFamily="34" charset="0"/>
                        <a:cs typeface="Arial" panose="020B0604020202020204" pitchFamily="34"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03175110"/>
                  </a:ext>
                </a:extLst>
              </a:tr>
              <a:tr h="604520">
                <a:tc>
                  <a:txBody>
                    <a:bodyPr/>
                    <a:lstStyle/>
                    <a:p>
                      <a:pPr algn="ctr">
                        <a:lnSpc>
                          <a:spcPct val="150000"/>
                        </a:lnSpc>
                      </a:pPr>
                      <a:r>
                        <a:rPr lang="en-US" sz="3000">
                          <a:latin typeface="Arial" panose="020B0604020202020204" pitchFamily="34" charset="0"/>
                          <a:cs typeface="Arial" panose="020B0604020202020204" pitchFamily="34" charset="0"/>
                        </a:rPr>
                        <a:t>2</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nSpc>
                          <a:spcPct val="150000"/>
                        </a:lnSpc>
                      </a:pPr>
                      <a:r>
                        <a:rPr lang="en-US" sz="3000">
                          <a:latin typeface="Arial" panose="020B0604020202020204" pitchFamily="34" charset="0"/>
                          <a:cs typeface="Arial" panose="020B0604020202020204" pitchFamily="34" charset="0"/>
                        </a:rPr>
                        <a:t>Nguyễn Thảo</a:t>
                      </a:r>
                      <a:r>
                        <a:rPr lang="en-US" sz="3000" baseline="0">
                          <a:latin typeface="Arial" panose="020B0604020202020204" pitchFamily="34" charset="0"/>
                          <a:cs typeface="Arial" panose="020B0604020202020204" pitchFamily="34" charset="0"/>
                        </a:rPr>
                        <a:t> Hoa </a:t>
                      </a:r>
                      <a:endParaRPr lang="en-US" sz="3000">
                        <a:latin typeface="Arial" panose="020B0604020202020204" pitchFamily="34" charset="0"/>
                        <a:cs typeface="Arial" panose="020B0604020202020204" pitchFamily="34"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r">
                        <a:lnSpc>
                          <a:spcPct val="150000"/>
                        </a:lnSpc>
                      </a:pPr>
                      <a:r>
                        <a:rPr lang="en-US" sz="3000">
                          <a:latin typeface="Arial" panose="020B0604020202020204" pitchFamily="34" charset="0"/>
                          <a:cs typeface="Arial" panose="020B0604020202020204" pitchFamily="34" charset="0"/>
                        </a:rPr>
                        <a:t>1.52</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r">
                        <a:lnSpc>
                          <a:spcPct val="150000"/>
                        </a:lnSpc>
                      </a:pPr>
                      <a:r>
                        <a:rPr lang="en-US" sz="3000">
                          <a:latin typeface="Arial" panose="020B0604020202020204" pitchFamily="34" charset="0"/>
                          <a:cs typeface="Arial" panose="020B0604020202020204" pitchFamily="34" charset="0"/>
                        </a:rPr>
                        <a:t>47.70</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r">
                        <a:lnSpc>
                          <a:spcPct val="150000"/>
                        </a:lnSpc>
                      </a:pPr>
                      <a:r>
                        <a:rPr lang="en-US" sz="3000">
                          <a:solidFill>
                            <a:srgbClr val="C00000"/>
                          </a:solidFill>
                          <a:latin typeface="Arial" panose="020B0604020202020204" pitchFamily="34" charset="0"/>
                          <a:cs typeface="Arial" panose="020B0604020202020204" pitchFamily="34" charset="0"/>
                        </a:rPr>
                        <a:t>20.65</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lnSpc>
                          <a:spcPct val="150000"/>
                        </a:lnSpc>
                      </a:pPr>
                      <a:r>
                        <a:rPr lang="en-US" sz="3000">
                          <a:latin typeface="Arial" panose="020B0604020202020204" pitchFamily="34" charset="0"/>
                          <a:cs typeface="Arial" panose="020B0604020202020204" pitchFamily="34" charset="0"/>
                        </a:rPr>
                        <a:t>Bình</a:t>
                      </a:r>
                      <a:r>
                        <a:rPr lang="en-US" sz="3000" baseline="0">
                          <a:latin typeface="Arial" panose="020B0604020202020204" pitchFamily="34" charset="0"/>
                          <a:cs typeface="Arial" panose="020B0604020202020204" pitchFamily="34" charset="0"/>
                        </a:rPr>
                        <a:t> thường</a:t>
                      </a:r>
                      <a:endParaRPr lang="en-US" sz="3000">
                        <a:latin typeface="Arial" panose="020B0604020202020204" pitchFamily="34" charset="0"/>
                        <a:cs typeface="Arial" panose="020B0604020202020204" pitchFamily="34"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50721942"/>
                  </a:ext>
                </a:extLst>
              </a:tr>
              <a:tr h="370840">
                <a:tc>
                  <a:txBody>
                    <a:bodyPr/>
                    <a:lstStyle/>
                    <a:p>
                      <a:pPr algn="ctr">
                        <a:lnSpc>
                          <a:spcPct val="150000"/>
                        </a:lnSpc>
                      </a:pPr>
                      <a:r>
                        <a:rPr lang="en-US" sz="3000">
                          <a:latin typeface="Arial" panose="020B0604020202020204" pitchFamily="34" charset="0"/>
                          <a:cs typeface="Arial" panose="020B0604020202020204" pitchFamily="34" charset="0"/>
                        </a:rPr>
                        <a:t>3</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nSpc>
                          <a:spcPct val="150000"/>
                        </a:lnSpc>
                      </a:pPr>
                      <a:r>
                        <a:rPr lang="en-US" sz="3000">
                          <a:latin typeface="Arial" panose="020B0604020202020204" pitchFamily="34" charset="0"/>
                          <a:cs typeface="Arial" panose="020B0604020202020204" pitchFamily="34" charset="0"/>
                        </a:rPr>
                        <a:t>Đoàn</a:t>
                      </a:r>
                      <a:r>
                        <a:rPr lang="en-US" sz="3000" baseline="0">
                          <a:latin typeface="Arial" panose="020B0604020202020204" pitchFamily="34" charset="0"/>
                          <a:cs typeface="Arial" panose="020B0604020202020204" pitchFamily="34" charset="0"/>
                        </a:rPr>
                        <a:t> Thu Hiền </a:t>
                      </a:r>
                      <a:endParaRPr lang="en-US" sz="3000">
                        <a:latin typeface="Arial" panose="020B0604020202020204" pitchFamily="34" charset="0"/>
                        <a:cs typeface="Arial" panose="020B0604020202020204" pitchFamily="34"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r">
                        <a:lnSpc>
                          <a:spcPct val="150000"/>
                        </a:lnSpc>
                      </a:pPr>
                      <a:r>
                        <a:rPr lang="en-US" sz="3000">
                          <a:latin typeface="Arial" panose="020B0604020202020204" pitchFamily="34" charset="0"/>
                          <a:cs typeface="Arial" panose="020B0604020202020204" pitchFamily="34" charset="0"/>
                        </a:rPr>
                        <a:t>1.48</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r">
                        <a:lnSpc>
                          <a:spcPct val="150000"/>
                        </a:lnSpc>
                      </a:pPr>
                      <a:r>
                        <a:rPr lang="en-US" sz="3000">
                          <a:latin typeface="Arial" panose="020B0604020202020204" pitchFamily="34" charset="0"/>
                          <a:cs typeface="Arial" panose="020B0604020202020204" pitchFamily="34" charset="0"/>
                        </a:rPr>
                        <a:t>40.15</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r">
                        <a:lnSpc>
                          <a:spcPct val="150000"/>
                        </a:lnSpc>
                      </a:pPr>
                      <a:r>
                        <a:rPr lang="en-US" sz="3000">
                          <a:solidFill>
                            <a:srgbClr val="C00000"/>
                          </a:solidFill>
                          <a:latin typeface="Arial" panose="020B0604020202020204" pitchFamily="34" charset="0"/>
                          <a:cs typeface="Arial" panose="020B0604020202020204" pitchFamily="34" charset="0"/>
                        </a:rPr>
                        <a:t>18.33</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lnSpc>
                          <a:spcPct val="150000"/>
                        </a:lnSpc>
                      </a:pPr>
                      <a:r>
                        <a:rPr lang="en-US" sz="3000">
                          <a:latin typeface="Arial" panose="020B0604020202020204" pitchFamily="34" charset="0"/>
                          <a:cs typeface="Arial" panose="020B0604020202020204" pitchFamily="34" charset="0"/>
                        </a:rPr>
                        <a:t>Thiếu cân</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7469751"/>
                  </a:ext>
                </a:extLst>
              </a:tr>
              <a:tr h="370840">
                <a:tc>
                  <a:txBody>
                    <a:bodyPr/>
                    <a:lstStyle/>
                    <a:p>
                      <a:pPr algn="ctr">
                        <a:lnSpc>
                          <a:spcPct val="150000"/>
                        </a:lnSpc>
                      </a:pPr>
                      <a:r>
                        <a:rPr lang="en-US" sz="3000">
                          <a:latin typeface="Arial" panose="020B0604020202020204" pitchFamily="34" charset="0"/>
                          <a:cs typeface="Arial" panose="020B0604020202020204" pitchFamily="34" charset="0"/>
                        </a:rPr>
                        <a:t>4</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nSpc>
                          <a:spcPct val="150000"/>
                        </a:lnSpc>
                      </a:pPr>
                      <a:r>
                        <a:rPr lang="en-US" sz="3000">
                          <a:latin typeface="Arial" panose="020B0604020202020204" pitchFamily="34" charset="0"/>
                          <a:cs typeface="Arial" panose="020B0604020202020204" pitchFamily="34" charset="0"/>
                        </a:rPr>
                        <a:t>Vũ</a:t>
                      </a:r>
                      <a:r>
                        <a:rPr lang="en-US" sz="3000" baseline="0">
                          <a:latin typeface="Arial" panose="020B0604020202020204" pitchFamily="34" charset="0"/>
                          <a:cs typeface="Arial" panose="020B0604020202020204" pitchFamily="34" charset="0"/>
                        </a:rPr>
                        <a:t> Mạnh Huy</a:t>
                      </a:r>
                      <a:endParaRPr lang="en-US" sz="3000">
                        <a:latin typeface="Arial" panose="020B0604020202020204" pitchFamily="34" charset="0"/>
                        <a:cs typeface="Arial" panose="020B0604020202020204" pitchFamily="34"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r">
                        <a:lnSpc>
                          <a:spcPct val="150000"/>
                        </a:lnSpc>
                      </a:pPr>
                      <a:r>
                        <a:rPr lang="en-US" sz="3000">
                          <a:latin typeface="Arial" panose="020B0604020202020204" pitchFamily="34" charset="0"/>
                          <a:cs typeface="Arial" panose="020B0604020202020204" pitchFamily="34" charset="0"/>
                        </a:rPr>
                        <a:t>1.55</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r">
                        <a:lnSpc>
                          <a:spcPct val="150000"/>
                        </a:lnSpc>
                      </a:pPr>
                      <a:r>
                        <a:rPr lang="en-US" sz="3000">
                          <a:latin typeface="Arial" panose="020B0604020202020204" pitchFamily="34" charset="0"/>
                          <a:cs typeface="Arial" panose="020B0604020202020204" pitchFamily="34" charset="0"/>
                        </a:rPr>
                        <a:t>49.70</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r">
                        <a:lnSpc>
                          <a:spcPct val="150000"/>
                        </a:lnSpc>
                      </a:pPr>
                      <a:r>
                        <a:rPr lang="en-US" sz="3000">
                          <a:solidFill>
                            <a:srgbClr val="C00000"/>
                          </a:solidFill>
                          <a:latin typeface="Arial" panose="020B0604020202020204" pitchFamily="34" charset="0"/>
                          <a:cs typeface="Arial" panose="020B0604020202020204" pitchFamily="34" charset="0"/>
                        </a:rPr>
                        <a:t>20.69</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lnSpc>
                          <a:spcPct val="150000"/>
                        </a:lnSpc>
                      </a:pPr>
                      <a:r>
                        <a:rPr lang="en-US" sz="3000">
                          <a:latin typeface="Arial" panose="020B0604020202020204" pitchFamily="34" charset="0"/>
                          <a:cs typeface="Arial" panose="020B0604020202020204" pitchFamily="34" charset="0"/>
                        </a:rPr>
                        <a:t>Bình</a:t>
                      </a:r>
                      <a:r>
                        <a:rPr lang="en-US" sz="3000" baseline="0">
                          <a:latin typeface="Arial" panose="020B0604020202020204" pitchFamily="34" charset="0"/>
                          <a:cs typeface="Arial" panose="020B0604020202020204" pitchFamily="34" charset="0"/>
                        </a:rPr>
                        <a:t> thường</a:t>
                      </a:r>
                      <a:endParaRPr lang="en-US" sz="3000">
                        <a:latin typeface="Arial" panose="020B0604020202020204" pitchFamily="34" charset="0"/>
                        <a:cs typeface="Arial" panose="020B0604020202020204" pitchFamily="34"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22224777"/>
                  </a:ext>
                </a:extLst>
              </a:tr>
              <a:tr h="370840">
                <a:tc>
                  <a:txBody>
                    <a:bodyPr/>
                    <a:lstStyle/>
                    <a:p>
                      <a:pPr algn="ctr">
                        <a:lnSpc>
                          <a:spcPct val="150000"/>
                        </a:lnSpc>
                      </a:pPr>
                      <a:r>
                        <a:rPr lang="en-US" sz="3000">
                          <a:latin typeface="Arial" panose="020B0604020202020204" pitchFamily="34" charset="0"/>
                          <a:cs typeface="Arial" panose="020B0604020202020204" pitchFamily="34" charset="0"/>
                        </a:rPr>
                        <a:t>5</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nSpc>
                          <a:spcPct val="150000"/>
                        </a:lnSpc>
                      </a:pPr>
                      <a:r>
                        <a:rPr lang="en-US" sz="3000">
                          <a:latin typeface="Arial" panose="020B0604020202020204" pitchFamily="34" charset="0"/>
                          <a:cs typeface="Arial" panose="020B0604020202020204" pitchFamily="34" charset="0"/>
                        </a:rPr>
                        <a:t>Trần Thanh Vân</a:t>
                      </a:r>
                      <a:r>
                        <a:rPr lang="en-US" sz="3000" baseline="0">
                          <a:latin typeface="Arial" panose="020B0604020202020204" pitchFamily="34" charset="0"/>
                          <a:cs typeface="Arial" panose="020B0604020202020204" pitchFamily="34" charset="0"/>
                        </a:rPr>
                        <a:t> </a:t>
                      </a:r>
                      <a:endParaRPr lang="en-US" sz="3000">
                        <a:latin typeface="Arial" panose="020B0604020202020204" pitchFamily="34" charset="0"/>
                        <a:cs typeface="Arial" panose="020B0604020202020204" pitchFamily="34"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r">
                        <a:lnSpc>
                          <a:spcPct val="150000"/>
                        </a:lnSpc>
                      </a:pPr>
                      <a:r>
                        <a:rPr lang="en-US" sz="3000">
                          <a:latin typeface="Arial" panose="020B0604020202020204" pitchFamily="34" charset="0"/>
                          <a:cs typeface="Arial" panose="020B0604020202020204" pitchFamily="34" charset="0"/>
                        </a:rPr>
                        <a:t>1.60</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r">
                        <a:lnSpc>
                          <a:spcPct val="150000"/>
                        </a:lnSpc>
                      </a:pPr>
                      <a:r>
                        <a:rPr lang="en-US" sz="3000">
                          <a:latin typeface="Arial" panose="020B0604020202020204" pitchFamily="34" charset="0"/>
                          <a:cs typeface="Arial" panose="020B0604020202020204" pitchFamily="34" charset="0"/>
                        </a:rPr>
                        <a:t>55.25</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r">
                        <a:lnSpc>
                          <a:spcPct val="150000"/>
                        </a:lnSpc>
                      </a:pPr>
                      <a:r>
                        <a:rPr lang="en-US" sz="3000">
                          <a:solidFill>
                            <a:srgbClr val="C00000"/>
                          </a:solidFill>
                          <a:latin typeface="Arial" panose="020B0604020202020204" pitchFamily="34" charset="0"/>
                          <a:cs typeface="Arial" panose="020B0604020202020204" pitchFamily="34" charset="0"/>
                        </a:rPr>
                        <a:t>21.58</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lnSpc>
                          <a:spcPct val="150000"/>
                        </a:lnSpc>
                      </a:pPr>
                      <a:r>
                        <a:rPr lang="en-US" sz="3000">
                          <a:latin typeface="Arial" panose="020B0604020202020204" pitchFamily="34" charset="0"/>
                          <a:cs typeface="Arial" panose="020B0604020202020204" pitchFamily="34" charset="0"/>
                        </a:rPr>
                        <a:t>Bình</a:t>
                      </a:r>
                      <a:r>
                        <a:rPr lang="en-US" sz="3000" baseline="0">
                          <a:latin typeface="Arial" panose="020B0604020202020204" pitchFamily="34" charset="0"/>
                          <a:cs typeface="Arial" panose="020B0604020202020204" pitchFamily="34" charset="0"/>
                        </a:rPr>
                        <a:t> thường</a:t>
                      </a:r>
                      <a:endParaRPr lang="en-US" sz="3000">
                        <a:latin typeface="Arial" panose="020B0604020202020204" pitchFamily="34" charset="0"/>
                        <a:cs typeface="Arial" panose="020B0604020202020204" pitchFamily="34" charset="0"/>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35600953"/>
                  </a:ext>
                </a:extLst>
              </a:tr>
            </a:tbl>
          </a:graphicData>
        </a:graphic>
      </p:graphicFrame>
      <p:sp>
        <p:nvSpPr>
          <p:cNvPr id="8" name="TextBox 7"/>
          <p:cNvSpPr txBox="1"/>
          <p:nvPr/>
        </p:nvSpPr>
        <p:spPr>
          <a:xfrm>
            <a:off x="5562600" y="431259"/>
            <a:ext cx="7848600" cy="630942"/>
          </a:xfrm>
          <a:prstGeom prst="rect">
            <a:avLst/>
          </a:prstGeom>
          <a:noFill/>
        </p:spPr>
        <p:txBody>
          <a:bodyPr wrap="square" rtlCol="0">
            <a:spAutoFit/>
          </a:bodyPr>
          <a:lstStyle/>
          <a:p>
            <a:pPr algn="ctr"/>
            <a:r>
              <a:rPr lang="en-US" sz="3500" b="1" i="1">
                <a:latin typeface="Arial" panose="020B0604020202020204" pitchFamily="34" charset="0"/>
                <a:cs typeface="Arial" panose="020B0604020202020204" pitchFamily="34" charset="0"/>
              </a:rPr>
              <a:t>Bảng chỉ số BMI của một nhóm </a:t>
            </a:r>
          </a:p>
        </p:txBody>
      </p:sp>
      <p:sp>
        <p:nvSpPr>
          <p:cNvPr id="9" name="TextBox 8"/>
          <p:cNvSpPr txBox="1"/>
          <p:nvPr/>
        </p:nvSpPr>
        <p:spPr>
          <a:xfrm>
            <a:off x="990600" y="5442418"/>
            <a:ext cx="16677640" cy="553998"/>
          </a:xfrm>
          <a:prstGeom prst="rect">
            <a:avLst/>
          </a:prstGeom>
          <a:noFill/>
        </p:spPr>
        <p:txBody>
          <a:bodyPr wrap="square" rtlCol="0">
            <a:spAutoFit/>
          </a:bodyPr>
          <a:lstStyle/>
          <a:p>
            <a:pPr algn="ctr"/>
            <a:r>
              <a:rPr lang="en-US" sz="3000" i="1">
                <a:solidFill>
                  <a:srgbClr val="002060"/>
                </a:solidFill>
                <a:latin typeface="Arial" panose="020B0604020202020204" pitchFamily="34" charset="0"/>
                <a:cs typeface="Arial" panose="020B0604020202020204" pitchFamily="34" charset="0"/>
              </a:rPr>
              <a:t>Hình 1b. Một bảng tính sau khi định dạng</a:t>
            </a:r>
          </a:p>
        </p:txBody>
      </p:sp>
      <p:sp>
        <p:nvSpPr>
          <p:cNvPr id="10" name="TextBox 9"/>
          <p:cNvSpPr txBox="1"/>
          <p:nvPr/>
        </p:nvSpPr>
        <p:spPr>
          <a:xfrm>
            <a:off x="990600" y="6243842"/>
            <a:ext cx="16497300" cy="1938992"/>
          </a:xfrm>
          <a:prstGeom prst="rect">
            <a:avLst/>
          </a:prstGeom>
          <a:noFill/>
        </p:spPr>
        <p:txBody>
          <a:bodyPr wrap="square" rtlCol="0">
            <a:spAutoFit/>
          </a:bodyPr>
          <a:lstStyle/>
          <a:p>
            <a:pPr marL="571500" indent="-571500" algn="just">
              <a:lnSpc>
                <a:spcPct val="150000"/>
              </a:lnSpc>
              <a:buFont typeface="Arial" panose="020B0604020202020204" pitchFamily="34" charset="0"/>
              <a:buChar char="•"/>
            </a:pPr>
            <a:r>
              <a:rPr lang="vi-VN" sz="4000"/>
              <a:t>Cách trình bày ở Hình 1b trông rõ ràng, đẹp mắt, dễ nhìn, có thể nhận biết được những ý quan trọng trong bảng chỉ số.</a:t>
            </a:r>
            <a:endParaRPr lang="en-US" sz="4000"/>
          </a:p>
        </p:txBody>
      </p:sp>
    </p:spTree>
    <p:extLst>
      <p:ext uri="{BB962C8B-B14F-4D97-AF65-F5344CB8AC3E}">
        <p14:creationId xmlns:p14="http://schemas.microsoft.com/office/powerpoint/2010/main" val="863856575"/>
      </p:ext>
    </p:extLst>
  </p:cSld>
  <p:clrMapOvr>
    <a:masterClrMapping/>
  </p:clrMapOvr>
  <mc:AlternateContent xmlns:mc="http://schemas.openxmlformats.org/markup-compatibility/2006" xmlns:p14="http://schemas.microsoft.com/office/powerpoint/2010/main">
    <mc:Choice Requires="p14">
      <p:transition spd="slow" p14:dur="1200">
        <p14:prism dir="u"/>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ounded Rectangular Callout 1"/>
          <p:cNvSpPr/>
          <p:nvPr/>
        </p:nvSpPr>
        <p:spPr>
          <a:xfrm>
            <a:off x="4038600" y="1790700"/>
            <a:ext cx="11582400" cy="5232058"/>
          </a:xfrm>
          <a:prstGeom prst="wedgeRoundRectCallout">
            <a:avLst>
              <a:gd name="adj1" fmla="val -58516"/>
              <a:gd name="adj2" fmla="val -6779"/>
              <a:gd name="adj3" fmla="val 16667"/>
            </a:avLst>
          </a:prstGeom>
          <a:solidFill>
            <a:srgbClr val="EBE5D5"/>
          </a:solidFill>
          <a:ln>
            <a:solidFill>
              <a:srgbClr val="EBE5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en-US" sz="4000">
                <a:solidFill>
                  <a:schemeClr val="tx1"/>
                </a:solidFill>
                <a:latin typeface="Arial" panose="020B0604020202020204" pitchFamily="34" charset="0"/>
                <a:cs typeface="Arial" panose="020B0604020202020204" pitchFamily="34" charset="0"/>
              </a:rPr>
              <a:t>Dựa vào các kiến thức đã học về định dạng trong phần mềm soạn thảo văn bản, em hãy </a:t>
            </a:r>
            <a:r>
              <a:rPr lang="en-US" sz="4000" b="1">
                <a:solidFill>
                  <a:schemeClr val="tx1"/>
                </a:solidFill>
                <a:latin typeface="Arial" panose="020B0604020202020204" pitchFamily="34" charset="0"/>
                <a:cs typeface="Arial" panose="020B0604020202020204" pitchFamily="34" charset="0"/>
              </a:rPr>
              <a:t>nêu các nút lệnh</a:t>
            </a:r>
            <a:r>
              <a:rPr lang="en-US" sz="4000">
                <a:solidFill>
                  <a:schemeClr val="tx1"/>
                </a:solidFill>
                <a:latin typeface="Arial" panose="020B0604020202020204" pitchFamily="34" charset="0"/>
                <a:cs typeface="Arial" panose="020B0604020202020204" pitchFamily="34" charset="0"/>
              </a:rPr>
              <a:t> để định dạng phông chữ, căn biên dữ liệu trong trang tính.</a:t>
            </a:r>
          </a:p>
        </p:txBody>
      </p:sp>
    </p:spTree>
    <p:extLst>
      <p:ext uri="{BB962C8B-B14F-4D97-AF65-F5344CB8AC3E}">
        <p14:creationId xmlns:p14="http://schemas.microsoft.com/office/powerpoint/2010/main" val="2916472665"/>
      </p:ext>
    </p:extLst>
  </p:cSld>
  <p:clrMapOvr>
    <a:masterClrMapping/>
  </p:clrMapOvr>
  <mc:AlternateContent xmlns:mc="http://schemas.openxmlformats.org/markup-compatibility/2006" xmlns:p14="http://schemas.microsoft.com/office/powerpoint/2010/main">
    <mc:Choice Requires="p14">
      <p:transition spd="slow" p14:dur="1200">
        <p14:prism dir="u"/>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3535" y="739531"/>
            <a:ext cx="16720929" cy="8006206"/>
          </a:xfrm>
          <a:prstGeom prst="rect">
            <a:avLst/>
          </a:prstGeom>
        </p:spPr>
      </p:pic>
    </p:spTree>
    <p:extLst>
      <p:ext uri="{BB962C8B-B14F-4D97-AF65-F5344CB8AC3E}">
        <p14:creationId xmlns:p14="http://schemas.microsoft.com/office/powerpoint/2010/main" val="2611421065"/>
      </p:ext>
    </p:extLst>
  </p:cSld>
  <p:clrMapOvr>
    <a:masterClrMapping/>
  </p:clrMapOvr>
  <mc:AlternateContent xmlns:mc="http://schemas.openxmlformats.org/markup-compatibility/2006" xmlns:p14="http://schemas.microsoft.com/office/powerpoint/2010/main">
    <mc:Choice Requires="p14">
      <p:transition spd="slow" p14:dur="1200">
        <p14:prism dir="u"/>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7400" y="319865"/>
            <a:ext cx="14173200" cy="9014635"/>
          </a:xfrm>
          <a:prstGeom prst="rect">
            <a:avLst/>
          </a:prstGeom>
        </p:spPr>
      </p:pic>
    </p:spTree>
    <p:extLst>
      <p:ext uri="{BB962C8B-B14F-4D97-AF65-F5344CB8AC3E}">
        <p14:creationId xmlns:p14="http://schemas.microsoft.com/office/powerpoint/2010/main" val="2729283575"/>
      </p:ext>
    </p:extLst>
  </p:cSld>
  <p:clrMapOvr>
    <a:masterClrMapping/>
  </p:clrMapOvr>
  <mc:AlternateContent xmlns:mc="http://schemas.openxmlformats.org/markup-compatibility/2006" xmlns:p14="http://schemas.microsoft.com/office/powerpoint/2010/main">
    <mc:Choice Requires="p14">
      <p:transition spd="slow" p14:dur="1200">
        <p14:prism dir="u"/>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p:cNvSpPr txBox="1"/>
          <p:nvPr/>
        </p:nvSpPr>
        <p:spPr>
          <a:xfrm>
            <a:off x="0" y="647700"/>
            <a:ext cx="18288000" cy="861774"/>
          </a:xfrm>
          <a:prstGeom prst="rect">
            <a:avLst/>
          </a:prstGeom>
          <a:noFill/>
        </p:spPr>
        <p:txBody>
          <a:bodyPr wrap="square" rtlCol="0">
            <a:spAutoFit/>
          </a:bodyPr>
          <a:lstStyle/>
          <a:p>
            <a:pPr algn="ctr"/>
            <a:r>
              <a:rPr lang="en-US" sz="5000" b="1">
                <a:latin typeface="Arial" panose="020B0604020202020204" pitchFamily="34" charset="0"/>
                <a:cs typeface="Arial" panose="020B0604020202020204" pitchFamily="34" charset="0"/>
              </a:rPr>
              <a:t>3. Tìm hiểu cách in trang tính </a:t>
            </a:r>
          </a:p>
        </p:txBody>
      </p:sp>
      <p:sp>
        <p:nvSpPr>
          <p:cNvPr id="2" name="Rectangle 1"/>
          <p:cNvSpPr/>
          <p:nvPr/>
        </p:nvSpPr>
        <p:spPr>
          <a:xfrm>
            <a:off x="714911" y="1697986"/>
            <a:ext cx="16858178" cy="2482667"/>
          </a:xfrm>
          <a:prstGeom prst="rect">
            <a:avLst/>
          </a:prstGeom>
        </p:spPr>
        <p:txBody>
          <a:bodyPr wrap="square">
            <a:spAutoFit/>
          </a:bodyPr>
          <a:lstStyle/>
          <a:p>
            <a:pPr marL="571500" indent="-571500" algn="just">
              <a:lnSpc>
                <a:spcPct val="150000"/>
              </a:lnSpc>
              <a:buFont typeface="Arial" panose="020B0604020202020204" pitchFamily="34" charset="0"/>
              <a:buChar char="•"/>
            </a:pPr>
            <a:r>
              <a:rPr lang="vi-VN" sz="3600"/>
              <a:t>Trước khi in một trang tính hoặc một vùng trang tính, em phải xem trước trên màn hình kết quả sẽ nhận được khi thực hiện lệnh in.</a:t>
            </a:r>
            <a:endParaRPr lang="en-US" sz="3600"/>
          </a:p>
          <a:p>
            <a:pPr marL="571500" indent="-571500" algn="just">
              <a:lnSpc>
                <a:spcPct val="150000"/>
              </a:lnSpc>
              <a:buFont typeface="Arial" panose="020B0604020202020204" pitchFamily="34" charset="0"/>
              <a:buChar char="•"/>
            </a:pPr>
            <a:r>
              <a:rPr lang="en-US" sz="3600">
                <a:latin typeface="Arial" panose="020B0604020202020204" pitchFamily="34" charset="0"/>
                <a:cs typeface="Arial" panose="020B0604020202020204" pitchFamily="34" charset="0"/>
              </a:rPr>
              <a:t>Thao tác in trang tính: </a:t>
            </a:r>
          </a:p>
        </p:txBody>
      </p:sp>
      <p:sp>
        <p:nvSpPr>
          <p:cNvPr id="3" name="Rounded Rectangle 2"/>
          <p:cNvSpPr/>
          <p:nvPr/>
        </p:nvSpPr>
        <p:spPr>
          <a:xfrm>
            <a:off x="714911" y="4686300"/>
            <a:ext cx="3780889" cy="4267200"/>
          </a:xfrm>
          <a:prstGeom prst="roundRect">
            <a:avLst/>
          </a:prstGeom>
          <a:ln w="38100">
            <a:solidFill>
              <a:schemeClr val="accent6">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lnSpc>
                <a:spcPct val="150000"/>
              </a:lnSpc>
            </a:pPr>
            <a:r>
              <a:rPr lang="en-US" sz="3600" b="1">
                <a:solidFill>
                  <a:schemeClr val="tx1"/>
                </a:solidFill>
                <a:latin typeface="Arial" panose="020B0604020202020204" pitchFamily="34" charset="0"/>
                <a:cs typeface="Arial" panose="020B0604020202020204" pitchFamily="34" charset="0"/>
              </a:rPr>
              <a:t>Bước 1.</a:t>
            </a:r>
          </a:p>
          <a:p>
            <a:pPr algn="ctr">
              <a:lnSpc>
                <a:spcPct val="150000"/>
              </a:lnSpc>
            </a:pPr>
            <a:r>
              <a:rPr lang="en-US" sz="3600">
                <a:solidFill>
                  <a:schemeClr val="tx1"/>
                </a:solidFill>
                <a:latin typeface="Arial" panose="020B0604020202020204" pitchFamily="34" charset="0"/>
                <a:cs typeface="Arial" panose="020B0604020202020204" pitchFamily="34" charset="0"/>
              </a:rPr>
              <a:t>Chọn trang tính muốn in </a:t>
            </a:r>
          </a:p>
        </p:txBody>
      </p:sp>
      <p:sp>
        <p:nvSpPr>
          <p:cNvPr id="12" name="Rounded Rectangle 11"/>
          <p:cNvSpPr/>
          <p:nvPr/>
        </p:nvSpPr>
        <p:spPr>
          <a:xfrm>
            <a:off x="4914771" y="4686300"/>
            <a:ext cx="3924429" cy="4267200"/>
          </a:xfrm>
          <a:prstGeom prst="roundRect">
            <a:avLst/>
          </a:prstGeom>
          <a:ln w="38100">
            <a:solidFill>
              <a:schemeClr val="accent6">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lnSpc>
                <a:spcPct val="150000"/>
              </a:lnSpc>
            </a:pPr>
            <a:r>
              <a:rPr lang="vi-VN" sz="3600" b="1">
                <a:solidFill>
                  <a:schemeClr val="tx1"/>
                </a:solidFill>
                <a:cs typeface="Arial" panose="020B0604020202020204" pitchFamily="34" charset="0"/>
              </a:rPr>
              <a:t>Bước 2: </a:t>
            </a:r>
            <a:endParaRPr lang="en-US" sz="3600" b="1">
              <a:solidFill>
                <a:schemeClr val="tx1"/>
              </a:solidFill>
              <a:cs typeface="Arial" panose="020B0604020202020204" pitchFamily="34" charset="0"/>
            </a:endParaRPr>
          </a:p>
          <a:p>
            <a:pPr algn="ctr">
              <a:lnSpc>
                <a:spcPct val="150000"/>
              </a:lnSpc>
            </a:pPr>
            <a:r>
              <a:rPr lang="vi-VN" sz="3600">
                <a:solidFill>
                  <a:schemeClr val="tx1"/>
                </a:solidFill>
                <a:cs typeface="Arial" panose="020B0604020202020204" pitchFamily="34" charset="0"/>
              </a:rPr>
              <a:t>Chọn bảng chọn File → chọn Print hoặc nhấn Ctrl + P.</a:t>
            </a:r>
            <a:endParaRPr lang="en-US" sz="3600">
              <a:solidFill>
                <a:schemeClr val="tx1"/>
              </a:solidFill>
              <a:latin typeface="Arial" panose="020B0604020202020204" pitchFamily="34" charset="0"/>
              <a:cs typeface="Arial" panose="020B0604020202020204" pitchFamily="34" charset="0"/>
            </a:endParaRPr>
          </a:p>
        </p:txBody>
      </p:sp>
      <p:sp>
        <p:nvSpPr>
          <p:cNvPr id="15" name="Rounded Rectangle 14"/>
          <p:cNvSpPr/>
          <p:nvPr/>
        </p:nvSpPr>
        <p:spPr>
          <a:xfrm>
            <a:off x="9305260" y="4686300"/>
            <a:ext cx="3924429" cy="4267200"/>
          </a:xfrm>
          <a:prstGeom prst="roundRect">
            <a:avLst/>
          </a:prstGeom>
          <a:ln w="38100">
            <a:solidFill>
              <a:schemeClr val="accent6">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lnSpc>
                <a:spcPct val="150000"/>
              </a:lnSpc>
            </a:pPr>
            <a:r>
              <a:rPr lang="vi-VN" sz="3600" b="1">
                <a:solidFill>
                  <a:schemeClr val="tx1"/>
                </a:solidFill>
                <a:cs typeface="Arial" panose="020B0604020202020204" pitchFamily="34" charset="0"/>
              </a:rPr>
              <a:t>Bước 3: </a:t>
            </a:r>
            <a:endParaRPr lang="en-US" sz="3600" b="1">
              <a:solidFill>
                <a:schemeClr val="tx1"/>
              </a:solidFill>
              <a:cs typeface="Arial" panose="020B0604020202020204" pitchFamily="34" charset="0"/>
            </a:endParaRPr>
          </a:p>
          <a:p>
            <a:pPr algn="ctr">
              <a:lnSpc>
                <a:spcPct val="150000"/>
              </a:lnSpc>
            </a:pPr>
            <a:r>
              <a:rPr lang="vi-VN" sz="3600">
                <a:solidFill>
                  <a:schemeClr val="tx1"/>
                </a:solidFill>
                <a:cs typeface="Arial" panose="020B0604020202020204" pitchFamily="34" charset="0"/>
              </a:rPr>
              <a:t>Lựa chọn các thông số để in.</a:t>
            </a:r>
            <a:endParaRPr lang="en-US" sz="3600">
              <a:solidFill>
                <a:schemeClr val="tx1"/>
              </a:solidFill>
              <a:latin typeface="Arial" panose="020B0604020202020204" pitchFamily="34" charset="0"/>
              <a:cs typeface="Arial" panose="020B0604020202020204" pitchFamily="34" charset="0"/>
            </a:endParaRPr>
          </a:p>
        </p:txBody>
      </p:sp>
      <p:sp>
        <p:nvSpPr>
          <p:cNvPr id="16" name="Rounded Rectangle 15"/>
          <p:cNvSpPr/>
          <p:nvPr/>
        </p:nvSpPr>
        <p:spPr>
          <a:xfrm>
            <a:off x="13648660" y="4648200"/>
            <a:ext cx="3924429" cy="4267200"/>
          </a:xfrm>
          <a:prstGeom prst="roundRect">
            <a:avLst/>
          </a:prstGeom>
          <a:ln w="38100">
            <a:solidFill>
              <a:schemeClr val="accent6">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lnSpc>
                <a:spcPct val="150000"/>
              </a:lnSpc>
            </a:pPr>
            <a:r>
              <a:rPr lang="vi-VN" sz="3600" b="1">
                <a:solidFill>
                  <a:schemeClr val="tx1"/>
                </a:solidFill>
                <a:cs typeface="Arial" panose="020B0604020202020204" pitchFamily="34" charset="0"/>
              </a:rPr>
              <a:t>Bước 4: </a:t>
            </a:r>
            <a:endParaRPr lang="en-US" sz="3600" b="1">
              <a:solidFill>
                <a:schemeClr val="tx1"/>
              </a:solidFill>
              <a:cs typeface="Arial" panose="020B0604020202020204" pitchFamily="34" charset="0"/>
            </a:endParaRPr>
          </a:p>
          <a:p>
            <a:pPr algn="ctr">
              <a:lnSpc>
                <a:spcPct val="150000"/>
              </a:lnSpc>
            </a:pPr>
            <a:r>
              <a:rPr lang="vi-VN" sz="3600">
                <a:solidFill>
                  <a:schemeClr val="tx1"/>
                </a:solidFill>
                <a:cs typeface="Arial" panose="020B0604020202020204" pitchFamily="34" charset="0"/>
              </a:rPr>
              <a:t>Nháy chuột vào nút Print.</a:t>
            </a:r>
            <a:endParaRPr lang="en-US" sz="360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1987405"/>
      </p:ext>
    </p:extLst>
  </p:cSld>
  <p:clrMapOvr>
    <a:masterClrMapping/>
  </p:clrMapOvr>
  <mc:AlternateContent xmlns:mc="http://schemas.openxmlformats.org/markup-compatibility/2006" xmlns:p14="http://schemas.microsoft.com/office/powerpoint/2010/main">
    <mc:Choice Requires="p14">
      <p:transition spd="slow" p14:dur="1200">
        <p14:prism dir="u"/>
      </p:transition>
    </mc:Choice>
    <mc:Fallback xmlns="">
      <p:transition spd="slow">
        <p:fade/>
      </p:transition>
    </mc:Fallback>
  </mc:AlternateContent>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1086</TotalTime>
  <Words>438</Words>
  <Application>Microsoft Office PowerPoint</Application>
  <PresentationFormat>Custom</PresentationFormat>
  <Paragraphs>64</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Gill Sans MT</vt:lpstr>
      <vt:lpstr>Arial</vt:lpstr>
      <vt:lpstr>Gallery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Pastel Playful Group Project Education Presentation</dc:title>
  <cp:lastModifiedBy>Trần Bích Hà</cp:lastModifiedBy>
  <cp:revision>25</cp:revision>
  <dcterms:created xsi:type="dcterms:W3CDTF">2006-08-16T00:00:00Z</dcterms:created>
  <dcterms:modified xsi:type="dcterms:W3CDTF">2022-11-26T08:27:30Z</dcterms:modified>
  <dc:identifier>DAFREQDVLDU</dc:identifier>
</cp:coreProperties>
</file>