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32"/>
  </p:notesMasterIdLst>
  <p:sldIdLst>
    <p:sldId id="259" r:id="rId2"/>
    <p:sldId id="316" r:id="rId3"/>
    <p:sldId id="347" r:id="rId4"/>
    <p:sldId id="346" r:id="rId5"/>
    <p:sldId id="348" r:id="rId6"/>
    <p:sldId id="349" r:id="rId7"/>
    <p:sldId id="312" r:id="rId8"/>
    <p:sldId id="351" r:id="rId9"/>
    <p:sldId id="315" r:id="rId10"/>
    <p:sldId id="388" r:id="rId11"/>
    <p:sldId id="371" r:id="rId12"/>
    <p:sldId id="352" r:id="rId13"/>
    <p:sldId id="353" r:id="rId14"/>
    <p:sldId id="372" r:id="rId15"/>
    <p:sldId id="389" r:id="rId16"/>
    <p:sldId id="381" r:id="rId17"/>
    <p:sldId id="385" r:id="rId18"/>
    <p:sldId id="390" r:id="rId19"/>
    <p:sldId id="387" r:id="rId20"/>
    <p:sldId id="401" r:id="rId21"/>
    <p:sldId id="397" r:id="rId22"/>
    <p:sldId id="399" r:id="rId23"/>
    <p:sldId id="394" r:id="rId24"/>
    <p:sldId id="395" r:id="rId25"/>
    <p:sldId id="398" r:id="rId26"/>
    <p:sldId id="400" r:id="rId27"/>
    <p:sldId id="396" r:id="rId28"/>
    <p:sldId id="380" r:id="rId29"/>
    <p:sldId id="384" r:id="rId30"/>
    <p:sldId id="377" r:id="rId31"/>
  </p:sldIdLst>
  <p:sldSz cx="9144000" cy="5143500" type="screen16x9"/>
  <p:notesSz cx="6858000" cy="9144000"/>
  <p:embeddedFontLst>
    <p:embeddedFont>
      <p:font typeface="Quicksand SemiBold" panose="020B0604020202020204" charset="0"/>
      <p:regular r:id="rId33"/>
      <p:bold r:id="rId34"/>
    </p:embeddedFont>
    <p:embeddedFont>
      <p:font typeface="#9Slide05 SVNQuarzo" panose="04000000000000000000" charset="0"/>
      <p:regular r:id="rId35"/>
    </p:embeddedFont>
    <p:embeddedFont>
      <p:font typeface="#9Slide03 AmpleSoft" panose="020B0604020202020204" charset="0"/>
      <p:regular r:id="rId36"/>
    </p:embeddedFont>
    <p:embeddedFont>
      <p:font typeface="#9Slide07 IcielKoni" panose="020B0604020202020204" charset="0"/>
      <p:bold r:id="rId37"/>
    </p:embeddedFont>
    <p:embeddedFont>
      <p:font typeface="#9Slide05 Braxton Regular" panose="020B0604020202020204" charset="0"/>
      <p:regular r:id="rId38"/>
    </p:embeddedFont>
    <p:embeddedFont>
      <p:font typeface="Bebas Neue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#9Slide03 Ample" panose="020B0604020202020204" charset="0"/>
      <p:regular r:id="rId48"/>
    </p:embeddedFont>
    <p:embeddedFont>
      <p:font typeface="#9Slide03 AllRoundGothic" panose="020B0604020202020204" charset="0"/>
      <p:regular r:id="rId49"/>
    </p:embeddedFont>
    <p:embeddedFont>
      <p:font typeface="Delius Unicase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7C4"/>
    <a:srgbClr val="FFF0B3"/>
    <a:srgbClr val="DEFCF6"/>
    <a:srgbClr val="FFFFFF"/>
    <a:srgbClr val="FFB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2FA06F-6DEB-438A-BD7D-ECA899911B39}">
  <a:tblStyle styleId="{7C2FA06F-6DEB-438A-BD7D-ECA899911B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47" autoAdjust="0"/>
  </p:normalViewPr>
  <p:slideViewPr>
    <p:cSldViewPr snapToGrid="0">
      <p:cViewPr varScale="1">
        <p:scale>
          <a:sx n="111" d="100"/>
          <a:sy n="111" d="100"/>
        </p:scale>
        <p:origin x="21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38bd3abef8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138bd3abef8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9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51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52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8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11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69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73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6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27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8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43A71-4BF9-4ECC-9623-E97A35108E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4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91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87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67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52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48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55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53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04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9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43A71-4BF9-4ECC-9623-E97A35108E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/>
              <a:t> (0975152531) </a:t>
            </a:r>
            <a:r>
              <a:rPr lang="en-US">
                <a:hlinkClick r:id="rId3"/>
              </a:rPr>
              <a:t>https://www.facebook.com/HankNguyenn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3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43A71-4BF9-4ECC-9623-E97A35108E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8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43A71-4BF9-4ECC-9623-E97A35108E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43A71-4BF9-4ECC-9623-E97A35108E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0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5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6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>
            <a:spLocks noGrp="1"/>
          </p:cNvSpPr>
          <p:nvPr>
            <p:ph type="title"/>
          </p:nvPr>
        </p:nvSpPr>
        <p:spPr>
          <a:xfrm>
            <a:off x="1581750" y="1323675"/>
            <a:ext cx="5980500" cy="164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"/>
          <p:cNvSpPr txBox="1">
            <a:spLocks noGrp="1"/>
          </p:cNvSpPr>
          <p:nvPr>
            <p:ph type="subTitle" idx="1"/>
          </p:nvPr>
        </p:nvSpPr>
        <p:spPr>
          <a:xfrm>
            <a:off x="1581750" y="3086550"/>
            <a:ext cx="5980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9"/>
          <p:cNvSpPr/>
          <p:nvPr/>
        </p:nvSpPr>
        <p:spPr>
          <a:xfrm flipH="1">
            <a:off x="899184" y="158499"/>
            <a:ext cx="1375816" cy="727868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9"/>
          <p:cNvGrpSpPr/>
          <p:nvPr/>
        </p:nvGrpSpPr>
        <p:grpSpPr>
          <a:xfrm>
            <a:off x="-152400" y="749610"/>
            <a:ext cx="2763306" cy="4479375"/>
            <a:chOff x="-152400" y="740283"/>
            <a:chExt cx="2763306" cy="4479375"/>
          </a:xfrm>
        </p:grpSpPr>
        <p:sp>
          <p:nvSpPr>
            <p:cNvPr id="209" name="Google Shape;209;p9"/>
            <p:cNvSpPr/>
            <p:nvPr/>
          </p:nvSpPr>
          <p:spPr>
            <a:xfrm>
              <a:off x="0" y="4415625"/>
              <a:ext cx="2314912" cy="727871"/>
            </a:xfrm>
            <a:custGeom>
              <a:avLst/>
              <a:gdLst/>
              <a:ahLst/>
              <a:cxnLst/>
              <a:rect l="l" t="t" r="r" b="b"/>
              <a:pathLst>
                <a:path w="10508" h="3304" extrusionOk="0">
                  <a:moveTo>
                    <a:pt x="4355" y="1"/>
                  </a:moveTo>
                  <a:cubicBezTo>
                    <a:pt x="3130" y="1"/>
                    <a:pt x="2750" y="2034"/>
                    <a:pt x="2750" y="2034"/>
                  </a:cubicBezTo>
                  <a:cubicBezTo>
                    <a:pt x="2750" y="2034"/>
                    <a:pt x="2262" y="1410"/>
                    <a:pt x="1556" y="1410"/>
                  </a:cubicBezTo>
                  <a:cubicBezTo>
                    <a:pt x="1326" y="1410"/>
                    <a:pt x="1072" y="1476"/>
                    <a:pt x="804" y="1654"/>
                  </a:cubicBezTo>
                  <a:cubicBezTo>
                    <a:pt x="345" y="1958"/>
                    <a:pt x="0" y="3303"/>
                    <a:pt x="0" y="3303"/>
                  </a:cubicBezTo>
                  <a:lnTo>
                    <a:pt x="10507" y="3303"/>
                  </a:lnTo>
                  <a:cubicBezTo>
                    <a:pt x="10507" y="3303"/>
                    <a:pt x="10479" y="2739"/>
                    <a:pt x="9900" y="2147"/>
                  </a:cubicBezTo>
                  <a:cubicBezTo>
                    <a:pt x="9708" y="1950"/>
                    <a:pt x="9463" y="1884"/>
                    <a:pt x="9223" y="1884"/>
                  </a:cubicBezTo>
                  <a:cubicBezTo>
                    <a:pt x="8742" y="1884"/>
                    <a:pt x="8278" y="2147"/>
                    <a:pt x="8278" y="2147"/>
                  </a:cubicBezTo>
                  <a:cubicBezTo>
                    <a:pt x="8278" y="2147"/>
                    <a:pt x="8201" y="1268"/>
                    <a:pt x="7560" y="1075"/>
                  </a:cubicBezTo>
                  <a:cubicBezTo>
                    <a:pt x="7406" y="1029"/>
                    <a:pt x="7267" y="1009"/>
                    <a:pt x="7141" y="1009"/>
                  </a:cubicBezTo>
                  <a:cubicBezTo>
                    <a:pt x="6349" y="1009"/>
                    <a:pt x="6107" y="1809"/>
                    <a:pt x="6107" y="1809"/>
                  </a:cubicBezTo>
                  <a:cubicBezTo>
                    <a:pt x="6107" y="1809"/>
                    <a:pt x="5712" y="88"/>
                    <a:pt x="4428" y="3"/>
                  </a:cubicBezTo>
                  <a:cubicBezTo>
                    <a:pt x="4403" y="1"/>
                    <a:pt x="4379" y="1"/>
                    <a:pt x="4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10;p9"/>
            <p:cNvGrpSpPr/>
            <p:nvPr/>
          </p:nvGrpSpPr>
          <p:grpSpPr>
            <a:xfrm flipH="1">
              <a:off x="-152400" y="740283"/>
              <a:ext cx="1514075" cy="4479375"/>
              <a:chOff x="-107323" y="1195788"/>
              <a:chExt cx="1334574" cy="3947977"/>
            </a:xfrm>
          </p:grpSpPr>
          <p:grpSp>
            <p:nvGrpSpPr>
              <p:cNvPr id="211" name="Google Shape;211;p9"/>
              <p:cNvGrpSpPr/>
              <p:nvPr/>
            </p:nvGrpSpPr>
            <p:grpSpPr>
              <a:xfrm>
                <a:off x="227019" y="2159633"/>
                <a:ext cx="443239" cy="2984133"/>
                <a:chOff x="2212875" y="4340875"/>
                <a:chExt cx="166575" cy="1121475"/>
              </a:xfrm>
            </p:grpSpPr>
            <p:sp>
              <p:nvSpPr>
                <p:cNvPr id="212" name="Google Shape;212;p9"/>
                <p:cNvSpPr/>
                <p:nvPr/>
              </p:nvSpPr>
              <p:spPr>
                <a:xfrm>
                  <a:off x="2212875" y="4340875"/>
                  <a:ext cx="166575" cy="1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3" h="44859" extrusionOk="0">
                      <a:moveTo>
                        <a:pt x="2915" y="1"/>
                      </a:moveTo>
                      <a:cubicBezTo>
                        <a:pt x="2186" y="9575"/>
                        <a:pt x="1" y="44442"/>
                        <a:pt x="1" y="44442"/>
                      </a:cubicBezTo>
                      <a:lnTo>
                        <a:pt x="6662" y="44859"/>
                      </a:lnTo>
                      <a:lnTo>
                        <a:pt x="5413" y="1"/>
                      </a:lnTo>
                      <a:cubicBezTo>
                        <a:pt x="5413" y="1"/>
                        <a:pt x="4349" y="47"/>
                        <a:pt x="3609" y="47"/>
                      </a:cubicBezTo>
                      <a:cubicBezTo>
                        <a:pt x="3239" y="47"/>
                        <a:pt x="2950" y="35"/>
                        <a:pt x="29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2246025" y="4911250"/>
                  <a:ext cx="118500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0" h="798" extrusionOk="0">
                      <a:moveTo>
                        <a:pt x="4722" y="1"/>
                      </a:moveTo>
                      <a:cubicBezTo>
                        <a:pt x="3164" y="87"/>
                        <a:pt x="1602" y="142"/>
                        <a:pt x="41" y="173"/>
                      </a:cubicBezTo>
                      <a:cubicBezTo>
                        <a:pt x="28" y="381"/>
                        <a:pt x="14" y="590"/>
                        <a:pt x="0" y="797"/>
                      </a:cubicBezTo>
                      <a:cubicBezTo>
                        <a:pt x="848" y="781"/>
                        <a:pt x="1698" y="758"/>
                        <a:pt x="2546" y="724"/>
                      </a:cubicBezTo>
                      <a:cubicBezTo>
                        <a:pt x="3277" y="695"/>
                        <a:pt x="4009" y="658"/>
                        <a:pt x="4740" y="616"/>
                      </a:cubicBezTo>
                      <a:lnTo>
                        <a:pt x="4722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2270275" y="4548775"/>
                  <a:ext cx="843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2" h="811" extrusionOk="0">
                      <a:moveTo>
                        <a:pt x="35" y="1"/>
                      </a:moveTo>
                      <a:cubicBezTo>
                        <a:pt x="24" y="173"/>
                        <a:pt x="12" y="345"/>
                        <a:pt x="1" y="519"/>
                      </a:cubicBezTo>
                      <a:cubicBezTo>
                        <a:pt x="1121" y="655"/>
                        <a:pt x="2245" y="750"/>
                        <a:pt x="3371" y="811"/>
                      </a:cubicBezTo>
                      <a:lnTo>
                        <a:pt x="3356" y="281"/>
                      </a:lnTo>
                      <a:cubicBezTo>
                        <a:pt x="2247" y="224"/>
                        <a:pt x="1138" y="133"/>
                        <a:pt x="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2268200" y="4579650"/>
                  <a:ext cx="8702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1" h="557" extrusionOk="0">
                      <a:moveTo>
                        <a:pt x="35" y="1"/>
                      </a:moveTo>
                      <a:cubicBezTo>
                        <a:pt x="23" y="173"/>
                        <a:pt x="11" y="346"/>
                        <a:pt x="1" y="520"/>
                      </a:cubicBezTo>
                      <a:cubicBezTo>
                        <a:pt x="763" y="544"/>
                        <a:pt x="1525" y="557"/>
                        <a:pt x="2287" y="557"/>
                      </a:cubicBezTo>
                      <a:cubicBezTo>
                        <a:pt x="2685" y="557"/>
                        <a:pt x="3083" y="553"/>
                        <a:pt x="3481" y="546"/>
                      </a:cubicBezTo>
                      <a:lnTo>
                        <a:pt x="3467" y="32"/>
                      </a:lnTo>
                      <a:cubicBezTo>
                        <a:pt x="3103" y="38"/>
                        <a:pt x="2739" y="41"/>
                        <a:pt x="2376" y="41"/>
                      </a:cubicBezTo>
                      <a:cubicBezTo>
                        <a:pt x="1595" y="41"/>
                        <a:pt x="815" y="27"/>
                        <a:pt x="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2263725" y="4646350"/>
                  <a:ext cx="93800" cy="2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2" h="1129" extrusionOk="0">
                      <a:moveTo>
                        <a:pt x="36" y="1"/>
                      </a:moveTo>
                      <a:cubicBezTo>
                        <a:pt x="25" y="180"/>
                        <a:pt x="13" y="361"/>
                        <a:pt x="0" y="542"/>
                      </a:cubicBezTo>
                      <a:cubicBezTo>
                        <a:pt x="1245" y="776"/>
                        <a:pt x="2496" y="967"/>
                        <a:pt x="3751" y="1128"/>
                      </a:cubicBezTo>
                      <a:lnTo>
                        <a:pt x="3735" y="573"/>
                      </a:lnTo>
                      <a:cubicBezTo>
                        <a:pt x="2498" y="415"/>
                        <a:pt x="1263" y="228"/>
                        <a:pt x="3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9"/>
                <p:cNvSpPr/>
                <p:nvPr/>
              </p:nvSpPr>
              <p:spPr>
                <a:xfrm>
                  <a:off x="2239750" y="5012975"/>
                  <a:ext cx="128400" cy="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6" h="1743" extrusionOk="0">
                      <a:moveTo>
                        <a:pt x="41" y="1"/>
                      </a:moveTo>
                      <a:cubicBezTo>
                        <a:pt x="27" y="210"/>
                        <a:pt x="14" y="418"/>
                        <a:pt x="0" y="627"/>
                      </a:cubicBezTo>
                      <a:cubicBezTo>
                        <a:pt x="132" y="662"/>
                        <a:pt x="263" y="698"/>
                        <a:pt x="395" y="732"/>
                      </a:cubicBezTo>
                      <a:cubicBezTo>
                        <a:pt x="1959" y="1140"/>
                        <a:pt x="3542" y="1470"/>
                        <a:pt x="5135" y="1743"/>
                      </a:cubicBezTo>
                      <a:lnTo>
                        <a:pt x="5117" y="1111"/>
                      </a:lnTo>
                      <a:cubicBezTo>
                        <a:pt x="3410" y="816"/>
                        <a:pt x="1713" y="455"/>
                        <a:pt x="4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9"/>
                <p:cNvSpPr/>
                <p:nvPr/>
              </p:nvSpPr>
              <p:spPr>
                <a:xfrm>
                  <a:off x="2232275" y="5119425"/>
                  <a:ext cx="138050" cy="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2" h="1042" extrusionOk="0">
                      <a:moveTo>
                        <a:pt x="5505" y="1"/>
                      </a:moveTo>
                      <a:cubicBezTo>
                        <a:pt x="3687" y="172"/>
                        <a:pt x="1866" y="303"/>
                        <a:pt x="42" y="393"/>
                      </a:cubicBezTo>
                      <a:cubicBezTo>
                        <a:pt x="28" y="611"/>
                        <a:pt x="15" y="827"/>
                        <a:pt x="1" y="1041"/>
                      </a:cubicBezTo>
                      <a:cubicBezTo>
                        <a:pt x="1844" y="949"/>
                        <a:pt x="3685" y="815"/>
                        <a:pt x="5522" y="640"/>
                      </a:cubicBezTo>
                      <a:lnTo>
                        <a:pt x="5505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9"/>
                <p:cNvSpPr/>
                <p:nvPr/>
              </p:nvSpPr>
              <p:spPr>
                <a:xfrm>
                  <a:off x="2219275" y="5314775"/>
                  <a:ext cx="156525" cy="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1" h="1427" extrusionOk="0">
                      <a:moveTo>
                        <a:pt x="6241" y="0"/>
                      </a:moveTo>
                      <a:cubicBezTo>
                        <a:pt x="4182" y="312"/>
                        <a:pt x="2116" y="568"/>
                        <a:pt x="42" y="757"/>
                      </a:cubicBezTo>
                      <a:cubicBezTo>
                        <a:pt x="29" y="987"/>
                        <a:pt x="14" y="1210"/>
                        <a:pt x="1" y="1427"/>
                      </a:cubicBezTo>
                      <a:cubicBezTo>
                        <a:pt x="907" y="1345"/>
                        <a:pt x="1811" y="1251"/>
                        <a:pt x="2714" y="1145"/>
                      </a:cubicBezTo>
                      <a:cubicBezTo>
                        <a:pt x="3899" y="1006"/>
                        <a:pt x="5081" y="843"/>
                        <a:pt x="6260" y="665"/>
                      </a:cubicBezTo>
                      <a:lnTo>
                        <a:pt x="6241" y="0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9"/>
                <p:cNvSpPr/>
                <p:nvPr/>
              </p:nvSpPr>
              <p:spPr>
                <a:xfrm>
                  <a:off x="2276575" y="4460750"/>
                  <a:ext cx="75300" cy="1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491" extrusionOk="0">
                      <a:moveTo>
                        <a:pt x="23" y="0"/>
                      </a:moveTo>
                      <a:cubicBezTo>
                        <a:pt x="16" y="112"/>
                        <a:pt x="8" y="224"/>
                        <a:pt x="1" y="336"/>
                      </a:cubicBezTo>
                      <a:cubicBezTo>
                        <a:pt x="1002" y="428"/>
                        <a:pt x="2006" y="480"/>
                        <a:pt x="3012" y="490"/>
                      </a:cubicBezTo>
                      <a:lnTo>
                        <a:pt x="3002" y="131"/>
                      </a:lnTo>
                      <a:lnTo>
                        <a:pt x="3002" y="132"/>
                      </a:lnTo>
                      <a:cubicBezTo>
                        <a:pt x="2008" y="124"/>
                        <a:pt x="1015" y="79"/>
                        <a:pt x="2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9"/>
                <p:cNvSpPr/>
                <p:nvPr/>
              </p:nvSpPr>
              <p:spPr>
                <a:xfrm>
                  <a:off x="2228325" y="5191975"/>
                  <a:ext cx="144550" cy="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2" h="1398" extrusionOk="0">
                      <a:moveTo>
                        <a:pt x="41" y="1"/>
                      </a:moveTo>
                      <a:cubicBezTo>
                        <a:pt x="27" y="214"/>
                        <a:pt x="13" y="427"/>
                        <a:pt x="0" y="636"/>
                      </a:cubicBezTo>
                      <a:cubicBezTo>
                        <a:pt x="421" y="702"/>
                        <a:pt x="843" y="768"/>
                        <a:pt x="1265" y="829"/>
                      </a:cubicBezTo>
                      <a:cubicBezTo>
                        <a:pt x="2767" y="1046"/>
                        <a:pt x="4273" y="1235"/>
                        <a:pt x="5782" y="1397"/>
                      </a:cubicBezTo>
                      <a:lnTo>
                        <a:pt x="5763" y="752"/>
                      </a:lnTo>
                      <a:cubicBezTo>
                        <a:pt x="3850" y="547"/>
                        <a:pt x="1941" y="298"/>
                        <a:pt x="4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9"/>
                <p:cNvSpPr/>
                <p:nvPr/>
              </p:nvSpPr>
              <p:spPr>
                <a:xfrm>
                  <a:off x="2216925" y="5371575"/>
                  <a:ext cx="160725" cy="2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9" h="1082" extrusionOk="0">
                      <a:moveTo>
                        <a:pt x="41" y="1"/>
                      </a:moveTo>
                      <a:cubicBezTo>
                        <a:pt x="27" y="225"/>
                        <a:pt x="13" y="439"/>
                        <a:pt x="0" y="641"/>
                      </a:cubicBezTo>
                      <a:cubicBezTo>
                        <a:pt x="238" y="662"/>
                        <a:pt x="477" y="683"/>
                        <a:pt x="714" y="702"/>
                      </a:cubicBezTo>
                      <a:cubicBezTo>
                        <a:pt x="2614" y="859"/>
                        <a:pt x="4521" y="991"/>
                        <a:pt x="6429" y="1082"/>
                      </a:cubicBezTo>
                      <a:lnTo>
                        <a:pt x="6411" y="412"/>
                      </a:lnTo>
                      <a:cubicBezTo>
                        <a:pt x="4285" y="317"/>
                        <a:pt x="2161" y="181"/>
                        <a:pt x="4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9"/>
                <p:cNvSpPr/>
                <p:nvPr/>
              </p:nvSpPr>
              <p:spPr>
                <a:xfrm>
                  <a:off x="2259900" y="4702875"/>
                  <a:ext cx="98775" cy="1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616" extrusionOk="0">
                      <a:moveTo>
                        <a:pt x="3935" y="1"/>
                      </a:moveTo>
                      <a:cubicBezTo>
                        <a:pt x="2900" y="25"/>
                        <a:pt x="1865" y="38"/>
                        <a:pt x="829" y="38"/>
                      </a:cubicBezTo>
                      <a:cubicBezTo>
                        <a:pt x="565" y="38"/>
                        <a:pt x="301" y="37"/>
                        <a:pt x="37" y="36"/>
                      </a:cubicBezTo>
                      <a:cubicBezTo>
                        <a:pt x="26" y="227"/>
                        <a:pt x="13" y="419"/>
                        <a:pt x="0" y="613"/>
                      </a:cubicBezTo>
                      <a:cubicBezTo>
                        <a:pt x="252" y="614"/>
                        <a:pt x="504" y="615"/>
                        <a:pt x="756" y="615"/>
                      </a:cubicBezTo>
                      <a:cubicBezTo>
                        <a:pt x="1821" y="615"/>
                        <a:pt x="2886" y="601"/>
                        <a:pt x="3951" y="572"/>
                      </a:cubicBezTo>
                      <a:lnTo>
                        <a:pt x="3935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2272950" y="4509675"/>
                  <a:ext cx="8032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" h="543" extrusionOk="0">
                      <a:moveTo>
                        <a:pt x="3198" y="0"/>
                      </a:moveTo>
                      <a:cubicBezTo>
                        <a:pt x="2644" y="40"/>
                        <a:pt x="2090" y="57"/>
                        <a:pt x="1536" y="57"/>
                      </a:cubicBezTo>
                      <a:cubicBezTo>
                        <a:pt x="1035" y="57"/>
                        <a:pt x="534" y="43"/>
                        <a:pt x="33" y="18"/>
                      </a:cubicBezTo>
                      <a:cubicBezTo>
                        <a:pt x="22" y="179"/>
                        <a:pt x="12" y="339"/>
                        <a:pt x="0" y="502"/>
                      </a:cubicBezTo>
                      <a:cubicBezTo>
                        <a:pt x="508" y="528"/>
                        <a:pt x="1017" y="542"/>
                        <a:pt x="1527" y="542"/>
                      </a:cubicBezTo>
                      <a:cubicBezTo>
                        <a:pt x="2089" y="542"/>
                        <a:pt x="2652" y="524"/>
                        <a:pt x="3212" y="485"/>
                      </a:cubicBezTo>
                      <a:lnTo>
                        <a:pt x="3211" y="485"/>
                      </a:lnTo>
                      <a:lnTo>
                        <a:pt x="3198" y="0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9"/>
                <p:cNvSpPr/>
                <p:nvPr/>
              </p:nvSpPr>
              <p:spPr>
                <a:xfrm>
                  <a:off x="2253225" y="4805125"/>
                  <a:ext cx="109000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1549" extrusionOk="0">
                      <a:moveTo>
                        <a:pt x="40" y="1"/>
                      </a:moveTo>
                      <a:cubicBezTo>
                        <a:pt x="26" y="203"/>
                        <a:pt x="13" y="405"/>
                        <a:pt x="0" y="607"/>
                      </a:cubicBezTo>
                      <a:cubicBezTo>
                        <a:pt x="1443" y="968"/>
                        <a:pt x="2897" y="1281"/>
                        <a:pt x="4359" y="1548"/>
                      </a:cubicBezTo>
                      <a:lnTo>
                        <a:pt x="4342" y="930"/>
                      </a:lnTo>
                      <a:cubicBezTo>
                        <a:pt x="2898" y="665"/>
                        <a:pt x="1463" y="355"/>
                        <a:pt x="4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9"/>
                <p:cNvSpPr/>
                <p:nvPr/>
              </p:nvSpPr>
              <p:spPr>
                <a:xfrm>
                  <a:off x="2281075" y="4340875"/>
                  <a:ext cx="98375" cy="1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" h="44859" extrusionOk="0">
                      <a:moveTo>
                        <a:pt x="2685" y="1"/>
                      </a:moveTo>
                      <a:cubicBezTo>
                        <a:pt x="2685" y="1"/>
                        <a:pt x="2088" y="26"/>
                        <a:pt x="1477" y="40"/>
                      </a:cubicBezTo>
                      <a:cubicBezTo>
                        <a:pt x="1483" y="74"/>
                        <a:pt x="1488" y="108"/>
                        <a:pt x="1495" y="143"/>
                      </a:cubicBezTo>
                      <a:cubicBezTo>
                        <a:pt x="1756" y="1767"/>
                        <a:pt x="1803" y="3459"/>
                        <a:pt x="1912" y="5099"/>
                      </a:cubicBezTo>
                      <a:cubicBezTo>
                        <a:pt x="2359" y="11833"/>
                        <a:pt x="2346" y="18588"/>
                        <a:pt x="2170" y="25331"/>
                      </a:cubicBezTo>
                      <a:cubicBezTo>
                        <a:pt x="2070" y="29151"/>
                        <a:pt x="1917" y="32970"/>
                        <a:pt x="1764" y="36788"/>
                      </a:cubicBezTo>
                      <a:cubicBezTo>
                        <a:pt x="1685" y="38744"/>
                        <a:pt x="1601" y="40729"/>
                        <a:pt x="980" y="42585"/>
                      </a:cubicBezTo>
                      <a:cubicBezTo>
                        <a:pt x="743" y="43294"/>
                        <a:pt x="415" y="43985"/>
                        <a:pt x="0" y="44612"/>
                      </a:cubicBezTo>
                      <a:lnTo>
                        <a:pt x="3934" y="44859"/>
                      </a:lnTo>
                      <a:lnTo>
                        <a:pt x="2685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" name="Google Shape;227;p9"/>
              <p:cNvGrpSpPr/>
              <p:nvPr/>
            </p:nvGrpSpPr>
            <p:grpSpPr>
              <a:xfrm>
                <a:off x="-107323" y="1195788"/>
                <a:ext cx="1334574" cy="1496623"/>
                <a:chOff x="2087225" y="3978650"/>
                <a:chExt cx="501550" cy="562450"/>
              </a:xfrm>
            </p:grpSpPr>
            <p:sp>
              <p:nvSpPr>
                <p:cNvPr id="228" name="Google Shape;228;p9"/>
                <p:cNvSpPr/>
                <p:nvPr/>
              </p:nvSpPr>
              <p:spPr>
                <a:xfrm>
                  <a:off x="2087225" y="3978650"/>
                  <a:ext cx="501550" cy="56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2" h="22498" extrusionOk="0">
                      <a:moveTo>
                        <a:pt x="12487" y="0"/>
                      </a:moveTo>
                      <a:cubicBezTo>
                        <a:pt x="12127" y="0"/>
                        <a:pt x="11762" y="68"/>
                        <a:pt x="11412" y="203"/>
                      </a:cubicBezTo>
                      <a:cubicBezTo>
                        <a:pt x="10089" y="714"/>
                        <a:pt x="9321" y="1938"/>
                        <a:pt x="8934" y="3250"/>
                      </a:cubicBezTo>
                      <a:cubicBezTo>
                        <a:pt x="8563" y="4513"/>
                        <a:pt x="8056" y="8121"/>
                        <a:pt x="8087" y="9453"/>
                      </a:cubicBezTo>
                      <a:cubicBezTo>
                        <a:pt x="7682" y="8769"/>
                        <a:pt x="7177" y="8145"/>
                        <a:pt x="6575" y="7620"/>
                      </a:cubicBezTo>
                      <a:cubicBezTo>
                        <a:pt x="5663" y="6823"/>
                        <a:pt x="4498" y="6212"/>
                        <a:pt x="3272" y="6212"/>
                      </a:cubicBezTo>
                      <a:cubicBezTo>
                        <a:pt x="3101" y="6212"/>
                        <a:pt x="2928" y="6224"/>
                        <a:pt x="2755" y="6249"/>
                      </a:cubicBezTo>
                      <a:cubicBezTo>
                        <a:pt x="1594" y="6417"/>
                        <a:pt x="452" y="7329"/>
                        <a:pt x="241" y="8520"/>
                      </a:cubicBezTo>
                      <a:cubicBezTo>
                        <a:pt x="0" y="9874"/>
                        <a:pt x="970" y="10993"/>
                        <a:pt x="2002" y="11721"/>
                      </a:cubicBezTo>
                      <a:cubicBezTo>
                        <a:pt x="3162" y="12538"/>
                        <a:pt x="4495" y="13062"/>
                        <a:pt x="5829" y="13534"/>
                      </a:cubicBezTo>
                      <a:cubicBezTo>
                        <a:pt x="4865" y="14020"/>
                        <a:pt x="4071" y="14802"/>
                        <a:pt x="3312" y="15566"/>
                      </a:cubicBezTo>
                      <a:cubicBezTo>
                        <a:pt x="2413" y="16472"/>
                        <a:pt x="1481" y="17507"/>
                        <a:pt x="1404" y="18846"/>
                      </a:cubicBezTo>
                      <a:cubicBezTo>
                        <a:pt x="1371" y="19410"/>
                        <a:pt x="1497" y="20013"/>
                        <a:pt x="1822" y="20480"/>
                      </a:cubicBezTo>
                      <a:cubicBezTo>
                        <a:pt x="2186" y="21003"/>
                        <a:pt x="2742" y="21304"/>
                        <a:pt x="3370" y="21372"/>
                      </a:cubicBezTo>
                      <a:cubicBezTo>
                        <a:pt x="3469" y="21383"/>
                        <a:pt x="3568" y="21388"/>
                        <a:pt x="3667" y="21388"/>
                      </a:cubicBezTo>
                      <a:cubicBezTo>
                        <a:pt x="4846" y="21388"/>
                        <a:pt x="5968" y="20645"/>
                        <a:pt x="6777" y="19847"/>
                      </a:cubicBezTo>
                      <a:cubicBezTo>
                        <a:pt x="7613" y="19021"/>
                        <a:pt x="8225" y="18007"/>
                        <a:pt x="8692" y="16933"/>
                      </a:cubicBezTo>
                      <a:cubicBezTo>
                        <a:pt x="9053" y="17989"/>
                        <a:pt x="9538" y="19004"/>
                        <a:pt x="10148" y="19938"/>
                      </a:cubicBezTo>
                      <a:cubicBezTo>
                        <a:pt x="10820" y="20969"/>
                        <a:pt x="11681" y="22038"/>
                        <a:pt x="12914" y="22393"/>
                      </a:cubicBezTo>
                      <a:cubicBezTo>
                        <a:pt x="13153" y="22462"/>
                        <a:pt x="13408" y="22497"/>
                        <a:pt x="13666" y="22497"/>
                      </a:cubicBezTo>
                      <a:cubicBezTo>
                        <a:pt x="14491" y="22497"/>
                        <a:pt x="15337" y="22139"/>
                        <a:pt x="15739" y="21398"/>
                      </a:cubicBezTo>
                      <a:cubicBezTo>
                        <a:pt x="16390" y="20198"/>
                        <a:pt x="15656" y="18706"/>
                        <a:pt x="14999" y="17672"/>
                      </a:cubicBezTo>
                      <a:cubicBezTo>
                        <a:pt x="14350" y="16648"/>
                        <a:pt x="13516" y="15762"/>
                        <a:pt x="12643" y="14925"/>
                      </a:cubicBezTo>
                      <a:lnTo>
                        <a:pt x="12643" y="14925"/>
                      </a:lnTo>
                      <a:cubicBezTo>
                        <a:pt x="12739" y="14930"/>
                        <a:pt x="12835" y="14932"/>
                        <a:pt x="12930" y="14932"/>
                      </a:cubicBezTo>
                      <a:cubicBezTo>
                        <a:pt x="15117" y="14932"/>
                        <a:pt x="17266" y="13839"/>
                        <a:pt x="18616" y="12113"/>
                      </a:cubicBezTo>
                      <a:cubicBezTo>
                        <a:pt x="19021" y="11594"/>
                        <a:pt x="19351" y="11033"/>
                        <a:pt x="19596" y="10422"/>
                      </a:cubicBezTo>
                      <a:cubicBezTo>
                        <a:pt x="19852" y="9784"/>
                        <a:pt x="20062" y="9034"/>
                        <a:pt x="19982" y="8343"/>
                      </a:cubicBezTo>
                      <a:cubicBezTo>
                        <a:pt x="19892" y="7570"/>
                        <a:pt x="19376" y="6997"/>
                        <a:pt x="18631" y="6788"/>
                      </a:cubicBezTo>
                      <a:cubicBezTo>
                        <a:pt x="18425" y="6730"/>
                        <a:pt x="18217" y="6704"/>
                        <a:pt x="18010" y="6704"/>
                      </a:cubicBezTo>
                      <a:cubicBezTo>
                        <a:pt x="17435" y="6704"/>
                        <a:pt x="16867" y="6902"/>
                        <a:pt x="16348" y="7150"/>
                      </a:cubicBezTo>
                      <a:cubicBezTo>
                        <a:pt x="15505" y="7553"/>
                        <a:pt x="13683" y="9856"/>
                        <a:pt x="12937" y="10430"/>
                      </a:cubicBezTo>
                      <a:cubicBezTo>
                        <a:pt x="13180" y="9929"/>
                        <a:pt x="14769" y="5352"/>
                        <a:pt x="14914" y="4811"/>
                      </a:cubicBezTo>
                      <a:cubicBezTo>
                        <a:pt x="15228" y="3647"/>
                        <a:pt x="15318" y="2265"/>
                        <a:pt x="14667" y="1192"/>
                      </a:cubicBezTo>
                      <a:cubicBezTo>
                        <a:pt x="14185" y="395"/>
                        <a:pt x="13354" y="0"/>
                        <a:pt x="124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9"/>
                <p:cNvSpPr/>
                <p:nvPr/>
              </p:nvSpPr>
              <p:spPr>
                <a:xfrm>
                  <a:off x="2200050" y="4176300"/>
                  <a:ext cx="265175" cy="2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7" h="11299" extrusionOk="0">
                      <a:moveTo>
                        <a:pt x="5802" y="0"/>
                      </a:moveTo>
                      <a:cubicBezTo>
                        <a:pt x="5684" y="0"/>
                        <a:pt x="5567" y="77"/>
                        <a:pt x="5569" y="230"/>
                      </a:cubicBezTo>
                      <a:cubicBezTo>
                        <a:pt x="5586" y="1696"/>
                        <a:pt x="5233" y="3101"/>
                        <a:pt x="4677" y="4434"/>
                      </a:cubicBezTo>
                      <a:cubicBezTo>
                        <a:pt x="3624" y="4270"/>
                        <a:pt x="2612" y="3865"/>
                        <a:pt x="1752" y="3224"/>
                      </a:cubicBezTo>
                      <a:cubicBezTo>
                        <a:pt x="1146" y="2772"/>
                        <a:pt x="629" y="2165"/>
                        <a:pt x="316" y="1475"/>
                      </a:cubicBezTo>
                      <a:cubicBezTo>
                        <a:pt x="292" y="1423"/>
                        <a:pt x="246" y="1402"/>
                        <a:pt x="198" y="1402"/>
                      </a:cubicBezTo>
                      <a:cubicBezTo>
                        <a:pt x="104" y="1402"/>
                        <a:pt x="1" y="1485"/>
                        <a:pt x="41" y="1591"/>
                      </a:cubicBezTo>
                      <a:cubicBezTo>
                        <a:pt x="777" y="3526"/>
                        <a:pt x="2532" y="4587"/>
                        <a:pt x="4460" y="4930"/>
                      </a:cubicBezTo>
                      <a:cubicBezTo>
                        <a:pt x="4044" y="5835"/>
                        <a:pt x="3539" y="6706"/>
                        <a:pt x="3001" y="7536"/>
                      </a:cubicBezTo>
                      <a:cubicBezTo>
                        <a:pt x="2804" y="7839"/>
                        <a:pt x="2602" y="8139"/>
                        <a:pt x="2397" y="8435"/>
                      </a:cubicBezTo>
                      <a:cubicBezTo>
                        <a:pt x="2204" y="8715"/>
                        <a:pt x="1876" y="9045"/>
                        <a:pt x="1859" y="9399"/>
                      </a:cubicBezTo>
                      <a:cubicBezTo>
                        <a:pt x="1855" y="9499"/>
                        <a:pt x="1952" y="9597"/>
                        <a:pt x="2052" y="9597"/>
                      </a:cubicBezTo>
                      <a:cubicBezTo>
                        <a:pt x="2070" y="9597"/>
                        <a:pt x="2088" y="9594"/>
                        <a:pt x="2105" y="9587"/>
                      </a:cubicBezTo>
                      <a:cubicBezTo>
                        <a:pt x="2403" y="9470"/>
                        <a:pt x="2577" y="9144"/>
                        <a:pt x="2753" y="8893"/>
                      </a:cubicBezTo>
                      <a:cubicBezTo>
                        <a:pt x="2948" y="8618"/>
                        <a:pt x="3138" y="8340"/>
                        <a:pt x="3325" y="8060"/>
                      </a:cubicBezTo>
                      <a:cubicBezTo>
                        <a:pt x="3706" y="7490"/>
                        <a:pt x="4065" y="6907"/>
                        <a:pt x="4393" y="6306"/>
                      </a:cubicBezTo>
                      <a:cubicBezTo>
                        <a:pt x="4624" y="5884"/>
                        <a:pt x="4839" y="5451"/>
                        <a:pt x="5034" y="5010"/>
                      </a:cubicBezTo>
                      <a:cubicBezTo>
                        <a:pt x="5112" y="5018"/>
                        <a:pt x="5190" y="5023"/>
                        <a:pt x="5268" y="5028"/>
                      </a:cubicBezTo>
                      <a:cubicBezTo>
                        <a:pt x="5261" y="5128"/>
                        <a:pt x="5257" y="5227"/>
                        <a:pt x="5252" y="5327"/>
                      </a:cubicBezTo>
                      <a:cubicBezTo>
                        <a:pt x="5200" y="6804"/>
                        <a:pt x="5484" y="8301"/>
                        <a:pt x="6055" y="9663"/>
                      </a:cubicBezTo>
                      <a:cubicBezTo>
                        <a:pt x="6215" y="10043"/>
                        <a:pt x="6393" y="10415"/>
                        <a:pt x="6596" y="10776"/>
                      </a:cubicBezTo>
                      <a:cubicBezTo>
                        <a:pt x="6696" y="10953"/>
                        <a:pt x="6789" y="11142"/>
                        <a:pt x="6974" y="11245"/>
                      </a:cubicBezTo>
                      <a:cubicBezTo>
                        <a:pt x="7040" y="11282"/>
                        <a:pt x="7106" y="11299"/>
                        <a:pt x="7169" y="11299"/>
                      </a:cubicBezTo>
                      <a:cubicBezTo>
                        <a:pt x="7300" y="11299"/>
                        <a:pt x="7421" y="11227"/>
                        <a:pt x="7506" y="11106"/>
                      </a:cubicBezTo>
                      <a:cubicBezTo>
                        <a:pt x="7641" y="10914"/>
                        <a:pt x="7451" y="10683"/>
                        <a:pt x="7253" y="10682"/>
                      </a:cubicBezTo>
                      <a:cubicBezTo>
                        <a:pt x="7245" y="10665"/>
                        <a:pt x="7221" y="10642"/>
                        <a:pt x="7206" y="10617"/>
                      </a:cubicBezTo>
                      <a:cubicBezTo>
                        <a:pt x="7166" y="10548"/>
                        <a:pt x="7126" y="10479"/>
                        <a:pt x="7087" y="10410"/>
                      </a:cubicBezTo>
                      <a:cubicBezTo>
                        <a:pt x="7004" y="10261"/>
                        <a:pt x="6925" y="10109"/>
                        <a:pt x="6850" y="9956"/>
                      </a:cubicBezTo>
                      <a:cubicBezTo>
                        <a:pt x="6705" y="9664"/>
                        <a:pt x="6576" y="9364"/>
                        <a:pt x="6462" y="9058"/>
                      </a:cubicBezTo>
                      <a:cubicBezTo>
                        <a:pt x="6232" y="8440"/>
                        <a:pt x="6056" y="7801"/>
                        <a:pt x="5941" y="7152"/>
                      </a:cubicBezTo>
                      <a:cubicBezTo>
                        <a:pt x="5816" y="6451"/>
                        <a:pt x="5786" y="5751"/>
                        <a:pt x="5808" y="5052"/>
                      </a:cubicBezTo>
                      <a:lnTo>
                        <a:pt x="5808" y="5052"/>
                      </a:lnTo>
                      <a:cubicBezTo>
                        <a:pt x="5838" y="5052"/>
                        <a:pt x="5868" y="5052"/>
                        <a:pt x="5898" y="5052"/>
                      </a:cubicBezTo>
                      <a:cubicBezTo>
                        <a:pt x="6571" y="5052"/>
                        <a:pt x="7239" y="4973"/>
                        <a:pt x="7869" y="4817"/>
                      </a:cubicBezTo>
                      <a:cubicBezTo>
                        <a:pt x="8349" y="4699"/>
                        <a:pt x="8814" y="4537"/>
                        <a:pt x="9266" y="4341"/>
                      </a:cubicBezTo>
                      <a:cubicBezTo>
                        <a:pt x="9680" y="4160"/>
                        <a:pt x="10220" y="3950"/>
                        <a:pt x="10492" y="3575"/>
                      </a:cubicBezTo>
                      <a:cubicBezTo>
                        <a:pt x="10607" y="3417"/>
                        <a:pt x="10443" y="3242"/>
                        <a:pt x="10282" y="3242"/>
                      </a:cubicBezTo>
                      <a:cubicBezTo>
                        <a:pt x="10267" y="3242"/>
                        <a:pt x="10253" y="3243"/>
                        <a:pt x="10239" y="3246"/>
                      </a:cubicBezTo>
                      <a:lnTo>
                        <a:pt x="10239" y="3247"/>
                      </a:lnTo>
                      <a:cubicBezTo>
                        <a:pt x="10042" y="3287"/>
                        <a:pt x="9875" y="3401"/>
                        <a:pt x="9700" y="3497"/>
                      </a:cubicBezTo>
                      <a:cubicBezTo>
                        <a:pt x="9523" y="3592"/>
                        <a:pt x="9344" y="3684"/>
                        <a:pt x="9163" y="3769"/>
                      </a:cubicBezTo>
                      <a:cubicBezTo>
                        <a:pt x="8792" y="3944"/>
                        <a:pt x="8405" y="4086"/>
                        <a:pt x="8012" y="4200"/>
                      </a:cubicBezTo>
                      <a:cubicBezTo>
                        <a:pt x="7304" y="4406"/>
                        <a:pt x="6572" y="4513"/>
                        <a:pt x="5836" y="4518"/>
                      </a:cubicBezTo>
                      <a:cubicBezTo>
                        <a:pt x="5869" y="4014"/>
                        <a:pt x="5924" y="3512"/>
                        <a:pt x="5986" y="3007"/>
                      </a:cubicBezTo>
                      <a:cubicBezTo>
                        <a:pt x="6090" y="2155"/>
                        <a:pt x="6172" y="1303"/>
                        <a:pt x="6274" y="452"/>
                      </a:cubicBezTo>
                      <a:cubicBezTo>
                        <a:pt x="6286" y="351"/>
                        <a:pt x="6195" y="295"/>
                        <a:pt x="6106" y="295"/>
                      </a:cubicBezTo>
                      <a:cubicBezTo>
                        <a:pt x="6086" y="295"/>
                        <a:pt x="6066" y="298"/>
                        <a:pt x="6047" y="304"/>
                      </a:cubicBezTo>
                      <a:cubicBezTo>
                        <a:pt x="6046" y="279"/>
                        <a:pt x="6046" y="255"/>
                        <a:pt x="6046" y="230"/>
                      </a:cubicBezTo>
                      <a:cubicBezTo>
                        <a:pt x="6041" y="77"/>
                        <a:pt x="5920" y="0"/>
                        <a:pt x="58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0" name="Google Shape;230;p9"/>
            <p:cNvGrpSpPr/>
            <p:nvPr/>
          </p:nvGrpSpPr>
          <p:grpSpPr>
            <a:xfrm>
              <a:off x="768707" y="4230900"/>
              <a:ext cx="663094" cy="951203"/>
              <a:chOff x="3925675" y="3387625"/>
              <a:chExt cx="424000" cy="60822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3925675" y="3387625"/>
                <a:ext cx="424000" cy="608225"/>
              </a:xfrm>
              <a:custGeom>
                <a:avLst/>
                <a:gdLst/>
                <a:ahLst/>
                <a:cxnLst/>
                <a:rect l="l" t="t" r="r" b="b"/>
                <a:pathLst>
                  <a:path w="16960" h="24329" extrusionOk="0">
                    <a:moveTo>
                      <a:pt x="5914" y="1"/>
                    </a:moveTo>
                    <a:cubicBezTo>
                      <a:pt x="2410" y="4185"/>
                      <a:pt x="1" y="22819"/>
                      <a:pt x="1" y="22819"/>
                    </a:cubicBezTo>
                    <a:cubicBezTo>
                      <a:pt x="1" y="22819"/>
                      <a:pt x="9644" y="24197"/>
                      <a:pt x="9630" y="24326"/>
                    </a:cubicBezTo>
                    <a:lnTo>
                      <a:pt x="9630" y="24326"/>
                    </a:lnTo>
                    <a:cubicBezTo>
                      <a:pt x="9754" y="24140"/>
                      <a:pt x="16763" y="13580"/>
                      <a:pt x="16960" y="7445"/>
                    </a:cubicBezTo>
                    <a:lnTo>
                      <a:pt x="16960" y="7445"/>
                    </a:lnTo>
                    <a:cubicBezTo>
                      <a:pt x="13114" y="8841"/>
                      <a:pt x="11031" y="12357"/>
                      <a:pt x="11031" y="12357"/>
                    </a:cubicBezTo>
                    <a:cubicBezTo>
                      <a:pt x="11031" y="12357"/>
                      <a:pt x="13418" y="4270"/>
                      <a:pt x="12604" y="2015"/>
                    </a:cubicBezTo>
                    <a:lnTo>
                      <a:pt x="12604" y="2015"/>
                    </a:lnTo>
                    <a:cubicBezTo>
                      <a:pt x="10598" y="3069"/>
                      <a:pt x="6249" y="11414"/>
                      <a:pt x="6249" y="11414"/>
                    </a:cubicBezTo>
                    <a:cubicBezTo>
                      <a:pt x="6249" y="11414"/>
                      <a:pt x="7578" y="3779"/>
                      <a:pt x="5914" y="1"/>
                    </a:cubicBezTo>
                    <a:close/>
                    <a:moveTo>
                      <a:pt x="9630" y="24326"/>
                    </a:moveTo>
                    <a:cubicBezTo>
                      <a:pt x="9629" y="24328"/>
                      <a:pt x="9629" y="24329"/>
                      <a:pt x="9629" y="24329"/>
                    </a:cubicBezTo>
                    <a:cubicBezTo>
                      <a:pt x="9630" y="24328"/>
                      <a:pt x="9630" y="24327"/>
                      <a:pt x="9630" y="243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971175" y="3465275"/>
                <a:ext cx="111300" cy="35507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14203" extrusionOk="0">
                    <a:moveTo>
                      <a:pt x="2697" y="1"/>
                    </a:moveTo>
                    <a:cubicBezTo>
                      <a:pt x="2658" y="1"/>
                      <a:pt x="2617" y="46"/>
                      <a:pt x="2638" y="94"/>
                    </a:cubicBezTo>
                    <a:cubicBezTo>
                      <a:pt x="2856" y="588"/>
                      <a:pt x="3046" y="1105"/>
                      <a:pt x="3178" y="1630"/>
                    </a:cubicBezTo>
                    <a:cubicBezTo>
                      <a:pt x="3181" y="1642"/>
                      <a:pt x="3187" y="1651"/>
                      <a:pt x="3195" y="1661"/>
                    </a:cubicBezTo>
                    <a:cubicBezTo>
                      <a:pt x="2935" y="3014"/>
                      <a:pt x="2644" y="4361"/>
                      <a:pt x="2335" y="5704"/>
                    </a:cubicBezTo>
                    <a:cubicBezTo>
                      <a:pt x="1918" y="7510"/>
                      <a:pt x="1452" y="9303"/>
                      <a:pt x="937" y="11083"/>
                    </a:cubicBezTo>
                    <a:cubicBezTo>
                      <a:pt x="646" y="12091"/>
                      <a:pt x="328" y="13090"/>
                      <a:pt x="21" y="14094"/>
                    </a:cubicBezTo>
                    <a:cubicBezTo>
                      <a:pt x="0" y="14160"/>
                      <a:pt x="53" y="14203"/>
                      <a:pt x="107" y="14203"/>
                    </a:cubicBezTo>
                    <a:cubicBezTo>
                      <a:pt x="142" y="14203"/>
                      <a:pt x="178" y="14184"/>
                      <a:pt x="193" y="14140"/>
                    </a:cubicBezTo>
                    <a:cubicBezTo>
                      <a:pt x="794" y="12391"/>
                      <a:pt x="1296" y="10601"/>
                      <a:pt x="1763" y="8810"/>
                    </a:cubicBezTo>
                    <a:cubicBezTo>
                      <a:pt x="2078" y="7606"/>
                      <a:pt x="2367" y="6394"/>
                      <a:pt x="2631" y="5178"/>
                    </a:cubicBezTo>
                    <a:cubicBezTo>
                      <a:pt x="2644" y="5184"/>
                      <a:pt x="2658" y="5187"/>
                      <a:pt x="2672" y="5187"/>
                    </a:cubicBezTo>
                    <a:cubicBezTo>
                      <a:pt x="2694" y="5187"/>
                      <a:pt x="2717" y="5179"/>
                      <a:pt x="2737" y="5159"/>
                    </a:cubicBezTo>
                    <a:cubicBezTo>
                      <a:pt x="2998" y="4903"/>
                      <a:pt x="3260" y="4646"/>
                      <a:pt x="3521" y="4389"/>
                    </a:cubicBezTo>
                    <a:cubicBezTo>
                      <a:pt x="3650" y="4263"/>
                      <a:pt x="3779" y="4137"/>
                      <a:pt x="3906" y="4009"/>
                    </a:cubicBezTo>
                    <a:cubicBezTo>
                      <a:pt x="4034" y="3880"/>
                      <a:pt x="4169" y="3758"/>
                      <a:pt x="4270" y="3606"/>
                    </a:cubicBezTo>
                    <a:cubicBezTo>
                      <a:pt x="4301" y="3560"/>
                      <a:pt x="4258" y="3505"/>
                      <a:pt x="4212" y="3505"/>
                    </a:cubicBezTo>
                    <a:cubicBezTo>
                      <a:pt x="4201" y="3505"/>
                      <a:pt x="4190" y="3508"/>
                      <a:pt x="4180" y="3514"/>
                    </a:cubicBezTo>
                    <a:cubicBezTo>
                      <a:pt x="4031" y="3610"/>
                      <a:pt x="3909" y="3740"/>
                      <a:pt x="3781" y="3861"/>
                    </a:cubicBezTo>
                    <a:cubicBezTo>
                      <a:pt x="3648" y="3990"/>
                      <a:pt x="3515" y="4120"/>
                      <a:pt x="3383" y="4251"/>
                    </a:cubicBezTo>
                    <a:cubicBezTo>
                      <a:pt x="3150" y="4480"/>
                      <a:pt x="2917" y="4708"/>
                      <a:pt x="2685" y="4937"/>
                    </a:cubicBezTo>
                    <a:cubicBezTo>
                      <a:pt x="2795" y="4422"/>
                      <a:pt x="2902" y="3908"/>
                      <a:pt x="3004" y="3392"/>
                    </a:cubicBezTo>
                    <a:cubicBezTo>
                      <a:pt x="3117" y="2816"/>
                      <a:pt x="3224" y="2239"/>
                      <a:pt x="3327" y="1661"/>
                    </a:cubicBezTo>
                    <a:lnTo>
                      <a:pt x="3327" y="1662"/>
                    </a:lnTo>
                    <a:cubicBezTo>
                      <a:pt x="3510" y="1536"/>
                      <a:pt x="3690" y="1401"/>
                      <a:pt x="3866" y="1266"/>
                    </a:cubicBezTo>
                    <a:cubicBezTo>
                      <a:pt x="3958" y="1196"/>
                      <a:pt x="4048" y="1126"/>
                      <a:pt x="4140" y="1056"/>
                    </a:cubicBezTo>
                    <a:cubicBezTo>
                      <a:pt x="4229" y="987"/>
                      <a:pt x="4331" y="920"/>
                      <a:pt x="4406" y="835"/>
                    </a:cubicBezTo>
                    <a:cubicBezTo>
                      <a:pt x="4452" y="784"/>
                      <a:pt x="4412" y="717"/>
                      <a:pt x="4356" y="717"/>
                    </a:cubicBezTo>
                    <a:cubicBezTo>
                      <a:pt x="4345" y="717"/>
                      <a:pt x="4334" y="720"/>
                      <a:pt x="4322" y="725"/>
                    </a:cubicBezTo>
                    <a:cubicBezTo>
                      <a:pt x="4216" y="775"/>
                      <a:pt x="4121" y="857"/>
                      <a:pt x="4026" y="926"/>
                    </a:cubicBezTo>
                    <a:lnTo>
                      <a:pt x="3748" y="1127"/>
                    </a:lnTo>
                    <a:cubicBezTo>
                      <a:pt x="3621" y="1220"/>
                      <a:pt x="3494" y="1315"/>
                      <a:pt x="3370" y="1413"/>
                    </a:cubicBezTo>
                    <a:cubicBezTo>
                      <a:pt x="3435" y="1040"/>
                      <a:pt x="3500" y="666"/>
                      <a:pt x="3561" y="293"/>
                    </a:cubicBezTo>
                    <a:cubicBezTo>
                      <a:pt x="3569" y="249"/>
                      <a:pt x="3532" y="220"/>
                      <a:pt x="3498" y="220"/>
                    </a:cubicBezTo>
                    <a:cubicBezTo>
                      <a:pt x="3476" y="220"/>
                      <a:pt x="3455" y="232"/>
                      <a:pt x="3450" y="262"/>
                    </a:cubicBezTo>
                    <a:cubicBezTo>
                      <a:pt x="3388" y="619"/>
                      <a:pt x="3322" y="977"/>
                      <a:pt x="3255" y="1333"/>
                    </a:cubicBezTo>
                    <a:cubicBezTo>
                      <a:pt x="3110" y="890"/>
                      <a:pt x="2945" y="455"/>
                      <a:pt x="2742" y="32"/>
                    </a:cubicBezTo>
                    <a:cubicBezTo>
                      <a:pt x="2731" y="10"/>
                      <a:pt x="2714" y="1"/>
                      <a:pt x="2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4062050" y="3549350"/>
                <a:ext cx="141375" cy="359175"/>
              </a:xfrm>
              <a:custGeom>
                <a:avLst/>
                <a:gdLst/>
                <a:ahLst/>
                <a:cxnLst/>
                <a:rect l="l" t="t" r="r" b="b"/>
                <a:pathLst>
                  <a:path w="5655" h="14367" extrusionOk="0">
                    <a:moveTo>
                      <a:pt x="5576" y="0"/>
                    </a:moveTo>
                    <a:cubicBezTo>
                      <a:pt x="5550" y="0"/>
                      <a:pt x="5524" y="14"/>
                      <a:pt x="5513" y="46"/>
                    </a:cubicBezTo>
                    <a:cubicBezTo>
                      <a:pt x="5245" y="870"/>
                      <a:pt x="4965" y="1689"/>
                      <a:pt x="4679" y="2507"/>
                    </a:cubicBezTo>
                    <a:cubicBezTo>
                      <a:pt x="4659" y="2436"/>
                      <a:pt x="4637" y="2366"/>
                      <a:pt x="4617" y="2295"/>
                    </a:cubicBezTo>
                    <a:cubicBezTo>
                      <a:pt x="4564" y="2113"/>
                      <a:pt x="4507" y="1930"/>
                      <a:pt x="4443" y="1750"/>
                    </a:cubicBezTo>
                    <a:cubicBezTo>
                      <a:pt x="4320" y="1403"/>
                      <a:pt x="4182" y="1060"/>
                      <a:pt x="4031" y="724"/>
                    </a:cubicBezTo>
                    <a:cubicBezTo>
                      <a:pt x="4020" y="698"/>
                      <a:pt x="4000" y="688"/>
                      <a:pt x="3980" y="688"/>
                    </a:cubicBezTo>
                    <a:cubicBezTo>
                      <a:pt x="3936" y="688"/>
                      <a:pt x="3888" y="739"/>
                      <a:pt x="3911" y="795"/>
                    </a:cubicBezTo>
                    <a:cubicBezTo>
                      <a:pt x="4056" y="1134"/>
                      <a:pt x="4180" y="1480"/>
                      <a:pt x="4290" y="1833"/>
                    </a:cubicBezTo>
                    <a:cubicBezTo>
                      <a:pt x="4343" y="2003"/>
                      <a:pt x="4393" y="2173"/>
                      <a:pt x="4438" y="2345"/>
                    </a:cubicBezTo>
                    <a:cubicBezTo>
                      <a:pt x="4482" y="2510"/>
                      <a:pt x="4515" y="2679"/>
                      <a:pt x="4562" y="2842"/>
                    </a:cubicBezTo>
                    <a:cubicBezTo>
                      <a:pt x="4527" y="2941"/>
                      <a:pt x="4491" y="3039"/>
                      <a:pt x="4455" y="3138"/>
                    </a:cubicBezTo>
                    <a:cubicBezTo>
                      <a:pt x="4306" y="2810"/>
                      <a:pt x="4170" y="2475"/>
                      <a:pt x="4049" y="2134"/>
                    </a:cubicBezTo>
                    <a:cubicBezTo>
                      <a:pt x="3987" y="1954"/>
                      <a:pt x="3928" y="1772"/>
                      <a:pt x="3874" y="1591"/>
                    </a:cubicBezTo>
                    <a:cubicBezTo>
                      <a:pt x="3846" y="1499"/>
                      <a:pt x="3821" y="1408"/>
                      <a:pt x="3795" y="1315"/>
                    </a:cubicBezTo>
                    <a:cubicBezTo>
                      <a:pt x="3770" y="1222"/>
                      <a:pt x="3755" y="1129"/>
                      <a:pt x="3694" y="1052"/>
                    </a:cubicBezTo>
                    <a:cubicBezTo>
                      <a:pt x="3683" y="1037"/>
                      <a:pt x="3664" y="1030"/>
                      <a:pt x="3646" y="1030"/>
                    </a:cubicBezTo>
                    <a:cubicBezTo>
                      <a:pt x="3612" y="1030"/>
                      <a:pt x="3577" y="1051"/>
                      <a:pt x="3571" y="1085"/>
                    </a:cubicBezTo>
                    <a:cubicBezTo>
                      <a:pt x="3556" y="1182"/>
                      <a:pt x="3589" y="1272"/>
                      <a:pt x="3616" y="1365"/>
                    </a:cubicBezTo>
                    <a:cubicBezTo>
                      <a:pt x="3642" y="1457"/>
                      <a:pt x="3670" y="1548"/>
                      <a:pt x="3698" y="1640"/>
                    </a:cubicBezTo>
                    <a:cubicBezTo>
                      <a:pt x="3759" y="1834"/>
                      <a:pt x="3825" y="2028"/>
                      <a:pt x="3895" y="2219"/>
                    </a:cubicBezTo>
                    <a:cubicBezTo>
                      <a:pt x="4035" y="2595"/>
                      <a:pt x="4193" y="2965"/>
                      <a:pt x="4368" y="3326"/>
                    </a:cubicBezTo>
                    <a:cubicBezTo>
                      <a:pt x="4372" y="3334"/>
                      <a:pt x="4377" y="3339"/>
                      <a:pt x="4382" y="3344"/>
                    </a:cubicBezTo>
                    <a:cubicBezTo>
                      <a:pt x="4104" y="4121"/>
                      <a:pt x="3821" y="4897"/>
                      <a:pt x="3531" y="5670"/>
                    </a:cubicBezTo>
                    <a:cubicBezTo>
                      <a:pt x="3201" y="6549"/>
                      <a:pt x="2863" y="7425"/>
                      <a:pt x="2518" y="8298"/>
                    </a:cubicBezTo>
                    <a:cubicBezTo>
                      <a:pt x="2505" y="8257"/>
                      <a:pt x="2495" y="8223"/>
                      <a:pt x="2492" y="8216"/>
                    </a:cubicBezTo>
                    <a:cubicBezTo>
                      <a:pt x="2236" y="7513"/>
                      <a:pt x="1980" y="6811"/>
                      <a:pt x="1724" y="6107"/>
                    </a:cubicBezTo>
                    <a:cubicBezTo>
                      <a:pt x="1711" y="6073"/>
                      <a:pt x="1682" y="6058"/>
                      <a:pt x="1653" y="6058"/>
                    </a:cubicBezTo>
                    <a:cubicBezTo>
                      <a:pt x="1610" y="6058"/>
                      <a:pt x="1567" y="6092"/>
                      <a:pt x="1586" y="6146"/>
                    </a:cubicBezTo>
                    <a:cubicBezTo>
                      <a:pt x="1724" y="6550"/>
                      <a:pt x="1861" y="6954"/>
                      <a:pt x="1999" y="7358"/>
                    </a:cubicBezTo>
                    <a:cubicBezTo>
                      <a:pt x="2068" y="7560"/>
                      <a:pt x="2137" y="7762"/>
                      <a:pt x="2205" y="7964"/>
                    </a:cubicBezTo>
                    <a:cubicBezTo>
                      <a:pt x="2271" y="8157"/>
                      <a:pt x="2320" y="8378"/>
                      <a:pt x="2414" y="8560"/>
                    </a:cubicBezTo>
                    <a:cubicBezTo>
                      <a:pt x="2061" y="9447"/>
                      <a:pt x="1699" y="10330"/>
                      <a:pt x="1327" y="11209"/>
                    </a:cubicBezTo>
                    <a:cubicBezTo>
                      <a:pt x="1112" y="11721"/>
                      <a:pt x="895" y="12233"/>
                      <a:pt x="674" y="12743"/>
                    </a:cubicBezTo>
                    <a:cubicBezTo>
                      <a:pt x="563" y="12998"/>
                      <a:pt x="453" y="13252"/>
                      <a:pt x="340" y="13506"/>
                    </a:cubicBezTo>
                    <a:cubicBezTo>
                      <a:pt x="228" y="13759"/>
                      <a:pt x="106" y="14010"/>
                      <a:pt x="19" y="14272"/>
                    </a:cubicBezTo>
                    <a:cubicBezTo>
                      <a:pt x="1" y="14327"/>
                      <a:pt x="48" y="14367"/>
                      <a:pt x="94" y="14367"/>
                    </a:cubicBezTo>
                    <a:cubicBezTo>
                      <a:pt x="119" y="14367"/>
                      <a:pt x="143" y="14356"/>
                      <a:pt x="157" y="14331"/>
                    </a:cubicBezTo>
                    <a:cubicBezTo>
                      <a:pt x="404" y="13906"/>
                      <a:pt x="581" y="13429"/>
                      <a:pt x="779" y="12979"/>
                    </a:cubicBezTo>
                    <a:cubicBezTo>
                      <a:pt x="980" y="12525"/>
                      <a:pt x="1177" y="12069"/>
                      <a:pt x="1372" y="11613"/>
                    </a:cubicBezTo>
                    <a:cubicBezTo>
                      <a:pt x="1760" y="10707"/>
                      <a:pt x="2133" y="9795"/>
                      <a:pt x="2499" y="8880"/>
                    </a:cubicBezTo>
                    <a:cubicBezTo>
                      <a:pt x="2527" y="8808"/>
                      <a:pt x="2556" y="8734"/>
                      <a:pt x="2585" y="8662"/>
                    </a:cubicBezTo>
                    <a:cubicBezTo>
                      <a:pt x="2625" y="8657"/>
                      <a:pt x="2668" y="8637"/>
                      <a:pt x="2708" y="8607"/>
                    </a:cubicBezTo>
                    <a:cubicBezTo>
                      <a:pt x="2876" y="8479"/>
                      <a:pt x="3034" y="8336"/>
                      <a:pt x="3196" y="8200"/>
                    </a:cubicBezTo>
                    <a:cubicBezTo>
                      <a:pt x="3533" y="7918"/>
                      <a:pt x="3867" y="7631"/>
                      <a:pt x="4196" y="7340"/>
                    </a:cubicBezTo>
                    <a:cubicBezTo>
                      <a:pt x="4254" y="7289"/>
                      <a:pt x="4200" y="7216"/>
                      <a:pt x="4139" y="7216"/>
                    </a:cubicBezTo>
                    <a:cubicBezTo>
                      <a:pt x="4122" y="7216"/>
                      <a:pt x="4105" y="7221"/>
                      <a:pt x="4090" y="7234"/>
                    </a:cubicBezTo>
                    <a:cubicBezTo>
                      <a:pt x="3789" y="7470"/>
                      <a:pt x="3492" y="7711"/>
                      <a:pt x="3196" y="7953"/>
                    </a:cubicBezTo>
                    <a:cubicBezTo>
                      <a:pt x="3055" y="8069"/>
                      <a:pt x="2914" y="8186"/>
                      <a:pt x="2774" y="8303"/>
                    </a:cubicBezTo>
                    <a:cubicBezTo>
                      <a:pt x="2762" y="8314"/>
                      <a:pt x="2733" y="8341"/>
                      <a:pt x="2700" y="8371"/>
                    </a:cubicBezTo>
                    <a:cubicBezTo>
                      <a:pt x="3074" y="7421"/>
                      <a:pt x="3436" y="6467"/>
                      <a:pt x="3787" y="5509"/>
                    </a:cubicBezTo>
                    <a:cubicBezTo>
                      <a:pt x="3795" y="5505"/>
                      <a:pt x="3804" y="5500"/>
                      <a:pt x="3812" y="5493"/>
                    </a:cubicBezTo>
                    <a:cubicBezTo>
                      <a:pt x="4080" y="5239"/>
                      <a:pt x="4348" y="4985"/>
                      <a:pt x="4616" y="4730"/>
                    </a:cubicBezTo>
                    <a:cubicBezTo>
                      <a:pt x="4749" y="4605"/>
                      <a:pt x="4881" y="4480"/>
                      <a:pt x="5012" y="4354"/>
                    </a:cubicBezTo>
                    <a:cubicBezTo>
                      <a:pt x="5147" y="4227"/>
                      <a:pt x="5292" y="4100"/>
                      <a:pt x="5411" y="3958"/>
                    </a:cubicBezTo>
                    <a:cubicBezTo>
                      <a:pt x="5448" y="3913"/>
                      <a:pt x="5414" y="3836"/>
                      <a:pt x="5365" y="3836"/>
                    </a:cubicBezTo>
                    <a:cubicBezTo>
                      <a:pt x="5353" y="3836"/>
                      <a:pt x="5341" y="3840"/>
                      <a:pt x="5328" y="3849"/>
                    </a:cubicBezTo>
                    <a:cubicBezTo>
                      <a:pt x="5184" y="3960"/>
                      <a:pt x="5053" y="4092"/>
                      <a:pt x="4922" y="4217"/>
                    </a:cubicBezTo>
                    <a:cubicBezTo>
                      <a:pt x="4787" y="4348"/>
                      <a:pt x="4652" y="4478"/>
                      <a:pt x="4517" y="4607"/>
                    </a:cubicBezTo>
                    <a:lnTo>
                      <a:pt x="3897" y="5203"/>
                    </a:lnTo>
                    <a:cubicBezTo>
                      <a:pt x="4131" y="4560"/>
                      <a:pt x="4360" y="3916"/>
                      <a:pt x="4582" y="3270"/>
                    </a:cubicBezTo>
                    <a:cubicBezTo>
                      <a:pt x="4619" y="3161"/>
                      <a:pt x="4655" y="3051"/>
                      <a:pt x="4693" y="2942"/>
                    </a:cubicBezTo>
                    <a:cubicBezTo>
                      <a:pt x="4732" y="2926"/>
                      <a:pt x="4763" y="2886"/>
                      <a:pt x="4754" y="2832"/>
                    </a:cubicBezTo>
                    <a:cubicBezTo>
                      <a:pt x="4752" y="2816"/>
                      <a:pt x="4748" y="2801"/>
                      <a:pt x="4746" y="2785"/>
                    </a:cubicBezTo>
                    <a:cubicBezTo>
                      <a:pt x="5051" y="1886"/>
                      <a:pt x="5349" y="985"/>
                      <a:pt x="5640" y="81"/>
                    </a:cubicBezTo>
                    <a:cubicBezTo>
                      <a:pt x="5655" y="33"/>
                      <a:pt x="5615" y="0"/>
                      <a:pt x="5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4111800" y="3646025"/>
                <a:ext cx="205650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8226" h="11817" extrusionOk="0">
                    <a:moveTo>
                      <a:pt x="8127" y="0"/>
                    </a:moveTo>
                    <a:cubicBezTo>
                      <a:pt x="8106" y="0"/>
                      <a:pt x="8084" y="9"/>
                      <a:pt x="8069" y="31"/>
                    </a:cubicBezTo>
                    <a:lnTo>
                      <a:pt x="8070" y="31"/>
                    </a:lnTo>
                    <a:cubicBezTo>
                      <a:pt x="7611" y="700"/>
                      <a:pt x="7149" y="1365"/>
                      <a:pt x="6686" y="2032"/>
                    </a:cubicBezTo>
                    <a:cubicBezTo>
                      <a:pt x="6661" y="2039"/>
                      <a:pt x="6635" y="2049"/>
                      <a:pt x="6610" y="2056"/>
                    </a:cubicBezTo>
                    <a:cubicBezTo>
                      <a:pt x="6545" y="2076"/>
                      <a:pt x="6543" y="2150"/>
                      <a:pt x="6578" y="2188"/>
                    </a:cubicBezTo>
                    <a:cubicBezTo>
                      <a:pt x="6431" y="2399"/>
                      <a:pt x="6285" y="2610"/>
                      <a:pt x="6138" y="2821"/>
                    </a:cubicBezTo>
                    <a:cubicBezTo>
                      <a:pt x="6125" y="2210"/>
                      <a:pt x="6053" y="1595"/>
                      <a:pt x="5970" y="993"/>
                    </a:cubicBezTo>
                    <a:cubicBezTo>
                      <a:pt x="5965" y="958"/>
                      <a:pt x="5935" y="942"/>
                      <a:pt x="5904" y="942"/>
                    </a:cubicBezTo>
                    <a:cubicBezTo>
                      <a:pt x="5864" y="942"/>
                      <a:pt x="5823" y="967"/>
                      <a:pt x="5829" y="1012"/>
                    </a:cubicBezTo>
                    <a:cubicBezTo>
                      <a:pt x="5914" y="1688"/>
                      <a:pt x="5941" y="2364"/>
                      <a:pt x="5979" y="3044"/>
                    </a:cubicBezTo>
                    <a:cubicBezTo>
                      <a:pt x="5979" y="3046"/>
                      <a:pt x="5981" y="3047"/>
                      <a:pt x="5981" y="3049"/>
                    </a:cubicBezTo>
                    <a:cubicBezTo>
                      <a:pt x="5630" y="3554"/>
                      <a:pt x="5279" y="4058"/>
                      <a:pt x="4929" y="4563"/>
                    </a:cubicBezTo>
                    <a:cubicBezTo>
                      <a:pt x="4718" y="4870"/>
                      <a:pt x="4507" y="5176"/>
                      <a:pt x="4297" y="5482"/>
                    </a:cubicBezTo>
                    <a:cubicBezTo>
                      <a:pt x="4210" y="4785"/>
                      <a:pt x="4116" y="4088"/>
                      <a:pt x="4029" y="3391"/>
                    </a:cubicBezTo>
                    <a:cubicBezTo>
                      <a:pt x="4023" y="3340"/>
                      <a:pt x="3979" y="3314"/>
                      <a:pt x="3939" y="3314"/>
                    </a:cubicBezTo>
                    <a:cubicBezTo>
                      <a:pt x="3900" y="3314"/>
                      <a:pt x="3864" y="3339"/>
                      <a:pt x="3870" y="3391"/>
                    </a:cubicBezTo>
                    <a:cubicBezTo>
                      <a:pt x="3956" y="4171"/>
                      <a:pt x="4034" y="4953"/>
                      <a:pt x="4124" y="5733"/>
                    </a:cubicBezTo>
                    <a:cubicBezTo>
                      <a:pt x="3506" y="6628"/>
                      <a:pt x="2890" y="7522"/>
                      <a:pt x="2273" y="8417"/>
                    </a:cubicBezTo>
                    <a:cubicBezTo>
                      <a:pt x="2248" y="7441"/>
                      <a:pt x="2330" y="6477"/>
                      <a:pt x="2461" y="5511"/>
                    </a:cubicBezTo>
                    <a:cubicBezTo>
                      <a:pt x="2470" y="5444"/>
                      <a:pt x="2414" y="5399"/>
                      <a:pt x="2364" y="5399"/>
                    </a:cubicBezTo>
                    <a:cubicBezTo>
                      <a:pt x="2331" y="5399"/>
                      <a:pt x="2301" y="5418"/>
                      <a:pt x="2292" y="5463"/>
                    </a:cubicBezTo>
                    <a:cubicBezTo>
                      <a:pt x="2098" y="6457"/>
                      <a:pt x="2058" y="7485"/>
                      <a:pt x="2105" y="8496"/>
                    </a:cubicBezTo>
                    <a:cubicBezTo>
                      <a:pt x="2106" y="8518"/>
                      <a:pt x="2115" y="8535"/>
                      <a:pt x="2126" y="8547"/>
                    </a:cubicBezTo>
                    <a:cubicBezTo>
                      <a:pt x="2119" y="8571"/>
                      <a:pt x="2122" y="8596"/>
                      <a:pt x="2136" y="8616"/>
                    </a:cubicBezTo>
                    <a:cubicBezTo>
                      <a:pt x="2019" y="8785"/>
                      <a:pt x="1902" y="8954"/>
                      <a:pt x="1786" y="9123"/>
                    </a:cubicBezTo>
                    <a:cubicBezTo>
                      <a:pt x="1198" y="9977"/>
                      <a:pt x="598" y="10822"/>
                      <a:pt x="42" y="11696"/>
                    </a:cubicBezTo>
                    <a:cubicBezTo>
                      <a:pt x="1" y="11760"/>
                      <a:pt x="56" y="11816"/>
                      <a:pt x="114" y="11816"/>
                    </a:cubicBezTo>
                    <a:cubicBezTo>
                      <a:pt x="140" y="11816"/>
                      <a:pt x="166" y="11806"/>
                      <a:pt x="186" y="11780"/>
                    </a:cubicBezTo>
                    <a:cubicBezTo>
                      <a:pt x="734" y="11038"/>
                      <a:pt x="1247" y="10269"/>
                      <a:pt x="1769" y="9507"/>
                    </a:cubicBezTo>
                    <a:cubicBezTo>
                      <a:pt x="1979" y="9201"/>
                      <a:pt x="2188" y="8896"/>
                      <a:pt x="2397" y="8590"/>
                    </a:cubicBezTo>
                    <a:cubicBezTo>
                      <a:pt x="2783" y="8484"/>
                      <a:pt x="3170" y="8376"/>
                      <a:pt x="3556" y="8269"/>
                    </a:cubicBezTo>
                    <a:cubicBezTo>
                      <a:pt x="4001" y="8146"/>
                      <a:pt x="4470" y="8051"/>
                      <a:pt x="4897" y="7876"/>
                    </a:cubicBezTo>
                    <a:cubicBezTo>
                      <a:pt x="4959" y="7850"/>
                      <a:pt x="4940" y="7769"/>
                      <a:pt x="4880" y="7769"/>
                    </a:cubicBezTo>
                    <a:cubicBezTo>
                      <a:pt x="4876" y="7769"/>
                      <a:pt x="4873" y="7770"/>
                      <a:pt x="4869" y="7770"/>
                    </a:cubicBezTo>
                    <a:cubicBezTo>
                      <a:pt x="4413" y="7842"/>
                      <a:pt x="3962" y="8003"/>
                      <a:pt x="3518" y="8127"/>
                    </a:cubicBezTo>
                    <a:cubicBezTo>
                      <a:pt x="3186" y="8220"/>
                      <a:pt x="2855" y="8313"/>
                      <a:pt x="2524" y="8406"/>
                    </a:cubicBezTo>
                    <a:cubicBezTo>
                      <a:pt x="2789" y="8019"/>
                      <a:pt x="3054" y="7631"/>
                      <a:pt x="3319" y="7244"/>
                    </a:cubicBezTo>
                    <a:cubicBezTo>
                      <a:pt x="3630" y="6789"/>
                      <a:pt x="3942" y="6334"/>
                      <a:pt x="4253" y="5879"/>
                    </a:cubicBezTo>
                    <a:cubicBezTo>
                      <a:pt x="4255" y="5879"/>
                      <a:pt x="4256" y="5879"/>
                      <a:pt x="4259" y="5878"/>
                    </a:cubicBezTo>
                    <a:cubicBezTo>
                      <a:pt x="4680" y="5725"/>
                      <a:pt x="5100" y="5574"/>
                      <a:pt x="5519" y="5417"/>
                    </a:cubicBezTo>
                    <a:cubicBezTo>
                      <a:pt x="5730" y="5338"/>
                      <a:pt x="5939" y="5259"/>
                      <a:pt x="6148" y="5179"/>
                    </a:cubicBezTo>
                    <a:cubicBezTo>
                      <a:pt x="6342" y="5103"/>
                      <a:pt x="6564" y="5045"/>
                      <a:pt x="6737" y="4928"/>
                    </a:cubicBezTo>
                    <a:cubicBezTo>
                      <a:pt x="6784" y="4896"/>
                      <a:pt x="6775" y="4804"/>
                      <a:pt x="6713" y="4804"/>
                    </a:cubicBezTo>
                    <a:cubicBezTo>
                      <a:pt x="6710" y="4804"/>
                      <a:pt x="6707" y="4804"/>
                      <a:pt x="6704" y="4805"/>
                    </a:cubicBezTo>
                    <a:cubicBezTo>
                      <a:pt x="6495" y="4828"/>
                      <a:pt x="6294" y="4922"/>
                      <a:pt x="6096" y="4991"/>
                    </a:cubicBezTo>
                    <a:cubicBezTo>
                      <a:pt x="5885" y="5064"/>
                      <a:pt x="5674" y="5140"/>
                      <a:pt x="5464" y="5215"/>
                    </a:cubicBezTo>
                    <a:cubicBezTo>
                      <a:pt x="5127" y="5336"/>
                      <a:pt x="4791" y="5462"/>
                      <a:pt x="4454" y="5586"/>
                    </a:cubicBezTo>
                    <a:cubicBezTo>
                      <a:pt x="5119" y="4616"/>
                      <a:pt x="5783" y="3645"/>
                      <a:pt x="6442" y="2672"/>
                    </a:cubicBezTo>
                    <a:cubicBezTo>
                      <a:pt x="6557" y="2502"/>
                      <a:pt x="6671" y="2333"/>
                      <a:pt x="6785" y="2164"/>
                    </a:cubicBezTo>
                    <a:cubicBezTo>
                      <a:pt x="6947" y="2112"/>
                      <a:pt x="7107" y="2057"/>
                      <a:pt x="7265" y="1992"/>
                    </a:cubicBezTo>
                    <a:cubicBezTo>
                      <a:pt x="7462" y="1912"/>
                      <a:pt x="7671" y="1831"/>
                      <a:pt x="7848" y="1711"/>
                    </a:cubicBezTo>
                    <a:cubicBezTo>
                      <a:pt x="7903" y="1674"/>
                      <a:pt x="7880" y="1576"/>
                      <a:pt x="7819" y="1576"/>
                    </a:cubicBezTo>
                    <a:cubicBezTo>
                      <a:pt x="7811" y="1576"/>
                      <a:pt x="7803" y="1577"/>
                      <a:pt x="7794" y="1581"/>
                    </a:cubicBezTo>
                    <a:cubicBezTo>
                      <a:pt x="7596" y="1660"/>
                      <a:pt x="7409" y="1763"/>
                      <a:pt x="7211" y="1843"/>
                    </a:cubicBezTo>
                    <a:cubicBezTo>
                      <a:pt x="7119" y="1881"/>
                      <a:pt x="7025" y="1917"/>
                      <a:pt x="6931" y="1950"/>
                    </a:cubicBezTo>
                    <a:cubicBezTo>
                      <a:pt x="7350" y="1333"/>
                      <a:pt x="7767" y="717"/>
                      <a:pt x="8189" y="102"/>
                    </a:cubicBezTo>
                    <a:cubicBezTo>
                      <a:pt x="8225" y="50"/>
                      <a:pt x="8177" y="0"/>
                      <a:pt x="8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" name="Google Shape;235;p9"/>
            <p:cNvSpPr/>
            <p:nvPr/>
          </p:nvSpPr>
          <p:spPr>
            <a:xfrm>
              <a:off x="1281450" y="4900250"/>
              <a:ext cx="300300" cy="243250"/>
            </a:xfrm>
            <a:custGeom>
              <a:avLst/>
              <a:gdLst/>
              <a:ahLst/>
              <a:cxnLst/>
              <a:rect l="l" t="t" r="r" b="b"/>
              <a:pathLst>
                <a:path w="12012" h="9730" extrusionOk="0">
                  <a:moveTo>
                    <a:pt x="5529" y="1"/>
                  </a:moveTo>
                  <a:cubicBezTo>
                    <a:pt x="2859" y="2669"/>
                    <a:pt x="3813" y="6483"/>
                    <a:pt x="3813" y="6483"/>
                  </a:cubicBezTo>
                  <a:cubicBezTo>
                    <a:pt x="3813" y="6483"/>
                    <a:pt x="1785" y="5402"/>
                    <a:pt x="575" y="5402"/>
                  </a:cubicBezTo>
                  <a:cubicBezTo>
                    <a:pt x="349" y="5402"/>
                    <a:pt x="151" y="5440"/>
                    <a:pt x="0" y="5530"/>
                  </a:cubicBezTo>
                  <a:cubicBezTo>
                    <a:pt x="0" y="5530"/>
                    <a:pt x="0" y="9534"/>
                    <a:pt x="5910" y="9724"/>
                  </a:cubicBezTo>
                  <a:cubicBezTo>
                    <a:pt x="6026" y="9728"/>
                    <a:pt x="6139" y="9730"/>
                    <a:pt x="6250" y="9730"/>
                  </a:cubicBezTo>
                  <a:cubicBezTo>
                    <a:pt x="11828" y="9730"/>
                    <a:pt x="12011" y="5148"/>
                    <a:pt x="12011" y="5148"/>
                  </a:cubicBezTo>
                  <a:cubicBezTo>
                    <a:pt x="12011" y="5148"/>
                    <a:pt x="11898" y="5142"/>
                    <a:pt x="11705" y="5142"/>
                  </a:cubicBezTo>
                  <a:cubicBezTo>
                    <a:pt x="10834" y="5142"/>
                    <a:pt x="8338" y="5269"/>
                    <a:pt x="7245" y="6673"/>
                  </a:cubicBezTo>
                  <a:cubicBezTo>
                    <a:pt x="7245" y="6673"/>
                    <a:pt x="8198" y="1334"/>
                    <a:pt x="5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175375" y="4836843"/>
              <a:ext cx="468584" cy="298369"/>
            </a:xfrm>
            <a:custGeom>
              <a:avLst/>
              <a:gdLst/>
              <a:ahLst/>
              <a:cxnLst/>
              <a:rect l="l" t="t" r="r" b="b"/>
              <a:pathLst>
                <a:path w="11631" h="7406" extrusionOk="0">
                  <a:moveTo>
                    <a:pt x="7936" y="1"/>
                  </a:moveTo>
                  <a:cubicBezTo>
                    <a:pt x="6431" y="1779"/>
                    <a:pt x="5884" y="4789"/>
                    <a:pt x="5884" y="4789"/>
                  </a:cubicBezTo>
                  <a:cubicBezTo>
                    <a:pt x="5884" y="4789"/>
                    <a:pt x="5337" y="821"/>
                    <a:pt x="3421" y="274"/>
                  </a:cubicBezTo>
                  <a:lnTo>
                    <a:pt x="3421" y="274"/>
                  </a:lnTo>
                  <a:cubicBezTo>
                    <a:pt x="2326" y="2874"/>
                    <a:pt x="3558" y="5063"/>
                    <a:pt x="3558" y="5063"/>
                  </a:cubicBezTo>
                  <a:cubicBezTo>
                    <a:pt x="3558" y="5063"/>
                    <a:pt x="1909" y="4239"/>
                    <a:pt x="710" y="4239"/>
                  </a:cubicBezTo>
                  <a:cubicBezTo>
                    <a:pt x="443" y="4239"/>
                    <a:pt x="199" y="4279"/>
                    <a:pt x="0" y="4379"/>
                  </a:cubicBezTo>
                  <a:cubicBezTo>
                    <a:pt x="0" y="4379"/>
                    <a:pt x="2143" y="7405"/>
                    <a:pt x="5462" y="7405"/>
                  </a:cubicBezTo>
                  <a:cubicBezTo>
                    <a:pt x="5600" y="7405"/>
                    <a:pt x="5741" y="7400"/>
                    <a:pt x="5883" y="7389"/>
                  </a:cubicBezTo>
                  <a:cubicBezTo>
                    <a:pt x="9441" y="7116"/>
                    <a:pt x="11631" y="3831"/>
                    <a:pt x="11631" y="3831"/>
                  </a:cubicBezTo>
                  <a:cubicBezTo>
                    <a:pt x="11631" y="3831"/>
                    <a:pt x="11418" y="3801"/>
                    <a:pt x="11090" y="3801"/>
                  </a:cubicBezTo>
                  <a:cubicBezTo>
                    <a:pt x="10439" y="3801"/>
                    <a:pt x="9332" y="3920"/>
                    <a:pt x="8512" y="4628"/>
                  </a:cubicBezTo>
                  <a:lnTo>
                    <a:pt x="8512" y="4628"/>
                  </a:lnTo>
                  <a:cubicBezTo>
                    <a:pt x="8793" y="4284"/>
                    <a:pt x="9258" y="1058"/>
                    <a:pt x="7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2219250" y="4920983"/>
              <a:ext cx="391656" cy="243256"/>
            </a:xfrm>
            <a:custGeom>
              <a:avLst/>
              <a:gdLst/>
              <a:ahLst/>
              <a:cxnLst/>
              <a:rect l="l" t="t" r="r" b="b"/>
              <a:pathLst>
                <a:path w="10277" h="6383" extrusionOk="0">
                  <a:moveTo>
                    <a:pt x="3597" y="0"/>
                  </a:moveTo>
                  <a:lnTo>
                    <a:pt x="2741" y="4486"/>
                  </a:lnTo>
                  <a:lnTo>
                    <a:pt x="1" y="1725"/>
                  </a:lnTo>
                  <a:lnTo>
                    <a:pt x="2055" y="6383"/>
                  </a:lnTo>
                  <a:lnTo>
                    <a:pt x="7194" y="6383"/>
                  </a:lnTo>
                  <a:lnTo>
                    <a:pt x="10276" y="1381"/>
                  </a:lnTo>
                  <a:lnTo>
                    <a:pt x="6166" y="4830"/>
                  </a:lnTo>
                  <a:lnTo>
                    <a:pt x="7365" y="173"/>
                  </a:lnTo>
                  <a:lnTo>
                    <a:pt x="4453" y="3968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9"/>
          <p:cNvGrpSpPr/>
          <p:nvPr/>
        </p:nvGrpSpPr>
        <p:grpSpPr>
          <a:xfrm>
            <a:off x="6380825" y="215006"/>
            <a:ext cx="2827123" cy="5013931"/>
            <a:chOff x="6380825" y="205679"/>
            <a:chExt cx="2827123" cy="5013931"/>
          </a:xfrm>
        </p:grpSpPr>
        <p:sp>
          <p:nvSpPr>
            <p:cNvPr id="239" name="Google Shape;239;p9"/>
            <p:cNvSpPr/>
            <p:nvPr/>
          </p:nvSpPr>
          <p:spPr>
            <a:xfrm flipH="1">
              <a:off x="7186190" y="4528208"/>
              <a:ext cx="1957806" cy="615298"/>
            </a:xfrm>
            <a:custGeom>
              <a:avLst/>
              <a:gdLst/>
              <a:ahLst/>
              <a:cxnLst/>
              <a:rect l="l" t="t" r="r" b="b"/>
              <a:pathLst>
                <a:path w="8887" h="2793" extrusionOk="0">
                  <a:moveTo>
                    <a:pt x="3683" y="0"/>
                  </a:moveTo>
                  <a:cubicBezTo>
                    <a:pt x="2647" y="0"/>
                    <a:pt x="2326" y="1720"/>
                    <a:pt x="2326" y="1720"/>
                  </a:cubicBezTo>
                  <a:cubicBezTo>
                    <a:pt x="2326" y="1720"/>
                    <a:pt x="1913" y="1191"/>
                    <a:pt x="1317" y="1191"/>
                  </a:cubicBezTo>
                  <a:cubicBezTo>
                    <a:pt x="1122" y="1191"/>
                    <a:pt x="907" y="1248"/>
                    <a:pt x="680" y="1398"/>
                  </a:cubicBezTo>
                  <a:cubicBezTo>
                    <a:pt x="292" y="1655"/>
                    <a:pt x="0" y="2792"/>
                    <a:pt x="0" y="2792"/>
                  </a:cubicBezTo>
                  <a:lnTo>
                    <a:pt x="8886" y="2792"/>
                  </a:lnTo>
                  <a:cubicBezTo>
                    <a:pt x="8886" y="2792"/>
                    <a:pt x="8862" y="2316"/>
                    <a:pt x="8373" y="1815"/>
                  </a:cubicBezTo>
                  <a:cubicBezTo>
                    <a:pt x="8210" y="1648"/>
                    <a:pt x="8003" y="1592"/>
                    <a:pt x="7800" y="1592"/>
                  </a:cubicBezTo>
                  <a:cubicBezTo>
                    <a:pt x="7394" y="1592"/>
                    <a:pt x="7002" y="1815"/>
                    <a:pt x="7002" y="1815"/>
                  </a:cubicBezTo>
                  <a:cubicBezTo>
                    <a:pt x="7002" y="1815"/>
                    <a:pt x="6936" y="1072"/>
                    <a:pt x="6393" y="909"/>
                  </a:cubicBezTo>
                  <a:cubicBezTo>
                    <a:pt x="6262" y="870"/>
                    <a:pt x="6145" y="853"/>
                    <a:pt x="6039" y="853"/>
                  </a:cubicBezTo>
                  <a:cubicBezTo>
                    <a:pt x="5369" y="853"/>
                    <a:pt x="5165" y="1529"/>
                    <a:pt x="5165" y="1529"/>
                  </a:cubicBezTo>
                  <a:cubicBezTo>
                    <a:pt x="5165" y="1529"/>
                    <a:pt x="4831" y="74"/>
                    <a:pt x="3746" y="2"/>
                  </a:cubicBezTo>
                  <a:cubicBezTo>
                    <a:pt x="3725" y="1"/>
                    <a:pt x="3704" y="0"/>
                    <a:pt x="3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" name="Google Shape;240;p9"/>
            <p:cNvGrpSpPr/>
            <p:nvPr/>
          </p:nvGrpSpPr>
          <p:grpSpPr>
            <a:xfrm flipH="1">
              <a:off x="7513172" y="205679"/>
              <a:ext cx="1694776" cy="5013931"/>
              <a:chOff x="-107323" y="1195788"/>
              <a:chExt cx="1334574" cy="3947977"/>
            </a:xfrm>
          </p:grpSpPr>
          <p:grpSp>
            <p:nvGrpSpPr>
              <p:cNvPr id="241" name="Google Shape;241;p9"/>
              <p:cNvGrpSpPr/>
              <p:nvPr/>
            </p:nvGrpSpPr>
            <p:grpSpPr>
              <a:xfrm>
                <a:off x="227019" y="2159633"/>
                <a:ext cx="443239" cy="2984133"/>
                <a:chOff x="2212875" y="4340875"/>
                <a:chExt cx="166575" cy="1121475"/>
              </a:xfrm>
            </p:grpSpPr>
            <p:sp>
              <p:nvSpPr>
                <p:cNvPr id="242" name="Google Shape;242;p9"/>
                <p:cNvSpPr/>
                <p:nvPr/>
              </p:nvSpPr>
              <p:spPr>
                <a:xfrm>
                  <a:off x="2212875" y="4340875"/>
                  <a:ext cx="166575" cy="1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3" h="44859" extrusionOk="0">
                      <a:moveTo>
                        <a:pt x="2915" y="1"/>
                      </a:moveTo>
                      <a:cubicBezTo>
                        <a:pt x="2186" y="9575"/>
                        <a:pt x="1" y="44442"/>
                        <a:pt x="1" y="44442"/>
                      </a:cubicBezTo>
                      <a:lnTo>
                        <a:pt x="6662" y="44859"/>
                      </a:lnTo>
                      <a:lnTo>
                        <a:pt x="5413" y="1"/>
                      </a:lnTo>
                      <a:cubicBezTo>
                        <a:pt x="5413" y="1"/>
                        <a:pt x="4349" y="47"/>
                        <a:pt x="3609" y="47"/>
                      </a:cubicBezTo>
                      <a:cubicBezTo>
                        <a:pt x="3239" y="47"/>
                        <a:pt x="2950" y="35"/>
                        <a:pt x="29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9"/>
                <p:cNvSpPr/>
                <p:nvPr/>
              </p:nvSpPr>
              <p:spPr>
                <a:xfrm>
                  <a:off x="2246025" y="4911250"/>
                  <a:ext cx="118500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0" h="798" extrusionOk="0">
                      <a:moveTo>
                        <a:pt x="4722" y="1"/>
                      </a:moveTo>
                      <a:cubicBezTo>
                        <a:pt x="3164" y="87"/>
                        <a:pt x="1602" y="142"/>
                        <a:pt x="41" y="173"/>
                      </a:cubicBezTo>
                      <a:cubicBezTo>
                        <a:pt x="28" y="381"/>
                        <a:pt x="14" y="590"/>
                        <a:pt x="0" y="797"/>
                      </a:cubicBezTo>
                      <a:cubicBezTo>
                        <a:pt x="848" y="781"/>
                        <a:pt x="1698" y="758"/>
                        <a:pt x="2546" y="724"/>
                      </a:cubicBezTo>
                      <a:cubicBezTo>
                        <a:pt x="3277" y="695"/>
                        <a:pt x="4009" y="658"/>
                        <a:pt x="4740" y="616"/>
                      </a:cubicBezTo>
                      <a:lnTo>
                        <a:pt x="4722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9"/>
                <p:cNvSpPr/>
                <p:nvPr/>
              </p:nvSpPr>
              <p:spPr>
                <a:xfrm>
                  <a:off x="2270275" y="4548775"/>
                  <a:ext cx="843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2" h="811" extrusionOk="0">
                      <a:moveTo>
                        <a:pt x="35" y="1"/>
                      </a:moveTo>
                      <a:cubicBezTo>
                        <a:pt x="24" y="173"/>
                        <a:pt x="12" y="345"/>
                        <a:pt x="1" y="519"/>
                      </a:cubicBezTo>
                      <a:cubicBezTo>
                        <a:pt x="1121" y="655"/>
                        <a:pt x="2245" y="750"/>
                        <a:pt x="3371" y="811"/>
                      </a:cubicBezTo>
                      <a:lnTo>
                        <a:pt x="3356" y="281"/>
                      </a:lnTo>
                      <a:cubicBezTo>
                        <a:pt x="2247" y="224"/>
                        <a:pt x="1138" y="133"/>
                        <a:pt x="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9"/>
                <p:cNvSpPr/>
                <p:nvPr/>
              </p:nvSpPr>
              <p:spPr>
                <a:xfrm>
                  <a:off x="2268200" y="4579650"/>
                  <a:ext cx="8702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1" h="557" extrusionOk="0">
                      <a:moveTo>
                        <a:pt x="35" y="1"/>
                      </a:moveTo>
                      <a:cubicBezTo>
                        <a:pt x="23" y="173"/>
                        <a:pt x="11" y="346"/>
                        <a:pt x="1" y="520"/>
                      </a:cubicBezTo>
                      <a:cubicBezTo>
                        <a:pt x="763" y="544"/>
                        <a:pt x="1525" y="557"/>
                        <a:pt x="2287" y="557"/>
                      </a:cubicBezTo>
                      <a:cubicBezTo>
                        <a:pt x="2685" y="557"/>
                        <a:pt x="3083" y="553"/>
                        <a:pt x="3481" y="546"/>
                      </a:cubicBezTo>
                      <a:lnTo>
                        <a:pt x="3467" y="32"/>
                      </a:lnTo>
                      <a:cubicBezTo>
                        <a:pt x="3103" y="38"/>
                        <a:pt x="2739" y="41"/>
                        <a:pt x="2376" y="41"/>
                      </a:cubicBezTo>
                      <a:cubicBezTo>
                        <a:pt x="1595" y="41"/>
                        <a:pt x="815" y="27"/>
                        <a:pt x="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9"/>
                <p:cNvSpPr/>
                <p:nvPr/>
              </p:nvSpPr>
              <p:spPr>
                <a:xfrm>
                  <a:off x="2263725" y="4646350"/>
                  <a:ext cx="93800" cy="2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2" h="1129" extrusionOk="0">
                      <a:moveTo>
                        <a:pt x="36" y="1"/>
                      </a:moveTo>
                      <a:cubicBezTo>
                        <a:pt x="25" y="180"/>
                        <a:pt x="13" y="361"/>
                        <a:pt x="0" y="542"/>
                      </a:cubicBezTo>
                      <a:cubicBezTo>
                        <a:pt x="1245" y="776"/>
                        <a:pt x="2496" y="967"/>
                        <a:pt x="3751" y="1128"/>
                      </a:cubicBezTo>
                      <a:lnTo>
                        <a:pt x="3735" y="573"/>
                      </a:lnTo>
                      <a:cubicBezTo>
                        <a:pt x="2498" y="415"/>
                        <a:pt x="1263" y="228"/>
                        <a:pt x="3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9"/>
                <p:cNvSpPr/>
                <p:nvPr/>
              </p:nvSpPr>
              <p:spPr>
                <a:xfrm>
                  <a:off x="2239750" y="5012975"/>
                  <a:ext cx="128400" cy="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6" h="1743" extrusionOk="0">
                      <a:moveTo>
                        <a:pt x="41" y="1"/>
                      </a:moveTo>
                      <a:cubicBezTo>
                        <a:pt x="27" y="210"/>
                        <a:pt x="14" y="418"/>
                        <a:pt x="0" y="627"/>
                      </a:cubicBezTo>
                      <a:cubicBezTo>
                        <a:pt x="132" y="662"/>
                        <a:pt x="263" y="698"/>
                        <a:pt x="395" y="732"/>
                      </a:cubicBezTo>
                      <a:cubicBezTo>
                        <a:pt x="1959" y="1140"/>
                        <a:pt x="3542" y="1470"/>
                        <a:pt x="5135" y="1743"/>
                      </a:cubicBezTo>
                      <a:lnTo>
                        <a:pt x="5117" y="1111"/>
                      </a:lnTo>
                      <a:cubicBezTo>
                        <a:pt x="3410" y="816"/>
                        <a:pt x="1713" y="455"/>
                        <a:pt x="4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9"/>
                <p:cNvSpPr/>
                <p:nvPr/>
              </p:nvSpPr>
              <p:spPr>
                <a:xfrm>
                  <a:off x="2232275" y="5119425"/>
                  <a:ext cx="138050" cy="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2" h="1042" extrusionOk="0">
                      <a:moveTo>
                        <a:pt x="5505" y="1"/>
                      </a:moveTo>
                      <a:cubicBezTo>
                        <a:pt x="3687" y="172"/>
                        <a:pt x="1866" y="303"/>
                        <a:pt x="42" y="393"/>
                      </a:cubicBezTo>
                      <a:cubicBezTo>
                        <a:pt x="28" y="611"/>
                        <a:pt x="15" y="827"/>
                        <a:pt x="1" y="1041"/>
                      </a:cubicBezTo>
                      <a:cubicBezTo>
                        <a:pt x="1844" y="949"/>
                        <a:pt x="3685" y="815"/>
                        <a:pt x="5522" y="640"/>
                      </a:cubicBezTo>
                      <a:lnTo>
                        <a:pt x="5505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9"/>
                <p:cNvSpPr/>
                <p:nvPr/>
              </p:nvSpPr>
              <p:spPr>
                <a:xfrm>
                  <a:off x="2219275" y="5314775"/>
                  <a:ext cx="156525" cy="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1" h="1427" extrusionOk="0">
                      <a:moveTo>
                        <a:pt x="6241" y="0"/>
                      </a:moveTo>
                      <a:cubicBezTo>
                        <a:pt x="4182" y="312"/>
                        <a:pt x="2116" y="568"/>
                        <a:pt x="42" y="757"/>
                      </a:cubicBezTo>
                      <a:cubicBezTo>
                        <a:pt x="29" y="987"/>
                        <a:pt x="14" y="1210"/>
                        <a:pt x="1" y="1427"/>
                      </a:cubicBezTo>
                      <a:cubicBezTo>
                        <a:pt x="907" y="1345"/>
                        <a:pt x="1811" y="1251"/>
                        <a:pt x="2714" y="1145"/>
                      </a:cubicBezTo>
                      <a:cubicBezTo>
                        <a:pt x="3899" y="1006"/>
                        <a:pt x="5081" y="843"/>
                        <a:pt x="6260" y="665"/>
                      </a:cubicBezTo>
                      <a:lnTo>
                        <a:pt x="6241" y="0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9"/>
                <p:cNvSpPr/>
                <p:nvPr/>
              </p:nvSpPr>
              <p:spPr>
                <a:xfrm>
                  <a:off x="2276575" y="4460750"/>
                  <a:ext cx="75300" cy="1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491" extrusionOk="0">
                      <a:moveTo>
                        <a:pt x="23" y="0"/>
                      </a:moveTo>
                      <a:cubicBezTo>
                        <a:pt x="16" y="112"/>
                        <a:pt x="8" y="224"/>
                        <a:pt x="1" y="336"/>
                      </a:cubicBezTo>
                      <a:cubicBezTo>
                        <a:pt x="1002" y="428"/>
                        <a:pt x="2006" y="480"/>
                        <a:pt x="3012" y="490"/>
                      </a:cubicBezTo>
                      <a:lnTo>
                        <a:pt x="3002" y="131"/>
                      </a:lnTo>
                      <a:lnTo>
                        <a:pt x="3002" y="132"/>
                      </a:lnTo>
                      <a:cubicBezTo>
                        <a:pt x="2008" y="124"/>
                        <a:pt x="1015" y="79"/>
                        <a:pt x="2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9"/>
                <p:cNvSpPr/>
                <p:nvPr/>
              </p:nvSpPr>
              <p:spPr>
                <a:xfrm>
                  <a:off x="2228325" y="5191975"/>
                  <a:ext cx="144550" cy="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2" h="1398" extrusionOk="0">
                      <a:moveTo>
                        <a:pt x="41" y="1"/>
                      </a:moveTo>
                      <a:cubicBezTo>
                        <a:pt x="27" y="214"/>
                        <a:pt x="13" y="427"/>
                        <a:pt x="0" y="636"/>
                      </a:cubicBezTo>
                      <a:cubicBezTo>
                        <a:pt x="421" y="702"/>
                        <a:pt x="843" y="768"/>
                        <a:pt x="1265" y="829"/>
                      </a:cubicBezTo>
                      <a:cubicBezTo>
                        <a:pt x="2767" y="1046"/>
                        <a:pt x="4273" y="1235"/>
                        <a:pt x="5782" y="1397"/>
                      </a:cubicBezTo>
                      <a:lnTo>
                        <a:pt x="5763" y="752"/>
                      </a:lnTo>
                      <a:cubicBezTo>
                        <a:pt x="3850" y="547"/>
                        <a:pt x="1941" y="298"/>
                        <a:pt x="4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9"/>
                <p:cNvSpPr/>
                <p:nvPr/>
              </p:nvSpPr>
              <p:spPr>
                <a:xfrm>
                  <a:off x="2216925" y="5371575"/>
                  <a:ext cx="160725" cy="2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9" h="1082" extrusionOk="0">
                      <a:moveTo>
                        <a:pt x="41" y="1"/>
                      </a:moveTo>
                      <a:cubicBezTo>
                        <a:pt x="27" y="225"/>
                        <a:pt x="13" y="439"/>
                        <a:pt x="0" y="641"/>
                      </a:cubicBezTo>
                      <a:cubicBezTo>
                        <a:pt x="238" y="662"/>
                        <a:pt x="477" y="683"/>
                        <a:pt x="714" y="702"/>
                      </a:cubicBezTo>
                      <a:cubicBezTo>
                        <a:pt x="2614" y="859"/>
                        <a:pt x="4521" y="991"/>
                        <a:pt x="6429" y="1082"/>
                      </a:cubicBezTo>
                      <a:lnTo>
                        <a:pt x="6411" y="412"/>
                      </a:lnTo>
                      <a:cubicBezTo>
                        <a:pt x="4285" y="317"/>
                        <a:pt x="2161" y="181"/>
                        <a:pt x="4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9"/>
                <p:cNvSpPr/>
                <p:nvPr/>
              </p:nvSpPr>
              <p:spPr>
                <a:xfrm>
                  <a:off x="2259900" y="4702875"/>
                  <a:ext cx="98775" cy="1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616" extrusionOk="0">
                      <a:moveTo>
                        <a:pt x="3935" y="1"/>
                      </a:moveTo>
                      <a:cubicBezTo>
                        <a:pt x="2900" y="25"/>
                        <a:pt x="1865" y="38"/>
                        <a:pt x="829" y="38"/>
                      </a:cubicBezTo>
                      <a:cubicBezTo>
                        <a:pt x="565" y="38"/>
                        <a:pt x="301" y="37"/>
                        <a:pt x="37" y="36"/>
                      </a:cubicBezTo>
                      <a:cubicBezTo>
                        <a:pt x="26" y="227"/>
                        <a:pt x="13" y="419"/>
                        <a:pt x="0" y="613"/>
                      </a:cubicBezTo>
                      <a:cubicBezTo>
                        <a:pt x="252" y="614"/>
                        <a:pt x="504" y="615"/>
                        <a:pt x="756" y="615"/>
                      </a:cubicBezTo>
                      <a:cubicBezTo>
                        <a:pt x="1821" y="615"/>
                        <a:pt x="2886" y="601"/>
                        <a:pt x="3951" y="572"/>
                      </a:cubicBezTo>
                      <a:lnTo>
                        <a:pt x="3935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2272950" y="4509675"/>
                  <a:ext cx="8032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" h="543" extrusionOk="0">
                      <a:moveTo>
                        <a:pt x="3198" y="0"/>
                      </a:moveTo>
                      <a:cubicBezTo>
                        <a:pt x="2644" y="40"/>
                        <a:pt x="2090" y="57"/>
                        <a:pt x="1536" y="57"/>
                      </a:cubicBezTo>
                      <a:cubicBezTo>
                        <a:pt x="1035" y="57"/>
                        <a:pt x="534" y="43"/>
                        <a:pt x="33" y="18"/>
                      </a:cubicBezTo>
                      <a:cubicBezTo>
                        <a:pt x="22" y="179"/>
                        <a:pt x="12" y="339"/>
                        <a:pt x="0" y="502"/>
                      </a:cubicBezTo>
                      <a:cubicBezTo>
                        <a:pt x="508" y="528"/>
                        <a:pt x="1017" y="542"/>
                        <a:pt x="1527" y="542"/>
                      </a:cubicBezTo>
                      <a:cubicBezTo>
                        <a:pt x="2089" y="542"/>
                        <a:pt x="2652" y="524"/>
                        <a:pt x="3212" y="485"/>
                      </a:cubicBezTo>
                      <a:lnTo>
                        <a:pt x="3211" y="485"/>
                      </a:lnTo>
                      <a:lnTo>
                        <a:pt x="3198" y="0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2253225" y="4805125"/>
                  <a:ext cx="109000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1549" extrusionOk="0">
                      <a:moveTo>
                        <a:pt x="40" y="1"/>
                      </a:moveTo>
                      <a:cubicBezTo>
                        <a:pt x="26" y="203"/>
                        <a:pt x="13" y="405"/>
                        <a:pt x="0" y="607"/>
                      </a:cubicBezTo>
                      <a:cubicBezTo>
                        <a:pt x="1443" y="968"/>
                        <a:pt x="2897" y="1281"/>
                        <a:pt x="4359" y="1548"/>
                      </a:cubicBezTo>
                      <a:lnTo>
                        <a:pt x="4342" y="930"/>
                      </a:lnTo>
                      <a:cubicBezTo>
                        <a:pt x="2898" y="665"/>
                        <a:pt x="1463" y="355"/>
                        <a:pt x="4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2281075" y="4340875"/>
                  <a:ext cx="98375" cy="1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" h="44859" extrusionOk="0">
                      <a:moveTo>
                        <a:pt x="2685" y="1"/>
                      </a:moveTo>
                      <a:cubicBezTo>
                        <a:pt x="2685" y="1"/>
                        <a:pt x="2088" y="26"/>
                        <a:pt x="1477" y="40"/>
                      </a:cubicBezTo>
                      <a:cubicBezTo>
                        <a:pt x="1483" y="74"/>
                        <a:pt x="1488" y="108"/>
                        <a:pt x="1495" y="143"/>
                      </a:cubicBezTo>
                      <a:cubicBezTo>
                        <a:pt x="1756" y="1767"/>
                        <a:pt x="1803" y="3459"/>
                        <a:pt x="1912" y="5099"/>
                      </a:cubicBezTo>
                      <a:cubicBezTo>
                        <a:pt x="2359" y="11833"/>
                        <a:pt x="2346" y="18588"/>
                        <a:pt x="2170" y="25331"/>
                      </a:cubicBezTo>
                      <a:cubicBezTo>
                        <a:pt x="2070" y="29151"/>
                        <a:pt x="1917" y="32970"/>
                        <a:pt x="1764" y="36788"/>
                      </a:cubicBezTo>
                      <a:cubicBezTo>
                        <a:pt x="1685" y="38744"/>
                        <a:pt x="1601" y="40729"/>
                        <a:pt x="980" y="42585"/>
                      </a:cubicBezTo>
                      <a:cubicBezTo>
                        <a:pt x="743" y="43294"/>
                        <a:pt x="415" y="43985"/>
                        <a:pt x="0" y="44612"/>
                      </a:cubicBezTo>
                      <a:lnTo>
                        <a:pt x="3934" y="44859"/>
                      </a:lnTo>
                      <a:lnTo>
                        <a:pt x="2685" y="1"/>
                      </a:ln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" name="Google Shape;257;p9"/>
              <p:cNvGrpSpPr/>
              <p:nvPr/>
            </p:nvGrpSpPr>
            <p:grpSpPr>
              <a:xfrm>
                <a:off x="-107323" y="1195788"/>
                <a:ext cx="1334574" cy="1496623"/>
                <a:chOff x="2087225" y="3978650"/>
                <a:chExt cx="501550" cy="562450"/>
              </a:xfrm>
            </p:grpSpPr>
            <p:sp>
              <p:nvSpPr>
                <p:cNvPr id="258" name="Google Shape;258;p9"/>
                <p:cNvSpPr/>
                <p:nvPr/>
              </p:nvSpPr>
              <p:spPr>
                <a:xfrm>
                  <a:off x="2087225" y="3978650"/>
                  <a:ext cx="501550" cy="56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2" h="22498" extrusionOk="0">
                      <a:moveTo>
                        <a:pt x="12487" y="0"/>
                      </a:moveTo>
                      <a:cubicBezTo>
                        <a:pt x="12127" y="0"/>
                        <a:pt x="11762" y="68"/>
                        <a:pt x="11412" y="203"/>
                      </a:cubicBezTo>
                      <a:cubicBezTo>
                        <a:pt x="10089" y="714"/>
                        <a:pt x="9321" y="1938"/>
                        <a:pt x="8934" y="3250"/>
                      </a:cubicBezTo>
                      <a:cubicBezTo>
                        <a:pt x="8563" y="4513"/>
                        <a:pt x="8056" y="8121"/>
                        <a:pt x="8087" y="9453"/>
                      </a:cubicBezTo>
                      <a:cubicBezTo>
                        <a:pt x="7682" y="8769"/>
                        <a:pt x="7177" y="8145"/>
                        <a:pt x="6575" y="7620"/>
                      </a:cubicBezTo>
                      <a:cubicBezTo>
                        <a:pt x="5663" y="6823"/>
                        <a:pt x="4498" y="6212"/>
                        <a:pt x="3272" y="6212"/>
                      </a:cubicBezTo>
                      <a:cubicBezTo>
                        <a:pt x="3101" y="6212"/>
                        <a:pt x="2928" y="6224"/>
                        <a:pt x="2755" y="6249"/>
                      </a:cubicBezTo>
                      <a:cubicBezTo>
                        <a:pt x="1594" y="6417"/>
                        <a:pt x="452" y="7329"/>
                        <a:pt x="241" y="8520"/>
                      </a:cubicBezTo>
                      <a:cubicBezTo>
                        <a:pt x="0" y="9874"/>
                        <a:pt x="970" y="10993"/>
                        <a:pt x="2002" y="11721"/>
                      </a:cubicBezTo>
                      <a:cubicBezTo>
                        <a:pt x="3162" y="12538"/>
                        <a:pt x="4495" y="13062"/>
                        <a:pt x="5829" y="13534"/>
                      </a:cubicBezTo>
                      <a:cubicBezTo>
                        <a:pt x="4865" y="14020"/>
                        <a:pt x="4071" y="14802"/>
                        <a:pt x="3312" y="15566"/>
                      </a:cubicBezTo>
                      <a:cubicBezTo>
                        <a:pt x="2413" y="16472"/>
                        <a:pt x="1481" y="17507"/>
                        <a:pt x="1404" y="18846"/>
                      </a:cubicBezTo>
                      <a:cubicBezTo>
                        <a:pt x="1371" y="19410"/>
                        <a:pt x="1497" y="20013"/>
                        <a:pt x="1822" y="20480"/>
                      </a:cubicBezTo>
                      <a:cubicBezTo>
                        <a:pt x="2186" y="21003"/>
                        <a:pt x="2742" y="21304"/>
                        <a:pt x="3370" y="21372"/>
                      </a:cubicBezTo>
                      <a:cubicBezTo>
                        <a:pt x="3469" y="21383"/>
                        <a:pt x="3568" y="21388"/>
                        <a:pt x="3667" y="21388"/>
                      </a:cubicBezTo>
                      <a:cubicBezTo>
                        <a:pt x="4846" y="21388"/>
                        <a:pt x="5968" y="20645"/>
                        <a:pt x="6777" y="19847"/>
                      </a:cubicBezTo>
                      <a:cubicBezTo>
                        <a:pt x="7613" y="19021"/>
                        <a:pt x="8225" y="18007"/>
                        <a:pt x="8692" y="16933"/>
                      </a:cubicBezTo>
                      <a:cubicBezTo>
                        <a:pt x="9053" y="17989"/>
                        <a:pt x="9538" y="19004"/>
                        <a:pt x="10148" y="19938"/>
                      </a:cubicBezTo>
                      <a:cubicBezTo>
                        <a:pt x="10820" y="20969"/>
                        <a:pt x="11681" y="22038"/>
                        <a:pt x="12914" y="22393"/>
                      </a:cubicBezTo>
                      <a:cubicBezTo>
                        <a:pt x="13153" y="22462"/>
                        <a:pt x="13408" y="22497"/>
                        <a:pt x="13666" y="22497"/>
                      </a:cubicBezTo>
                      <a:cubicBezTo>
                        <a:pt x="14491" y="22497"/>
                        <a:pt x="15337" y="22139"/>
                        <a:pt x="15739" y="21398"/>
                      </a:cubicBezTo>
                      <a:cubicBezTo>
                        <a:pt x="16390" y="20198"/>
                        <a:pt x="15656" y="18706"/>
                        <a:pt x="14999" y="17672"/>
                      </a:cubicBezTo>
                      <a:cubicBezTo>
                        <a:pt x="14350" y="16648"/>
                        <a:pt x="13516" y="15762"/>
                        <a:pt x="12643" y="14925"/>
                      </a:cubicBezTo>
                      <a:lnTo>
                        <a:pt x="12643" y="14925"/>
                      </a:lnTo>
                      <a:cubicBezTo>
                        <a:pt x="12739" y="14930"/>
                        <a:pt x="12835" y="14932"/>
                        <a:pt x="12930" y="14932"/>
                      </a:cubicBezTo>
                      <a:cubicBezTo>
                        <a:pt x="15117" y="14932"/>
                        <a:pt x="17266" y="13839"/>
                        <a:pt x="18616" y="12113"/>
                      </a:cubicBezTo>
                      <a:cubicBezTo>
                        <a:pt x="19021" y="11594"/>
                        <a:pt x="19351" y="11033"/>
                        <a:pt x="19596" y="10422"/>
                      </a:cubicBezTo>
                      <a:cubicBezTo>
                        <a:pt x="19852" y="9784"/>
                        <a:pt x="20062" y="9034"/>
                        <a:pt x="19982" y="8343"/>
                      </a:cubicBezTo>
                      <a:cubicBezTo>
                        <a:pt x="19892" y="7570"/>
                        <a:pt x="19376" y="6997"/>
                        <a:pt x="18631" y="6788"/>
                      </a:cubicBezTo>
                      <a:cubicBezTo>
                        <a:pt x="18425" y="6730"/>
                        <a:pt x="18217" y="6704"/>
                        <a:pt x="18010" y="6704"/>
                      </a:cubicBezTo>
                      <a:cubicBezTo>
                        <a:pt x="17435" y="6704"/>
                        <a:pt x="16867" y="6902"/>
                        <a:pt x="16348" y="7150"/>
                      </a:cubicBezTo>
                      <a:cubicBezTo>
                        <a:pt x="15505" y="7553"/>
                        <a:pt x="13683" y="9856"/>
                        <a:pt x="12937" y="10430"/>
                      </a:cubicBezTo>
                      <a:cubicBezTo>
                        <a:pt x="13180" y="9929"/>
                        <a:pt x="14769" y="5352"/>
                        <a:pt x="14914" y="4811"/>
                      </a:cubicBezTo>
                      <a:cubicBezTo>
                        <a:pt x="15228" y="3647"/>
                        <a:pt x="15318" y="2265"/>
                        <a:pt x="14667" y="1192"/>
                      </a:cubicBezTo>
                      <a:cubicBezTo>
                        <a:pt x="14185" y="395"/>
                        <a:pt x="13354" y="0"/>
                        <a:pt x="1248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2200050" y="4176300"/>
                  <a:ext cx="265175" cy="2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7" h="11299" extrusionOk="0">
                      <a:moveTo>
                        <a:pt x="5802" y="0"/>
                      </a:moveTo>
                      <a:cubicBezTo>
                        <a:pt x="5684" y="0"/>
                        <a:pt x="5567" y="77"/>
                        <a:pt x="5569" y="230"/>
                      </a:cubicBezTo>
                      <a:cubicBezTo>
                        <a:pt x="5586" y="1696"/>
                        <a:pt x="5233" y="3101"/>
                        <a:pt x="4677" y="4434"/>
                      </a:cubicBezTo>
                      <a:cubicBezTo>
                        <a:pt x="3624" y="4270"/>
                        <a:pt x="2612" y="3865"/>
                        <a:pt x="1752" y="3224"/>
                      </a:cubicBezTo>
                      <a:cubicBezTo>
                        <a:pt x="1146" y="2772"/>
                        <a:pt x="629" y="2165"/>
                        <a:pt x="316" y="1475"/>
                      </a:cubicBezTo>
                      <a:cubicBezTo>
                        <a:pt x="292" y="1423"/>
                        <a:pt x="246" y="1402"/>
                        <a:pt x="198" y="1402"/>
                      </a:cubicBezTo>
                      <a:cubicBezTo>
                        <a:pt x="104" y="1402"/>
                        <a:pt x="1" y="1485"/>
                        <a:pt x="41" y="1591"/>
                      </a:cubicBezTo>
                      <a:cubicBezTo>
                        <a:pt x="777" y="3526"/>
                        <a:pt x="2532" y="4587"/>
                        <a:pt x="4460" y="4930"/>
                      </a:cubicBezTo>
                      <a:cubicBezTo>
                        <a:pt x="4044" y="5835"/>
                        <a:pt x="3539" y="6706"/>
                        <a:pt x="3001" y="7536"/>
                      </a:cubicBezTo>
                      <a:cubicBezTo>
                        <a:pt x="2804" y="7839"/>
                        <a:pt x="2602" y="8139"/>
                        <a:pt x="2397" y="8435"/>
                      </a:cubicBezTo>
                      <a:cubicBezTo>
                        <a:pt x="2204" y="8715"/>
                        <a:pt x="1876" y="9045"/>
                        <a:pt x="1859" y="9399"/>
                      </a:cubicBezTo>
                      <a:cubicBezTo>
                        <a:pt x="1855" y="9499"/>
                        <a:pt x="1952" y="9597"/>
                        <a:pt x="2052" y="9597"/>
                      </a:cubicBezTo>
                      <a:cubicBezTo>
                        <a:pt x="2070" y="9597"/>
                        <a:pt x="2088" y="9594"/>
                        <a:pt x="2105" y="9587"/>
                      </a:cubicBezTo>
                      <a:cubicBezTo>
                        <a:pt x="2403" y="9470"/>
                        <a:pt x="2577" y="9144"/>
                        <a:pt x="2753" y="8893"/>
                      </a:cubicBezTo>
                      <a:cubicBezTo>
                        <a:pt x="2948" y="8618"/>
                        <a:pt x="3138" y="8340"/>
                        <a:pt x="3325" y="8060"/>
                      </a:cubicBezTo>
                      <a:cubicBezTo>
                        <a:pt x="3706" y="7490"/>
                        <a:pt x="4065" y="6907"/>
                        <a:pt x="4393" y="6306"/>
                      </a:cubicBezTo>
                      <a:cubicBezTo>
                        <a:pt x="4624" y="5884"/>
                        <a:pt x="4839" y="5451"/>
                        <a:pt x="5034" y="5010"/>
                      </a:cubicBezTo>
                      <a:cubicBezTo>
                        <a:pt x="5112" y="5018"/>
                        <a:pt x="5190" y="5023"/>
                        <a:pt x="5268" y="5028"/>
                      </a:cubicBezTo>
                      <a:cubicBezTo>
                        <a:pt x="5261" y="5128"/>
                        <a:pt x="5257" y="5227"/>
                        <a:pt x="5252" y="5327"/>
                      </a:cubicBezTo>
                      <a:cubicBezTo>
                        <a:pt x="5200" y="6804"/>
                        <a:pt x="5484" y="8301"/>
                        <a:pt x="6055" y="9663"/>
                      </a:cubicBezTo>
                      <a:cubicBezTo>
                        <a:pt x="6215" y="10043"/>
                        <a:pt x="6393" y="10415"/>
                        <a:pt x="6596" y="10776"/>
                      </a:cubicBezTo>
                      <a:cubicBezTo>
                        <a:pt x="6696" y="10953"/>
                        <a:pt x="6789" y="11142"/>
                        <a:pt x="6974" y="11245"/>
                      </a:cubicBezTo>
                      <a:cubicBezTo>
                        <a:pt x="7040" y="11282"/>
                        <a:pt x="7106" y="11299"/>
                        <a:pt x="7169" y="11299"/>
                      </a:cubicBezTo>
                      <a:cubicBezTo>
                        <a:pt x="7300" y="11299"/>
                        <a:pt x="7421" y="11227"/>
                        <a:pt x="7506" y="11106"/>
                      </a:cubicBezTo>
                      <a:cubicBezTo>
                        <a:pt x="7641" y="10914"/>
                        <a:pt x="7451" y="10683"/>
                        <a:pt x="7253" y="10682"/>
                      </a:cubicBezTo>
                      <a:cubicBezTo>
                        <a:pt x="7245" y="10665"/>
                        <a:pt x="7221" y="10642"/>
                        <a:pt x="7206" y="10617"/>
                      </a:cubicBezTo>
                      <a:cubicBezTo>
                        <a:pt x="7166" y="10548"/>
                        <a:pt x="7126" y="10479"/>
                        <a:pt x="7087" y="10410"/>
                      </a:cubicBezTo>
                      <a:cubicBezTo>
                        <a:pt x="7004" y="10261"/>
                        <a:pt x="6925" y="10109"/>
                        <a:pt x="6850" y="9956"/>
                      </a:cubicBezTo>
                      <a:cubicBezTo>
                        <a:pt x="6705" y="9664"/>
                        <a:pt x="6576" y="9364"/>
                        <a:pt x="6462" y="9058"/>
                      </a:cubicBezTo>
                      <a:cubicBezTo>
                        <a:pt x="6232" y="8440"/>
                        <a:pt x="6056" y="7801"/>
                        <a:pt x="5941" y="7152"/>
                      </a:cubicBezTo>
                      <a:cubicBezTo>
                        <a:pt x="5816" y="6451"/>
                        <a:pt x="5786" y="5751"/>
                        <a:pt x="5808" y="5052"/>
                      </a:cubicBezTo>
                      <a:lnTo>
                        <a:pt x="5808" y="5052"/>
                      </a:lnTo>
                      <a:cubicBezTo>
                        <a:pt x="5838" y="5052"/>
                        <a:pt x="5868" y="5052"/>
                        <a:pt x="5898" y="5052"/>
                      </a:cubicBezTo>
                      <a:cubicBezTo>
                        <a:pt x="6571" y="5052"/>
                        <a:pt x="7239" y="4973"/>
                        <a:pt x="7869" y="4817"/>
                      </a:cubicBezTo>
                      <a:cubicBezTo>
                        <a:pt x="8349" y="4699"/>
                        <a:pt x="8814" y="4537"/>
                        <a:pt x="9266" y="4341"/>
                      </a:cubicBezTo>
                      <a:cubicBezTo>
                        <a:pt x="9680" y="4160"/>
                        <a:pt x="10220" y="3950"/>
                        <a:pt x="10492" y="3575"/>
                      </a:cubicBezTo>
                      <a:cubicBezTo>
                        <a:pt x="10607" y="3417"/>
                        <a:pt x="10443" y="3242"/>
                        <a:pt x="10282" y="3242"/>
                      </a:cubicBezTo>
                      <a:cubicBezTo>
                        <a:pt x="10267" y="3242"/>
                        <a:pt x="10253" y="3243"/>
                        <a:pt x="10239" y="3246"/>
                      </a:cubicBezTo>
                      <a:lnTo>
                        <a:pt x="10239" y="3247"/>
                      </a:lnTo>
                      <a:cubicBezTo>
                        <a:pt x="10042" y="3287"/>
                        <a:pt x="9875" y="3401"/>
                        <a:pt x="9700" y="3497"/>
                      </a:cubicBezTo>
                      <a:cubicBezTo>
                        <a:pt x="9523" y="3592"/>
                        <a:pt x="9344" y="3684"/>
                        <a:pt x="9163" y="3769"/>
                      </a:cubicBezTo>
                      <a:cubicBezTo>
                        <a:pt x="8792" y="3944"/>
                        <a:pt x="8405" y="4086"/>
                        <a:pt x="8012" y="4200"/>
                      </a:cubicBezTo>
                      <a:cubicBezTo>
                        <a:pt x="7304" y="4406"/>
                        <a:pt x="6572" y="4513"/>
                        <a:pt x="5836" y="4518"/>
                      </a:cubicBezTo>
                      <a:cubicBezTo>
                        <a:pt x="5869" y="4014"/>
                        <a:pt x="5924" y="3512"/>
                        <a:pt x="5986" y="3007"/>
                      </a:cubicBezTo>
                      <a:cubicBezTo>
                        <a:pt x="6090" y="2155"/>
                        <a:pt x="6172" y="1303"/>
                        <a:pt x="6274" y="452"/>
                      </a:cubicBezTo>
                      <a:cubicBezTo>
                        <a:pt x="6286" y="351"/>
                        <a:pt x="6195" y="295"/>
                        <a:pt x="6106" y="295"/>
                      </a:cubicBezTo>
                      <a:cubicBezTo>
                        <a:pt x="6086" y="295"/>
                        <a:pt x="6066" y="298"/>
                        <a:pt x="6047" y="304"/>
                      </a:cubicBezTo>
                      <a:cubicBezTo>
                        <a:pt x="6046" y="279"/>
                        <a:pt x="6046" y="255"/>
                        <a:pt x="6046" y="230"/>
                      </a:cubicBezTo>
                      <a:cubicBezTo>
                        <a:pt x="6041" y="77"/>
                        <a:pt x="5920" y="0"/>
                        <a:pt x="58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0" name="Google Shape;260;p9"/>
            <p:cNvGrpSpPr/>
            <p:nvPr/>
          </p:nvGrpSpPr>
          <p:grpSpPr>
            <a:xfrm>
              <a:off x="7701793" y="4202030"/>
              <a:ext cx="640222" cy="972980"/>
              <a:chOff x="3097800" y="3344625"/>
              <a:chExt cx="409375" cy="622150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3097800" y="3344625"/>
                <a:ext cx="409375" cy="622150"/>
              </a:xfrm>
              <a:custGeom>
                <a:avLst/>
                <a:gdLst/>
                <a:ahLst/>
                <a:cxnLst/>
                <a:rect l="l" t="t" r="r" b="b"/>
                <a:pathLst>
                  <a:path w="16375" h="24886" extrusionOk="0">
                    <a:moveTo>
                      <a:pt x="13320" y="1"/>
                    </a:moveTo>
                    <a:cubicBezTo>
                      <a:pt x="11030" y="3706"/>
                      <a:pt x="11308" y="11884"/>
                      <a:pt x="11308" y="11884"/>
                    </a:cubicBezTo>
                    <a:cubicBezTo>
                      <a:pt x="11308" y="11884"/>
                      <a:pt x="7976" y="2517"/>
                      <a:pt x="6033" y="1119"/>
                    </a:cubicBezTo>
                    <a:lnTo>
                      <a:pt x="6033" y="1119"/>
                    </a:lnTo>
                    <a:cubicBezTo>
                      <a:pt x="4853" y="3356"/>
                      <a:pt x="6172" y="12164"/>
                      <a:pt x="6172" y="12164"/>
                    </a:cubicBezTo>
                    <a:cubicBezTo>
                      <a:pt x="6172" y="12164"/>
                      <a:pt x="4506" y="8179"/>
                      <a:pt x="689" y="6152"/>
                    </a:cubicBezTo>
                    <a:lnTo>
                      <a:pt x="689" y="6152"/>
                    </a:lnTo>
                    <a:cubicBezTo>
                      <a:pt x="1" y="12596"/>
                      <a:pt x="5791" y="24671"/>
                      <a:pt x="5892" y="24883"/>
                    </a:cubicBezTo>
                    <a:lnTo>
                      <a:pt x="5892" y="24883"/>
                    </a:lnTo>
                    <a:cubicBezTo>
                      <a:pt x="5896" y="24746"/>
                      <a:pt x="16178" y="24731"/>
                      <a:pt x="16178" y="24731"/>
                    </a:cubicBezTo>
                    <a:cubicBezTo>
                      <a:pt x="16178" y="24731"/>
                      <a:pt x="16374" y="4894"/>
                      <a:pt x="13320" y="1"/>
                    </a:cubicBezTo>
                    <a:close/>
                    <a:moveTo>
                      <a:pt x="5892" y="24883"/>
                    </a:moveTo>
                    <a:cubicBezTo>
                      <a:pt x="5892" y="24884"/>
                      <a:pt x="5893" y="24885"/>
                      <a:pt x="5894" y="24886"/>
                    </a:cubicBezTo>
                    <a:cubicBezTo>
                      <a:pt x="5894" y="24886"/>
                      <a:pt x="5893" y="24885"/>
                      <a:pt x="5892" y="248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134625" y="3547325"/>
                <a:ext cx="149400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15227" extrusionOk="0">
                    <a:moveTo>
                      <a:pt x="437" y="1"/>
                    </a:moveTo>
                    <a:cubicBezTo>
                      <a:pt x="402" y="1"/>
                      <a:pt x="368" y="28"/>
                      <a:pt x="383" y="71"/>
                    </a:cubicBezTo>
                    <a:cubicBezTo>
                      <a:pt x="782" y="1224"/>
                      <a:pt x="1184" y="2375"/>
                      <a:pt x="1588" y="3526"/>
                    </a:cubicBezTo>
                    <a:cubicBezTo>
                      <a:pt x="1140" y="3152"/>
                      <a:pt x="655" y="2824"/>
                      <a:pt x="163" y="2513"/>
                    </a:cubicBezTo>
                    <a:cubicBezTo>
                      <a:pt x="147" y="2504"/>
                      <a:pt x="133" y="2500"/>
                      <a:pt x="119" y="2500"/>
                    </a:cubicBezTo>
                    <a:cubicBezTo>
                      <a:pt x="47" y="2500"/>
                      <a:pt x="1" y="2610"/>
                      <a:pt x="77" y="2661"/>
                    </a:cubicBezTo>
                    <a:cubicBezTo>
                      <a:pt x="643" y="3044"/>
                      <a:pt x="1172" y="3475"/>
                      <a:pt x="1704" y="3906"/>
                    </a:cubicBezTo>
                    <a:cubicBezTo>
                      <a:pt x="1711" y="3911"/>
                      <a:pt x="1719" y="3915"/>
                      <a:pt x="1726" y="3920"/>
                    </a:cubicBezTo>
                    <a:cubicBezTo>
                      <a:pt x="1965" y="4600"/>
                      <a:pt x="2203" y="5280"/>
                      <a:pt x="2446" y="5959"/>
                    </a:cubicBezTo>
                    <a:cubicBezTo>
                      <a:pt x="3143" y="7919"/>
                      <a:pt x="3835" y="9881"/>
                      <a:pt x="4534" y="11839"/>
                    </a:cubicBezTo>
                    <a:cubicBezTo>
                      <a:pt x="4928" y="12943"/>
                      <a:pt x="5310" y="14051"/>
                      <a:pt x="5723" y="15147"/>
                    </a:cubicBezTo>
                    <a:cubicBezTo>
                      <a:pt x="5743" y="15202"/>
                      <a:pt x="5791" y="15227"/>
                      <a:pt x="5837" y="15227"/>
                    </a:cubicBezTo>
                    <a:cubicBezTo>
                      <a:pt x="5907" y="15227"/>
                      <a:pt x="5975" y="15172"/>
                      <a:pt x="5946" y="15086"/>
                    </a:cubicBezTo>
                    <a:cubicBezTo>
                      <a:pt x="5274" y="13117"/>
                      <a:pt x="4547" y="11166"/>
                      <a:pt x="3837" y="9211"/>
                    </a:cubicBezTo>
                    <a:cubicBezTo>
                      <a:pt x="3183" y="7413"/>
                      <a:pt x="2536" y="5614"/>
                      <a:pt x="1886" y="3817"/>
                    </a:cubicBezTo>
                    <a:cubicBezTo>
                      <a:pt x="1924" y="3464"/>
                      <a:pt x="2003" y="3110"/>
                      <a:pt x="2083" y="2765"/>
                    </a:cubicBezTo>
                    <a:cubicBezTo>
                      <a:pt x="2125" y="2591"/>
                      <a:pt x="2168" y="2419"/>
                      <a:pt x="2215" y="2247"/>
                    </a:cubicBezTo>
                    <a:cubicBezTo>
                      <a:pt x="2258" y="2091"/>
                      <a:pt x="2342" y="1912"/>
                      <a:pt x="2340" y="1750"/>
                    </a:cubicBezTo>
                    <a:cubicBezTo>
                      <a:pt x="2339" y="1707"/>
                      <a:pt x="2309" y="1686"/>
                      <a:pt x="2276" y="1686"/>
                    </a:cubicBezTo>
                    <a:cubicBezTo>
                      <a:pt x="2254" y="1686"/>
                      <a:pt x="2231" y="1696"/>
                      <a:pt x="2215" y="1716"/>
                    </a:cubicBezTo>
                    <a:cubicBezTo>
                      <a:pt x="2118" y="1843"/>
                      <a:pt x="2083" y="2046"/>
                      <a:pt x="2037" y="2197"/>
                    </a:cubicBezTo>
                    <a:cubicBezTo>
                      <a:pt x="1982" y="2374"/>
                      <a:pt x="1933" y="2553"/>
                      <a:pt x="1890" y="2732"/>
                    </a:cubicBezTo>
                    <a:cubicBezTo>
                      <a:pt x="1833" y="2964"/>
                      <a:pt x="1789" y="3197"/>
                      <a:pt x="1746" y="3431"/>
                    </a:cubicBezTo>
                    <a:cubicBezTo>
                      <a:pt x="1735" y="3400"/>
                      <a:pt x="1724" y="3370"/>
                      <a:pt x="1713" y="3339"/>
                    </a:cubicBezTo>
                    <a:cubicBezTo>
                      <a:pt x="1314" y="2237"/>
                      <a:pt x="901" y="1140"/>
                      <a:pt x="494" y="40"/>
                    </a:cubicBezTo>
                    <a:cubicBezTo>
                      <a:pt x="484" y="13"/>
                      <a:pt x="461" y="1"/>
                      <a:pt x="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251350" y="3453625"/>
                <a:ext cx="131825" cy="460600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8424" extrusionOk="0">
                    <a:moveTo>
                      <a:pt x="431" y="0"/>
                    </a:moveTo>
                    <a:cubicBezTo>
                      <a:pt x="394" y="0"/>
                      <a:pt x="353" y="32"/>
                      <a:pt x="363" y="82"/>
                    </a:cubicBezTo>
                    <a:cubicBezTo>
                      <a:pt x="606" y="1266"/>
                      <a:pt x="861" y="2446"/>
                      <a:pt x="1127" y="3624"/>
                    </a:cubicBezTo>
                    <a:cubicBezTo>
                      <a:pt x="798" y="3350"/>
                      <a:pt x="467" y="3078"/>
                      <a:pt x="139" y="2802"/>
                    </a:cubicBezTo>
                    <a:cubicBezTo>
                      <a:pt x="126" y="2791"/>
                      <a:pt x="111" y="2786"/>
                      <a:pt x="98" y="2786"/>
                    </a:cubicBezTo>
                    <a:cubicBezTo>
                      <a:pt x="46" y="2786"/>
                      <a:pt x="1" y="2850"/>
                      <a:pt x="49" y="2892"/>
                    </a:cubicBezTo>
                    <a:cubicBezTo>
                      <a:pt x="423" y="3213"/>
                      <a:pt x="792" y="3539"/>
                      <a:pt x="1165" y="3861"/>
                    </a:cubicBezTo>
                    <a:cubicBezTo>
                      <a:pt x="1171" y="3867"/>
                      <a:pt x="1177" y="3869"/>
                      <a:pt x="1183" y="3872"/>
                    </a:cubicBezTo>
                    <a:cubicBezTo>
                      <a:pt x="1443" y="5014"/>
                      <a:pt x="1712" y="6154"/>
                      <a:pt x="1993" y="7290"/>
                    </a:cubicBezTo>
                    <a:cubicBezTo>
                      <a:pt x="2042" y="7487"/>
                      <a:pt x="2093" y="7684"/>
                      <a:pt x="2143" y="7880"/>
                    </a:cubicBezTo>
                    <a:cubicBezTo>
                      <a:pt x="1600" y="7412"/>
                      <a:pt x="1052" y="6949"/>
                      <a:pt x="503" y="6488"/>
                    </a:cubicBezTo>
                    <a:cubicBezTo>
                      <a:pt x="489" y="6476"/>
                      <a:pt x="473" y="6471"/>
                      <a:pt x="458" y="6471"/>
                    </a:cubicBezTo>
                    <a:cubicBezTo>
                      <a:pt x="402" y="6471"/>
                      <a:pt x="354" y="6539"/>
                      <a:pt x="406" y="6585"/>
                    </a:cubicBezTo>
                    <a:cubicBezTo>
                      <a:pt x="983" y="7095"/>
                      <a:pt x="1558" y="7607"/>
                      <a:pt x="2137" y="8114"/>
                    </a:cubicBezTo>
                    <a:cubicBezTo>
                      <a:pt x="2156" y="8131"/>
                      <a:pt x="2180" y="8137"/>
                      <a:pt x="2202" y="8137"/>
                    </a:cubicBezTo>
                    <a:cubicBezTo>
                      <a:pt x="2204" y="8137"/>
                      <a:pt x="2206" y="8137"/>
                      <a:pt x="2208" y="8136"/>
                    </a:cubicBezTo>
                    <a:cubicBezTo>
                      <a:pt x="2735" y="10226"/>
                      <a:pt x="3295" y="12307"/>
                      <a:pt x="3888" y="14380"/>
                    </a:cubicBezTo>
                    <a:cubicBezTo>
                      <a:pt x="4076" y="15037"/>
                      <a:pt x="4268" y="15694"/>
                      <a:pt x="4464" y="16350"/>
                    </a:cubicBezTo>
                    <a:cubicBezTo>
                      <a:pt x="4664" y="17020"/>
                      <a:pt x="4856" y="17697"/>
                      <a:pt x="5081" y="18361"/>
                    </a:cubicBezTo>
                    <a:cubicBezTo>
                      <a:pt x="5096" y="18405"/>
                      <a:pt x="5132" y="18424"/>
                      <a:pt x="5167" y="18424"/>
                    </a:cubicBezTo>
                    <a:cubicBezTo>
                      <a:pt x="5220" y="18424"/>
                      <a:pt x="5273" y="18381"/>
                      <a:pt x="5254" y="18313"/>
                    </a:cubicBezTo>
                    <a:cubicBezTo>
                      <a:pt x="4929" y="17125"/>
                      <a:pt x="4554" y="15951"/>
                      <a:pt x="4214" y="14768"/>
                    </a:cubicBezTo>
                    <a:cubicBezTo>
                      <a:pt x="3874" y="13585"/>
                      <a:pt x="3543" y="12399"/>
                      <a:pt x="3222" y="11209"/>
                    </a:cubicBezTo>
                    <a:cubicBezTo>
                      <a:pt x="2923" y="10099"/>
                      <a:pt x="2634" y="8986"/>
                      <a:pt x="2352" y="7872"/>
                    </a:cubicBezTo>
                    <a:cubicBezTo>
                      <a:pt x="2484" y="7453"/>
                      <a:pt x="2617" y="7035"/>
                      <a:pt x="2747" y="6616"/>
                    </a:cubicBezTo>
                    <a:cubicBezTo>
                      <a:pt x="2898" y="6130"/>
                      <a:pt x="3062" y="5646"/>
                      <a:pt x="3185" y="5153"/>
                    </a:cubicBezTo>
                    <a:cubicBezTo>
                      <a:pt x="3198" y="5102"/>
                      <a:pt x="3161" y="5072"/>
                      <a:pt x="3123" y="5072"/>
                    </a:cubicBezTo>
                    <a:cubicBezTo>
                      <a:pt x="3097" y="5072"/>
                      <a:pt x="3070" y="5086"/>
                      <a:pt x="3058" y="5118"/>
                    </a:cubicBezTo>
                    <a:cubicBezTo>
                      <a:pt x="2876" y="5593"/>
                      <a:pt x="2731" y="6083"/>
                      <a:pt x="2575" y="6569"/>
                    </a:cubicBezTo>
                    <a:cubicBezTo>
                      <a:pt x="2472" y="6892"/>
                      <a:pt x="2370" y="7215"/>
                      <a:pt x="2268" y="7539"/>
                    </a:cubicBezTo>
                    <a:cubicBezTo>
                      <a:pt x="2094" y="6852"/>
                      <a:pt x="1925" y="6166"/>
                      <a:pt x="1757" y="5479"/>
                    </a:cubicBezTo>
                    <a:cubicBezTo>
                      <a:pt x="1765" y="5471"/>
                      <a:pt x="1770" y="5461"/>
                      <a:pt x="1774" y="5449"/>
                    </a:cubicBezTo>
                    <a:cubicBezTo>
                      <a:pt x="1893" y="5081"/>
                      <a:pt x="2028" y="4717"/>
                      <a:pt x="2182" y="4361"/>
                    </a:cubicBezTo>
                    <a:cubicBezTo>
                      <a:pt x="2254" y="4192"/>
                      <a:pt x="2330" y="4025"/>
                      <a:pt x="2410" y="3859"/>
                    </a:cubicBezTo>
                    <a:cubicBezTo>
                      <a:pt x="2491" y="3692"/>
                      <a:pt x="2600" y="3522"/>
                      <a:pt x="2651" y="3343"/>
                    </a:cubicBezTo>
                    <a:cubicBezTo>
                      <a:pt x="2664" y="3300"/>
                      <a:pt x="2625" y="3260"/>
                      <a:pt x="2586" y="3260"/>
                    </a:cubicBezTo>
                    <a:cubicBezTo>
                      <a:pt x="2571" y="3260"/>
                      <a:pt x="2556" y="3266"/>
                      <a:pt x="2544" y="3280"/>
                    </a:cubicBezTo>
                    <a:cubicBezTo>
                      <a:pt x="2423" y="3421"/>
                      <a:pt x="2348" y="3608"/>
                      <a:pt x="2269" y="3776"/>
                    </a:cubicBezTo>
                    <a:cubicBezTo>
                      <a:pt x="2184" y="3954"/>
                      <a:pt x="2103" y="4134"/>
                      <a:pt x="2026" y="4315"/>
                    </a:cubicBezTo>
                    <a:cubicBezTo>
                      <a:pt x="1904" y="4608"/>
                      <a:pt x="1793" y="4903"/>
                      <a:pt x="1690" y="5203"/>
                    </a:cubicBezTo>
                    <a:cubicBezTo>
                      <a:pt x="1601" y="4834"/>
                      <a:pt x="1511" y="4465"/>
                      <a:pt x="1423" y="4096"/>
                    </a:cubicBezTo>
                    <a:cubicBezTo>
                      <a:pt x="1101" y="2749"/>
                      <a:pt x="787" y="1400"/>
                      <a:pt x="487" y="47"/>
                    </a:cubicBezTo>
                    <a:cubicBezTo>
                      <a:pt x="480" y="14"/>
                      <a:pt x="45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3402150" y="3421750"/>
                <a:ext cx="58000" cy="4598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8394" extrusionOk="0">
                    <a:moveTo>
                      <a:pt x="1021" y="1"/>
                    </a:moveTo>
                    <a:cubicBezTo>
                      <a:pt x="992" y="1"/>
                      <a:pt x="962" y="19"/>
                      <a:pt x="959" y="57"/>
                    </a:cubicBezTo>
                    <a:cubicBezTo>
                      <a:pt x="899" y="800"/>
                      <a:pt x="884" y="1544"/>
                      <a:pt x="898" y="2289"/>
                    </a:cubicBezTo>
                    <a:cubicBezTo>
                      <a:pt x="892" y="2277"/>
                      <a:pt x="887" y="2265"/>
                      <a:pt x="882" y="2254"/>
                    </a:cubicBezTo>
                    <a:cubicBezTo>
                      <a:pt x="835" y="2154"/>
                      <a:pt x="783" y="2058"/>
                      <a:pt x="724" y="1967"/>
                    </a:cubicBezTo>
                    <a:cubicBezTo>
                      <a:pt x="607" y="1783"/>
                      <a:pt x="467" y="1614"/>
                      <a:pt x="309" y="1465"/>
                    </a:cubicBezTo>
                    <a:cubicBezTo>
                      <a:pt x="290" y="1447"/>
                      <a:pt x="269" y="1440"/>
                      <a:pt x="248" y="1440"/>
                    </a:cubicBezTo>
                    <a:cubicBezTo>
                      <a:pt x="177" y="1440"/>
                      <a:pt x="115" y="1531"/>
                      <a:pt x="180" y="1594"/>
                    </a:cubicBezTo>
                    <a:cubicBezTo>
                      <a:pt x="326" y="1734"/>
                      <a:pt x="454" y="1890"/>
                      <a:pt x="561" y="2062"/>
                    </a:cubicBezTo>
                    <a:cubicBezTo>
                      <a:pt x="614" y="2148"/>
                      <a:pt x="662" y="2237"/>
                      <a:pt x="704" y="2328"/>
                    </a:cubicBezTo>
                    <a:cubicBezTo>
                      <a:pt x="747" y="2421"/>
                      <a:pt x="773" y="2525"/>
                      <a:pt x="823" y="2614"/>
                    </a:cubicBezTo>
                    <a:cubicBezTo>
                      <a:pt x="839" y="2642"/>
                      <a:pt x="869" y="2655"/>
                      <a:pt x="900" y="2655"/>
                    </a:cubicBezTo>
                    <a:cubicBezTo>
                      <a:pt x="902" y="2655"/>
                      <a:pt x="905" y="2655"/>
                      <a:pt x="907" y="2655"/>
                    </a:cubicBezTo>
                    <a:cubicBezTo>
                      <a:pt x="953" y="4159"/>
                      <a:pt x="1102" y="5661"/>
                      <a:pt x="1217" y="7156"/>
                    </a:cubicBezTo>
                    <a:cubicBezTo>
                      <a:pt x="1345" y="8813"/>
                      <a:pt x="1478" y="10471"/>
                      <a:pt x="1611" y="12128"/>
                    </a:cubicBezTo>
                    <a:cubicBezTo>
                      <a:pt x="1599" y="12112"/>
                      <a:pt x="1587" y="12096"/>
                      <a:pt x="1577" y="12081"/>
                    </a:cubicBezTo>
                    <a:cubicBezTo>
                      <a:pt x="1524" y="12007"/>
                      <a:pt x="1469" y="11935"/>
                      <a:pt x="1414" y="11863"/>
                    </a:cubicBezTo>
                    <a:cubicBezTo>
                      <a:pt x="1294" y="11708"/>
                      <a:pt x="1165" y="11562"/>
                      <a:pt x="1029" y="11421"/>
                    </a:cubicBezTo>
                    <a:cubicBezTo>
                      <a:pt x="763" y="11145"/>
                      <a:pt x="468" y="10896"/>
                      <a:pt x="154" y="10676"/>
                    </a:cubicBezTo>
                    <a:cubicBezTo>
                      <a:pt x="139" y="10666"/>
                      <a:pt x="124" y="10661"/>
                      <a:pt x="110" y="10661"/>
                    </a:cubicBezTo>
                    <a:cubicBezTo>
                      <a:pt x="44" y="10661"/>
                      <a:pt x="0" y="10768"/>
                      <a:pt x="71" y="10819"/>
                    </a:cubicBezTo>
                    <a:cubicBezTo>
                      <a:pt x="372" y="11040"/>
                      <a:pt x="651" y="11291"/>
                      <a:pt x="904" y="11568"/>
                    </a:cubicBezTo>
                    <a:cubicBezTo>
                      <a:pt x="1026" y="11702"/>
                      <a:pt x="1143" y="11842"/>
                      <a:pt x="1254" y="11988"/>
                    </a:cubicBezTo>
                    <a:cubicBezTo>
                      <a:pt x="1311" y="12064"/>
                      <a:pt x="1366" y="12142"/>
                      <a:pt x="1421" y="12221"/>
                    </a:cubicBezTo>
                    <a:cubicBezTo>
                      <a:pt x="1475" y="12299"/>
                      <a:pt x="1518" y="12377"/>
                      <a:pt x="1595" y="12435"/>
                    </a:cubicBezTo>
                    <a:cubicBezTo>
                      <a:pt x="1609" y="12446"/>
                      <a:pt x="1622" y="12449"/>
                      <a:pt x="1636" y="12449"/>
                    </a:cubicBezTo>
                    <a:cubicBezTo>
                      <a:pt x="1686" y="13059"/>
                      <a:pt x="1735" y="13669"/>
                      <a:pt x="1784" y="14280"/>
                    </a:cubicBezTo>
                    <a:cubicBezTo>
                      <a:pt x="1838" y="14941"/>
                      <a:pt x="1892" y="15601"/>
                      <a:pt x="1947" y="16262"/>
                    </a:cubicBezTo>
                    <a:cubicBezTo>
                      <a:pt x="2003" y="16940"/>
                      <a:pt x="2043" y="17621"/>
                      <a:pt x="2120" y="18297"/>
                    </a:cubicBezTo>
                    <a:cubicBezTo>
                      <a:pt x="2127" y="18360"/>
                      <a:pt x="2179" y="18393"/>
                      <a:pt x="2228" y="18393"/>
                    </a:cubicBezTo>
                    <a:cubicBezTo>
                      <a:pt x="2275" y="18393"/>
                      <a:pt x="2320" y="18362"/>
                      <a:pt x="2317" y="18297"/>
                    </a:cubicBezTo>
                    <a:cubicBezTo>
                      <a:pt x="2257" y="17105"/>
                      <a:pt x="2132" y="15913"/>
                      <a:pt x="2037" y="14723"/>
                    </a:cubicBezTo>
                    <a:lnTo>
                      <a:pt x="2036" y="14723"/>
                    </a:lnTo>
                    <a:cubicBezTo>
                      <a:pt x="1941" y="13540"/>
                      <a:pt x="1845" y="12357"/>
                      <a:pt x="1749" y="11174"/>
                    </a:cubicBezTo>
                    <a:cubicBezTo>
                      <a:pt x="1557" y="8801"/>
                      <a:pt x="1334" y="6431"/>
                      <a:pt x="1155" y="4058"/>
                    </a:cubicBezTo>
                    <a:cubicBezTo>
                      <a:pt x="1151" y="4008"/>
                      <a:pt x="1147" y="3958"/>
                      <a:pt x="1143" y="3908"/>
                    </a:cubicBezTo>
                    <a:cubicBezTo>
                      <a:pt x="1144" y="3907"/>
                      <a:pt x="1145" y="3906"/>
                      <a:pt x="1146" y="3904"/>
                    </a:cubicBezTo>
                    <a:cubicBezTo>
                      <a:pt x="1357" y="3636"/>
                      <a:pt x="1548" y="3352"/>
                      <a:pt x="1714" y="3053"/>
                    </a:cubicBezTo>
                    <a:cubicBezTo>
                      <a:pt x="1796" y="2904"/>
                      <a:pt x="1872" y="2752"/>
                      <a:pt x="1941" y="2598"/>
                    </a:cubicBezTo>
                    <a:cubicBezTo>
                      <a:pt x="1975" y="2523"/>
                      <a:pt x="2009" y="2447"/>
                      <a:pt x="2039" y="2371"/>
                    </a:cubicBezTo>
                    <a:cubicBezTo>
                      <a:pt x="2067" y="2295"/>
                      <a:pt x="2107" y="2217"/>
                      <a:pt x="2090" y="2136"/>
                    </a:cubicBezTo>
                    <a:cubicBezTo>
                      <a:pt x="2084" y="2110"/>
                      <a:pt x="2056" y="2089"/>
                      <a:pt x="2029" y="2089"/>
                    </a:cubicBezTo>
                    <a:cubicBezTo>
                      <a:pt x="2019" y="2089"/>
                      <a:pt x="2008" y="2092"/>
                      <a:pt x="2000" y="2099"/>
                    </a:cubicBezTo>
                    <a:cubicBezTo>
                      <a:pt x="1940" y="2143"/>
                      <a:pt x="1921" y="2209"/>
                      <a:pt x="1891" y="2276"/>
                    </a:cubicBezTo>
                    <a:cubicBezTo>
                      <a:pt x="1857" y="2354"/>
                      <a:pt x="1824" y="2431"/>
                      <a:pt x="1789" y="2509"/>
                    </a:cubicBezTo>
                    <a:cubicBezTo>
                      <a:pt x="1722" y="2659"/>
                      <a:pt x="1648" y="2807"/>
                      <a:pt x="1568" y="2950"/>
                    </a:cubicBezTo>
                    <a:cubicBezTo>
                      <a:pt x="1436" y="3191"/>
                      <a:pt x="1288" y="3422"/>
                      <a:pt x="1125" y="3643"/>
                    </a:cubicBezTo>
                    <a:cubicBezTo>
                      <a:pt x="1042" y="2449"/>
                      <a:pt x="1000" y="1251"/>
                      <a:pt x="1074" y="57"/>
                    </a:cubicBezTo>
                    <a:cubicBezTo>
                      <a:pt x="1077" y="19"/>
                      <a:pt x="1049" y="1"/>
                      <a:pt x="1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" name="Google Shape;265;p9"/>
            <p:cNvSpPr/>
            <p:nvPr/>
          </p:nvSpPr>
          <p:spPr>
            <a:xfrm>
              <a:off x="6706250" y="4774494"/>
              <a:ext cx="640216" cy="407600"/>
            </a:xfrm>
            <a:custGeom>
              <a:avLst/>
              <a:gdLst/>
              <a:ahLst/>
              <a:cxnLst/>
              <a:rect l="l" t="t" r="r" b="b"/>
              <a:pathLst>
                <a:path w="16208" h="10319" extrusionOk="0">
                  <a:moveTo>
                    <a:pt x="11059" y="1"/>
                  </a:moveTo>
                  <a:cubicBezTo>
                    <a:pt x="8962" y="2479"/>
                    <a:pt x="8199" y="6674"/>
                    <a:pt x="8199" y="6674"/>
                  </a:cubicBezTo>
                  <a:cubicBezTo>
                    <a:pt x="8199" y="6674"/>
                    <a:pt x="7437" y="1144"/>
                    <a:pt x="4767" y="382"/>
                  </a:cubicBezTo>
                  <a:lnTo>
                    <a:pt x="4767" y="382"/>
                  </a:lnTo>
                  <a:cubicBezTo>
                    <a:pt x="3242" y="4005"/>
                    <a:pt x="4958" y="7055"/>
                    <a:pt x="4958" y="7055"/>
                  </a:cubicBezTo>
                  <a:cubicBezTo>
                    <a:pt x="4958" y="7055"/>
                    <a:pt x="2661" y="5906"/>
                    <a:pt x="990" y="5906"/>
                  </a:cubicBezTo>
                  <a:cubicBezTo>
                    <a:pt x="619" y="5906"/>
                    <a:pt x="278" y="5963"/>
                    <a:pt x="1" y="6102"/>
                  </a:cubicBezTo>
                  <a:cubicBezTo>
                    <a:pt x="1" y="6102"/>
                    <a:pt x="2987" y="10319"/>
                    <a:pt x="7612" y="10319"/>
                  </a:cubicBezTo>
                  <a:cubicBezTo>
                    <a:pt x="7805" y="10319"/>
                    <a:pt x="8001" y="10311"/>
                    <a:pt x="8199" y="10296"/>
                  </a:cubicBezTo>
                  <a:cubicBezTo>
                    <a:pt x="13157" y="9914"/>
                    <a:pt x="16207" y="5339"/>
                    <a:pt x="16207" y="5339"/>
                  </a:cubicBezTo>
                  <a:cubicBezTo>
                    <a:pt x="16207" y="5339"/>
                    <a:pt x="15911" y="5296"/>
                    <a:pt x="15453" y="5296"/>
                  </a:cubicBezTo>
                  <a:cubicBezTo>
                    <a:pt x="14546" y="5296"/>
                    <a:pt x="13003" y="5462"/>
                    <a:pt x="11862" y="6448"/>
                  </a:cubicBezTo>
                  <a:lnTo>
                    <a:pt x="11862" y="6448"/>
                  </a:lnTo>
                  <a:cubicBezTo>
                    <a:pt x="12252" y="5970"/>
                    <a:pt x="12901" y="1474"/>
                    <a:pt x="1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6380825" y="4993850"/>
              <a:ext cx="325425" cy="181150"/>
            </a:xfrm>
            <a:custGeom>
              <a:avLst/>
              <a:gdLst/>
              <a:ahLst/>
              <a:cxnLst/>
              <a:rect l="l" t="t" r="r" b="b"/>
              <a:pathLst>
                <a:path w="13017" h="7246" extrusionOk="0">
                  <a:moveTo>
                    <a:pt x="3939" y="0"/>
                  </a:moveTo>
                  <a:lnTo>
                    <a:pt x="3768" y="4485"/>
                  </a:lnTo>
                  <a:lnTo>
                    <a:pt x="0" y="1898"/>
                  </a:lnTo>
                  <a:lnTo>
                    <a:pt x="3597" y="6900"/>
                  </a:lnTo>
                  <a:lnTo>
                    <a:pt x="7193" y="7245"/>
                  </a:lnTo>
                  <a:lnTo>
                    <a:pt x="13017" y="2415"/>
                  </a:lnTo>
                  <a:lnTo>
                    <a:pt x="13017" y="2415"/>
                  </a:lnTo>
                  <a:lnTo>
                    <a:pt x="7879" y="4312"/>
                  </a:lnTo>
                  <a:lnTo>
                    <a:pt x="9078" y="172"/>
                  </a:lnTo>
                  <a:lnTo>
                    <a:pt x="5652" y="4140"/>
                  </a:lnTo>
                  <a:lnTo>
                    <a:pt x="3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8697350" y="4780055"/>
              <a:ext cx="391649" cy="372551"/>
            </a:xfrm>
            <a:custGeom>
              <a:avLst/>
              <a:gdLst/>
              <a:ahLst/>
              <a:cxnLst/>
              <a:rect l="l" t="t" r="r" b="b"/>
              <a:pathLst>
                <a:path w="9249" h="8798" extrusionOk="0">
                  <a:moveTo>
                    <a:pt x="3939" y="1"/>
                  </a:moveTo>
                  <a:lnTo>
                    <a:pt x="2911" y="6556"/>
                  </a:lnTo>
                  <a:lnTo>
                    <a:pt x="0" y="3795"/>
                  </a:lnTo>
                  <a:lnTo>
                    <a:pt x="2227" y="8797"/>
                  </a:lnTo>
                  <a:lnTo>
                    <a:pt x="6337" y="8797"/>
                  </a:lnTo>
                  <a:lnTo>
                    <a:pt x="9248" y="4831"/>
                  </a:lnTo>
                  <a:lnTo>
                    <a:pt x="9248" y="4831"/>
                  </a:lnTo>
                  <a:lnTo>
                    <a:pt x="5824" y="6728"/>
                  </a:lnTo>
                  <a:lnTo>
                    <a:pt x="5824" y="6728"/>
                  </a:lnTo>
                  <a:lnTo>
                    <a:pt x="7022" y="1036"/>
                  </a:lnTo>
                  <a:lnTo>
                    <a:pt x="4281" y="5866"/>
                  </a:lnTo>
                  <a:lnTo>
                    <a:pt x="39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1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7"/>
          <p:cNvSpPr/>
          <p:nvPr/>
        </p:nvSpPr>
        <p:spPr>
          <a:xfrm>
            <a:off x="7843325" y="4535275"/>
            <a:ext cx="1385262" cy="608218"/>
          </a:xfrm>
          <a:custGeom>
            <a:avLst/>
            <a:gdLst/>
            <a:ahLst/>
            <a:cxnLst/>
            <a:rect l="l" t="t" r="r" b="b"/>
            <a:pathLst>
              <a:path w="16788" h="7371" extrusionOk="0">
                <a:moveTo>
                  <a:pt x="7387" y="1"/>
                </a:moveTo>
                <a:cubicBezTo>
                  <a:pt x="7204" y="1"/>
                  <a:pt x="7008" y="21"/>
                  <a:pt x="6798" y="66"/>
                </a:cubicBezTo>
                <a:cubicBezTo>
                  <a:pt x="3965" y="662"/>
                  <a:pt x="4710" y="4389"/>
                  <a:pt x="4710" y="4389"/>
                </a:cubicBezTo>
                <a:cubicBezTo>
                  <a:pt x="4710" y="4389"/>
                  <a:pt x="3888" y="4107"/>
                  <a:pt x="2937" y="4107"/>
                </a:cubicBezTo>
                <a:cubicBezTo>
                  <a:pt x="1597" y="4107"/>
                  <a:pt x="1" y="4668"/>
                  <a:pt x="89" y="7371"/>
                </a:cubicBezTo>
                <a:lnTo>
                  <a:pt x="15148" y="7371"/>
                </a:lnTo>
                <a:cubicBezTo>
                  <a:pt x="15148" y="7371"/>
                  <a:pt x="16788" y="3793"/>
                  <a:pt x="13209" y="2302"/>
                </a:cubicBezTo>
                <a:cubicBezTo>
                  <a:pt x="12707" y="2093"/>
                  <a:pt x="12272" y="2010"/>
                  <a:pt x="11897" y="2010"/>
                </a:cubicBezTo>
                <a:cubicBezTo>
                  <a:pt x="10478" y="2010"/>
                  <a:pt x="9929" y="3197"/>
                  <a:pt x="9929" y="3197"/>
                </a:cubicBezTo>
                <a:cubicBezTo>
                  <a:pt x="9929" y="3197"/>
                  <a:pt x="9674" y="1"/>
                  <a:pt x="73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7"/>
          <p:cNvSpPr/>
          <p:nvPr/>
        </p:nvSpPr>
        <p:spPr>
          <a:xfrm>
            <a:off x="0" y="4429955"/>
            <a:ext cx="1639054" cy="719649"/>
          </a:xfrm>
          <a:custGeom>
            <a:avLst/>
            <a:gdLst/>
            <a:ahLst/>
            <a:cxnLst/>
            <a:rect l="l" t="t" r="r" b="b"/>
            <a:pathLst>
              <a:path w="16788" h="7371" extrusionOk="0">
                <a:moveTo>
                  <a:pt x="7387" y="0"/>
                </a:moveTo>
                <a:cubicBezTo>
                  <a:pt x="7204" y="0"/>
                  <a:pt x="7007" y="21"/>
                  <a:pt x="6797" y="65"/>
                </a:cubicBezTo>
                <a:cubicBezTo>
                  <a:pt x="3964" y="661"/>
                  <a:pt x="4710" y="4389"/>
                  <a:pt x="4710" y="4389"/>
                </a:cubicBezTo>
                <a:cubicBezTo>
                  <a:pt x="4710" y="4389"/>
                  <a:pt x="3888" y="4106"/>
                  <a:pt x="2936" y="4106"/>
                </a:cubicBezTo>
                <a:cubicBezTo>
                  <a:pt x="1596" y="4106"/>
                  <a:pt x="0" y="4667"/>
                  <a:pt x="87" y="7370"/>
                </a:cubicBezTo>
                <a:lnTo>
                  <a:pt x="15148" y="7370"/>
                </a:lnTo>
                <a:cubicBezTo>
                  <a:pt x="15148" y="7370"/>
                  <a:pt x="16788" y="3792"/>
                  <a:pt x="13209" y="2301"/>
                </a:cubicBezTo>
                <a:cubicBezTo>
                  <a:pt x="12706" y="2092"/>
                  <a:pt x="12271" y="2009"/>
                  <a:pt x="11896" y="2009"/>
                </a:cubicBezTo>
                <a:cubicBezTo>
                  <a:pt x="10477" y="2009"/>
                  <a:pt x="9929" y="3195"/>
                  <a:pt x="9929" y="3195"/>
                </a:cubicBezTo>
                <a:cubicBezTo>
                  <a:pt x="9929" y="3195"/>
                  <a:pt x="9673" y="0"/>
                  <a:pt x="73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37"/>
          <p:cNvGrpSpPr/>
          <p:nvPr/>
        </p:nvGrpSpPr>
        <p:grpSpPr>
          <a:xfrm>
            <a:off x="141481" y="4131209"/>
            <a:ext cx="670106" cy="1018397"/>
            <a:chOff x="3097800" y="3344625"/>
            <a:chExt cx="409375" cy="622150"/>
          </a:xfrm>
        </p:grpSpPr>
        <p:sp>
          <p:nvSpPr>
            <p:cNvPr id="754" name="Google Shape;754;p37"/>
            <p:cNvSpPr/>
            <p:nvPr/>
          </p:nvSpPr>
          <p:spPr>
            <a:xfrm>
              <a:off x="3097800" y="3344625"/>
              <a:ext cx="409375" cy="622150"/>
            </a:xfrm>
            <a:custGeom>
              <a:avLst/>
              <a:gdLst/>
              <a:ahLst/>
              <a:cxnLst/>
              <a:rect l="l" t="t" r="r" b="b"/>
              <a:pathLst>
                <a:path w="16375" h="24886" extrusionOk="0">
                  <a:moveTo>
                    <a:pt x="13320" y="1"/>
                  </a:moveTo>
                  <a:cubicBezTo>
                    <a:pt x="11030" y="3706"/>
                    <a:pt x="11308" y="11884"/>
                    <a:pt x="11308" y="11884"/>
                  </a:cubicBezTo>
                  <a:cubicBezTo>
                    <a:pt x="11308" y="11884"/>
                    <a:pt x="7976" y="2517"/>
                    <a:pt x="6033" y="1119"/>
                  </a:cubicBezTo>
                  <a:lnTo>
                    <a:pt x="6033" y="1119"/>
                  </a:lnTo>
                  <a:cubicBezTo>
                    <a:pt x="4853" y="3356"/>
                    <a:pt x="6172" y="12164"/>
                    <a:pt x="6172" y="12164"/>
                  </a:cubicBezTo>
                  <a:cubicBezTo>
                    <a:pt x="6172" y="12164"/>
                    <a:pt x="4506" y="8179"/>
                    <a:pt x="689" y="6152"/>
                  </a:cubicBezTo>
                  <a:lnTo>
                    <a:pt x="689" y="6152"/>
                  </a:lnTo>
                  <a:cubicBezTo>
                    <a:pt x="1" y="12596"/>
                    <a:pt x="5791" y="24671"/>
                    <a:pt x="5892" y="24883"/>
                  </a:cubicBezTo>
                  <a:lnTo>
                    <a:pt x="5892" y="24883"/>
                  </a:lnTo>
                  <a:cubicBezTo>
                    <a:pt x="5896" y="24746"/>
                    <a:pt x="16178" y="24731"/>
                    <a:pt x="16178" y="24731"/>
                  </a:cubicBezTo>
                  <a:cubicBezTo>
                    <a:pt x="16178" y="24731"/>
                    <a:pt x="16374" y="4894"/>
                    <a:pt x="13320" y="1"/>
                  </a:cubicBezTo>
                  <a:close/>
                  <a:moveTo>
                    <a:pt x="5892" y="24883"/>
                  </a:moveTo>
                  <a:cubicBezTo>
                    <a:pt x="5892" y="24884"/>
                    <a:pt x="5893" y="24885"/>
                    <a:pt x="5894" y="24886"/>
                  </a:cubicBezTo>
                  <a:cubicBezTo>
                    <a:pt x="5894" y="24886"/>
                    <a:pt x="5893" y="24885"/>
                    <a:pt x="5892" y="24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3134625" y="3547325"/>
              <a:ext cx="149400" cy="380675"/>
            </a:xfrm>
            <a:custGeom>
              <a:avLst/>
              <a:gdLst/>
              <a:ahLst/>
              <a:cxnLst/>
              <a:rect l="l" t="t" r="r" b="b"/>
              <a:pathLst>
                <a:path w="5976" h="15227" extrusionOk="0">
                  <a:moveTo>
                    <a:pt x="437" y="1"/>
                  </a:moveTo>
                  <a:cubicBezTo>
                    <a:pt x="402" y="1"/>
                    <a:pt x="368" y="28"/>
                    <a:pt x="383" y="71"/>
                  </a:cubicBezTo>
                  <a:cubicBezTo>
                    <a:pt x="782" y="1224"/>
                    <a:pt x="1184" y="2375"/>
                    <a:pt x="1588" y="3526"/>
                  </a:cubicBezTo>
                  <a:cubicBezTo>
                    <a:pt x="1140" y="3152"/>
                    <a:pt x="655" y="2824"/>
                    <a:pt x="163" y="2513"/>
                  </a:cubicBezTo>
                  <a:cubicBezTo>
                    <a:pt x="147" y="2504"/>
                    <a:pt x="133" y="2500"/>
                    <a:pt x="119" y="2500"/>
                  </a:cubicBezTo>
                  <a:cubicBezTo>
                    <a:pt x="47" y="2500"/>
                    <a:pt x="1" y="2610"/>
                    <a:pt x="77" y="2661"/>
                  </a:cubicBezTo>
                  <a:cubicBezTo>
                    <a:pt x="643" y="3044"/>
                    <a:pt x="1172" y="3475"/>
                    <a:pt x="1704" y="3906"/>
                  </a:cubicBezTo>
                  <a:cubicBezTo>
                    <a:pt x="1711" y="3911"/>
                    <a:pt x="1719" y="3915"/>
                    <a:pt x="1726" y="3920"/>
                  </a:cubicBezTo>
                  <a:cubicBezTo>
                    <a:pt x="1965" y="4600"/>
                    <a:pt x="2203" y="5280"/>
                    <a:pt x="2446" y="5959"/>
                  </a:cubicBezTo>
                  <a:cubicBezTo>
                    <a:pt x="3143" y="7919"/>
                    <a:pt x="3835" y="9881"/>
                    <a:pt x="4534" y="11839"/>
                  </a:cubicBezTo>
                  <a:cubicBezTo>
                    <a:pt x="4928" y="12943"/>
                    <a:pt x="5310" y="14051"/>
                    <a:pt x="5723" y="15147"/>
                  </a:cubicBezTo>
                  <a:cubicBezTo>
                    <a:pt x="5743" y="15202"/>
                    <a:pt x="5791" y="15227"/>
                    <a:pt x="5837" y="15227"/>
                  </a:cubicBezTo>
                  <a:cubicBezTo>
                    <a:pt x="5907" y="15227"/>
                    <a:pt x="5975" y="15172"/>
                    <a:pt x="5946" y="15086"/>
                  </a:cubicBezTo>
                  <a:cubicBezTo>
                    <a:pt x="5274" y="13117"/>
                    <a:pt x="4547" y="11166"/>
                    <a:pt x="3837" y="9211"/>
                  </a:cubicBezTo>
                  <a:cubicBezTo>
                    <a:pt x="3183" y="7413"/>
                    <a:pt x="2536" y="5614"/>
                    <a:pt x="1886" y="3817"/>
                  </a:cubicBezTo>
                  <a:cubicBezTo>
                    <a:pt x="1924" y="3464"/>
                    <a:pt x="2003" y="3110"/>
                    <a:pt x="2083" y="2765"/>
                  </a:cubicBezTo>
                  <a:cubicBezTo>
                    <a:pt x="2125" y="2591"/>
                    <a:pt x="2168" y="2419"/>
                    <a:pt x="2215" y="2247"/>
                  </a:cubicBezTo>
                  <a:cubicBezTo>
                    <a:pt x="2258" y="2091"/>
                    <a:pt x="2342" y="1912"/>
                    <a:pt x="2340" y="1750"/>
                  </a:cubicBezTo>
                  <a:cubicBezTo>
                    <a:pt x="2339" y="1707"/>
                    <a:pt x="2309" y="1686"/>
                    <a:pt x="2276" y="1686"/>
                  </a:cubicBezTo>
                  <a:cubicBezTo>
                    <a:pt x="2254" y="1686"/>
                    <a:pt x="2231" y="1696"/>
                    <a:pt x="2215" y="1716"/>
                  </a:cubicBezTo>
                  <a:cubicBezTo>
                    <a:pt x="2118" y="1843"/>
                    <a:pt x="2083" y="2046"/>
                    <a:pt x="2037" y="2197"/>
                  </a:cubicBezTo>
                  <a:cubicBezTo>
                    <a:pt x="1982" y="2374"/>
                    <a:pt x="1933" y="2553"/>
                    <a:pt x="1890" y="2732"/>
                  </a:cubicBezTo>
                  <a:cubicBezTo>
                    <a:pt x="1833" y="2964"/>
                    <a:pt x="1789" y="3197"/>
                    <a:pt x="1746" y="3431"/>
                  </a:cubicBezTo>
                  <a:cubicBezTo>
                    <a:pt x="1735" y="3400"/>
                    <a:pt x="1724" y="3370"/>
                    <a:pt x="1713" y="3339"/>
                  </a:cubicBezTo>
                  <a:cubicBezTo>
                    <a:pt x="1314" y="2237"/>
                    <a:pt x="901" y="1140"/>
                    <a:pt x="494" y="40"/>
                  </a:cubicBezTo>
                  <a:cubicBezTo>
                    <a:pt x="484" y="13"/>
                    <a:pt x="46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3251350" y="3453625"/>
              <a:ext cx="131825" cy="460600"/>
            </a:xfrm>
            <a:custGeom>
              <a:avLst/>
              <a:gdLst/>
              <a:ahLst/>
              <a:cxnLst/>
              <a:rect l="l" t="t" r="r" b="b"/>
              <a:pathLst>
                <a:path w="5273" h="18424" extrusionOk="0">
                  <a:moveTo>
                    <a:pt x="431" y="0"/>
                  </a:moveTo>
                  <a:cubicBezTo>
                    <a:pt x="394" y="0"/>
                    <a:pt x="353" y="32"/>
                    <a:pt x="363" y="82"/>
                  </a:cubicBezTo>
                  <a:cubicBezTo>
                    <a:pt x="606" y="1266"/>
                    <a:pt x="861" y="2446"/>
                    <a:pt x="1127" y="3624"/>
                  </a:cubicBezTo>
                  <a:cubicBezTo>
                    <a:pt x="798" y="3350"/>
                    <a:pt x="467" y="3078"/>
                    <a:pt x="139" y="2802"/>
                  </a:cubicBezTo>
                  <a:cubicBezTo>
                    <a:pt x="126" y="2791"/>
                    <a:pt x="111" y="2786"/>
                    <a:pt x="98" y="2786"/>
                  </a:cubicBezTo>
                  <a:cubicBezTo>
                    <a:pt x="46" y="2786"/>
                    <a:pt x="1" y="2850"/>
                    <a:pt x="49" y="2892"/>
                  </a:cubicBezTo>
                  <a:cubicBezTo>
                    <a:pt x="423" y="3213"/>
                    <a:pt x="792" y="3539"/>
                    <a:pt x="1165" y="3861"/>
                  </a:cubicBezTo>
                  <a:cubicBezTo>
                    <a:pt x="1171" y="3867"/>
                    <a:pt x="1177" y="3869"/>
                    <a:pt x="1183" y="3872"/>
                  </a:cubicBezTo>
                  <a:cubicBezTo>
                    <a:pt x="1443" y="5014"/>
                    <a:pt x="1712" y="6154"/>
                    <a:pt x="1993" y="7290"/>
                  </a:cubicBezTo>
                  <a:cubicBezTo>
                    <a:pt x="2042" y="7487"/>
                    <a:pt x="2093" y="7684"/>
                    <a:pt x="2143" y="7880"/>
                  </a:cubicBezTo>
                  <a:cubicBezTo>
                    <a:pt x="1600" y="7412"/>
                    <a:pt x="1052" y="6949"/>
                    <a:pt x="503" y="6488"/>
                  </a:cubicBezTo>
                  <a:cubicBezTo>
                    <a:pt x="489" y="6476"/>
                    <a:pt x="473" y="6471"/>
                    <a:pt x="458" y="6471"/>
                  </a:cubicBezTo>
                  <a:cubicBezTo>
                    <a:pt x="402" y="6471"/>
                    <a:pt x="354" y="6539"/>
                    <a:pt x="406" y="6585"/>
                  </a:cubicBezTo>
                  <a:cubicBezTo>
                    <a:pt x="983" y="7095"/>
                    <a:pt x="1558" y="7607"/>
                    <a:pt x="2137" y="8114"/>
                  </a:cubicBezTo>
                  <a:cubicBezTo>
                    <a:pt x="2156" y="8131"/>
                    <a:pt x="2180" y="8137"/>
                    <a:pt x="2202" y="8137"/>
                  </a:cubicBezTo>
                  <a:cubicBezTo>
                    <a:pt x="2204" y="8137"/>
                    <a:pt x="2206" y="8137"/>
                    <a:pt x="2208" y="8136"/>
                  </a:cubicBezTo>
                  <a:cubicBezTo>
                    <a:pt x="2735" y="10226"/>
                    <a:pt x="3295" y="12307"/>
                    <a:pt x="3888" y="14380"/>
                  </a:cubicBezTo>
                  <a:cubicBezTo>
                    <a:pt x="4076" y="15037"/>
                    <a:pt x="4268" y="15694"/>
                    <a:pt x="4464" y="16350"/>
                  </a:cubicBezTo>
                  <a:cubicBezTo>
                    <a:pt x="4664" y="17020"/>
                    <a:pt x="4856" y="17697"/>
                    <a:pt x="5081" y="18361"/>
                  </a:cubicBezTo>
                  <a:cubicBezTo>
                    <a:pt x="5096" y="18405"/>
                    <a:pt x="5132" y="18424"/>
                    <a:pt x="5167" y="18424"/>
                  </a:cubicBezTo>
                  <a:cubicBezTo>
                    <a:pt x="5220" y="18424"/>
                    <a:pt x="5273" y="18381"/>
                    <a:pt x="5254" y="18313"/>
                  </a:cubicBezTo>
                  <a:cubicBezTo>
                    <a:pt x="4929" y="17125"/>
                    <a:pt x="4554" y="15951"/>
                    <a:pt x="4214" y="14768"/>
                  </a:cubicBezTo>
                  <a:cubicBezTo>
                    <a:pt x="3874" y="13585"/>
                    <a:pt x="3543" y="12399"/>
                    <a:pt x="3222" y="11209"/>
                  </a:cubicBezTo>
                  <a:cubicBezTo>
                    <a:pt x="2923" y="10099"/>
                    <a:pt x="2634" y="8986"/>
                    <a:pt x="2352" y="7872"/>
                  </a:cubicBezTo>
                  <a:cubicBezTo>
                    <a:pt x="2484" y="7453"/>
                    <a:pt x="2617" y="7035"/>
                    <a:pt x="2747" y="6616"/>
                  </a:cubicBezTo>
                  <a:cubicBezTo>
                    <a:pt x="2898" y="6130"/>
                    <a:pt x="3062" y="5646"/>
                    <a:pt x="3185" y="5153"/>
                  </a:cubicBezTo>
                  <a:cubicBezTo>
                    <a:pt x="3198" y="5102"/>
                    <a:pt x="3161" y="5072"/>
                    <a:pt x="3123" y="5072"/>
                  </a:cubicBezTo>
                  <a:cubicBezTo>
                    <a:pt x="3097" y="5072"/>
                    <a:pt x="3070" y="5086"/>
                    <a:pt x="3058" y="5118"/>
                  </a:cubicBezTo>
                  <a:cubicBezTo>
                    <a:pt x="2876" y="5593"/>
                    <a:pt x="2731" y="6083"/>
                    <a:pt x="2575" y="6569"/>
                  </a:cubicBezTo>
                  <a:cubicBezTo>
                    <a:pt x="2472" y="6892"/>
                    <a:pt x="2370" y="7215"/>
                    <a:pt x="2268" y="7539"/>
                  </a:cubicBezTo>
                  <a:cubicBezTo>
                    <a:pt x="2094" y="6852"/>
                    <a:pt x="1925" y="6166"/>
                    <a:pt x="1757" y="5479"/>
                  </a:cubicBezTo>
                  <a:cubicBezTo>
                    <a:pt x="1765" y="5471"/>
                    <a:pt x="1770" y="5461"/>
                    <a:pt x="1774" y="5449"/>
                  </a:cubicBezTo>
                  <a:cubicBezTo>
                    <a:pt x="1893" y="5081"/>
                    <a:pt x="2028" y="4717"/>
                    <a:pt x="2182" y="4361"/>
                  </a:cubicBezTo>
                  <a:cubicBezTo>
                    <a:pt x="2254" y="4192"/>
                    <a:pt x="2330" y="4025"/>
                    <a:pt x="2410" y="3859"/>
                  </a:cubicBezTo>
                  <a:cubicBezTo>
                    <a:pt x="2491" y="3692"/>
                    <a:pt x="2600" y="3522"/>
                    <a:pt x="2651" y="3343"/>
                  </a:cubicBezTo>
                  <a:cubicBezTo>
                    <a:pt x="2664" y="3300"/>
                    <a:pt x="2625" y="3260"/>
                    <a:pt x="2586" y="3260"/>
                  </a:cubicBezTo>
                  <a:cubicBezTo>
                    <a:pt x="2571" y="3260"/>
                    <a:pt x="2556" y="3266"/>
                    <a:pt x="2544" y="3280"/>
                  </a:cubicBezTo>
                  <a:cubicBezTo>
                    <a:pt x="2423" y="3421"/>
                    <a:pt x="2348" y="3608"/>
                    <a:pt x="2269" y="3776"/>
                  </a:cubicBezTo>
                  <a:cubicBezTo>
                    <a:pt x="2184" y="3954"/>
                    <a:pt x="2103" y="4134"/>
                    <a:pt x="2026" y="4315"/>
                  </a:cubicBezTo>
                  <a:cubicBezTo>
                    <a:pt x="1904" y="4608"/>
                    <a:pt x="1793" y="4903"/>
                    <a:pt x="1690" y="5203"/>
                  </a:cubicBezTo>
                  <a:cubicBezTo>
                    <a:pt x="1601" y="4834"/>
                    <a:pt x="1511" y="4465"/>
                    <a:pt x="1423" y="4096"/>
                  </a:cubicBezTo>
                  <a:cubicBezTo>
                    <a:pt x="1101" y="2749"/>
                    <a:pt x="787" y="1400"/>
                    <a:pt x="487" y="47"/>
                  </a:cubicBezTo>
                  <a:cubicBezTo>
                    <a:pt x="480" y="14"/>
                    <a:pt x="456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3402150" y="3421750"/>
              <a:ext cx="58000" cy="459850"/>
            </a:xfrm>
            <a:custGeom>
              <a:avLst/>
              <a:gdLst/>
              <a:ahLst/>
              <a:cxnLst/>
              <a:rect l="l" t="t" r="r" b="b"/>
              <a:pathLst>
                <a:path w="2320" h="18394" extrusionOk="0">
                  <a:moveTo>
                    <a:pt x="1021" y="1"/>
                  </a:moveTo>
                  <a:cubicBezTo>
                    <a:pt x="992" y="1"/>
                    <a:pt x="962" y="19"/>
                    <a:pt x="959" y="57"/>
                  </a:cubicBezTo>
                  <a:cubicBezTo>
                    <a:pt x="899" y="800"/>
                    <a:pt x="884" y="1544"/>
                    <a:pt x="898" y="2289"/>
                  </a:cubicBezTo>
                  <a:cubicBezTo>
                    <a:pt x="892" y="2277"/>
                    <a:pt x="887" y="2265"/>
                    <a:pt x="882" y="2254"/>
                  </a:cubicBezTo>
                  <a:cubicBezTo>
                    <a:pt x="835" y="2154"/>
                    <a:pt x="783" y="2058"/>
                    <a:pt x="724" y="1967"/>
                  </a:cubicBezTo>
                  <a:cubicBezTo>
                    <a:pt x="607" y="1783"/>
                    <a:pt x="467" y="1614"/>
                    <a:pt x="309" y="1465"/>
                  </a:cubicBezTo>
                  <a:cubicBezTo>
                    <a:pt x="290" y="1447"/>
                    <a:pt x="269" y="1440"/>
                    <a:pt x="248" y="1440"/>
                  </a:cubicBezTo>
                  <a:cubicBezTo>
                    <a:pt x="177" y="1440"/>
                    <a:pt x="115" y="1531"/>
                    <a:pt x="180" y="1594"/>
                  </a:cubicBezTo>
                  <a:cubicBezTo>
                    <a:pt x="326" y="1734"/>
                    <a:pt x="454" y="1890"/>
                    <a:pt x="561" y="2062"/>
                  </a:cubicBezTo>
                  <a:cubicBezTo>
                    <a:pt x="614" y="2148"/>
                    <a:pt x="662" y="2237"/>
                    <a:pt x="704" y="2328"/>
                  </a:cubicBezTo>
                  <a:cubicBezTo>
                    <a:pt x="747" y="2421"/>
                    <a:pt x="773" y="2525"/>
                    <a:pt x="823" y="2614"/>
                  </a:cubicBezTo>
                  <a:cubicBezTo>
                    <a:pt x="839" y="2642"/>
                    <a:pt x="869" y="2655"/>
                    <a:pt x="900" y="2655"/>
                  </a:cubicBezTo>
                  <a:cubicBezTo>
                    <a:pt x="902" y="2655"/>
                    <a:pt x="905" y="2655"/>
                    <a:pt x="907" y="2655"/>
                  </a:cubicBezTo>
                  <a:cubicBezTo>
                    <a:pt x="953" y="4159"/>
                    <a:pt x="1102" y="5661"/>
                    <a:pt x="1217" y="7156"/>
                  </a:cubicBezTo>
                  <a:cubicBezTo>
                    <a:pt x="1345" y="8813"/>
                    <a:pt x="1478" y="10471"/>
                    <a:pt x="1611" y="12128"/>
                  </a:cubicBezTo>
                  <a:cubicBezTo>
                    <a:pt x="1599" y="12112"/>
                    <a:pt x="1587" y="12096"/>
                    <a:pt x="1577" y="12081"/>
                  </a:cubicBezTo>
                  <a:cubicBezTo>
                    <a:pt x="1524" y="12007"/>
                    <a:pt x="1469" y="11935"/>
                    <a:pt x="1414" y="11863"/>
                  </a:cubicBezTo>
                  <a:cubicBezTo>
                    <a:pt x="1294" y="11708"/>
                    <a:pt x="1165" y="11562"/>
                    <a:pt x="1029" y="11421"/>
                  </a:cubicBezTo>
                  <a:cubicBezTo>
                    <a:pt x="763" y="11145"/>
                    <a:pt x="468" y="10896"/>
                    <a:pt x="154" y="10676"/>
                  </a:cubicBezTo>
                  <a:cubicBezTo>
                    <a:pt x="139" y="10666"/>
                    <a:pt x="124" y="10661"/>
                    <a:pt x="110" y="10661"/>
                  </a:cubicBezTo>
                  <a:cubicBezTo>
                    <a:pt x="44" y="10661"/>
                    <a:pt x="0" y="10768"/>
                    <a:pt x="71" y="10819"/>
                  </a:cubicBezTo>
                  <a:cubicBezTo>
                    <a:pt x="372" y="11040"/>
                    <a:pt x="651" y="11291"/>
                    <a:pt x="904" y="11568"/>
                  </a:cubicBezTo>
                  <a:cubicBezTo>
                    <a:pt x="1026" y="11702"/>
                    <a:pt x="1143" y="11842"/>
                    <a:pt x="1254" y="11988"/>
                  </a:cubicBezTo>
                  <a:cubicBezTo>
                    <a:pt x="1311" y="12064"/>
                    <a:pt x="1366" y="12142"/>
                    <a:pt x="1421" y="12221"/>
                  </a:cubicBezTo>
                  <a:cubicBezTo>
                    <a:pt x="1475" y="12299"/>
                    <a:pt x="1518" y="12377"/>
                    <a:pt x="1595" y="12435"/>
                  </a:cubicBezTo>
                  <a:cubicBezTo>
                    <a:pt x="1609" y="12446"/>
                    <a:pt x="1622" y="12449"/>
                    <a:pt x="1636" y="12449"/>
                  </a:cubicBezTo>
                  <a:cubicBezTo>
                    <a:pt x="1686" y="13059"/>
                    <a:pt x="1735" y="13669"/>
                    <a:pt x="1784" y="14280"/>
                  </a:cubicBezTo>
                  <a:cubicBezTo>
                    <a:pt x="1838" y="14941"/>
                    <a:pt x="1892" y="15601"/>
                    <a:pt x="1947" y="16262"/>
                  </a:cubicBezTo>
                  <a:cubicBezTo>
                    <a:pt x="2003" y="16940"/>
                    <a:pt x="2043" y="17621"/>
                    <a:pt x="2120" y="18297"/>
                  </a:cubicBezTo>
                  <a:cubicBezTo>
                    <a:pt x="2127" y="18360"/>
                    <a:pt x="2179" y="18393"/>
                    <a:pt x="2228" y="18393"/>
                  </a:cubicBezTo>
                  <a:cubicBezTo>
                    <a:pt x="2275" y="18393"/>
                    <a:pt x="2320" y="18362"/>
                    <a:pt x="2317" y="18297"/>
                  </a:cubicBezTo>
                  <a:cubicBezTo>
                    <a:pt x="2257" y="17105"/>
                    <a:pt x="2132" y="15913"/>
                    <a:pt x="2037" y="14723"/>
                  </a:cubicBezTo>
                  <a:lnTo>
                    <a:pt x="2036" y="14723"/>
                  </a:lnTo>
                  <a:cubicBezTo>
                    <a:pt x="1941" y="13540"/>
                    <a:pt x="1845" y="12357"/>
                    <a:pt x="1749" y="11174"/>
                  </a:cubicBezTo>
                  <a:cubicBezTo>
                    <a:pt x="1557" y="8801"/>
                    <a:pt x="1334" y="6431"/>
                    <a:pt x="1155" y="4058"/>
                  </a:cubicBezTo>
                  <a:cubicBezTo>
                    <a:pt x="1151" y="4008"/>
                    <a:pt x="1147" y="3958"/>
                    <a:pt x="1143" y="3908"/>
                  </a:cubicBezTo>
                  <a:cubicBezTo>
                    <a:pt x="1144" y="3907"/>
                    <a:pt x="1145" y="3906"/>
                    <a:pt x="1146" y="3904"/>
                  </a:cubicBezTo>
                  <a:cubicBezTo>
                    <a:pt x="1357" y="3636"/>
                    <a:pt x="1548" y="3352"/>
                    <a:pt x="1714" y="3053"/>
                  </a:cubicBezTo>
                  <a:cubicBezTo>
                    <a:pt x="1796" y="2904"/>
                    <a:pt x="1872" y="2752"/>
                    <a:pt x="1941" y="2598"/>
                  </a:cubicBezTo>
                  <a:cubicBezTo>
                    <a:pt x="1975" y="2523"/>
                    <a:pt x="2009" y="2447"/>
                    <a:pt x="2039" y="2371"/>
                  </a:cubicBezTo>
                  <a:cubicBezTo>
                    <a:pt x="2067" y="2295"/>
                    <a:pt x="2107" y="2217"/>
                    <a:pt x="2090" y="2136"/>
                  </a:cubicBezTo>
                  <a:cubicBezTo>
                    <a:pt x="2084" y="2110"/>
                    <a:pt x="2056" y="2089"/>
                    <a:pt x="2029" y="2089"/>
                  </a:cubicBezTo>
                  <a:cubicBezTo>
                    <a:pt x="2019" y="2089"/>
                    <a:pt x="2008" y="2092"/>
                    <a:pt x="2000" y="2099"/>
                  </a:cubicBezTo>
                  <a:cubicBezTo>
                    <a:pt x="1940" y="2143"/>
                    <a:pt x="1921" y="2209"/>
                    <a:pt x="1891" y="2276"/>
                  </a:cubicBezTo>
                  <a:cubicBezTo>
                    <a:pt x="1857" y="2354"/>
                    <a:pt x="1824" y="2431"/>
                    <a:pt x="1789" y="2509"/>
                  </a:cubicBezTo>
                  <a:cubicBezTo>
                    <a:pt x="1722" y="2659"/>
                    <a:pt x="1648" y="2807"/>
                    <a:pt x="1568" y="2950"/>
                  </a:cubicBezTo>
                  <a:cubicBezTo>
                    <a:pt x="1436" y="3191"/>
                    <a:pt x="1288" y="3422"/>
                    <a:pt x="1125" y="3643"/>
                  </a:cubicBezTo>
                  <a:cubicBezTo>
                    <a:pt x="1042" y="2449"/>
                    <a:pt x="1000" y="1251"/>
                    <a:pt x="1074" y="57"/>
                  </a:cubicBezTo>
                  <a:cubicBezTo>
                    <a:pt x="1077" y="19"/>
                    <a:pt x="1049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37"/>
          <p:cNvGrpSpPr/>
          <p:nvPr/>
        </p:nvGrpSpPr>
        <p:grpSpPr>
          <a:xfrm>
            <a:off x="7576475" y="4598207"/>
            <a:ext cx="424000" cy="608225"/>
            <a:chOff x="3925675" y="3387625"/>
            <a:chExt cx="424000" cy="608225"/>
          </a:xfrm>
        </p:grpSpPr>
        <p:sp>
          <p:nvSpPr>
            <p:cNvPr id="759" name="Google Shape;759;p37"/>
            <p:cNvSpPr/>
            <p:nvPr/>
          </p:nvSpPr>
          <p:spPr>
            <a:xfrm>
              <a:off x="3925675" y="3387625"/>
              <a:ext cx="424000" cy="608225"/>
            </a:xfrm>
            <a:custGeom>
              <a:avLst/>
              <a:gdLst/>
              <a:ahLst/>
              <a:cxnLst/>
              <a:rect l="l" t="t" r="r" b="b"/>
              <a:pathLst>
                <a:path w="16960" h="24329" extrusionOk="0">
                  <a:moveTo>
                    <a:pt x="5914" y="1"/>
                  </a:moveTo>
                  <a:cubicBezTo>
                    <a:pt x="2410" y="4185"/>
                    <a:pt x="1" y="22819"/>
                    <a:pt x="1" y="22819"/>
                  </a:cubicBezTo>
                  <a:cubicBezTo>
                    <a:pt x="1" y="22819"/>
                    <a:pt x="9644" y="24197"/>
                    <a:pt x="9630" y="24326"/>
                  </a:cubicBezTo>
                  <a:lnTo>
                    <a:pt x="9630" y="24326"/>
                  </a:lnTo>
                  <a:cubicBezTo>
                    <a:pt x="9754" y="24140"/>
                    <a:pt x="16763" y="13580"/>
                    <a:pt x="16960" y="7445"/>
                  </a:cubicBezTo>
                  <a:lnTo>
                    <a:pt x="16960" y="7445"/>
                  </a:lnTo>
                  <a:cubicBezTo>
                    <a:pt x="13114" y="8841"/>
                    <a:pt x="11031" y="12357"/>
                    <a:pt x="11031" y="12357"/>
                  </a:cubicBezTo>
                  <a:cubicBezTo>
                    <a:pt x="11031" y="12357"/>
                    <a:pt x="13418" y="4270"/>
                    <a:pt x="12604" y="2015"/>
                  </a:cubicBezTo>
                  <a:lnTo>
                    <a:pt x="12604" y="2015"/>
                  </a:lnTo>
                  <a:cubicBezTo>
                    <a:pt x="10598" y="3069"/>
                    <a:pt x="6249" y="11414"/>
                    <a:pt x="6249" y="11414"/>
                  </a:cubicBezTo>
                  <a:cubicBezTo>
                    <a:pt x="6249" y="11414"/>
                    <a:pt x="7578" y="3779"/>
                    <a:pt x="5914" y="1"/>
                  </a:cubicBezTo>
                  <a:close/>
                  <a:moveTo>
                    <a:pt x="9630" y="24326"/>
                  </a:moveTo>
                  <a:cubicBezTo>
                    <a:pt x="9629" y="24328"/>
                    <a:pt x="9629" y="24329"/>
                    <a:pt x="9629" y="24329"/>
                  </a:cubicBezTo>
                  <a:cubicBezTo>
                    <a:pt x="9630" y="24328"/>
                    <a:pt x="9630" y="24327"/>
                    <a:pt x="9630" y="24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3971175" y="3465275"/>
              <a:ext cx="111300" cy="355075"/>
            </a:xfrm>
            <a:custGeom>
              <a:avLst/>
              <a:gdLst/>
              <a:ahLst/>
              <a:cxnLst/>
              <a:rect l="l" t="t" r="r" b="b"/>
              <a:pathLst>
                <a:path w="4452" h="14203" extrusionOk="0">
                  <a:moveTo>
                    <a:pt x="2697" y="1"/>
                  </a:moveTo>
                  <a:cubicBezTo>
                    <a:pt x="2658" y="1"/>
                    <a:pt x="2617" y="46"/>
                    <a:pt x="2638" y="94"/>
                  </a:cubicBezTo>
                  <a:cubicBezTo>
                    <a:pt x="2856" y="588"/>
                    <a:pt x="3046" y="1105"/>
                    <a:pt x="3178" y="1630"/>
                  </a:cubicBezTo>
                  <a:cubicBezTo>
                    <a:pt x="3181" y="1642"/>
                    <a:pt x="3187" y="1651"/>
                    <a:pt x="3195" y="1661"/>
                  </a:cubicBezTo>
                  <a:cubicBezTo>
                    <a:pt x="2935" y="3014"/>
                    <a:pt x="2644" y="4361"/>
                    <a:pt x="2335" y="5704"/>
                  </a:cubicBezTo>
                  <a:cubicBezTo>
                    <a:pt x="1918" y="7510"/>
                    <a:pt x="1452" y="9303"/>
                    <a:pt x="937" y="11083"/>
                  </a:cubicBezTo>
                  <a:cubicBezTo>
                    <a:pt x="646" y="12091"/>
                    <a:pt x="328" y="13090"/>
                    <a:pt x="21" y="14094"/>
                  </a:cubicBezTo>
                  <a:cubicBezTo>
                    <a:pt x="0" y="14160"/>
                    <a:pt x="53" y="14203"/>
                    <a:pt x="107" y="14203"/>
                  </a:cubicBezTo>
                  <a:cubicBezTo>
                    <a:pt x="142" y="14203"/>
                    <a:pt x="178" y="14184"/>
                    <a:pt x="193" y="14140"/>
                  </a:cubicBezTo>
                  <a:cubicBezTo>
                    <a:pt x="794" y="12391"/>
                    <a:pt x="1296" y="10601"/>
                    <a:pt x="1763" y="8810"/>
                  </a:cubicBezTo>
                  <a:cubicBezTo>
                    <a:pt x="2078" y="7606"/>
                    <a:pt x="2367" y="6394"/>
                    <a:pt x="2631" y="5178"/>
                  </a:cubicBezTo>
                  <a:cubicBezTo>
                    <a:pt x="2644" y="5184"/>
                    <a:pt x="2658" y="5187"/>
                    <a:pt x="2672" y="5187"/>
                  </a:cubicBezTo>
                  <a:cubicBezTo>
                    <a:pt x="2694" y="5187"/>
                    <a:pt x="2717" y="5179"/>
                    <a:pt x="2737" y="5159"/>
                  </a:cubicBezTo>
                  <a:cubicBezTo>
                    <a:pt x="2998" y="4903"/>
                    <a:pt x="3260" y="4646"/>
                    <a:pt x="3521" y="4389"/>
                  </a:cubicBezTo>
                  <a:cubicBezTo>
                    <a:pt x="3650" y="4263"/>
                    <a:pt x="3779" y="4137"/>
                    <a:pt x="3906" y="4009"/>
                  </a:cubicBezTo>
                  <a:cubicBezTo>
                    <a:pt x="4034" y="3880"/>
                    <a:pt x="4169" y="3758"/>
                    <a:pt x="4270" y="3606"/>
                  </a:cubicBezTo>
                  <a:cubicBezTo>
                    <a:pt x="4301" y="3560"/>
                    <a:pt x="4258" y="3505"/>
                    <a:pt x="4212" y="3505"/>
                  </a:cubicBezTo>
                  <a:cubicBezTo>
                    <a:pt x="4201" y="3505"/>
                    <a:pt x="4190" y="3508"/>
                    <a:pt x="4180" y="3514"/>
                  </a:cubicBezTo>
                  <a:cubicBezTo>
                    <a:pt x="4031" y="3610"/>
                    <a:pt x="3909" y="3740"/>
                    <a:pt x="3781" y="3861"/>
                  </a:cubicBezTo>
                  <a:cubicBezTo>
                    <a:pt x="3648" y="3990"/>
                    <a:pt x="3515" y="4120"/>
                    <a:pt x="3383" y="4251"/>
                  </a:cubicBezTo>
                  <a:cubicBezTo>
                    <a:pt x="3150" y="4480"/>
                    <a:pt x="2917" y="4708"/>
                    <a:pt x="2685" y="4937"/>
                  </a:cubicBezTo>
                  <a:cubicBezTo>
                    <a:pt x="2795" y="4422"/>
                    <a:pt x="2902" y="3908"/>
                    <a:pt x="3004" y="3392"/>
                  </a:cubicBezTo>
                  <a:cubicBezTo>
                    <a:pt x="3117" y="2816"/>
                    <a:pt x="3224" y="2239"/>
                    <a:pt x="3327" y="1661"/>
                  </a:cubicBezTo>
                  <a:lnTo>
                    <a:pt x="3327" y="1662"/>
                  </a:lnTo>
                  <a:cubicBezTo>
                    <a:pt x="3510" y="1536"/>
                    <a:pt x="3690" y="1401"/>
                    <a:pt x="3866" y="1266"/>
                  </a:cubicBezTo>
                  <a:cubicBezTo>
                    <a:pt x="3958" y="1196"/>
                    <a:pt x="4048" y="1126"/>
                    <a:pt x="4140" y="1056"/>
                  </a:cubicBezTo>
                  <a:cubicBezTo>
                    <a:pt x="4229" y="987"/>
                    <a:pt x="4331" y="920"/>
                    <a:pt x="4406" y="835"/>
                  </a:cubicBezTo>
                  <a:cubicBezTo>
                    <a:pt x="4452" y="784"/>
                    <a:pt x="4412" y="717"/>
                    <a:pt x="4356" y="717"/>
                  </a:cubicBezTo>
                  <a:cubicBezTo>
                    <a:pt x="4345" y="717"/>
                    <a:pt x="4334" y="720"/>
                    <a:pt x="4322" y="725"/>
                  </a:cubicBezTo>
                  <a:cubicBezTo>
                    <a:pt x="4216" y="775"/>
                    <a:pt x="4121" y="857"/>
                    <a:pt x="4026" y="926"/>
                  </a:cubicBezTo>
                  <a:lnTo>
                    <a:pt x="3748" y="1127"/>
                  </a:lnTo>
                  <a:cubicBezTo>
                    <a:pt x="3621" y="1220"/>
                    <a:pt x="3494" y="1315"/>
                    <a:pt x="3370" y="1413"/>
                  </a:cubicBezTo>
                  <a:cubicBezTo>
                    <a:pt x="3435" y="1040"/>
                    <a:pt x="3500" y="666"/>
                    <a:pt x="3561" y="293"/>
                  </a:cubicBezTo>
                  <a:cubicBezTo>
                    <a:pt x="3569" y="249"/>
                    <a:pt x="3532" y="220"/>
                    <a:pt x="3498" y="220"/>
                  </a:cubicBezTo>
                  <a:cubicBezTo>
                    <a:pt x="3476" y="220"/>
                    <a:pt x="3455" y="232"/>
                    <a:pt x="3450" y="262"/>
                  </a:cubicBezTo>
                  <a:cubicBezTo>
                    <a:pt x="3388" y="619"/>
                    <a:pt x="3322" y="977"/>
                    <a:pt x="3255" y="1333"/>
                  </a:cubicBezTo>
                  <a:cubicBezTo>
                    <a:pt x="3110" y="890"/>
                    <a:pt x="2945" y="455"/>
                    <a:pt x="2742" y="32"/>
                  </a:cubicBezTo>
                  <a:cubicBezTo>
                    <a:pt x="2731" y="10"/>
                    <a:pt x="2714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4062050" y="3549350"/>
              <a:ext cx="141375" cy="359175"/>
            </a:xfrm>
            <a:custGeom>
              <a:avLst/>
              <a:gdLst/>
              <a:ahLst/>
              <a:cxnLst/>
              <a:rect l="l" t="t" r="r" b="b"/>
              <a:pathLst>
                <a:path w="5655" h="14367" extrusionOk="0">
                  <a:moveTo>
                    <a:pt x="5576" y="0"/>
                  </a:moveTo>
                  <a:cubicBezTo>
                    <a:pt x="5550" y="0"/>
                    <a:pt x="5524" y="14"/>
                    <a:pt x="5513" y="46"/>
                  </a:cubicBezTo>
                  <a:cubicBezTo>
                    <a:pt x="5245" y="870"/>
                    <a:pt x="4965" y="1689"/>
                    <a:pt x="4679" y="2507"/>
                  </a:cubicBezTo>
                  <a:cubicBezTo>
                    <a:pt x="4659" y="2436"/>
                    <a:pt x="4637" y="2366"/>
                    <a:pt x="4617" y="2295"/>
                  </a:cubicBezTo>
                  <a:cubicBezTo>
                    <a:pt x="4564" y="2113"/>
                    <a:pt x="4507" y="1930"/>
                    <a:pt x="4443" y="1750"/>
                  </a:cubicBezTo>
                  <a:cubicBezTo>
                    <a:pt x="4320" y="1403"/>
                    <a:pt x="4182" y="1060"/>
                    <a:pt x="4031" y="724"/>
                  </a:cubicBezTo>
                  <a:cubicBezTo>
                    <a:pt x="4020" y="698"/>
                    <a:pt x="4000" y="688"/>
                    <a:pt x="3980" y="688"/>
                  </a:cubicBezTo>
                  <a:cubicBezTo>
                    <a:pt x="3936" y="688"/>
                    <a:pt x="3888" y="739"/>
                    <a:pt x="3911" y="795"/>
                  </a:cubicBezTo>
                  <a:cubicBezTo>
                    <a:pt x="4056" y="1134"/>
                    <a:pt x="4180" y="1480"/>
                    <a:pt x="4290" y="1833"/>
                  </a:cubicBezTo>
                  <a:cubicBezTo>
                    <a:pt x="4343" y="2003"/>
                    <a:pt x="4393" y="2173"/>
                    <a:pt x="4438" y="2345"/>
                  </a:cubicBezTo>
                  <a:cubicBezTo>
                    <a:pt x="4482" y="2510"/>
                    <a:pt x="4515" y="2679"/>
                    <a:pt x="4562" y="2842"/>
                  </a:cubicBezTo>
                  <a:cubicBezTo>
                    <a:pt x="4527" y="2941"/>
                    <a:pt x="4491" y="3039"/>
                    <a:pt x="4455" y="3138"/>
                  </a:cubicBezTo>
                  <a:cubicBezTo>
                    <a:pt x="4306" y="2810"/>
                    <a:pt x="4170" y="2475"/>
                    <a:pt x="4049" y="2134"/>
                  </a:cubicBezTo>
                  <a:cubicBezTo>
                    <a:pt x="3987" y="1954"/>
                    <a:pt x="3928" y="1772"/>
                    <a:pt x="3874" y="1591"/>
                  </a:cubicBezTo>
                  <a:cubicBezTo>
                    <a:pt x="3846" y="1499"/>
                    <a:pt x="3821" y="1408"/>
                    <a:pt x="3795" y="1315"/>
                  </a:cubicBezTo>
                  <a:cubicBezTo>
                    <a:pt x="3770" y="1222"/>
                    <a:pt x="3755" y="1129"/>
                    <a:pt x="3694" y="1052"/>
                  </a:cubicBezTo>
                  <a:cubicBezTo>
                    <a:pt x="3683" y="1037"/>
                    <a:pt x="3664" y="1030"/>
                    <a:pt x="3646" y="1030"/>
                  </a:cubicBezTo>
                  <a:cubicBezTo>
                    <a:pt x="3612" y="1030"/>
                    <a:pt x="3577" y="1051"/>
                    <a:pt x="3571" y="1085"/>
                  </a:cubicBezTo>
                  <a:cubicBezTo>
                    <a:pt x="3556" y="1182"/>
                    <a:pt x="3589" y="1272"/>
                    <a:pt x="3616" y="1365"/>
                  </a:cubicBezTo>
                  <a:cubicBezTo>
                    <a:pt x="3642" y="1457"/>
                    <a:pt x="3670" y="1548"/>
                    <a:pt x="3698" y="1640"/>
                  </a:cubicBezTo>
                  <a:cubicBezTo>
                    <a:pt x="3759" y="1834"/>
                    <a:pt x="3825" y="2028"/>
                    <a:pt x="3895" y="2219"/>
                  </a:cubicBezTo>
                  <a:cubicBezTo>
                    <a:pt x="4035" y="2595"/>
                    <a:pt x="4193" y="2965"/>
                    <a:pt x="4368" y="3326"/>
                  </a:cubicBezTo>
                  <a:cubicBezTo>
                    <a:pt x="4372" y="3334"/>
                    <a:pt x="4377" y="3339"/>
                    <a:pt x="4382" y="3344"/>
                  </a:cubicBezTo>
                  <a:cubicBezTo>
                    <a:pt x="4104" y="4121"/>
                    <a:pt x="3821" y="4897"/>
                    <a:pt x="3531" y="5670"/>
                  </a:cubicBezTo>
                  <a:cubicBezTo>
                    <a:pt x="3201" y="6549"/>
                    <a:pt x="2863" y="7425"/>
                    <a:pt x="2518" y="8298"/>
                  </a:cubicBezTo>
                  <a:cubicBezTo>
                    <a:pt x="2505" y="8257"/>
                    <a:pt x="2495" y="8223"/>
                    <a:pt x="2492" y="8216"/>
                  </a:cubicBezTo>
                  <a:cubicBezTo>
                    <a:pt x="2236" y="7513"/>
                    <a:pt x="1980" y="6811"/>
                    <a:pt x="1724" y="6107"/>
                  </a:cubicBezTo>
                  <a:cubicBezTo>
                    <a:pt x="1711" y="6073"/>
                    <a:pt x="1682" y="6058"/>
                    <a:pt x="1653" y="6058"/>
                  </a:cubicBezTo>
                  <a:cubicBezTo>
                    <a:pt x="1610" y="6058"/>
                    <a:pt x="1567" y="6092"/>
                    <a:pt x="1586" y="6146"/>
                  </a:cubicBezTo>
                  <a:cubicBezTo>
                    <a:pt x="1724" y="6550"/>
                    <a:pt x="1861" y="6954"/>
                    <a:pt x="1999" y="7358"/>
                  </a:cubicBezTo>
                  <a:cubicBezTo>
                    <a:pt x="2068" y="7560"/>
                    <a:pt x="2137" y="7762"/>
                    <a:pt x="2205" y="7964"/>
                  </a:cubicBezTo>
                  <a:cubicBezTo>
                    <a:pt x="2271" y="8157"/>
                    <a:pt x="2320" y="8378"/>
                    <a:pt x="2414" y="8560"/>
                  </a:cubicBezTo>
                  <a:cubicBezTo>
                    <a:pt x="2061" y="9447"/>
                    <a:pt x="1699" y="10330"/>
                    <a:pt x="1327" y="11209"/>
                  </a:cubicBezTo>
                  <a:cubicBezTo>
                    <a:pt x="1112" y="11721"/>
                    <a:pt x="895" y="12233"/>
                    <a:pt x="674" y="12743"/>
                  </a:cubicBezTo>
                  <a:cubicBezTo>
                    <a:pt x="563" y="12998"/>
                    <a:pt x="453" y="13252"/>
                    <a:pt x="340" y="13506"/>
                  </a:cubicBezTo>
                  <a:cubicBezTo>
                    <a:pt x="228" y="13759"/>
                    <a:pt x="106" y="14010"/>
                    <a:pt x="19" y="14272"/>
                  </a:cubicBezTo>
                  <a:cubicBezTo>
                    <a:pt x="1" y="14327"/>
                    <a:pt x="48" y="14367"/>
                    <a:pt x="94" y="14367"/>
                  </a:cubicBezTo>
                  <a:cubicBezTo>
                    <a:pt x="119" y="14367"/>
                    <a:pt x="143" y="14356"/>
                    <a:pt x="157" y="14331"/>
                  </a:cubicBezTo>
                  <a:cubicBezTo>
                    <a:pt x="404" y="13906"/>
                    <a:pt x="581" y="13429"/>
                    <a:pt x="779" y="12979"/>
                  </a:cubicBezTo>
                  <a:cubicBezTo>
                    <a:pt x="980" y="12525"/>
                    <a:pt x="1177" y="12069"/>
                    <a:pt x="1372" y="11613"/>
                  </a:cubicBezTo>
                  <a:cubicBezTo>
                    <a:pt x="1760" y="10707"/>
                    <a:pt x="2133" y="9795"/>
                    <a:pt x="2499" y="8880"/>
                  </a:cubicBezTo>
                  <a:cubicBezTo>
                    <a:pt x="2527" y="8808"/>
                    <a:pt x="2556" y="8734"/>
                    <a:pt x="2585" y="8662"/>
                  </a:cubicBezTo>
                  <a:cubicBezTo>
                    <a:pt x="2625" y="8657"/>
                    <a:pt x="2668" y="8637"/>
                    <a:pt x="2708" y="8607"/>
                  </a:cubicBezTo>
                  <a:cubicBezTo>
                    <a:pt x="2876" y="8479"/>
                    <a:pt x="3034" y="8336"/>
                    <a:pt x="3196" y="8200"/>
                  </a:cubicBezTo>
                  <a:cubicBezTo>
                    <a:pt x="3533" y="7918"/>
                    <a:pt x="3867" y="7631"/>
                    <a:pt x="4196" y="7340"/>
                  </a:cubicBezTo>
                  <a:cubicBezTo>
                    <a:pt x="4254" y="7289"/>
                    <a:pt x="4200" y="7216"/>
                    <a:pt x="4139" y="7216"/>
                  </a:cubicBezTo>
                  <a:cubicBezTo>
                    <a:pt x="4122" y="7216"/>
                    <a:pt x="4105" y="7221"/>
                    <a:pt x="4090" y="7234"/>
                  </a:cubicBezTo>
                  <a:cubicBezTo>
                    <a:pt x="3789" y="7470"/>
                    <a:pt x="3492" y="7711"/>
                    <a:pt x="3196" y="7953"/>
                  </a:cubicBezTo>
                  <a:cubicBezTo>
                    <a:pt x="3055" y="8069"/>
                    <a:pt x="2914" y="8186"/>
                    <a:pt x="2774" y="8303"/>
                  </a:cubicBezTo>
                  <a:cubicBezTo>
                    <a:pt x="2762" y="8314"/>
                    <a:pt x="2733" y="8341"/>
                    <a:pt x="2700" y="8371"/>
                  </a:cubicBezTo>
                  <a:cubicBezTo>
                    <a:pt x="3074" y="7421"/>
                    <a:pt x="3436" y="6467"/>
                    <a:pt x="3787" y="5509"/>
                  </a:cubicBezTo>
                  <a:cubicBezTo>
                    <a:pt x="3795" y="5505"/>
                    <a:pt x="3804" y="5500"/>
                    <a:pt x="3812" y="5493"/>
                  </a:cubicBezTo>
                  <a:cubicBezTo>
                    <a:pt x="4080" y="5239"/>
                    <a:pt x="4348" y="4985"/>
                    <a:pt x="4616" y="4730"/>
                  </a:cubicBezTo>
                  <a:cubicBezTo>
                    <a:pt x="4749" y="4605"/>
                    <a:pt x="4881" y="4480"/>
                    <a:pt x="5012" y="4354"/>
                  </a:cubicBezTo>
                  <a:cubicBezTo>
                    <a:pt x="5147" y="4227"/>
                    <a:pt x="5292" y="4100"/>
                    <a:pt x="5411" y="3958"/>
                  </a:cubicBezTo>
                  <a:cubicBezTo>
                    <a:pt x="5448" y="3913"/>
                    <a:pt x="5414" y="3836"/>
                    <a:pt x="5365" y="3836"/>
                  </a:cubicBezTo>
                  <a:cubicBezTo>
                    <a:pt x="5353" y="3836"/>
                    <a:pt x="5341" y="3840"/>
                    <a:pt x="5328" y="3849"/>
                  </a:cubicBezTo>
                  <a:cubicBezTo>
                    <a:pt x="5184" y="3960"/>
                    <a:pt x="5053" y="4092"/>
                    <a:pt x="4922" y="4217"/>
                  </a:cubicBezTo>
                  <a:cubicBezTo>
                    <a:pt x="4787" y="4348"/>
                    <a:pt x="4652" y="4478"/>
                    <a:pt x="4517" y="4607"/>
                  </a:cubicBezTo>
                  <a:lnTo>
                    <a:pt x="3897" y="5203"/>
                  </a:lnTo>
                  <a:cubicBezTo>
                    <a:pt x="4131" y="4560"/>
                    <a:pt x="4360" y="3916"/>
                    <a:pt x="4582" y="3270"/>
                  </a:cubicBezTo>
                  <a:cubicBezTo>
                    <a:pt x="4619" y="3161"/>
                    <a:pt x="4655" y="3051"/>
                    <a:pt x="4693" y="2942"/>
                  </a:cubicBezTo>
                  <a:cubicBezTo>
                    <a:pt x="4732" y="2926"/>
                    <a:pt x="4763" y="2886"/>
                    <a:pt x="4754" y="2832"/>
                  </a:cubicBezTo>
                  <a:cubicBezTo>
                    <a:pt x="4752" y="2816"/>
                    <a:pt x="4748" y="2801"/>
                    <a:pt x="4746" y="2785"/>
                  </a:cubicBezTo>
                  <a:cubicBezTo>
                    <a:pt x="5051" y="1886"/>
                    <a:pt x="5349" y="985"/>
                    <a:pt x="5640" y="81"/>
                  </a:cubicBezTo>
                  <a:cubicBezTo>
                    <a:pt x="5655" y="33"/>
                    <a:pt x="5615" y="0"/>
                    <a:pt x="5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4111800" y="3646025"/>
              <a:ext cx="205650" cy="295425"/>
            </a:xfrm>
            <a:custGeom>
              <a:avLst/>
              <a:gdLst/>
              <a:ahLst/>
              <a:cxnLst/>
              <a:rect l="l" t="t" r="r" b="b"/>
              <a:pathLst>
                <a:path w="8226" h="11817" extrusionOk="0">
                  <a:moveTo>
                    <a:pt x="8127" y="0"/>
                  </a:moveTo>
                  <a:cubicBezTo>
                    <a:pt x="8106" y="0"/>
                    <a:pt x="8084" y="9"/>
                    <a:pt x="8069" y="31"/>
                  </a:cubicBezTo>
                  <a:lnTo>
                    <a:pt x="8070" y="31"/>
                  </a:lnTo>
                  <a:cubicBezTo>
                    <a:pt x="7611" y="700"/>
                    <a:pt x="7149" y="1365"/>
                    <a:pt x="6686" y="2032"/>
                  </a:cubicBezTo>
                  <a:cubicBezTo>
                    <a:pt x="6661" y="2039"/>
                    <a:pt x="6635" y="2049"/>
                    <a:pt x="6610" y="2056"/>
                  </a:cubicBezTo>
                  <a:cubicBezTo>
                    <a:pt x="6545" y="2076"/>
                    <a:pt x="6543" y="2150"/>
                    <a:pt x="6578" y="2188"/>
                  </a:cubicBezTo>
                  <a:cubicBezTo>
                    <a:pt x="6431" y="2399"/>
                    <a:pt x="6285" y="2610"/>
                    <a:pt x="6138" y="2821"/>
                  </a:cubicBezTo>
                  <a:cubicBezTo>
                    <a:pt x="6125" y="2210"/>
                    <a:pt x="6053" y="1595"/>
                    <a:pt x="5970" y="993"/>
                  </a:cubicBezTo>
                  <a:cubicBezTo>
                    <a:pt x="5965" y="958"/>
                    <a:pt x="5935" y="942"/>
                    <a:pt x="5904" y="942"/>
                  </a:cubicBezTo>
                  <a:cubicBezTo>
                    <a:pt x="5864" y="942"/>
                    <a:pt x="5823" y="967"/>
                    <a:pt x="5829" y="1012"/>
                  </a:cubicBezTo>
                  <a:cubicBezTo>
                    <a:pt x="5914" y="1688"/>
                    <a:pt x="5941" y="2364"/>
                    <a:pt x="5979" y="3044"/>
                  </a:cubicBezTo>
                  <a:cubicBezTo>
                    <a:pt x="5979" y="3046"/>
                    <a:pt x="5981" y="3047"/>
                    <a:pt x="5981" y="3049"/>
                  </a:cubicBezTo>
                  <a:cubicBezTo>
                    <a:pt x="5630" y="3554"/>
                    <a:pt x="5279" y="4058"/>
                    <a:pt x="4929" y="4563"/>
                  </a:cubicBezTo>
                  <a:cubicBezTo>
                    <a:pt x="4718" y="4870"/>
                    <a:pt x="4507" y="5176"/>
                    <a:pt x="4297" y="5482"/>
                  </a:cubicBezTo>
                  <a:cubicBezTo>
                    <a:pt x="4210" y="4785"/>
                    <a:pt x="4116" y="4088"/>
                    <a:pt x="4029" y="3391"/>
                  </a:cubicBezTo>
                  <a:cubicBezTo>
                    <a:pt x="4023" y="3340"/>
                    <a:pt x="3979" y="3314"/>
                    <a:pt x="3939" y="3314"/>
                  </a:cubicBezTo>
                  <a:cubicBezTo>
                    <a:pt x="3900" y="3314"/>
                    <a:pt x="3864" y="3339"/>
                    <a:pt x="3870" y="3391"/>
                  </a:cubicBezTo>
                  <a:cubicBezTo>
                    <a:pt x="3956" y="4171"/>
                    <a:pt x="4034" y="4953"/>
                    <a:pt x="4124" y="5733"/>
                  </a:cubicBezTo>
                  <a:cubicBezTo>
                    <a:pt x="3506" y="6628"/>
                    <a:pt x="2890" y="7522"/>
                    <a:pt x="2273" y="8417"/>
                  </a:cubicBezTo>
                  <a:cubicBezTo>
                    <a:pt x="2248" y="7441"/>
                    <a:pt x="2330" y="6477"/>
                    <a:pt x="2461" y="5511"/>
                  </a:cubicBezTo>
                  <a:cubicBezTo>
                    <a:pt x="2470" y="5444"/>
                    <a:pt x="2414" y="5399"/>
                    <a:pt x="2364" y="5399"/>
                  </a:cubicBezTo>
                  <a:cubicBezTo>
                    <a:pt x="2331" y="5399"/>
                    <a:pt x="2301" y="5418"/>
                    <a:pt x="2292" y="5463"/>
                  </a:cubicBezTo>
                  <a:cubicBezTo>
                    <a:pt x="2098" y="6457"/>
                    <a:pt x="2058" y="7485"/>
                    <a:pt x="2105" y="8496"/>
                  </a:cubicBezTo>
                  <a:cubicBezTo>
                    <a:pt x="2106" y="8518"/>
                    <a:pt x="2115" y="8535"/>
                    <a:pt x="2126" y="8547"/>
                  </a:cubicBezTo>
                  <a:cubicBezTo>
                    <a:pt x="2119" y="8571"/>
                    <a:pt x="2122" y="8596"/>
                    <a:pt x="2136" y="8616"/>
                  </a:cubicBezTo>
                  <a:cubicBezTo>
                    <a:pt x="2019" y="8785"/>
                    <a:pt x="1902" y="8954"/>
                    <a:pt x="1786" y="9123"/>
                  </a:cubicBezTo>
                  <a:cubicBezTo>
                    <a:pt x="1198" y="9977"/>
                    <a:pt x="598" y="10822"/>
                    <a:pt x="42" y="11696"/>
                  </a:cubicBezTo>
                  <a:cubicBezTo>
                    <a:pt x="1" y="11760"/>
                    <a:pt x="56" y="11816"/>
                    <a:pt x="114" y="11816"/>
                  </a:cubicBezTo>
                  <a:cubicBezTo>
                    <a:pt x="140" y="11816"/>
                    <a:pt x="166" y="11806"/>
                    <a:pt x="186" y="11780"/>
                  </a:cubicBezTo>
                  <a:cubicBezTo>
                    <a:pt x="734" y="11038"/>
                    <a:pt x="1247" y="10269"/>
                    <a:pt x="1769" y="9507"/>
                  </a:cubicBezTo>
                  <a:cubicBezTo>
                    <a:pt x="1979" y="9201"/>
                    <a:pt x="2188" y="8896"/>
                    <a:pt x="2397" y="8590"/>
                  </a:cubicBezTo>
                  <a:cubicBezTo>
                    <a:pt x="2783" y="8484"/>
                    <a:pt x="3170" y="8376"/>
                    <a:pt x="3556" y="8269"/>
                  </a:cubicBezTo>
                  <a:cubicBezTo>
                    <a:pt x="4001" y="8146"/>
                    <a:pt x="4470" y="8051"/>
                    <a:pt x="4897" y="7876"/>
                  </a:cubicBezTo>
                  <a:cubicBezTo>
                    <a:pt x="4959" y="7850"/>
                    <a:pt x="4940" y="7769"/>
                    <a:pt x="4880" y="7769"/>
                  </a:cubicBezTo>
                  <a:cubicBezTo>
                    <a:pt x="4876" y="7769"/>
                    <a:pt x="4873" y="7770"/>
                    <a:pt x="4869" y="7770"/>
                  </a:cubicBezTo>
                  <a:cubicBezTo>
                    <a:pt x="4413" y="7842"/>
                    <a:pt x="3962" y="8003"/>
                    <a:pt x="3518" y="8127"/>
                  </a:cubicBezTo>
                  <a:cubicBezTo>
                    <a:pt x="3186" y="8220"/>
                    <a:pt x="2855" y="8313"/>
                    <a:pt x="2524" y="8406"/>
                  </a:cubicBezTo>
                  <a:cubicBezTo>
                    <a:pt x="2789" y="8019"/>
                    <a:pt x="3054" y="7631"/>
                    <a:pt x="3319" y="7244"/>
                  </a:cubicBezTo>
                  <a:cubicBezTo>
                    <a:pt x="3630" y="6789"/>
                    <a:pt x="3942" y="6334"/>
                    <a:pt x="4253" y="5879"/>
                  </a:cubicBezTo>
                  <a:cubicBezTo>
                    <a:pt x="4255" y="5879"/>
                    <a:pt x="4256" y="5879"/>
                    <a:pt x="4259" y="5878"/>
                  </a:cubicBezTo>
                  <a:cubicBezTo>
                    <a:pt x="4680" y="5725"/>
                    <a:pt x="5100" y="5574"/>
                    <a:pt x="5519" y="5417"/>
                  </a:cubicBezTo>
                  <a:cubicBezTo>
                    <a:pt x="5730" y="5338"/>
                    <a:pt x="5939" y="5259"/>
                    <a:pt x="6148" y="5179"/>
                  </a:cubicBezTo>
                  <a:cubicBezTo>
                    <a:pt x="6342" y="5103"/>
                    <a:pt x="6564" y="5045"/>
                    <a:pt x="6737" y="4928"/>
                  </a:cubicBezTo>
                  <a:cubicBezTo>
                    <a:pt x="6784" y="4896"/>
                    <a:pt x="6775" y="4804"/>
                    <a:pt x="6713" y="4804"/>
                  </a:cubicBezTo>
                  <a:cubicBezTo>
                    <a:pt x="6710" y="4804"/>
                    <a:pt x="6707" y="4804"/>
                    <a:pt x="6704" y="4805"/>
                  </a:cubicBezTo>
                  <a:cubicBezTo>
                    <a:pt x="6495" y="4828"/>
                    <a:pt x="6294" y="4922"/>
                    <a:pt x="6096" y="4991"/>
                  </a:cubicBezTo>
                  <a:cubicBezTo>
                    <a:pt x="5885" y="5064"/>
                    <a:pt x="5674" y="5140"/>
                    <a:pt x="5464" y="5215"/>
                  </a:cubicBezTo>
                  <a:cubicBezTo>
                    <a:pt x="5127" y="5336"/>
                    <a:pt x="4791" y="5462"/>
                    <a:pt x="4454" y="5586"/>
                  </a:cubicBezTo>
                  <a:cubicBezTo>
                    <a:pt x="5119" y="4616"/>
                    <a:pt x="5783" y="3645"/>
                    <a:pt x="6442" y="2672"/>
                  </a:cubicBezTo>
                  <a:cubicBezTo>
                    <a:pt x="6557" y="2502"/>
                    <a:pt x="6671" y="2333"/>
                    <a:pt x="6785" y="2164"/>
                  </a:cubicBezTo>
                  <a:cubicBezTo>
                    <a:pt x="6947" y="2112"/>
                    <a:pt x="7107" y="2057"/>
                    <a:pt x="7265" y="1992"/>
                  </a:cubicBezTo>
                  <a:cubicBezTo>
                    <a:pt x="7462" y="1912"/>
                    <a:pt x="7671" y="1831"/>
                    <a:pt x="7848" y="1711"/>
                  </a:cubicBezTo>
                  <a:cubicBezTo>
                    <a:pt x="7903" y="1674"/>
                    <a:pt x="7880" y="1576"/>
                    <a:pt x="7819" y="1576"/>
                  </a:cubicBezTo>
                  <a:cubicBezTo>
                    <a:pt x="7811" y="1576"/>
                    <a:pt x="7803" y="1577"/>
                    <a:pt x="7794" y="1581"/>
                  </a:cubicBezTo>
                  <a:cubicBezTo>
                    <a:pt x="7596" y="1660"/>
                    <a:pt x="7409" y="1763"/>
                    <a:pt x="7211" y="1843"/>
                  </a:cubicBezTo>
                  <a:cubicBezTo>
                    <a:pt x="7119" y="1881"/>
                    <a:pt x="7025" y="1917"/>
                    <a:pt x="6931" y="1950"/>
                  </a:cubicBezTo>
                  <a:cubicBezTo>
                    <a:pt x="7350" y="1333"/>
                    <a:pt x="7767" y="717"/>
                    <a:pt x="8189" y="102"/>
                  </a:cubicBezTo>
                  <a:cubicBezTo>
                    <a:pt x="8225" y="50"/>
                    <a:pt x="8177" y="0"/>
                    <a:pt x="8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37"/>
          <p:cNvSpPr/>
          <p:nvPr/>
        </p:nvSpPr>
        <p:spPr>
          <a:xfrm>
            <a:off x="7353825" y="4924325"/>
            <a:ext cx="300300" cy="243250"/>
          </a:xfrm>
          <a:custGeom>
            <a:avLst/>
            <a:gdLst/>
            <a:ahLst/>
            <a:cxnLst/>
            <a:rect l="l" t="t" r="r" b="b"/>
            <a:pathLst>
              <a:path w="12012" h="9730" extrusionOk="0">
                <a:moveTo>
                  <a:pt x="5529" y="1"/>
                </a:moveTo>
                <a:cubicBezTo>
                  <a:pt x="2859" y="2669"/>
                  <a:pt x="3813" y="6483"/>
                  <a:pt x="3813" y="6483"/>
                </a:cubicBezTo>
                <a:cubicBezTo>
                  <a:pt x="3813" y="6483"/>
                  <a:pt x="1785" y="5402"/>
                  <a:pt x="575" y="5402"/>
                </a:cubicBezTo>
                <a:cubicBezTo>
                  <a:pt x="349" y="5402"/>
                  <a:pt x="151" y="5440"/>
                  <a:pt x="0" y="5530"/>
                </a:cubicBezTo>
                <a:cubicBezTo>
                  <a:pt x="0" y="5530"/>
                  <a:pt x="0" y="9534"/>
                  <a:pt x="5910" y="9724"/>
                </a:cubicBezTo>
                <a:cubicBezTo>
                  <a:pt x="6026" y="9728"/>
                  <a:pt x="6139" y="9730"/>
                  <a:pt x="6250" y="9730"/>
                </a:cubicBezTo>
                <a:cubicBezTo>
                  <a:pt x="11828" y="9730"/>
                  <a:pt x="12011" y="5148"/>
                  <a:pt x="12011" y="5148"/>
                </a:cubicBezTo>
                <a:cubicBezTo>
                  <a:pt x="12011" y="5148"/>
                  <a:pt x="11898" y="5142"/>
                  <a:pt x="11705" y="5142"/>
                </a:cubicBezTo>
                <a:cubicBezTo>
                  <a:pt x="10834" y="5142"/>
                  <a:pt x="8338" y="5269"/>
                  <a:pt x="7245" y="6673"/>
                </a:cubicBezTo>
                <a:cubicBezTo>
                  <a:pt x="7245" y="6673"/>
                  <a:pt x="8198" y="1334"/>
                  <a:pt x="55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7"/>
          <p:cNvSpPr/>
          <p:nvPr/>
        </p:nvSpPr>
        <p:spPr>
          <a:xfrm>
            <a:off x="1141650" y="4697059"/>
            <a:ext cx="739044" cy="470521"/>
          </a:xfrm>
          <a:custGeom>
            <a:avLst/>
            <a:gdLst/>
            <a:ahLst/>
            <a:cxnLst/>
            <a:rect l="l" t="t" r="r" b="b"/>
            <a:pathLst>
              <a:path w="16208" h="10319" extrusionOk="0">
                <a:moveTo>
                  <a:pt x="11059" y="1"/>
                </a:moveTo>
                <a:cubicBezTo>
                  <a:pt x="8962" y="2479"/>
                  <a:pt x="8199" y="6674"/>
                  <a:pt x="8199" y="6674"/>
                </a:cubicBezTo>
                <a:cubicBezTo>
                  <a:pt x="8199" y="6674"/>
                  <a:pt x="7437" y="1144"/>
                  <a:pt x="4767" y="382"/>
                </a:cubicBezTo>
                <a:lnTo>
                  <a:pt x="4767" y="382"/>
                </a:lnTo>
                <a:cubicBezTo>
                  <a:pt x="3242" y="4005"/>
                  <a:pt x="4958" y="7055"/>
                  <a:pt x="4958" y="7055"/>
                </a:cubicBezTo>
                <a:cubicBezTo>
                  <a:pt x="4958" y="7055"/>
                  <a:pt x="2661" y="5906"/>
                  <a:pt x="990" y="5906"/>
                </a:cubicBezTo>
                <a:cubicBezTo>
                  <a:pt x="619" y="5906"/>
                  <a:pt x="278" y="5963"/>
                  <a:pt x="1" y="6102"/>
                </a:cubicBezTo>
                <a:cubicBezTo>
                  <a:pt x="1" y="6102"/>
                  <a:pt x="2987" y="10319"/>
                  <a:pt x="7612" y="10319"/>
                </a:cubicBezTo>
                <a:cubicBezTo>
                  <a:pt x="7805" y="10319"/>
                  <a:pt x="8001" y="10311"/>
                  <a:pt x="8199" y="10296"/>
                </a:cubicBezTo>
                <a:cubicBezTo>
                  <a:pt x="13157" y="9914"/>
                  <a:pt x="16207" y="5339"/>
                  <a:pt x="16207" y="5339"/>
                </a:cubicBezTo>
                <a:cubicBezTo>
                  <a:pt x="16207" y="5339"/>
                  <a:pt x="15911" y="5296"/>
                  <a:pt x="15453" y="5296"/>
                </a:cubicBezTo>
                <a:cubicBezTo>
                  <a:pt x="14546" y="5296"/>
                  <a:pt x="13003" y="5462"/>
                  <a:pt x="11862" y="6448"/>
                </a:cubicBezTo>
                <a:lnTo>
                  <a:pt x="11862" y="6448"/>
                </a:lnTo>
                <a:cubicBezTo>
                  <a:pt x="12252" y="5970"/>
                  <a:pt x="12901" y="1474"/>
                  <a:pt x="110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7"/>
          <p:cNvSpPr/>
          <p:nvPr/>
        </p:nvSpPr>
        <p:spPr>
          <a:xfrm>
            <a:off x="8394175" y="4742925"/>
            <a:ext cx="594867" cy="378780"/>
          </a:xfrm>
          <a:custGeom>
            <a:avLst/>
            <a:gdLst/>
            <a:ahLst/>
            <a:cxnLst/>
            <a:rect l="l" t="t" r="r" b="b"/>
            <a:pathLst>
              <a:path w="11631" h="7406" extrusionOk="0">
                <a:moveTo>
                  <a:pt x="7936" y="1"/>
                </a:moveTo>
                <a:cubicBezTo>
                  <a:pt x="6431" y="1779"/>
                  <a:pt x="5884" y="4789"/>
                  <a:pt x="5884" y="4789"/>
                </a:cubicBezTo>
                <a:cubicBezTo>
                  <a:pt x="5884" y="4789"/>
                  <a:pt x="5337" y="821"/>
                  <a:pt x="3421" y="274"/>
                </a:cubicBezTo>
                <a:lnTo>
                  <a:pt x="3421" y="274"/>
                </a:lnTo>
                <a:cubicBezTo>
                  <a:pt x="2326" y="2874"/>
                  <a:pt x="3558" y="5063"/>
                  <a:pt x="3558" y="5063"/>
                </a:cubicBezTo>
                <a:cubicBezTo>
                  <a:pt x="3558" y="5063"/>
                  <a:pt x="1909" y="4239"/>
                  <a:pt x="710" y="4239"/>
                </a:cubicBezTo>
                <a:cubicBezTo>
                  <a:pt x="443" y="4239"/>
                  <a:pt x="199" y="4279"/>
                  <a:pt x="0" y="4379"/>
                </a:cubicBezTo>
                <a:cubicBezTo>
                  <a:pt x="0" y="4379"/>
                  <a:pt x="2143" y="7405"/>
                  <a:pt x="5462" y="7405"/>
                </a:cubicBezTo>
                <a:cubicBezTo>
                  <a:pt x="5600" y="7405"/>
                  <a:pt x="5741" y="7400"/>
                  <a:pt x="5883" y="7389"/>
                </a:cubicBezTo>
                <a:cubicBezTo>
                  <a:pt x="9441" y="7116"/>
                  <a:pt x="11631" y="3831"/>
                  <a:pt x="11631" y="3831"/>
                </a:cubicBezTo>
                <a:cubicBezTo>
                  <a:pt x="11631" y="3831"/>
                  <a:pt x="11418" y="3801"/>
                  <a:pt x="11090" y="3801"/>
                </a:cubicBezTo>
                <a:cubicBezTo>
                  <a:pt x="10439" y="3801"/>
                  <a:pt x="9332" y="3920"/>
                  <a:pt x="8512" y="4628"/>
                </a:cubicBezTo>
                <a:lnTo>
                  <a:pt x="8512" y="4628"/>
                </a:lnTo>
                <a:cubicBezTo>
                  <a:pt x="8793" y="4284"/>
                  <a:pt x="9258" y="1058"/>
                  <a:pt x="7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7"/>
          <p:cNvSpPr/>
          <p:nvPr/>
        </p:nvSpPr>
        <p:spPr>
          <a:xfrm>
            <a:off x="6188784" y="4826582"/>
            <a:ext cx="594877" cy="331142"/>
          </a:xfrm>
          <a:custGeom>
            <a:avLst/>
            <a:gdLst/>
            <a:ahLst/>
            <a:cxnLst/>
            <a:rect l="l" t="t" r="r" b="b"/>
            <a:pathLst>
              <a:path w="13017" h="7246" extrusionOk="0">
                <a:moveTo>
                  <a:pt x="3939" y="0"/>
                </a:moveTo>
                <a:lnTo>
                  <a:pt x="3768" y="4485"/>
                </a:lnTo>
                <a:lnTo>
                  <a:pt x="0" y="1898"/>
                </a:lnTo>
                <a:lnTo>
                  <a:pt x="3597" y="6900"/>
                </a:lnTo>
                <a:lnTo>
                  <a:pt x="7193" y="7245"/>
                </a:lnTo>
                <a:lnTo>
                  <a:pt x="13017" y="2415"/>
                </a:lnTo>
                <a:lnTo>
                  <a:pt x="13017" y="2415"/>
                </a:lnTo>
                <a:lnTo>
                  <a:pt x="7879" y="4312"/>
                </a:lnTo>
                <a:lnTo>
                  <a:pt x="9078" y="172"/>
                </a:lnTo>
                <a:lnTo>
                  <a:pt x="5652" y="4140"/>
                </a:lnTo>
                <a:lnTo>
                  <a:pt x="39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7"/>
          <p:cNvSpPr/>
          <p:nvPr/>
        </p:nvSpPr>
        <p:spPr>
          <a:xfrm>
            <a:off x="2300500" y="4886255"/>
            <a:ext cx="424003" cy="263347"/>
          </a:xfrm>
          <a:custGeom>
            <a:avLst/>
            <a:gdLst/>
            <a:ahLst/>
            <a:cxnLst/>
            <a:rect l="l" t="t" r="r" b="b"/>
            <a:pathLst>
              <a:path w="10277" h="6383" extrusionOk="0">
                <a:moveTo>
                  <a:pt x="3597" y="0"/>
                </a:moveTo>
                <a:lnTo>
                  <a:pt x="2741" y="4486"/>
                </a:lnTo>
                <a:lnTo>
                  <a:pt x="1" y="1725"/>
                </a:lnTo>
                <a:lnTo>
                  <a:pt x="2055" y="6383"/>
                </a:lnTo>
                <a:lnTo>
                  <a:pt x="7194" y="6383"/>
                </a:lnTo>
                <a:lnTo>
                  <a:pt x="10276" y="1381"/>
                </a:lnTo>
                <a:lnTo>
                  <a:pt x="6166" y="4830"/>
                </a:lnTo>
                <a:lnTo>
                  <a:pt x="7365" y="173"/>
                </a:lnTo>
                <a:lnTo>
                  <a:pt x="4453" y="3968"/>
                </a:lnTo>
                <a:lnTo>
                  <a:pt x="359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7"/>
          <p:cNvSpPr/>
          <p:nvPr/>
        </p:nvSpPr>
        <p:spPr>
          <a:xfrm>
            <a:off x="713233" y="4757000"/>
            <a:ext cx="408390" cy="388476"/>
          </a:xfrm>
          <a:custGeom>
            <a:avLst/>
            <a:gdLst/>
            <a:ahLst/>
            <a:cxnLst/>
            <a:rect l="l" t="t" r="r" b="b"/>
            <a:pathLst>
              <a:path w="9249" h="8798" extrusionOk="0">
                <a:moveTo>
                  <a:pt x="3939" y="1"/>
                </a:moveTo>
                <a:lnTo>
                  <a:pt x="2911" y="6556"/>
                </a:lnTo>
                <a:lnTo>
                  <a:pt x="0" y="3795"/>
                </a:lnTo>
                <a:lnTo>
                  <a:pt x="2227" y="8797"/>
                </a:lnTo>
                <a:lnTo>
                  <a:pt x="6337" y="8797"/>
                </a:lnTo>
                <a:lnTo>
                  <a:pt x="9248" y="4831"/>
                </a:lnTo>
                <a:lnTo>
                  <a:pt x="9248" y="4831"/>
                </a:lnTo>
                <a:lnTo>
                  <a:pt x="5824" y="6728"/>
                </a:lnTo>
                <a:lnTo>
                  <a:pt x="5824" y="6728"/>
                </a:lnTo>
                <a:lnTo>
                  <a:pt x="7022" y="1036"/>
                </a:lnTo>
                <a:lnTo>
                  <a:pt x="4281" y="5866"/>
                </a:lnTo>
                <a:lnTo>
                  <a:pt x="393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7"/>
          <p:cNvSpPr/>
          <p:nvPr/>
        </p:nvSpPr>
        <p:spPr>
          <a:xfrm>
            <a:off x="8091263" y="189075"/>
            <a:ext cx="889375" cy="470519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lt1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8"/>
          <p:cNvSpPr/>
          <p:nvPr/>
        </p:nvSpPr>
        <p:spPr>
          <a:xfrm>
            <a:off x="-35000" y="4672975"/>
            <a:ext cx="1496444" cy="470523"/>
          </a:xfrm>
          <a:custGeom>
            <a:avLst/>
            <a:gdLst/>
            <a:ahLst/>
            <a:cxnLst/>
            <a:rect l="l" t="t" r="r" b="b"/>
            <a:pathLst>
              <a:path w="10508" h="3304" extrusionOk="0">
                <a:moveTo>
                  <a:pt x="4355" y="1"/>
                </a:moveTo>
                <a:cubicBezTo>
                  <a:pt x="3130" y="1"/>
                  <a:pt x="2750" y="2034"/>
                  <a:pt x="2750" y="2034"/>
                </a:cubicBezTo>
                <a:cubicBezTo>
                  <a:pt x="2750" y="2034"/>
                  <a:pt x="2262" y="1410"/>
                  <a:pt x="1556" y="1410"/>
                </a:cubicBezTo>
                <a:cubicBezTo>
                  <a:pt x="1326" y="1410"/>
                  <a:pt x="1072" y="1476"/>
                  <a:pt x="804" y="1654"/>
                </a:cubicBezTo>
                <a:cubicBezTo>
                  <a:pt x="345" y="1958"/>
                  <a:pt x="0" y="3303"/>
                  <a:pt x="0" y="3303"/>
                </a:cubicBezTo>
                <a:lnTo>
                  <a:pt x="10507" y="3303"/>
                </a:lnTo>
                <a:cubicBezTo>
                  <a:pt x="10507" y="3303"/>
                  <a:pt x="10479" y="2739"/>
                  <a:pt x="9900" y="2147"/>
                </a:cubicBezTo>
                <a:cubicBezTo>
                  <a:pt x="9708" y="1950"/>
                  <a:pt x="9463" y="1884"/>
                  <a:pt x="9223" y="1884"/>
                </a:cubicBezTo>
                <a:cubicBezTo>
                  <a:pt x="8742" y="1884"/>
                  <a:pt x="8278" y="2147"/>
                  <a:pt x="8278" y="2147"/>
                </a:cubicBezTo>
                <a:cubicBezTo>
                  <a:pt x="8278" y="2147"/>
                  <a:pt x="8201" y="1268"/>
                  <a:pt x="7560" y="1075"/>
                </a:cubicBezTo>
                <a:cubicBezTo>
                  <a:pt x="7406" y="1029"/>
                  <a:pt x="7267" y="1009"/>
                  <a:pt x="7141" y="1009"/>
                </a:cubicBezTo>
                <a:cubicBezTo>
                  <a:pt x="6349" y="1009"/>
                  <a:pt x="6107" y="1809"/>
                  <a:pt x="6107" y="1809"/>
                </a:cubicBezTo>
                <a:cubicBezTo>
                  <a:pt x="6107" y="1809"/>
                  <a:pt x="5712" y="88"/>
                  <a:pt x="4428" y="3"/>
                </a:cubicBezTo>
                <a:cubicBezTo>
                  <a:pt x="4403" y="1"/>
                  <a:pt x="4379" y="1"/>
                  <a:pt x="43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38"/>
          <p:cNvSpPr/>
          <p:nvPr/>
        </p:nvSpPr>
        <p:spPr>
          <a:xfrm>
            <a:off x="7878405" y="4745759"/>
            <a:ext cx="1265598" cy="397751"/>
          </a:xfrm>
          <a:custGeom>
            <a:avLst/>
            <a:gdLst/>
            <a:ahLst/>
            <a:cxnLst/>
            <a:rect l="l" t="t" r="r" b="b"/>
            <a:pathLst>
              <a:path w="8887" h="2793" extrusionOk="0">
                <a:moveTo>
                  <a:pt x="3683" y="0"/>
                </a:moveTo>
                <a:cubicBezTo>
                  <a:pt x="2647" y="0"/>
                  <a:pt x="2326" y="1720"/>
                  <a:pt x="2326" y="1720"/>
                </a:cubicBezTo>
                <a:cubicBezTo>
                  <a:pt x="2326" y="1720"/>
                  <a:pt x="1913" y="1191"/>
                  <a:pt x="1317" y="1191"/>
                </a:cubicBezTo>
                <a:cubicBezTo>
                  <a:pt x="1122" y="1191"/>
                  <a:pt x="907" y="1248"/>
                  <a:pt x="680" y="1398"/>
                </a:cubicBezTo>
                <a:cubicBezTo>
                  <a:pt x="292" y="1655"/>
                  <a:pt x="0" y="2792"/>
                  <a:pt x="0" y="2792"/>
                </a:cubicBezTo>
                <a:lnTo>
                  <a:pt x="8886" y="2792"/>
                </a:lnTo>
                <a:cubicBezTo>
                  <a:pt x="8886" y="2792"/>
                  <a:pt x="8862" y="2316"/>
                  <a:pt x="8373" y="1815"/>
                </a:cubicBezTo>
                <a:cubicBezTo>
                  <a:pt x="8210" y="1648"/>
                  <a:pt x="8003" y="1592"/>
                  <a:pt x="7800" y="1592"/>
                </a:cubicBezTo>
                <a:cubicBezTo>
                  <a:pt x="7394" y="1592"/>
                  <a:pt x="7002" y="1815"/>
                  <a:pt x="7002" y="1815"/>
                </a:cubicBezTo>
                <a:cubicBezTo>
                  <a:pt x="7002" y="1815"/>
                  <a:pt x="6936" y="1072"/>
                  <a:pt x="6393" y="909"/>
                </a:cubicBezTo>
                <a:cubicBezTo>
                  <a:pt x="6262" y="870"/>
                  <a:pt x="6145" y="853"/>
                  <a:pt x="6039" y="853"/>
                </a:cubicBezTo>
                <a:cubicBezTo>
                  <a:pt x="5369" y="853"/>
                  <a:pt x="5165" y="1529"/>
                  <a:pt x="5165" y="1529"/>
                </a:cubicBezTo>
                <a:cubicBezTo>
                  <a:pt x="5165" y="1529"/>
                  <a:pt x="4831" y="74"/>
                  <a:pt x="3746" y="2"/>
                </a:cubicBezTo>
                <a:cubicBezTo>
                  <a:pt x="3725" y="1"/>
                  <a:pt x="3704" y="0"/>
                  <a:pt x="36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3" name="Google Shape;773;p38"/>
          <p:cNvGrpSpPr/>
          <p:nvPr/>
        </p:nvGrpSpPr>
        <p:grpSpPr>
          <a:xfrm>
            <a:off x="214176" y="4442085"/>
            <a:ext cx="756275" cy="701416"/>
            <a:chOff x="4341575" y="2606650"/>
            <a:chExt cx="408400" cy="378775"/>
          </a:xfrm>
        </p:grpSpPr>
        <p:sp>
          <p:nvSpPr>
            <p:cNvPr id="774" name="Google Shape;774;p38"/>
            <p:cNvSpPr/>
            <p:nvPr/>
          </p:nvSpPr>
          <p:spPr>
            <a:xfrm>
              <a:off x="4341575" y="2606650"/>
              <a:ext cx="408400" cy="378775"/>
            </a:xfrm>
            <a:custGeom>
              <a:avLst/>
              <a:gdLst/>
              <a:ahLst/>
              <a:cxnLst/>
              <a:rect l="l" t="t" r="r" b="b"/>
              <a:pathLst>
                <a:path w="16336" h="15151" extrusionOk="0">
                  <a:moveTo>
                    <a:pt x="6274" y="1"/>
                  </a:moveTo>
                  <a:cubicBezTo>
                    <a:pt x="6204" y="1"/>
                    <a:pt x="6135" y="6"/>
                    <a:pt x="6067" y="16"/>
                  </a:cubicBezTo>
                  <a:cubicBezTo>
                    <a:pt x="2206" y="581"/>
                    <a:pt x="9442" y="11565"/>
                    <a:pt x="9487" y="11632"/>
                  </a:cubicBezTo>
                  <a:cubicBezTo>
                    <a:pt x="9413" y="11572"/>
                    <a:pt x="4693" y="7721"/>
                    <a:pt x="2397" y="7721"/>
                  </a:cubicBezTo>
                  <a:cubicBezTo>
                    <a:pt x="1991" y="7721"/>
                    <a:pt x="1660" y="7842"/>
                    <a:pt x="1445" y="8124"/>
                  </a:cubicBezTo>
                  <a:cubicBezTo>
                    <a:pt x="1" y="10022"/>
                    <a:pt x="7037" y="15150"/>
                    <a:pt x="7037" y="15150"/>
                  </a:cubicBezTo>
                  <a:lnTo>
                    <a:pt x="16335" y="15150"/>
                  </a:lnTo>
                  <a:cubicBezTo>
                    <a:pt x="16335" y="15150"/>
                    <a:pt x="10163" y="1"/>
                    <a:pt x="6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4443675" y="2858900"/>
              <a:ext cx="153575" cy="126525"/>
            </a:xfrm>
            <a:custGeom>
              <a:avLst/>
              <a:gdLst/>
              <a:ahLst/>
              <a:cxnLst/>
              <a:rect l="l" t="t" r="r" b="b"/>
              <a:pathLst>
                <a:path w="6143" h="5061" extrusionOk="0">
                  <a:moveTo>
                    <a:pt x="121" y="0"/>
                  </a:moveTo>
                  <a:cubicBezTo>
                    <a:pt x="49" y="0"/>
                    <a:pt x="0" y="117"/>
                    <a:pt x="77" y="173"/>
                  </a:cubicBezTo>
                  <a:cubicBezTo>
                    <a:pt x="2137" y="1649"/>
                    <a:pt x="4078" y="3284"/>
                    <a:pt x="5886" y="5060"/>
                  </a:cubicBezTo>
                  <a:lnTo>
                    <a:pt x="6143" y="5060"/>
                  </a:lnTo>
                  <a:cubicBezTo>
                    <a:pt x="4287" y="3225"/>
                    <a:pt x="2290" y="1538"/>
                    <a:pt x="168" y="17"/>
                  </a:cubicBezTo>
                  <a:cubicBezTo>
                    <a:pt x="152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4560975" y="2719650"/>
              <a:ext cx="104825" cy="265775"/>
            </a:xfrm>
            <a:custGeom>
              <a:avLst/>
              <a:gdLst/>
              <a:ahLst/>
              <a:cxnLst/>
              <a:rect l="l" t="t" r="r" b="b"/>
              <a:pathLst>
                <a:path w="4193" h="10631" extrusionOk="0">
                  <a:moveTo>
                    <a:pt x="121" y="1"/>
                  </a:moveTo>
                  <a:cubicBezTo>
                    <a:pt x="64" y="1"/>
                    <a:pt x="1" y="66"/>
                    <a:pt x="32" y="138"/>
                  </a:cubicBezTo>
                  <a:cubicBezTo>
                    <a:pt x="1528" y="3567"/>
                    <a:pt x="2854" y="7070"/>
                    <a:pt x="4003" y="10630"/>
                  </a:cubicBezTo>
                  <a:lnTo>
                    <a:pt x="4192" y="10630"/>
                  </a:lnTo>
                  <a:cubicBezTo>
                    <a:pt x="3034" y="7039"/>
                    <a:pt x="1697" y="3507"/>
                    <a:pt x="188" y="48"/>
                  </a:cubicBezTo>
                  <a:cubicBezTo>
                    <a:pt x="173" y="15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7" name="Google Shape;777;p38"/>
          <p:cNvSpPr/>
          <p:nvPr/>
        </p:nvSpPr>
        <p:spPr>
          <a:xfrm>
            <a:off x="-73612" y="1052300"/>
            <a:ext cx="889375" cy="470519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8"/>
          <p:cNvSpPr/>
          <p:nvPr/>
        </p:nvSpPr>
        <p:spPr>
          <a:xfrm>
            <a:off x="8129029" y="257625"/>
            <a:ext cx="815362" cy="380813"/>
          </a:xfrm>
          <a:custGeom>
            <a:avLst/>
            <a:gdLst/>
            <a:ahLst/>
            <a:cxnLst/>
            <a:rect l="l" t="t" r="r" b="b"/>
            <a:pathLst>
              <a:path w="24141" h="11275" extrusionOk="0">
                <a:moveTo>
                  <a:pt x="13751" y="1"/>
                </a:moveTo>
                <a:cubicBezTo>
                  <a:pt x="8714" y="1"/>
                  <a:pt x="7756" y="4017"/>
                  <a:pt x="7756" y="4017"/>
                </a:cubicBezTo>
                <a:cubicBezTo>
                  <a:pt x="7756" y="4017"/>
                  <a:pt x="6943" y="2892"/>
                  <a:pt x="5790" y="2892"/>
                </a:cubicBezTo>
                <a:cubicBezTo>
                  <a:pt x="5523" y="2892"/>
                  <a:pt x="5238" y="2952"/>
                  <a:pt x="4940" y="3101"/>
                </a:cubicBezTo>
                <a:cubicBezTo>
                  <a:pt x="3357" y="3890"/>
                  <a:pt x="3883" y="5563"/>
                  <a:pt x="3883" y="5563"/>
                </a:cubicBezTo>
                <a:cubicBezTo>
                  <a:pt x="3883" y="5563"/>
                  <a:pt x="2943" y="5269"/>
                  <a:pt x="2035" y="5269"/>
                </a:cubicBezTo>
                <a:cubicBezTo>
                  <a:pt x="998" y="5269"/>
                  <a:pt x="0" y="5653"/>
                  <a:pt x="485" y="7296"/>
                </a:cubicBezTo>
                <a:cubicBezTo>
                  <a:pt x="1236" y="9845"/>
                  <a:pt x="5891" y="11274"/>
                  <a:pt x="10640" y="11274"/>
                </a:cubicBezTo>
                <a:cubicBezTo>
                  <a:pt x="11638" y="11274"/>
                  <a:pt x="12640" y="11211"/>
                  <a:pt x="13612" y="11082"/>
                </a:cubicBezTo>
                <a:cubicBezTo>
                  <a:pt x="19203" y="10338"/>
                  <a:pt x="24141" y="9465"/>
                  <a:pt x="23998" y="7065"/>
                </a:cubicBezTo>
                <a:cubicBezTo>
                  <a:pt x="23875" y="4997"/>
                  <a:pt x="21873" y="4692"/>
                  <a:pt x="20703" y="4692"/>
                </a:cubicBezTo>
                <a:cubicBezTo>
                  <a:pt x="20214" y="4692"/>
                  <a:pt x="19870" y="4745"/>
                  <a:pt x="19870" y="4745"/>
                </a:cubicBezTo>
                <a:cubicBezTo>
                  <a:pt x="19870" y="4745"/>
                  <a:pt x="21934" y="1132"/>
                  <a:pt x="15427" y="135"/>
                </a:cubicBezTo>
                <a:cubicBezTo>
                  <a:pt x="14823" y="43"/>
                  <a:pt x="14266" y="1"/>
                  <a:pt x="13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38"/>
          <p:cNvGrpSpPr/>
          <p:nvPr/>
        </p:nvGrpSpPr>
        <p:grpSpPr>
          <a:xfrm flipH="1">
            <a:off x="8158576" y="4442085"/>
            <a:ext cx="756275" cy="701416"/>
            <a:chOff x="4341575" y="2606650"/>
            <a:chExt cx="408400" cy="378775"/>
          </a:xfrm>
        </p:grpSpPr>
        <p:sp>
          <p:nvSpPr>
            <p:cNvPr id="780" name="Google Shape;780;p38"/>
            <p:cNvSpPr/>
            <p:nvPr/>
          </p:nvSpPr>
          <p:spPr>
            <a:xfrm>
              <a:off x="4341575" y="2606650"/>
              <a:ext cx="408400" cy="378775"/>
            </a:xfrm>
            <a:custGeom>
              <a:avLst/>
              <a:gdLst/>
              <a:ahLst/>
              <a:cxnLst/>
              <a:rect l="l" t="t" r="r" b="b"/>
              <a:pathLst>
                <a:path w="16336" h="15151" extrusionOk="0">
                  <a:moveTo>
                    <a:pt x="6274" y="1"/>
                  </a:moveTo>
                  <a:cubicBezTo>
                    <a:pt x="6204" y="1"/>
                    <a:pt x="6135" y="6"/>
                    <a:pt x="6067" y="16"/>
                  </a:cubicBezTo>
                  <a:cubicBezTo>
                    <a:pt x="2206" y="581"/>
                    <a:pt x="9442" y="11565"/>
                    <a:pt x="9487" y="11632"/>
                  </a:cubicBezTo>
                  <a:cubicBezTo>
                    <a:pt x="9413" y="11572"/>
                    <a:pt x="4693" y="7721"/>
                    <a:pt x="2397" y="7721"/>
                  </a:cubicBezTo>
                  <a:cubicBezTo>
                    <a:pt x="1991" y="7721"/>
                    <a:pt x="1660" y="7842"/>
                    <a:pt x="1445" y="8124"/>
                  </a:cubicBezTo>
                  <a:cubicBezTo>
                    <a:pt x="1" y="10022"/>
                    <a:pt x="7037" y="15150"/>
                    <a:pt x="7037" y="15150"/>
                  </a:cubicBezTo>
                  <a:lnTo>
                    <a:pt x="16335" y="15150"/>
                  </a:lnTo>
                  <a:cubicBezTo>
                    <a:pt x="16335" y="15150"/>
                    <a:pt x="10163" y="1"/>
                    <a:pt x="6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4443675" y="2858900"/>
              <a:ext cx="153575" cy="126525"/>
            </a:xfrm>
            <a:custGeom>
              <a:avLst/>
              <a:gdLst/>
              <a:ahLst/>
              <a:cxnLst/>
              <a:rect l="l" t="t" r="r" b="b"/>
              <a:pathLst>
                <a:path w="6143" h="5061" extrusionOk="0">
                  <a:moveTo>
                    <a:pt x="121" y="0"/>
                  </a:moveTo>
                  <a:cubicBezTo>
                    <a:pt x="49" y="0"/>
                    <a:pt x="0" y="117"/>
                    <a:pt x="77" y="173"/>
                  </a:cubicBezTo>
                  <a:cubicBezTo>
                    <a:pt x="2137" y="1649"/>
                    <a:pt x="4078" y="3284"/>
                    <a:pt x="5886" y="5060"/>
                  </a:cubicBezTo>
                  <a:lnTo>
                    <a:pt x="6143" y="5060"/>
                  </a:lnTo>
                  <a:cubicBezTo>
                    <a:pt x="4287" y="3225"/>
                    <a:pt x="2290" y="1538"/>
                    <a:pt x="168" y="17"/>
                  </a:cubicBezTo>
                  <a:cubicBezTo>
                    <a:pt x="152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4560975" y="2719650"/>
              <a:ext cx="104825" cy="265775"/>
            </a:xfrm>
            <a:custGeom>
              <a:avLst/>
              <a:gdLst/>
              <a:ahLst/>
              <a:cxnLst/>
              <a:rect l="l" t="t" r="r" b="b"/>
              <a:pathLst>
                <a:path w="4193" h="10631" extrusionOk="0">
                  <a:moveTo>
                    <a:pt x="121" y="1"/>
                  </a:moveTo>
                  <a:cubicBezTo>
                    <a:pt x="64" y="1"/>
                    <a:pt x="1" y="66"/>
                    <a:pt x="32" y="138"/>
                  </a:cubicBezTo>
                  <a:cubicBezTo>
                    <a:pt x="1528" y="3567"/>
                    <a:pt x="2854" y="7070"/>
                    <a:pt x="4003" y="10630"/>
                  </a:cubicBezTo>
                  <a:lnTo>
                    <a:pt x="4192" y="10630"/>
                  </a:lnTo>
                  <a:cubicBezTo>
                    <a:pt x="3034" y="7039"/>
                    <a:pt x="1697" y="3507"/>
                    <a:pt x="188" y="48"/>
                  </a:cubicBezTo>
                  <a:cubicBezTo>
                    <a:pt x="173" y="15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3" name="Google Shape;783;p38"/>
          <p:cNvSpPr/>
          <p:nvPr/>
        </p:nvSpPr>
        <p:spPr>
          <a:xfrm>
            <a:off x="6423975" y="4924325"/>
            <a:ext cx="300300" cy="243250"/>
          </a:xfrm>
          <a:custGeom>
            <a:avLst/>
            <a:gdLst/>
            <a:ahLst/>
            <a:cxnLst/>
            <a:rect l="l" t="t" r="r" b="b"/>
            <a:pathLst>
              <a:path w="12012" h="9730" extrusionOk="0">
                <a:moveTo>
                  <a:pt x="5529" y="1"/>
                </a:moveTo>
                <a:cubicBezTo>
                  <a:pt x="2859" y="2669"/>
                  <a:pt x="3813" y="6483"/>
                  <a:pt x="3813" y="6483"/>
                </a:cubicBezTo>
                <a:cubicBezTo>
                  <a:pt x="3813" y="6483"/>
                  <a:pt x="1785" y="5402"/>
                  <a:pt x="575" y="5402"/>
                </a:cubicBezTo>
                <a:cubicBezTo>
                  <a:pt x="349" y="5402"/>
                  <a:pt x="151" y="5440"/>
                  <a:pt x="0" y="5530"/>
                </a:cubicBezTo>
                <a:cubicBezTo>
                  <a:pt x="0" y="5530"/>
                  <a:pt x="0" y="9534"/>
                  <a:pt x="5910" y="9724"/>
                </a:cubicBezTo>
                <a:cubicBezTo>
                  <a:pt x="6026" y="9728"/>
                  <a:pt x="6139" y="9730"/>
                  <a:pt x="6250" y="9730"/>
                </a:cubicBezTo>
                <a:cubicBezTo>
                  <a:pt x="11828" y="9730"/>
                  <a:pt x="12011" y="5148"/>
                  <a:pt x="12011" y="5148"/>
                </a:cubicBezTo>
                <a:cubicBezTo>
                  <a:pt x="12011" y="5148"/>
                  <a:pt x="11898" y="5142"/>
                  <a:pt x="11705" y="5142"/>
                </a:cubicBezTo>
                <a:cubicBezTo>
                  <a:pt x="10834" y="5142"/>
                  <a:pt x="8338" y="5269"/>
                  <a:pt x="7245" y="6673"/>
                </a:cubicBezTo>
                <a:cubicBezTo>
                  <a:pt x="7245" y="6673"/>
                  <a:pt x="8198" y="1334"/>
                  <a:pt x="55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8"/>
          <p:cNvSpPr/>
          <p:nvPr/>
        </p:nvSpPr>
        <p:spPr>
          <a:xfrm>
            <a:off x="7355150" y="4709372"/>
            <a:ext cx="739044" cy="470521"/>
          </a:xfrm>
          <a:custGeom>
            <a:avLst/>
            <a:gdLst/>
            <a:ahLst/>
            <a:cxnLst/>
            <a:rect l="l" t="t" r="r" b="b"/>
            <a:pathLst>
              <a:path w="16208" h="10319" extrusionOk="0">
                <a:moveTo>
                  <a:pt x="11059" y="1"/>
                </a:moveTo>
                <a:cubicBezTo>
                  <a:pt x="8962" y="2479"/>
                  <a:pt x="8199" y="6674"/>
                  <a:pt x="8199" y="6674"/>
                </a:cubicBezTo>
                <a:cubicBezTo>
                  <a:pt x="8199" y="6674"/>
                  <a:pt x="7437" y="1144"/>
                  <a:pt x="4767" y="382"/>
                </a:cubicBezTo>
                <a:lnTo>
                  <a:pt x="4767" y="382"/>
                </a:lnTo>
                <a:cubicBezTo>
                  <a:pt x="3242" y="4005"/>
                  <a:pt x="4958" y="7055"/>
                  <a:pt x="4958" y="7055"/>
                </a:cubicBezTo>
                <a:cubicBezTo>
                  <a:pt x="4958" y="7055"/>
                  <a:pt x="2661" y="5906"/>
                  <a:pt x="990" y="5906"/>
                </a:cubicBezTo>
                <a:cubicBezTo>
                  <a:pt x="619" y="5906"/>
                  <a:pt x="278" y="5963"/>
                  <a:pt x="1" y="6102"/>
                </a:cubicBezTo>
                <a:cubicBezTo>
                  <a:pt x="1" y="6102"/>
                  <a:pt x="2987" y="10319"/>
                  <a:pt x="7612" y="10319"/>
                </a:cubicBezTo>
                <a:cubicBezTo>
                  <a:pt x="7805" y="10319"/>
                  <a:pt x="8001" y="10311"/>
                  <a:pt x="8199" y="10296"/>
                </a:cubicBezTo>
                <a:cubicBezTo>
                  <a:pt x="13157" y="9914"/>
                  <a:pt x="16207" y="5339"/>
                  <a:pt x="16207" y="5339"/>
                </a:cubicBezTo>
                <a:cubicBezTo>
                  <a:pt x="16207" y="5339"/>
                  <a:pt x="15911" y="5296"/>
                  <a:pt x="15453" y="5296"/>
                </a:cubicBezTo>
                <a:cubicBezTo>
                  <a:pt x="14546" y="5296"/>
                  <a:pt x="13003" y="5462"/>
                  <a:pt x="11862" y="6448"/>
                </a:cubicBezTo>
                <a:lnTo>
                  <a:pt x="11862" y="6448"/>
                </a:lnTo>
                <a:cubicBezTo>
                  <a:pt x="12252" y="5970"/>
                  <a:pt x="12901" y="1474"/>
                  <a:pt x="110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8"/>
          <p:cNvSpPr/>
          <p:nvPr/>
        </p:nvSpPr>
        <p:spPr>
          <a:xfrm>
            <a:off x="1338047" y="4826582"/>
            <a:ext cx="594877" cy="331142"/>
          </a:xfrm>
          <a:custGeom>
            <a:avLst/>
            <a:gdLst/>
            <a:ahLst/>
            <a:cxnLst/>
            <a:rect l="l" t="t" r="r" b="b"/>
            <a:pathLst>
              <a:path w="13017" h="7246" extrusionOk="0">
                <a:moveTo>
                  <a:pt x="3939" y="0"/>
                </a:moveTo>
                <a:lnTo>
                  <a:pt x="3768" y="4485"/>
                </a:lnTo>
                <a:lnTo>
                  <a:pt x="0" y="1898"/>
                </a:lnTo>
                <a:lnTo>
                  <a:pt x="3597" y="6900"/>
                </a:lnTo>
                <a:lnTo>
                  <a:pt x="7193" y="7245"/>
                </a:lnTo>
                <a:lnTo>
                  <a:pt x="13017" y="2415"/>
                </a:lnTo>
                <a:lnTo>
                  <a:pt x="13017" y="2415"/>
                </a:lnTo>
                <a:lnTo>
                  <a:pt x="7879" y="4312"/>
                </a:lnTo>
                <a:lnTo>
                  <a:pt x="9078" y="172"/>
                </a:lnTo>
                <a:lnTo>
                  <a:pt x="5652" y="4140"/>
                </a:lnTo>
                <a:lnTo>
                  <a:pt x="393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8"/>
          <p:cNvSpPr/>
          <p:nvPr/>
        </p:nvSpPr>
        <p:spPr>
          <a:xfrm>
            <a:off x="2008450" y="4886255"/>
            <a:ext cx="424003" cy="263347"/>
          </a:xfrm>
          <a:custGeom>
            <a:avLst/>
            <a:gdLst/>
            <a:ahLst/>
            <a:cxnLst/>
            <a:rect l="l" t="t" r="r" b="b"/>
            <a:pathLst>
              <a:path w="10277" h="6383" extrusionOk="0">
                <a:moveTo>
                  <a:pt x="3597" y="0"/>
                </a:moveTo>
                <a:lnTo>
                  <a:pt x="2741" y="4486"/>
                </a:lnTo>
                <a:lnTo>
                  <a:pt x="1" y="1725"/>
                </a:lnTo>
                <a:lnTo>
                  <a:pt x="2055" y="6383"/>
                </a:lnTo>
                <a:lnTo>
                  <a:pt x="7194" y="6383"/>
                </a:lnTo>
                <a:lnTo>
                  <a:pt x="10276" y="1381"/>
                </a:lnTo>
                <a:lnTo>
                  <a:pt x="6166" y="4830"/>
                </a:lnTo>
                <a:lnTo>
                  <a:pt x="7365" y="173"/>
                </a:lnTo>
                <a:lnTo>
                  <a:pt x="4453" y="3968"/>
                </a:lnTo>
                <a:lnTo>
                  <a:pt x="359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8"/>
          <p:cNvSpPr/>
          <p:nvPr/>
        </p:nvSpPr>
        <p:spPr>
          <a:xfrm>
            <a:off x="854133" y="4757000"/>
            <a:ext cx="408390" cy="388476"/>
          </a:xfrm>
          <a:custGeom>
            <a:avLst/>
            <a:gdLst/>
            <a:ahLst/>
            <a:cxnLst/>
            <a:rect l="l" t="t" r="r" b="b"/>
            <a:pathLst>
              <a:path w="9249" h="8798" extrusionOk="0">
                <a:moveTo>
                  <a:pt x="3939" y="1"/>
                </a:moveTo>
                <a:lnTo>
                  <a:pt x="2911" y="6556"/>
                </a:lnTo>
                <a:lnTo>
                  <a:pt x="0" y="3795"/>
                </a:lnTo>
                <a:lnTo>
                  <a:pt x="2227" y="8797"/>
                </a:lnTo>
                <a:lnTo>
                  <a:pt x="6337" y="8797"/>
                </a:lnTo>
                <a:lnTo>
                  <a:pt x="9248" y="4831"/>
                </a:lnTo>
                <a:lnTo>
                  <a:pt x="9248" y="4831"/>
                </a:lnTo>
                <a:lnTo>
                  <a:pt x="5824" y="6728"/>
                </a:lnTo>
                <a:lnTo>
                  <a:pt x="5824" y="6728"/>
                </a:lnTo>
                <a:lnTo>
                  <a:pt x="7022" y="1036"/>
                </a:lnTo>
                <a:lnTo>
                  <a:pt x="4281" y="5866"/>
                </a:lnTo>
                <a:lnTo>
                  <a:pt x="393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8"/>
          <p:cNvSpPr/>
          <p:nvPr/>
        </p:nvSpPr>
        <p:spPr>
          <a:xfrm>
            <a:off x="6931150" y="4886255"/>
            <a:ext cx="424003" cy="263347"/>
          </a:xfrm>
          <a:custGeom>
            <a:avLst/>
            <a:gdLst/>
            <a:ahLst/>
            <a:cxnLst/>
            <a:rect l="l" t="t" r="r" b="b"/>
            <a:pathLst>
              <a:path w="10277" h="6383" extrusionOk="0">
                <a:moveTo>
                  <a:pt x="3597" y="0"/>
                </a:moveTo>
                <a:lnTo>
                  <a:pt x="2741" y="4486"/>
                </a:lnTo>
                <a:lnTo>
                  <a:pt x="1" y="1725"/>
                </a:lnTo>
                <a:lnTo>
                  <a:pt x="2055" y="6383"/>
                </a:lnTo>
                <a:lnTo>
                  <a:pt x="7194" y="6383"/>
                </a:lnTo>
                <a:lnTo>
                  <a:pt x="10276" y="1381"/>
                </a:lnTo>
                <a:lnTo>
                  <a:pt x="6166" y="4830"/>
                </a:lnTo>
                <a:lnTo>
                  <a:pt x="7365" y="173"/>
                </a:lnTo>
                <a:lnTo>
                  <a:pt x="4453" y="3968"/>
                </a:lnTo>
                <a:lnTo>
                  <a:pt x="359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 Unicase"/>
              <a:buNone/>
              <a:defRPr sz="35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83" r:id="rId4"/>
    <p:sldLayoutId id="2147483684" r:id="rId5"/>
    <p:sldLayoutId id="214748368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90AF48-02E6-11F7-4B84-F884EE32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22" y="1270000"/>
            <a:ext cx="5467555" cy="54675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8B5471-CE32-4F13-9468-B8D4439C8C58}"/>
              </a:ext>
            </a:extLst>
          </p:cNvPr>
          <p:cNvSpPr/>
          <p:nvPr/>
        </p:nvSpPr>
        <p:spPr>
          <a:xfrm>
            <a:off x="975219" y="1143159"/>
            <a:ext cx="7193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#9Slide07 IcielKoni" pitchFamily="2" charset="0"/>
              </a:rPr>
              <a:t>Đố</a:t>
            </a:r>
            <a:r>
              <a:rPr lang="en-US" sz="48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Koni" pitchFamily="2" charset="0"/>
              </a:rPr>
              <a:t>vui</a:t>
            </a:r>
            <a:r>
              <a:rPr lang="en-US" sz="48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Koni" pitchFamily="2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Koni" pitchFamily="2" charset="0"/>
              </a:rPr>
              <a:t>loài</a:t>
            </a:r>
            <a:r>
              <a:rPr lang="en-US" sz="48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Koni" pitchFamily="2" charset="0"/>
              </a:rPr>
              <a:t>vật</a:t>
            </a:r>
            <a:endParaRPr lang="en-US" sz="4800" dirty="0">
              <a:solidFill>
                <a:srgbClr val="FF0000"/>
              </a:solidFill>
              <a:latin typeface="#9Slide07 IcielKon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443938B-2D88-997D-9C0E-E75F36A70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98" b="50128"/>
          <a:stretch/>
        </p:blipFill>
        <p:spPr>
          <a:xfrm>
            <a:off x="5323072" y="112530"/>
            <a:ext cx="2712317" cy="49184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6B60F6-5921-5172-5B4F-D39A241A9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12" y="-89012"/>
            <a:ext cx="4830946" cy="432114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3B98B0-F34A-0E99-A13D-56DF25A3B3BD}"/>
              </a:ext>
            </a:extLst>
          </p:cNvPr>
          <p:cNvSpPr txBox="1"/>
          <p:nvPr/>
        </p:nvSpPr>
        <p:spPr>
          <a:xfrm>
            <a:off x="1420945" y="1250533"/>
            <a:ext cx="330480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Nêu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nét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xứ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bố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cục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54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ustración de dibujos animados del grupo de personajes animales | Vector  Premium">
            <a:extLst>
              <a:ext uri="{FF2B5EF4-FFF2-40B4-BE49-F238E27FC236}">
                <a16:creationId xmlns:a16="http://schemas.microsoft.com/office/drawing/2014/main" id="{BAA39A25-22E7-9003-62A4-F97B41AE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4" y="1826994"/>
            <a:ext cx="1911802" cy="17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2D27CD32-D232-ECB0-9D13-3B9E363F2778}"/>
              </a:ext>
            </a:extLst>
          </p:cNvPr>
          <p:cNvSpPr/>
          <p:nvPr/>
        </p:nvSpPr>
        <p:spPr>
          <a:xfrm>
            <a:off x="3922" y="1452119"/>
            <a:ext cx="2337758" cy="2707070"/>
          </a:xfrm>
          <a:prstGeom prst="arc">
            <a:avLst>
              <a:gd name="adj1" fmla="val 16200000"/>
              <a:gd name="adj2" fmla="val 5250719"/>
            </a:avLst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43;p44">
            <a:extLst>
              <a:ext uri="{FF2B5EF4-FFF2-40B4-BE49-F238E27FC236}">
                <a16:creationId xmlns:a16="http://schemas.microsoft.com/office/drawing/2014/main" id="{49F02583-71CD-4514-4AD6-9C42FBC12624}"/>
              </a:ext>
            </a:extLst>
          </p:cNvPr>
          <p:cNvSpPr/>
          <p:nvPr/>
        </p:nvSpPr>
        <p:spPr>
          <a:xfrm>
            <a:off x="3224684" y="268755"/>
            <a:ext cx="2694631" cy="52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4" name="Google Shape;971;p44">
            <a:extLst>
              <a:ext uri="{FF2B5EF4-FFF2-40B4-BE49-F238E27FC236}">
                <a16:creationId xmlns:a16="http://schemas.microsoft.com/office/drawing/2014/main" id="{79F11F7F-4EA5-C28D-63AA-CFA90FA10FDB}"/>
              </a:ext>
            </a:extLst>
          </p:cNvPr>
          <p:cNvSpPr txBox="1">
            <a:spLocks/>
          </p:cNvSpPr>
          <p:nvPr/>
        </p:nvSpPr>
        <p:spPr>
          <a:xfrm>
            <a:off x="3559739" y="307371"/>
            <a:ext cx="2056275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chemeClr val="lt1"/>
                </a:solidFill>
                <a:latin typeface="#9Slide03 AllRoundGothic" panose="020B0703020202020104" pitchFamily="34" charset="0"/>
              </a:rPr>
              <a:t>2. Văn </a:t>
            </a:r>
            <a:r>
              <a:rPr lang="en-US" sz="2600" dirty="0" err="1">
                <a:solidFill>
                  <a:schemeClr val="lt1"/>
                </a:solidFill>
                <a:latin typeface="#9Slide03 AllRoundGothic" panose="020B0703020202020104" pitchFamily="34" charset="0"/>
              </a:rPr>
              <a:t>bản</a:t>
            </a:r>
            <a:endParaRPr lang="en-US" sz="2600" dirty="0">
              <a:solidFill>
                <a:schemeClr val="lt1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5" name="Google Shape;1358;p44">
            <a:extLst>
              <a:ext uri="{FF2B5EF4-FFF2-40B4-BE49-F238E27FC236}">
                <a16:creationId xmlns:a16="http://schemas.microsoft.com/office/drawing/2014/main" id="{C3EE6E9A-24B9-47E8-3DC7-BC421C192ACE}"/>
              </a:ext>
            </a:extLst>
          </p:cNvPr>
          <p:cNvGrpSpPr/>
          <p:nvPr/>
        </p:nvGrpSpPr>
        <p:grpSpPr>
          <a:xfrm>
            <a:off x="1992702" y="1222590"/>
            <a:ext cx="2164507" cy="646948"/>
            <a:chOff x="3174520" y="1239840"/>
            <a:chExt cx="2164507" cy="646948"/>
          </a:xfrm>
        </p:grpSpPr>
        <p:sp>
          <p:nvSpPr>
            <p:cNvPr id="7" name="Google Shape;1359;p44">
              <a:extLst>
                <a:ext uri="{FF2B5EF4-FFF2-40B4-BE49-F238E27FC236}">
                  <a16:creationId xmlns:a16="http://schemas.microsoft.com/office/drawing/2014/main" id="{ED44BEEF-2B78-3EC8-21A8-9DC243E48E26}"/>
                </a:ext>
              </a:extLst>
            </p:cNvPr>
            <p:cNvSpPr/>
            <p:nvPr/>
          </p:nvSpPr>
          <p:spPr>
            <a:xfrm>
              <a:off x="3174520" y="1522438"/>
              <a:ext cx="832993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10" name="Google Shape;1366;p44">
              <a:extLst>
                <a:ext uri="{FF2B5EF4-FFF2-40B4-BE49-F238E27FC236}">
                  <a16:creationId xmlns:a16="http://schemas.microsoft.com/office/drawing/2014/main" id="{F0153F31-8AA9-F70F-E1FE-468203E451AA}"/>
                </a:ext>
              </a:extLst>
            </p:cNvPr>
            <p:cNvSpPr/>
            <p:nvPr/>
          </p:nvSpPr>
          <p:spPr>
            <a:xfrm>
              <a:off x="4007513" y="1239840"/>
              <a:ext cx="1331514" cy="549500"/>
            </a:xfrm>
            <a:custGeom>
              <a:avLst/>
              <a:gdLst/>
              <a:ahLst/>
              <a:cxnLst/>
              <a:rect l="l" t="t" r="r" b="b"/>
              <a:pathLst>
                <a:path w="67176" h="21980" extrusionOk="0">
                  <a:moveTo>
                    <a:pt x="8799" y="1"/>
                  </a:moveTo>
                  <a:cubicBezTo>
                    <a:pt x="7942" y="1"/>
                    <a:pt x="7144" y="418"/>
                    <a:pt x="6644" y="1120"/>
                  </a:cubicBezTo>
                  <a:lnTo>
                    <a:pt x="608" y="9562"/>
                  </a:lnTo>
                  <a:cubicBezTo>
                    <a:pt x="1" y="10419"/>
                    <a:pt x="1" y="11562"/>
                    <a:pt x="608" y="12419"/>
                  </a:cubicBezTo>
                  <a:lnTo>
                    <a:pt x="6644" y="20861"/>
                  </a:lnTo>
                  <a:cubicBezTo>
                    <a:pt x="7144" y="21563"/>
                    <a:pt x="7942" y="21980"/>
                    <a:pt x="8799" y="21980"/>
                  </a:cubicBezTo>
                  <a:lnTo>
                    <a:pt x="56198" y="21980"/>
                  </a:lnTo>
                  <a:cubicBezTo>
                    <a:pt x="62258" y="21980"/>
                    <a:pt x="67176" y="17051"/>
                    <a:pt x="67176" y="10990"/>
                  </a:cubicBezTo>
                  <a:cubicBezTo>
                    <a:pt x="67176" y="4918"/>
                    <a:pt x="62258" y="1"/>
                    <a:pt x="56198" y="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Roboto"/>
                  <a:cs typeface="Roboto"/>
                  <a:sym typeface="Roboto"/>
                </a:rPr>
                <a:t>Xuất xứ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" name="Google Shape;1390;p44">
            <a:extLst>
              <a:ext uri="{FF2B5EF4-FFF2-40B4-BE49-F238E27FC236}">
                <a16:creationId xmlns:a16="http://schemas.microsoft.com/office/drawing/2014/main" id="{9BE11811-03BC-AA9F-82D3-A85727E8FAED}"/>
              </a:ext>
            </a:extLst>
          </p:cNvPr>
          <p:cNvGrpSpPr/>
          <p:nvPr/>
        </p:nvGrpSpPr>
        <p:grpSpPr>
          <a:xfrm>
            <a:off x="2057755" y="3633138"/>
            <a:ext cx="2133958" cy="649225"/>
            <a:chOff x="3239573" y="3650388"/>
            <a:chExt cx="2133958" cy="649225"/>
          </a:xfrm>
        </p:grpSpPr>
        <p:sp>
          <p:nvSpPr>
            <p:cNvPr id="13" name="Google Shape;1391;p44">
              <a:extLst>
                <a:ext uri="{FF2B5EF4-FFF2-40B4-BE49-F238E27FC236}">
                  <a16:creationId xmlns:a16="http://schemas.microsoft.com/office/drawing/2014/main" id="{E3021FF9-6A41-D886-8643-A2AFCD42D2F7}"/>
                </a:ext>
              </a:extLst>
            </p:cNvPr>
            <p:cNvSpPr/>
            <p:nvPr/>
          </p:nvSpPr>
          <p:spPr>
            <a:xfrm>
              <a:off x="3239573" y="3650388"/>
              <a:ext cx="793840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17" name="Google Shape;1399;p44">
              <a:extLst>
                <a:ext uri="{FF2B5EF4-FFF2-40B4-BE49-F238E27FC236}">
                  <a16:creationId xmlns:a16="http://schemas.microsoft.com/office/drawing/2014/main" id="{7EEA21F2-C3C4-954E-4C23-C82C23A20E18}"/>
                </a:ext>
              </a:extLst>
            </p:cNvPr>
            <p:cNvSpPr/>
            <p:nvPr/>
          </p:nvSpPr>
          <p:spPr>
            <a:xfrm>
              <a:off x="4007513" y="3750413"/>
              <a:ext cx="1366018" cy="549200"/>
            </a:xfrm>
            <a:custGeom>
              <a:avLst/>
              <a:gdLst/>
              <a:ahLst/>
              <a:cxnLst/>
              <a:rect l="l" t="t" r="r" b="b"/>
              <a:pathLst>
                <a:path w="67176" h="21968" extrusionOk="0">
                  <a:moveTo>
                    <a:pt x="8799" y="0"/>
                  </a:moveTo>
                  <a:cubicBezTo>
                    <a:pt x="7942" y="0"/>
                    <a:pt x="7144" y="417"/>
                    <a:pt x="6644" y="1108"/>
                  </a:cubicBezTo>
                  <a:lnTo>
                    <a:pt x="608" y="9549"/>
                  </a:lnTo>
                  <a:cubicBezTo>
                    <a:pt x="1" y="10406"/>
                    <a:pt x="1" y="11561"/>
                    <a:pt x="608" y="12418"/>
                  </a:cubicBezTo>
                  <a:lnTo>
                    <a:pt x="6644" y="20860"/>
                  </a:lnTo>
                  <a:cubicBezTo>
                    <a:pt x="7144" y="21551"/>
                    <a:pt x="7942" y="21967"/>
                    <a:pt x="8799" y="21967"/>
                  </a:cubicBezTo>
                  <a:lnTo>
                    <a:pt x="56198" y="21967"/>
                  </a:lnTo>
                  <a:cubicBezTo>
                    <a:pt x="62258" y="21967"/>
                    <a:pt x="67176" y="17050"/>
                    <a:pt x="67176" y="10978"/>
                  </a:cubicBezTo>
                  <a:cubicBezTo>
                    <a:pt x="67176" y="4918"/>
                    <a:pt x="62258" y="0"/>
                    <a:pt x="5619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Roboto"/>
                  <a:cs typeface="Roboto"/>
                  <a:sym typeface="Roboto"/>
                </a:rPr>
                <a:t>Bố cục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" name="Google Shape;1404;p44">
            <a:extLst>
              <a:ext uri="{FF2B5EF4-FFF2-40B4-BE49-F238E27FC236}">
                <a16:creationId xmlns:a16="http://schemas.microsoft.com/office/drawing/2014/main" id="{0FB7A79B-2BAE-F550-D608-7A5522EEB568}"/>
              </a:ext>
            </a:extLst>
          </p:cNvPr>
          <p:cNvGrpSpPr/>
          <p:nvPr/>
        </p:nvGrpSpPr>
        <p:grpSpPr>
          <a:xfrm>
            <a:off x="2260917" y="2144466"/>
            <a:ext cx="1896292" cy="549200"/>
            <a:chOff x="3442735" y="2273704"/>
            <a:chExt cx="1896292" cy="549200"/>
          </a:xfrm>
        </p:grpSpPr>
        <p:sp>
          <p:nvSpPr>
            <p:cNvPr id="19" name="Google Shape;1405;p44">
              <a:extLst>
                <a:ext uri="{FF2B5EF4-FFF2-40B4-BE49-F238E27FC236}">
                  <a16:creationId xmlns:a16="http://schemas.microsoft.com/office/drawing/2014/main" id="{7E22928F-D381-01F8-6364-9445C43CAF04}"/>
                </a:ext>
              </a:extLst>
            </p:cNvPr>
            <p:cNvSpPr/>
            <p:nvPr/>
          </p:nvSpPr>
          <p:spPr>
            <a:xfrm>
              <a:off x="3442735" y="2538811"/>
              <a:ext cx="551699" cy="92244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25" name="Google Shape;1413;p44">
              <a:extLst>
                <a:ext uri="{FF2B5EF4-FFF2-40B4-BE49-F238E27FC236}">
                  <a16:creationId xmlns:a16="http://schemas.microsoft.com/office/drawing/2014/main" id="{40790A89-7138-08CE-53AC-09EAD255E2B6}"/>
                </a:ext>
              </a:extLst>
            </p:cNvPr>
            <p:cNvSpPr/>
            <p:nvPr/>
          </p:nvSpPr>
          <p:spPr>
            <a:xfrm>
              <a:off x="3973009" y="2273704"/>
              <a:ext cx="1366018" cy="549200"/>
            </a:xfrm>
            <a:custGeom>
              <a:avLst/>
              <a:gdLst/>
              <a:ahLst/>
              <a:cxnLst/>
              <a:rect l="l" t="t" r="r" b="b"/>
              <a:pathLst>
                <a:path w="67176" h="21968" extrusionOk="0">
                  <a:moveTo>
                    <a:pt x="8799" y="0"/>
                  </a:moveTo>
                  <a:cubicBezTo>
                    <a:pt x="7942" y="0"/>
                    <a:pt x="7144" y="405"/>
                    <a:pt x="6644" y="1108"/>
                  </a:cubicBezTo>
                  <a:lnTo>
                    <a:pt x="608" y="9549"/>
                  </a:lnTo>
                  <a:cubicBezTo>
                    <a:pt x="1" y="10406"/>
                    <a:pt x="1" y="11549"/>
                    <a:pt x="608" y="12407"/>
                  </a:cubicBezTo>
                  <a:lnTo>
                    <a:pt x="6644" y="20848"/>
                  </a:lnTo>
                  <a:cubicBezTo>
                    <a:pt x="7144" y="21551"/>
                    <a:pt x="7942" y="21967"/>
                    <a:pt x="8799" y="21967"/>
                  </a:cubicBezTo>
                  <a:lnTo>
                    <a:pt x="56198" y="21967"/>
                  </a:lnTo>
                  <a:cubicBezTo>
                    <a:pt x="62258" y="21967"/>
                    <a:pt x="67176" y="17050"/>
                    <a:pt x="67176" y="10978"/>
                  </a:cubicBezTo>
                  <a:cubicBezTo>
                    <a:pt x="67176" y="4918"/>
                    <a:pt x="62258" y="0"/>
                    <a:pt x="5619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Roboto"/>
                  <a:cs typeface="Roboto"/>
                  <a:sym typeface="Roboto"/>
                </a:rPr>
                <a:t>Thể loại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9914E6C-76A6-E468-B2AE-B89256A8A28A}"/>
              </a:ext>
            </a:extLst>
          </p:cNvPr>
          <p:cNvSpPr txBox="1"/>
          <p:nvPr/>
        </p:nvSpPr>
        <p:spPr>
          <a:xfrm>
            <a:off x="4360370" y="1111562"/>
            <a:ext cx="45248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2016, “</a:t>
            </a:r>
            <a:r>
              <a:rPr lang="de-DE" sz="2100" i="1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Bách khoa tri thức tuổi trẻ; 10 vạn câu hỏi vì sao - Động vật“</a:t>
            </a:r>
            <a:r>
              <a:rPr lang="de-DE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.</a:t>
            </a:r>
            <a:endParaRPr lang="en-US" sz="21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BEAE19-474F-2303-A18A-5D26DC3EA862}"/>
              </a:ext>
            </a:extLst>
          </p:cNvPr>
          <p:cNvSpPr txBox="1"/>
          <p:nvPr/>
        </p:nvSpPr>
        <p:spPr>
          <a:xfrm>
            <a:off x="4360371" y="2156995"/>
            <a:ext cx="45248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Nghị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luận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xã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hội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trình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bày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1 ý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kiến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C208C9-E2B2-F00F-31CE-7584CA088120}"/>
              </a:ext>
            </a:extLst>
          </p:cNvPr>
          <p:cNvSpPr txBox="1"/>
          <p:nvPr/>
        </p:nvSpPr>
        <p:spPr>
          <a:xfrm>
            <a:off x="4359006" y="2898644"/>
            <a:ext cx="46071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1,2,3: 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Vai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ộng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đời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người</a:t>
            </a:r>
            <a:endParaRPr lang="en-US" sz="21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64733C-757F-4313-3780-685ACA47FB1C}"/>
              </a:ext>
            </a:extLst>
          </p:cNvPr>
          <p:cNvSpPr txBox="1"/>
          <p:nvPr/>
        </p:nvSpPr>
        <p:spPr>
          <a:xfrm>
            <a:off x="4378262" y="3731056"/>
            <a:ext cx="4607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4: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trạng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nay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3E00B7-FA4B-5BE9-DA27-62FD8DFA675A}"/>
              </a:ext>
            </a:extLst>
          </p:cNvPr>
          <p:cNvSpPr txBox="1"/>
          <p:nvPr/>
        </p:nvSpPr>
        <p:spPr>
          <a:xfrm>
            <a:off x="4360370" y="4583220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5: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kêu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gọi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bảo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vệ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B02AEF-C8B2-0977-DC83-495A34BB00E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4183449" y="3267976"/>
            <a:ext cx="175557" cy="721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6695C4-9E0F-1657-237A-4B9EE36AA577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199976" y="4006640"/>
            <a:ext cx="178286" cy="93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E77E8DE-FE5F-6E73-BCB7-7905EB5350B6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191713" y="3997788"/>
            <a:ext cx="168657" cy="793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68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4" grpId="0"/>
      <p:bldP spid="27" grpId="0"/>
      <p:bldP spid="29" grpId="0"/>
      <p:bldP spid="32" grpId="0"/>
      <p:bldP spid="3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jemplo lindo del clipart del icono de la historieta del día de los animales del mundo de la celebración de los animales. diseño de estilo de dibujos animados plano aislado">
            <a:extLst>
              <a:ext uri="{FF2B5EF4-FFF2-40B4-BE49-F238E27FC236}">
                <a16:creationId xmlns:a16="http://schemas.microsoft.com/office/drawing/2014/main" id="{72CE40D4-76CB-16CF-7F5F-7D04E332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6D3B85-F0D6-7192-2E73-B5FBC2DB2F9A}"/>
              </a:ext>
            </a:extLst>
          </p:cNvPr>
          <p:cNvSpPr/>
          <p:nvPr/>
        </p:nvSpPr>
        <p:spPr>
          <a:xfrm>
            <a:off x="1866900" y="3517900"/>
            <a:ext cx="5397500" cy="990600"/>
          </a:xfrm>
          <a:prstGeom prst="rect">
            <a:avLst/>
          </a:prstGeom>
          <a:solidFill>
            <a:srgbClr val="FFBC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3 AllRoundGothic" panose="020B0703020202020104" pitchFamily="34" charset="0"/>
              </a:rPr>
              <a:t>II. </a:t>
            </a:r>
            <a:r>
              <a:rPr lang="en-US" sz="4400" dirty="0" err="1">
                <a:latin typeface="#9Slide03 AllRoundGothic" panose="020B0703020202020104" pitchFamily="34" charset="0"/>
              </a:rPr>
              <a:t>Đọc</a:t>
            </a:r>
            <a:r>
              <a:rPr lang="en-US" sz="4400" dirty="0"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latin typeface="#9Slide03 AllRoundGothic" panose="020B0703020202020104" pitchFamily="34" charset="0"/>
              </a:rPr>
              <a:t>hiểu</a:t>
            </a:r>
            <a:r>
              <a:rPr lang="en-US" sz="4400" dirty="0"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latin typeface="#9Slide03 AllRoundGothic" panose="020B0703020202020104" pitchFamily="34" charset="0"/>
              </a:rPr>
              <a:t>văn</a:t>
            </a:r>
            <a:r>
              <a:rPr lang="en-US" sz="4400" dirty="0"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latin typeface="#9Slide03 AllRoundGothic" panose="020B0703020202020104" pitchFamily="34" charset="0"/>
              </a:rPr>
              <a:t>bản</a:t>
            </a:r>
            <a:endParaRPr lang="en-US" sz="44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0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F7BFF-B00E-C305-9DC8-1ECB234E1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98" b="50128"/>
          <a:stretch/>
        </p:blipFill>
        <p:spPr>
          <a:xfrm>
            <a:off x="5323072" y="112530"/>
            <a:ext cx="2712317" cy="4918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FEA79-F7A5-FB47-9911-EF9387BA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12" y="-89012"/>
            <a:ext cx="4830946" cy="4321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6B7B9-357A-0DFC-3DCA-58757386C2FE}"/>
              </a:ext>
            </a:extLst>
          </p:cNvPr>
          <p:cNvSpPr txBox="1"/>
          <p:nvPr/>
        </p:nvSpPr>
        <p:spPr>
          <a:xfrm>
            <a:off x="1434394" y="1187601"/>
            <a:ext cx="3304803" cy="1444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635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09337A-7547-B4CB-B518-2F53F000AB88}"/>
              </a:ext>
            </a:extLst>
          </p:cNvPr>
          <p:cNvGrpSpPr/>
          <p:nvPr/>
        </p:nvGrpSpPr>
        <p:grpSpPr>
          <a:xfrm>
            <a:off x="4721367" y="829154"/>
            <a:ext cx="3617657" cy="532097"/>
            <a:chOff x="3041935" y="272604"/>
            <a:chExt cx="3060130" cy="532097"/>
          </a:xfrm>
        </p:grpSpPr>
        <p:sp>
          <p:nvSpPr>
            <p:cNvPr id="2" name="Google Shape;943;p44">
              <a:extLst>
                <a:ext uri="{FF2B5EF4-FFF2-40B4-BE49-F238E27FC236}">
                  <a16:creationId xmlns:a16="http://schemas.microsoft.com/office/drawing/2014/main" id="{49F02583-71CD-4514-4AD6-9C42FBC12624}"/>
                </a:ext>
              </a:extLst>
            </p:cNvPr>
            <p:cNvSpPr/>
            <p:nvPr/>
          </p:nvSpPr>
          <p:spPr>
            <a:xfrm>
              <a:off x="3041936" y="272604"/>
              <a:ext cx="3060129" cy="524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" name="Google Shape;971;p44">
              <a:extLst>
                <a:ext uri="{FF2B5EF4-FFF2-40B4-BE49-F238E27FC236}">
                  <a16:creationId xmlns:a16="http://schemas.microsoft.com/office/drawing/2014/main" id="{79F11F7F-4EA5-C28D-63AA-CFA90FA10FDB}"/>
                </a:ext>
              </a:extLst>
            </p:cNvPr>
            <p:cNvSpPr txBox="1">
              <a:spLocks/>
            </p:cNvSpPr>
            <p:nvPr/>
          </p:nvSpPr>
          <p:spPr>
            <a:xfrm>
              <a:off x="3041935" y="319901"/>
              <a:ext cx="3060129" cy="4848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1.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Vấn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đề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nghị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luận</a:t>
              </a:r>
              <a:endParaRPr lang="en-US" sz="2400" dirty="0">
                <a:solidFill>
                  <a:schemeClr val="lt1"/>
                </a:solidFill>
                <a:latin typeface="#9Slide03 AllRoundGothic" panose="020B07030202020201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99EA0BC-1F19-4B4F-6320-F1D27F74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45" y="506939"/>
            <a:ext cx="4755311" cy="4755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E07D06-FD0E-FF30-F94E-7D5ED0A2C674}"/>
              </a:ext>
            </a:extLst>
          </p:cNvPr>
          <p:cNvSpPr/>
          <p:nvPr/>
        </p:nvSpPr>
        <p:spPr>
          <a:xfrm>
            <a:off x="4721367" y="3091628"/>
            <a:ext cx="361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xử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quý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vật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D8B1B-E584-518E-5BEF-36A8F21E3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29104">
            <a:off x="6011531" y="1822136"/>
            <a:ext cx="1037326" cy="10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C320F6-22FF-F3F7-91BF-339DAD89E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2500" l="8462" r="94462">
                        <a14:foregroundMark x1="47692" y1="8000" x2="47692" y2="8000"/>
                        <a14:foregroundMark x1="69231" y1="32500" x2="69231" y2="32500"/>
                        <a14:foregroundMark x1="61077" y1="33250" x2="61077" y2="33250"/>
                        <a14:foregroundMark x1="46308" y1="85000" x2="46308" y2="85000"/>
                        <a14:foregroundMark x1="42000" y1="80250" x2="48154" y2="83250"/>
                        <a14:foregroundMark x1="94769" y1="40250" x2="94769" y2="40250"/>
                        <a14:foregroundMark x1="63846" y1="67500" x2="63846" y2="67500"/>
                        <a14:foregroundMark x1="8615" y1="75000" x2="8615" y2="75000"/>
                        <a14:foregroundMark x1="70000" y1="12750" x2="70000" y2="12750"/>
                        <a14:foregroundMark x1="61077" y1="14500" x2="74308" y2="23750"/>
                        <a14:foregroundMark x1="75385" y1="92000" x2="81538" y2="86250"/>
                        <a14:foregroundMark x1="63846" y1="84500" x2="71846" y2="92500"/>
                        <a14:foregroundMark x1="11846" y1="62750" x2="21538" y2="6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551" y="627395"/>
            <a:ext cx="1473776" cy="906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35589A-61BE-100A-EE33-BA9EF8CA6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81" y="1809769"/>
            <a:ext cx="1405574" cy="1405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F36284-B195-25DB-ED82-2BD6F4DBA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81" y="3298939"/>
            <a:ext cx="1405574" cy="1405574"/>
          </a:xfrm>
          <a:prstGeom prst="rect">
            <a:avLst/>
          </a:prstGeom>
        </p:spPr>
      </p:pic>
      <p:grpSp>
        <p:nvGrpSpPr>
          <p:cNvPr id="15" name="Google Shape;2082;p33">
            <a:extLst>
              <a:ext uri="{FF2B5EF4-FFF2-40B4-BE49-F238E27FC236}">
                <a16:creationId xmlns:a16="http://schemas.microsoft.com/office/drawing/2014/main" id="{3E5E6CB2-BC30-34E4-FF01-3D5FDED2469C}"/>
              </a:ext>
            </a:extLst>
          </p:cNvPr>
          <p:cNvGrpSpPr/>
          <p:nvPr/>
        </p:nvGrpSpPr>
        <p:grpSpPr>
          <a:xfrm>
            <a:off x="2469971" y="593165"/>
            <a:ext cx="6046587" cy="941169"/>
            <a:chOff x="5815221" y="1360727"/>
            <a:chExt cx="6046587" cy="941169"/>
          </a:xfrm>
        </p:grpSpPr>
        <p:sp>
          <p:nvSpPr>
            <p:cNvPr id="16" name="Google Shape;2083;p33">
              <a:extLst>
                <a:ext uri="{FF2B5EF4-FFF2-40B4-BE49-F238E27FC236}">
                  <a16:creationId xmlns:a16="http://schemas.microsoft.com/office/drawing/2014/main" id="{D511D8DA-0AEC-4D81-50D1-84A5A04E7150}"/>
                </a:ext>
              </a:extLst>
            </p:cNvPr>
            <p:cNvSpPr/>
            <p:nvPr/>
          </p:nvSpPr>
          <p:spPr>
            <a:xfrm>
              <a:off x="5909131" y="1360727"/>
              <a:ext cx="5952677" cy="941169"/>
            </a:xfrm>
            <a:custGeom>
              <a:avLst/>
              <a:gdLst/>
              <a:ahLst/>
              <a:cxnLst/>
              <a:rect l="l" t="t" r="r" b="b"/>
              <a:pathLst>
                <a:path w="11678" h="4570" extrusionOk="0">
                  <a:moveTo>
                    <a:pt x="1482" y="0"/>
                  </a:moveTo>
                  <a:cubicBezTo>
                    <a:pt x="997" y="0"/>
                    <a:pt x="573" y="312"/>
                    <a:pt x="428" y="775"/>
                  </a:cubicBezTo>
                  <a:lnTo>
                    <a:pt x="87" y="1868"/>
                  </a:lnTo>
                  <a:cubicBezTo>
                    <a:pt x="1" y="2140"/>
                    <a:pt x="1" y="2429"/>
                    <a:pt x="87" y="2702"/>
                  </a:cubicBezTo>
                  <a:lnTo>
                    <a:pt x="428" y="3795"/>
                  </a:lnTo>
                  <a:cubicBezTo>
                    <a:pt x="573" y="4259"/>
                    <a:pt x="996" y="4570"/>
                    <a:pt x="1482" y="4570"/>
                  </a:cubicBezTo>
                  <a:lnTo>
                    <a:pt x="1482" y="4569"/>
                  </a:lnTo>
                  <a:lnTo>
                    <a:pt x="10838" y="4569"/>
                  </a:lnTo>
                  <a:cubicBezTo>
                    <a:pt x="11301" y="4569"/>
                    <a:pt x="11677" y="4192"/>
                    <a:pt x="11677" y="3730"/>
                  </a:cubicBezTo>
                  <a:lnTo>
                    <a:pt x="11677" y="839"/>
                  </a:lnTo>
                  <a:cubicBezTo>
                    <a:pt x="11677" y="376"/>
                    <a:pt x="11301" y="0"/>
                    <a:pt x="10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2084;p33">
              <a:extLst>
                <a:ext uri="{FF2B5EF4-FFF2-40B4-BE49-F238E27FC236}">
                  <a16:creationId xmlns:a16="http://schemas.microsoft.com/office/drawing/2014/main" id="{269392B3-ECBB-E803-274D-006BC0ADABB6}"/>
                </a:ext>
              </a:extLst>
            </p:cNvPr>
            <p:cNvSpPr/>
            <p:nvPr/>
          </p:nvSpPr>
          <p:spPr>
            <a:xfrm>
              <a:off x="5968857" y="1419010"/>
              <a:ext cx="5814020" cy="824192"/>
            </a:xfrm>
            <a:custGeom>
              <a:avLst/>
              <a:gdLst/>
              <a:ahLst/>
              <a:cxnLst/>
              <a:rect l="l" t="t" r="r" b="b"/>
              <a:pathLst>
                <a:path w="11103" h="4002" extrusionOk="0">
                  <a:moveTo>
                    <a:pt x="1192" y="1"/>
                  </a:moveTo>
                  <a:cubicBezTo>
                    <a:pt x="834" y="1"/>
                    <a:pt x="517" y="234"/>
                    <a:pt x="409" y="577"/>
                  </a:cubicBezTo>
                  <a:lnTo>
                    <a:pt x="68" y="1668"/>
                  </a:lnTo>
                  <a:cubicBezTo>
                    <a:pt x="0" y="1885"/>
                    <a:pt x="0" y="2118"/>
                    <a:pt x="68" y="2334"/>
                  </a:cubicBezTo>
                  <a:lnTo>
                    <a:pt x="409" y="3426"/>
                  </a:lnTo>
                  <a:cubicBezTo>
                    <a:pt x="517" y="3769"/>
                    <a:pt x="834" y="4001"/>
                    <a:pt x="1192" y="4001"/>
                  </a:cubicBezTo>
                  <a:lnTo>
                    <a:pt x="10547" y="4001"/>
                  </a:lnTo>
                  <a:cubicBezTo>
                    <a:pt x="10854" y="4001"/>
                    <a:pt x="11103" y="3754"/>
                    <a:pt x="11103" y="3447"/>
                  </a:cubicBezTo>
                  <a:lnTo>
                    <a:pt x="11103" y="556"/>
                  </a:lnTo>
                  <a:cubicBezTo>
                    <a:pt x="11103" y="249"/>
                    <a:pt x="10854" y="1"/>
                    <a:pt x="10547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339725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#9Slide03 Ample" panose="02000000000000000000" pitchFamily="2" charset="0"/>
                </a:rPr>
                <a:t>Làm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việc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nhóm</a:t>
              </a:r>
              <a:r>
                <a:rPr lang="en-US" sz="2400" dirty="0">
                  <a:latin typeface="#9Slide03 Ample" panose="02000000000000000000" pitchFamily="2" charset="0"/>
                </a:rPr>
                <a:t>, </a:t>
              </a:r>
              <a:r>
                <a:rPr lang="en-US" sz="2400" dirty="0" err="1">
                  <a:latin typeface="#9Slide03 Ample" panose="02000000000000000000" pitchFamily="2" charset="0"/>
                </a:rPr>
                <a:t>đọc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thầm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văn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bản</a:t>
              </a:r>
              <a:endParaRPr sz="2400" dirty="0">
                <a:latin typeface="#9Slide03 Ample" panose="02000000000000000000" pitchFamily="2" charset="0"/>
              </a:endParaRPr>
            </a:p>
          </p:txBody>
        </p:sp>
        <p:sp>
          <p:nvSpPr>
            <p:cNvPr id="18" name="Google Shape;2085;p33">
              <a:extLst>
                <a:ext uri="{FF2B5EF4-FFF2-40B4-BE49-F238E27FC236}">
                  <a16:creationId xmlns:a16="http://schemas.microsoft.com/office/drawing/2014/main" id="{13C797CD-1DA6-8A66-F37B-53C117FC9938}"/>
                </a:ext>
              </a:extLst>
            </p:cNvPr>
            <p:cNvSpPr/>
            <p:nvPr/>
          </p:nvSpPr>
          <p:spPr>
            <a:xfrm>
              <a:off x="5815221" y="1785181"/>
              <a:ext cx="167639" cy="167845"/>
            </a:xfrm>
            <a:custGeom>
              <a:avLst/>
              <a:gdLst/>
              <a:ahLst/>
              <a:cxnLst/>
              <a:rect l="l" t="t" r="r" b="b"/>
              <a:pathLst>
                <a:path w="814" h="815" extrusionOk="0">
                  <a:moveTo>
                    <a:pt x="406" y="1"/>
                  </a:moveTo>
                  <a:cubicBezTo>
                    <a:pt x="182" y="1"/>
                    <a:pt x="0" y="183"/>
                    <a:pt x="0" y="407"/>
                  </a:cubicBezTo>
                  <a:cubicBezTo>
                    <a:pt x="0" y="632"/>
                    <a:pt x="182" y="814"/>
                    <a:pt x="406" y="814"/>
                  </a:cubicBezTo>
                  <a:cubicBezTo>
                    <a:pt x="632" y="814"/>
                    <a:pt x="814" y="632"/>
                    <a:pt x="814" y="407"/>
                  </a:cubicBezTo>
                  <a:cubicBezTo>
                    <a:pt x="814" y="183"/>
                    <a:pt x="632" y="1"/>
                    <a:pt x="406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86;p33">
              <a:extLst>
                <a:ext uri="{FF2B5EF4-FFF2-40B4-BE49-F238E27FC236}">
                  <a16:creationId xmlns:a16="http://schemas.microsoft.com/office/drawing/2014/main" id="{E10F557D-647A-BD7D-A9A1-9B0CAF194360}"/>
                </a:ext>
              </a:extLst>
            </p:cNvPr>
            <p:cNvSpPr/>
            <p:nvPr/>
          </p:nvSpPr>
          <p:spPr>
            <a:xfrm>
              <a:off x="5819134" y="1789094"/>
              <a:ext cx="159813" cy="159813"/>
            </a:xfrm>
            <a:custGeom>
              <a:avLst/>
              <a:gdLst/>
              <a:ahLst/>
              <a:cxnLst/>
              <a:rect l="l" t="t" r="r" b="b"/>
              <a:pathLst>
                <a:path w="776" h="776" extrusionOk="0">
                  <a:moveTo>
                    <a:pt x="387" y="0"/>
                  </a:moveTo>
                  <a:cubicBezTo>
                    <a:pt x="174" y="0"/>
                    <a:pt x="1" y="174"/>
                    <a:pt x="1" y="388"/>
                  </a:cubicBezTo>
                  <a:cubicBezTo>
                    <a:pt x="1" y="602"/>
                    <a:pt x="174" y="776"/>
                    <a:pt x="387" y="776"/>
                  </a:cubicBezTo>
                  <a:cubicBezTo>
                    <a:pt x="602" y="776"/>
                    <a:pt x="775" y="602"/>
                    <a:pt x="775" y="388"/>
                  </a:cubicBezTo>
                  <a:cubicBezTo>
                    <a:pt x="775" y="174"/>
                    <a:pt x="602" y="0"/>
                    <a:pt x="38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87;p33">
              <a:extLst>
                <a:ext uri="{FF2B5EF4-FFF2-40B4-BE49-F238E27FC236}">
                  <a16:creationId xmlns:a16="http://schemas.microsoft.com/office/drawing/2014/main" id="{1F328E77-51B3-08E1-D51A-D2DE7E9228CC}"/>
                </a:ext>
              </a:extLst>
            </p:cNvPr>
            <p:cNvSpPr/>
            <p:nvPr/>
          </p:nvSpPr>
          <p:spPr>
            <a:xfrm>
              <a:off x="5823459" y="1793213"/>
              <a:ext cx="151164" cy="151576"/>
            </a:xfrm>
            <a:custGeom>
              <a:avLst/>
              <a:gdLst/>
              <a:ahLst/>
              <a:cxnLst/>
              <a:rect l="l" t="t" r="r" b="b"/>
              <a:pathLst>
                <a:path w="734" h="736" extrusionOk="0">
                  <a:moveTo>
                    <a:pt x="366" y="1"/>
                  </a:moveTo>
                  <a:cubicBezTo>
                    <a:pt x="164" y="1"/>
                    <a:pt x="0" y="166"/>
                    <a:pt x="0" y="368"/>
                  </a:cubicBezTo>
                  <a:cubicBezTo>
                    <a:pt x="0" y="571"/>
                    <a:pt x="164" y="735"/>
                    <a:pt x="366" y="735"/>
                  </a:cubicBezTo>
                  <a:cubicBezTo>
                    <a:pt x="570" y="735"/>
                    <a:pt x="734" y="571"/>
                    <a:pt x="734" y="368"/>
                  </a:cubicBezTo>
                  <a:cubicBezTo>
                    <a:pt x="734" y="166"/>
                    <a:pt x="570" y="1"/>
                    <a:pt x="36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88;p33">
              <a:extLst>
                <a:ext uri="{FF2B5EF4-FFF2-40B4-BE49-F238E27FC236}">
                  <a16:creationId xmlns:a16="http://schemas.microsoft.com/office/drawing/2014/main" id="{82CBB586-833C-EA36-B010-A16489A93BB4}"/>
                </a:ext>
              </a:extLst>
            </p:cNvPr>
            <p:cNvSpPr/>
            <p:nvPr/>
          </p:nvSpPr>
          <p:spPr>
            <a:xfrm>
              <a:off x="5827578" y="1797538"/>
              <a:ext cx="142926" cy="14292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6" y="0"/>
                  </a:moveTo>
                  <a:cubicBezTo>
                    <a:pt x="155" y="0"/>
                    <a:pt x="1" y="156"/>
                    <a:pt x="1" y="347"/>
                  </a:cubicBezTo>
                  <a:cubicBezTo>
                    <a:pt x="1" y="538"/>
                    <a:pt x="155" y="694"/>
                    <a:pt x="346" y="694"/>
                  </a:cubicBezTo>
                  <a:cubicBezTo>
                    <a:pt x="539" y="694"/>
                    <a:pt x="693" y="538"/>
                    <a:pt x="693" y="347"/>
                  </a:cubicBezTo>
                  <a:cubicBezTo>
                    <a:pt x="693" y="156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89;p33">
              <a:extLst>
                <a:ext uri="{FF2B5EF4-FFF2-40B4-BE49-F238E27FC236}">
                  <a16:creationId xmlns:a16="http://schemas.microsoft.com/office/drawing/2014/main" id="{E540BB7C-8C96-2B5E-A78C-7D13F2ED7D11}"/>
                </a:ext>
              </a:extLst>
            </p:cNvPr>
            <p:cNvSpPr/>
            <p:nvPr/>
          </p:nvSpPr>
          <p:spPr>
            <a:xfrm>
              <a:off x="5831903" y="1801657"/>
              <a:ext cx="134276" cy="134688"/>
            </a:xfrm>
            <a:custGeom>
              <a:avLst/>
              <a:gdLst/>
              <a:ahLst/>
              <a:cxnLst/>
              <a:rect l="l" t="t" r="r" b="b"/>
              <a:pathLst>
                <a:path w="652" h="654" extrusionOk="0">
                  <a:moveTo>
                    <a:pt x="325" y="1"/>
                  </a:moveTo>
                  <a:cubicBezTo>
                    <a:pt x="145" y="1"/>
                    <a:pt x="0" y="147"/>
                    <a:pt x="0" y="327"/>
                  </a:cubicBezTo>
                  <a:cubicBezTo>
                    <a:pt x="0" y="507"/>
                    <a:pt x="145" y="654"/>
                    <a:pt x="325" y="654"/>
                  </a:cubicBezTo>
                  <a:cubicBezTo>
                    <a:pt x="507" y="654"/>
                    <a:pt x="652" y="507"/>
                    <a:pt x="652" y="327"/>
                  </a:cubicBezTo>
                  <a:cubicBezTo>
                    <a:pt x="652" y="147"/>
                    <a:pt x="507" y="1"/>
                    <a:pt x="3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90;p33">
              <a:extLst>
                <a:ext uri="{FF2B5EF4-FFF2-40B4-BE49-F238E27FC236}">
                  <a16:creationId xmlns:a16="http://schemas.microsoft.com/office/drawing/2014/main" id="{E6B100CA-729B-B3BE-BD37-1FB1913DB798}"/>
                </a:ext>
              </a:extLst>
            </p:cNvPr>
            <p:cNvSpPr/>
            <p:nvPr/>
          </p:nvSpPr>
          <p:spPr>
            <a:xfrm>
              <a:off x="5836022" y="1805982"/>
              <a:ext cx="126038" cy="126244"/>
            </a:xfrm>
            <a:custGeom>
              <a:avLst/>
              <a:gdLst/>
              <a:ahLst/>
              <a:cxnLst/>
              <a:rect l="l" t="t" r="r" b="b"/>
              <a:pathLst>
                <a:path w="612" h="613" extrusionOk="0">
                  <a:moveTo>
                    <a:pt x="305" y="0"/>
                  </a:moveTo>
                  <a:cubicBezTo>
                    <a:pt x="138" y="0"/>
                    <a:pt x="1" y="137"/>
                    <a:pt x="1" y="306"/>
                  </a:cubicBezTo>
                  <a:cubicBezTo>
                    <a:pt x="1" y="475"/>
                    <a:pt x="138" y="612"/>
                    <a:pt x="305" y="612"/>
                  </a:cubicBezTo>
                  <a:cubicBezTo>
                    <a:pt x="474" y="612"/>
                    <a:pt x="611" y="475"/>
                    <a:pt x="611" y="306"/>
                  </a:cubicBezTo>
                  <a:cubicBezTo>
                    <a:pt x="611" y="137"/>
                    <a:pt x="474" y="0"/>
                    <a:pt x="305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91;p33">
              <a:extLst>
                <a:ext uri="{FF2B5EF4-FFF2-40B4-BE49-F238E27FC236}">
                  <a16:creationId xmlns:a16="http://schemas.microsoft.com/office/drawing/2014/main" id="{47A02084-66AE-3E2A-8372-6B4689EEECBD}"/>
                </a:ext>
              </a:extLst>
            </p:cNvPr>
            <p:cNvSpPr/>
            <p:nvPr/>
          </p:nvSpPr>
          <p:spPr>
            <a:xfrm>
              <a:off x="5840347" y="1810101"/>
              <a:ext cx="117389" cy="117801"/>
            </a:xfrm>
            <a:custGeom>
              <a:avLst/>
              <a:gdLst/>
              <a:ahLst/>
              <a:cxnLst/>
              <a:rect l="l" t="t" r="r" b="b"/>
              <a:pathLst>
                <a:path w="570" h="572" extrusionOk="0">
                  <a:moveTo>
                    <a:pt x="284" y="1"/>
                  </a:moveTo>
                  <a:cubicBezTo>
                    <a:pt x="128" y="1"/>
                    <a:pt x="0" y="129"/>
                    <a:pt x="0" y="286"/>
                  </a:cubicBezTo>
                  <a:cubicBezTo>
                    <a:pt x="0" y="444"/>
                    <a:pt x="128" y="572"/>
                    <a:pt x="284" y="572"/>
                  </a:cubicBezTo>
                  <a:cubicBezTo>
                    <a:pt x="442" y="572"/>
                    <a:pt x="570" y="444"/>
                    <a:pt x="570" y="286"/>
                  </a:cubicBezTo>
                  <a:cubicBezTo>
                    <a:pt x="570" y="129"/>
                    <a:pt x="442" y="1"/>
                    <a:pt x="28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92;p33">
              <a:extLst>
                <a:ext uri="{FF2B5EF4-FFF2-40B4-BE49-F238E27FC236}">
                  <a16:creationId xmlns:a16="http://schemas.microsoft.com/office/drawing/2014/main" id="{36F7898D-892F-9447-454A-74A9336C8D19}"/>
                </a:ext>
              </a:extLst>
            </p:cNvPr>
            <p:cNvSpPr/>
            <p:nvPr/>
          </p:nvSpPr>
          <p:spPr>
            <a:xfrm>
              <a:off x="5844466" y="1814426"/>
              <a:ext cx="109151" cy="109357"/>
            </a:xfrm>
            <a:custGeom>
              <a:avLst/>
              <a:gdLst/>
              <a:ahLst/>
              <a:cxnLst/>
              <a:rect l="l" t="t" r="r" b="b"/>
              <a:pathLst>
                <a:path w="530" h="531" extrusionOk="0">
                  <a:moveTo>
                    <a:pt x="264" y="0"/>
                  </a:moveTo>
                  <a:cubicBezTo>
                    <a:pt x="119" y="0"/>
                    <a:pt x="0" y="119"/>
                    <a:pt x="0" y="265"/>
                  </a:cubicBezTo>
                  <a:cubicBezTo>
                    <a:pt x="0" y="411"/>
                    <a:pt x="119" y="530"/>
                    <a:pt x="264" y="530"/>
                  </a:cubicBezTo>
                  <a:cubicBezTo>
                    <a:pt x="411" y="530"/>
                    <a:pt x="529" y="411"/>
                    <a:pt x="529" y="265"/>
                  </a:cubicBezTo>
                  <a:cubicBezTo>
                    <a:pt x="529" y="119"/>
                    <a:pt x="411" y="0"/>
                    <a:pt x="2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93;p33">
              <a:extLst>
                <a:ext uri="{FF2B5EF4-FFF2-40B4-BE49-F238E27FC236}">
                  <a16:creationId xmlns:a16="http://schemas.microsoft.com/office/drawing/2014/main" id="{A89A1B6C-3622-0B93-FAC1-3E2AF5359C65}"/>
                </a:ext>
              </a:extLst>
            </p:cNvPr>
            <p:cNvSpPr/>
            <p:nvPr/>
          </p:nvSpPr>
          <p:spPr>
            <a:xfrm>
              <a:off x="5848585" y="1818545"/>
              <a:ext cx="100707" cy="100913"/>
            </a:xfrm>
            <a:custGeom>
              <a:avLst/>
              <a:gdLst/>
              <a:ahLst/>
              <a:cxnLst/>
              <a:rect l="l" t="t" r="r" b="b"/>
              <a:pathLst>
                <a:path w="489" h="490" extrusionOk="0">
                  <a:moveTo>
                    <a:pt x="244" y="1"/>
                  </a:moveTo>
                  <a:cubicBezTo>
                    <a:pt x="110" y="1"/>
                    <a:pt x="1" y="110"/>
                    <a:pt x="1" y="245"/>
                  </a:cubicBezTo>
                  <a:cubicBezTo>
                    <a:pt x="1" y="380"/>
                    <a:pt x="110" y="490"/>
                    <a:pt x="244" y="490"/>
                  </a:cubicBezTo>
                  <a:cubicBezTo>
                    <a:pt x="380" y="490"/>
                    <a:pt x="489" y="380"/>
                    <a:pt x="489" y="245"/>
                  </a:cubicBezTo>
                  <a:cubicBezTo>
                    <a:pt x="489" y="110"/>
                    <a:pt x="380" y="1"/>
                    <a:pt x="24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94;p33">
              <a:extLst>
                <a:ext uri="{FF2B5EF4-FFF2-40B4-BE49-F238E27FC236}">
                  <a16:creationId xmlns:a16="http://schemas.microsoft.com/office/drawing/2014/main" id="{840E5196-9900-0CB3-7F34-17EF7BE00DCB}"/>
                </a:ext>
              </a:extLst>
            </p:cNvPr>
            <p:cNvSpPr/>
            <p:nvPr/>
          </p:nvSpPr>
          <p:spPr>
            <a:xfrm>
              <a:off x="5852909" y="1822870"/>
              <a:ext cx="92263" cy="92469"/>
            </a:xfrm>
            <a:custGeom>
              <a:avLst/>
              <a:gdLst/>
              <a:ahLst/>
              <a:cxnLst/>
              <a:rect l="l" t="t" r="r" b="b"/>
              <a:pathLst>
                <a:path w="448" h="449" extrusionOk="0">
                  <a:moveTo>
                    <a:pt x="223" y="0"/>
                  </a:move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3" y="448"/>
                  </a:cubicBezTo>
                  <a:cubicBezTo>
                    <a:pt x="347" y="448"/>
                    <a:pt x="448" y="348"/>
                    <a:pt x="448" y="224"/>
                  </a:cubicBezTo>
                  <a:cubicBezTo>
                    <a:pt x="448" y="100"/>
                    <a:pt x="347" y="0"/>
                    <a:pt x="223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95;p33">
              <a:extLst>
                <a:ext uri="{FF2B5EF4-FFF2-40B4-BE49-F238E27FC236}">
                  <a16:creationId xmlns:a16="http://schemas.microsoft.com/office/drawing/2014/main" id="{4BFFC641-5EFA-B9F0-6E7B-9186189E174A}"/>
                </a:ext>
              </a:extLst>
            </p:cNvPr>
            <p:cNvSpPr/>
            <p:nvPr/>
          </p:nvSpPr>
          <p:spPr>
            <a:xfrm>
              <a:off x="5857028" y="1826988"/>
              <a:ext cx="84026" cy="84026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3" y="1"/>
                  </a:moveTo>
                  <a:cubicBezTo>
                    <a:pt x="92" y="1"/>
                    <a:pt x="1" y="92"/>
                    <a:pt x="1" y="204"/>
                  </a:cubicBezTo>
                  <a:cubicBezTo>
                    <a:pt x="1" y="317"/>
                    <a:pt x="92" y="408"/>
                    <a:pt x="203" y="408"/>
                  </a:cubicBezTo>
                  <a:cubicBezTo>
                    <a:pt x="316" y="408"/>
                    <a:pt x="407" y="317"/>
                    <a:pt x="407" y="204"/>
                  </a:cubicBezTo>
                  <a:cubicBezTo>
                    <a:pt x="407" y="92"/>
                    <a:pt x="316" y="1"/>
                    <a:pt x="20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96;p33">
              <a:extLst>
                <a:ext uri="{FF2B5EF4-FFF2-40B4-BE49-F238E27FC236}">
                  <a16:creationId xmlns:a16="http://schemas.microsoft.com/office/drawing/2014/main" id="{13915158-0FB4-8AD3-4799-9D0EAE86A76E}"/>
                </a:ext>
              </a:extLst>
            </p:cNvPr>
            <p:cNvSpPr/>
            <p:nvPr/>
          </p:nvSpPr>
          <p:spPr>
            <a:xfrm>
              <a:off x="5861353" y="1831313"/>
              <a:ext cx="75376" cy="75582"/>
            </a:xfrm>
            <a:custGeom>
              <a:avLst/>
              <a:gdLst/>
              <a:ahLst/>
              <a:cxnLst/>
              <a:rect l="l" t="t" r="r" b="b"/>
              <a:pathLst>
                <a:path w="366" h="367" extrusionOk="0">
                  <a:moveTo>
                    <a:pt x="182" y="0"/>
                  </a:moveTo>
                  <a:cubicBezTo>
                    <a:pt x="82" y="0"/>
                    <a:pt x="0" y="83"/>
                    <a:pt x="0" y="183"/>
                  </a:cubicBezTo>
                  <a:cubicBezTo>
                    <a:pt x="0" y="284"/>
                    <a:pt x="82" y="366"/>
                    <a:pt x="182" y="366"/>
                  </a:cubicBezTo>
                  <a:cubicBezTo>
                    <a:pt x="284" y="366"/>
                    <a:pt x="366" y="284"/>
                    <a:pt x="366" y="183"/>
                  </a:cubicBezTo>
                  <a:cubicBezTo>
                    <a:pt x="366" y="83"/>
                    <a:pt x="284" y="0"/>
                    <a:pt x="18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97;p33">
              <a:extLst>
                <a:ext uri="{FF2B5EF4-FFF2-40B4-BE49-F238E27FC236}">
                  <a16:creationId xmlns:a16="http://schemas.microsoft.com/office/drawing/2014/main" id="{38FE3913-ADF2-258C-BEE5-3503FDF6FEFA}"/>
                </a:ext>
              </a:extLst>
            </p:cNvPr>
            <p:cNvSpPr/>
            <p:nvPr/>
          </p:nvSpPr>
          <p:spPr>
            <a:xfrm>
              <a:off x="5865472" y="1835432"/>
              <a:ext cx="67138" cy="67138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162" y="0"/>
                  </a:moveTo>
                  <a:cubicBezTo>
                    <a:pt x="73" y="0"/>
                    <a:pt x="1" y="74"/>
                    <a:pt x="1" y="163"/>
                  </a:cubicBezTo>
                  <a:cubicBezTo>
                    <a:pt x="1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4"/>
                    <a:pt x="252" y="0"/>
                    <a:pt x="162" y="0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98;p33">
              <a:extLst>
                <a:ext uri="{FF2B5EF4-FFF2-40B4-BE49-F238E27FC236}">
                  <a16:creationId xmlns:a16="http://schemas.microsoft.com/office/drawing/2014/main" id="{D6F7C7DD-BE19-F212-CB23-584DBD1B012A}"/>
                </a:ext>
              </a:extLst>
            </p:cNvPr>
            <p:cNvSpPr/>
            <p:nvPr/>
          </p:nvSpPr>
          <p:spPr>
            <a:xfrm>
              <a:off x="5869797" y="1839551"/>
              <a:ext cx="58488" cy="58900"/>
            </a:xfrm>
            <a:custGeom>
              <a:avLst/>
              <a:gdLst/>
              <a:ahLst/>
              <a:cxnLst/>
              <a:rect l="l" t="t" r="r" b="b"/>
              <a:pathLst>
                <a:path w="284" h="286" extrusionOk="0">
                  <a:moveTo>
                    <a:pt x="141" y="1"/>
                  </a:moveTo>
                  <a:cubicBezTo>
                    <a:pt x="64" y="1"/>
                    <a:pt x="0" y="65"/>
                    <a:pt x="0" y="143"/>
                  </a:cubicBezTo>
                  <a:cubicBezTo>
                    <a:pt x="0" y="222"/>
                    <a:pt x="64" y="285"/>
                    <a:pt x="141" y="285"/>
                  </a:cubicBezTo>
                  <a:cubicBezTo>
                    <a:pt x="220" y="285"/>
                    <a:pt x="284" y="222"/>
                    <a:pt x="284" y="143"/>
                  </a:cubicBezTo>
                  <a:cubicBezTo>
                    <a:pt x="284" y="65"/>
                    <a:pt x="220" y="1"/>
                    <a:pt x="141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99;p33">
              <a:extLst>
                <a:ext uri="{FF2B5EF4-FFF2-40B4-BE49-F238E27FC236}">
                  <a16:creationId xmlns:a16="http://schemas.microsoft.com/office/drawing/2014/main" id="{4DD18E03-4B79-0978-D13A-0A27E4F23E67}"/>
                </a:ext>
              </a:extLst>
            </p:cNvPr>
            <p:cNvSpPr/>
            <p:nvPr/>
          </p:nvSpPr>
          <p:spPr>
            <a:xfrm>
              <a:off x="5873504" y="1843670"/>
              <a:ext cx="50868" cy="50662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23" y="0"/>
                  </a:moveTo>
                  <a:cubicBezTo>
                    <a:pt x="56" y="0"/>
                    <a:pt x="1" y="56"/>
                    <a:pt x="1" y="123"/>
                  </a:cubicBezTo>
                  <a:cubicBezTo>
                    <a:pt x="1" y="192"/>
                    <a:pt x="56" y="246"/>
                    <a:pt x="123" y="246"/>
                  </a:cubicBezTo>
                  <a:cubicBezTo>
                    <a:pt x="192" y="246"/>
                    <a:pt x="246" y="192"/>
                    <a:pt x="246" y="123"/>
                  </a:cubicBezTo>
                  <a:cubicBezTo>
                    <a:pt x="246" y="56"/>
                    <a:pt x="192" y="0"/>
                    <a:pt x="123" y="0"/>
                  </a:cubicBez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00;p33">
              <a:extLst>
                <a:ext uri="{FF2B5EF4-FFF2-40B4-BE49-F238E27FC236}">
                  <a16:creationId xmlns:a16="http://schemas.microsoft.com/office/drawing/2014/main" id="{40AB3BCF-B0B9-06BE-254F-B8807EA41A9E}"/>
                </a:ext>
              </a:extLst>
            </p:cNvPr>
            <p:cNvSpPr/>
            <p:nvPr/>
          </p:nvSpPr>
          <p:spPr>
            <a:xfrm>
              <a:off x="5877829" y="1847789"/>
              <a:ext cx="42219" cy="42425"/>
            </a:xfrm>
            <a:custGeom>
              <a:avLst/>
              <a:gdLst/>
              <a:ahLst/>
              <a:cxnLst/>
              <a:rect l="l" t="t" r="r" b="b"/>
              <a:pathLst>
                <a:path w="205" h="206" extrusionOk="0">
                  <a:moveTo>
                    <a:pt x="102" y="1"/>
                  </a:moveTo>
                  <a:cubicBezTo>
                    <a:pt x="46" y="1"/>
                    <a:pt x="0" y="47"/>
                    <a:pt x="0" y="103"/>
                  </a:cubicBezTo>
                  <a:cubicBezTo>
                    <a:pt x="0" y="159"/>
                    <a:pt x="46" y="205"/>
                    <a:pt x="102" y="205"/>
                  </a:cubicBezTo>
                  <a:cubicBezTo>
                    <a:pt x="160" y="205"/>
                    <a:pt x="205" y="159"/>
                    <a:pt x="205" y="103"/>
                  </a:cubicBezTo>
                  <a:cubicBezTo>
                    <a:pt x="205" y="47"/>
                    <a:pt x="160" y="1"/>
                    <a:pt x="10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1;p33">
              <a:extLst>
                <a:ext uri="{FF2B5EF4-FFF2-40B4-BE49-F238E27FC236}">
                  <a16:creationId xmlns:a16="http://schemas.microsoft.com/office/drawing/2014/main" id="{FFD24AC1-B6A2-29CB-0A35-53A215652A40}"/>
                </a:ext>
              </a:extLst>
            </p:cNvPr>
            <p:cNvSpPr/>
            <p:nvPr/>
          </p:nvSpPr>
          <p:spPr>
            <a:xfrm>
              <a:off x="5881948" y="1852114"/>
              <a:ext cx="33981" cy="33775"/>
            </a:xfrm>
            <a:custGeom>
              <a:avLst/>
              <a:gdLst/>
              <a:ahLst/>
              <a:cxnLst/>
              <a:rect l="l" t="t" r="r" b="b"/>
              <a:pathLst>
                <a:path w="165" h="164" extrusionOk="0">
                  <a:moveTo>
                    <a:pt x="82" y="0"/>
                  </a:moveTo>
                  <a:cubicBezTo>
                    <a:pt x="37" y="0"/>
                    <a:pt x="1" y="37"/>
                    <a:pt x="1" y="82"/>
                  </a:cubicBezTo>
                  <a:cubicBezTo>
                    <a:pt x="1" y="127"/>
                    <a:pt x="37" y="164"/>
                    <a:pt x="82" y="164"/>
                  </a:cubicBezTo>
                  <a:cubicBezTo>
                    <a:pt x="128" y="164"/>
                    <a:pt x="164" y="127"/>
                    <a:pt x="164" y="82"/>
                  </a:cubicBezTo>
                  <a:cubicBezTo>
                    <a:pt x="164" y="37"/>
                    <a:pt x="128" y="0"/>
                    <a:pt x="8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02;p33">
              <a:extLst>
                <a:ext uri="{FF2B5EF4-FFF2-40B4-BE49-F238E27FC236}">
                  <a16:creationId xmlns:a16="http://schemas.microsoft.com/office/drawing/2014/main" id="{0A09A5AD-1A45-2E01-E943-36528BF55EBC}"/>
                </a:ext>
              </a:extLst>
            </p:cNvPr>
            <p:cNvSpPr/>
            <p:nvPr/>
          </p:nvSpPr>
          <p:spPr>
            <a:xfrm>
              <a:off x="5886273" y="1856233"/>
              <a:ext cx="25331" cy="25537"/>
            </a:xfrm>
            <a:custGeom>
              <a:avLst/>
              <a:gdLst/>
              <a:ahLst/>
              <a:cxnLst/>
              <a:rect l="l" t="t" r="r" b="b"/>
              <a:pathLst>
                <a:path w="123" h="124" extrusionOk="0">
                  <a:moveTo>
                    <a:pt x="61" y="1"/>
                  </a:moveTo>
                  <a:cubicBezTo>
                    <a:pt x="28" y="1"/>
                    <a:pt x="0" y="28"/>
                    <a:pt x="0" y="62"/>
                  </a:cubicBezTo>
                  <a:cubicBezTo>
                    <a:pt x="0" y="96"/>
                    <a:pt x="28" y="124"/>
                    <a:pt x="61" y="124"/>
                  </a:cubicBezTo>
                  <a:cubicBezTo>
                    <a:pt x="96" y="124"/>
                    <a:pt x="123" y="96"/>
                    <a:pt x="123" y="62"/>
                  </a:cubicBezTo>
                  <a:cubicBezTo>
                    <a:pt x="123" y="28"/>
                    <a:pt x="96" y="1"/>
                    <a:pt x="61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03;p33">
              <a:extLst>
                <a:ext uri="{FF2B5EF4-FFF2-40B4-BE49-F238E27FC236}">
                  <a16:creationId xmlns:a16="http://schemas.microsoft.com/office/drawing/2014/main" id="{68FD428B-9F17-1999-1B85-9A3BCA8276FA}"/>
                </a:ext>
              </a:extLst>
            </p:cNvPr>
            <p:cNvSpPr/>
            <p:nvPr/>
          </p:nvSpPr>
          <p:spPr>
            <a:xfrm>
              <a:off x="5890391" y="1860558"/>
              <a:ext cx="17093" cy="17093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41" y="0"/>
                  </a:moveTo>
                  <a:cubicBezTo>
                    <a:pt x="19" y="0"/>
                    <a:pt x="1" y="19"/>
                    <a:pt x="1" y="41"/>
                  </a:cubicBezTo>
                  <a:cubicBezTo>
                    <a:pt x="1" y="64"/>
                    <a:pt x="19" y="82"/>
                    <a:pt x="41" y="82"/>
                  </a:cubicBezTo>
                  <a:cubicBezTo>
                    <a:pt x="65" y="82"/>
                    <a:pt x="82" y="64"/>
                    <a:pt x="82" y="41"/>
                  </a:cubicBezTo>
                  <a:cubicBezTo>
                    <a:pt x="82" y="19"/>
                    <a:pt x="65" y="0"/>
                    <a:pt x="41" y="0"/>
                  </a:cubicBez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04;p33">
              <a:extLst>
                <a:ext uri="{FF2B5EF4-FFF2-40B4-BE49-F238E27FC236}">
                  <a16:creationId xmlns:a16="http://schemas.microsoft.com/office/drawing/2014/main" id="{5898E2A8-6DB4-4457-741C-1ECF239DF2F8}"/>
                </a:ext>
              </a:extLst>
            </p:cNvPr>
            <p:cNvSpPr/>
            <p:nvPr/>
          </p:nvSpPr>
          <p:spPr>
            <a:xfrm>
              <a:off x="5894510" y="1864677"/>
              <a:ext cx="8650" cy="865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2"/>
                    <a:pt x="10" y="42"/>
                    <a:pt x="21" y="42"/>
                  </a:cubicBezTo>
                  <a:cubicBezTo>
                    <a:pt x="34" y="42"/>
                    <a:pt x="42" y="32"/>
                    <a:pt x="42" y="21"/>
                  </a:cubicBezTo>
                  <a:cubicBezTo>
                    <a:pt x="42" y="10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05;p33">
              <a:extLst>
                <a:ext uri="{FF2B5EF4-FFF2-40B4-BE49-F238E27FC236}">
                  <a16:creationId xmlns:a16="http://schemas.microsoft.com/office/drawing/2014/main" id="{C1E646EA-44F6-429E-BBD0-FA855C7B7CA9}"/>
                </a:ext>
              </a:extLst>
            </p:cNvPr>
            <p:cNvSpPr/>
            <p:nvPr/>
          </p:nvSpPr>
          <p:spPr>
            <a:xfrm>
              <a:off x="5824695" y="1717837"/>
              <a:ext cx="221391" cy="221391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7" y="1"/>
                  </a:moveTo>
                  <a:cubicBezTo>
                    <a:pt x="241" y="1"/>
                    <a:pt x="0" y="241"/>
                    <a:pt x="0" y="538"/>
                  </a:cubicBezTo>
                  <a:cubicBezTo>
                    <a:pt x="0" y="834"/>
                    <a:pt x="241" y="1075"/>
                    <a:pt x="537" y="1075"/>
                  </a:cubicBezTo>
                  <a:cubicBezTo>
                    <a:pt x="834" y="1075"/>
                    <a:pt x="1075" y="834"/>
                    <a:pt x="1075" y="538"/>
                  </a:cubicBezTo>
                  <a:cubicBezTo>
                    <a:pt x="1075" y="241"/>
                    <a:pt x="834" y="1"/>
                    <a:pt x="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06;p33">
              <a:extLst>
                <a:ext uri="{FF2B5EF4-FFF2-40B4-BE49-F238E27FC236}">
                  <a16:creationId xmlns:a16="http://schemas.microsoft.com/office/drawing/2014/main" id="{3E4E9201-DB30-4B87-8B4C-5A451DFB4DC5}"/>
                </a:ext>
              </a:extLst>
            </p:cNvPr>
            <p:cNvSpPr/>
            <p:nvPr/>
          </p:nvSpPr>
          <p:spPr>
            <a:xfrm>
              <a:off x="5879476" y="1772619"/>
              <a:ext cx="111828" cy="111828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1" y="1"/>
                  </a:moveTo>
                  <a:cubicBezTo>
                    <a:pt x="122" y="1"/>
                    <a:pt x="0" y="122"/>
                    <a:pt x="0" y="272"/>
                  </a:cubicBezTo>
                  <a:cubicBezTo>
                    <a:pt x="0" y="421"/>
                    <a:pt x="122" y="543"/>
                    <a:pt x="271" y="543"/>
                  </a:cubicBezTo>
                  <a:cubicBezTo>
                    <a:pt x="421" y="543"/>
                    <a:pt x="543" y="421"/>
                    <a:pt x="543" y="272"/>
                  </a:cubicBezTo>
                  <a:cubicBezTo>
                    <a:pt x="543" y="122"/>
                    <a:pt x="421" y="1"/>
                    <a:pt x="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2082;p33">
            <a:extLst>
              <a:ext uri="{FF2B5EF4-FFF2-40B4-BE49-F238E27FC236}">
                <a16:creationId xmlns:a16="http://schemas.microsoft.com/office/drawing/2014/main" id="{193CFF2A-477B-C120-9A65-8F7749651ED0}"/>
              </a:ext>
            </a:extLst>
          </p:cNvPr>
          <p:cNvGrpSpPr/>
          <p:nvPr/>
        </p:nvGrpSpPr>
        <p:grpSpPr>
          <a:xfrm>
            <a:off x="2473211" y="2124996"/>
            <a:ext cx="6046587" cy="941169"/>
            <a:chOff x="5815221" y="1360727"/>
            <a:chExt cx="6046587" cy="941169"/>
          </a:xfrm>
        </p:grpSpPr>
        <p:sp>
          <p:nvSpPr>
            <p:cNvPr id="43" name="Google Shape;2083;p33">
              <a:extLst>
                <a:ext uri="{FF2B5EF4-FFF2-40B4-BE49-F238E27FC236}">
                  <a16:creationId xmlns:a16="http://schemas.microsoft.com/office/drawing/2014/main" id="{CB86E923-E775-A08A-69A5-651D70E24331}"/>
                </a:ext>
              </a:extLst>
            </p:cNvPr>
            <p:cNvSpPr/>
            <p:nvPr/>
          </p:nvSpPr>
          <p:spPr>
            <a:xfrm>
              <a:off x="5909131" y="1360727"/>
              <a:ext cx="5952677" cy="941169"/>
            </a:xfrm>
            <a:custGeom>
              <a:avLst/>
              <a:gdLst/>
              <a:ahLst/>
              <a:cxnLst/>
              <a:rect l="l" t="t" r="r" b="b"/>
              <a:pathLst>
                <a:path w="11678" h="4570" extrusionOk="0">
                  <a:moveTo>
                    <a:pt x="1482" y="0"/>
                  </a:moveTo>
                  <a:cubicBezTo>
                    <a:pt x="997" y="0"/>
                    <a:pt x="573" y="312"/>
                    <a:pt x="428" y="775"/>
                  </a:cubicBezTo>
                  <a:lnTo>
                    <a:pt x="87" y="1868"/>
                  </a:lnTo>
                  <a:cubicBezTo>
                    <a:pt x="1" y="2140"/>
                    <a:pt x="1" y="2429"/>
                    <a:pt x="87" y="2702"/>
                  </a:cubicBezTo>
                  <a:lnTo>
                    <a:pt x="428" y="3795"/>
                  </a:lnTo>
                  <a:cubicBezTo>
                    <a:pt x="573" y="4259"/>
                    <a:pt x="996" y="4570"/>
                    <a:pt x="1482" y="4570"/>
                  </a:cubicBezTo>
                  <a:lnTo>
                    <a:pt x="1482" y="4569"/>
                  </a:lnTo>
                  <a:lnTo>
                    <a:pt x="10838" y="4569"/>
                  </a:lnTo>
                  <a:cubicBezTo>
                    <a:pt x="11301" y="4569"/>
                    <a:pt x="11677" y="4192"/>
                    <a:pt x="11677" y="3730"/>
                  </a:cubicBezTo>
                  <a:lnTo>
                    <a:pt x="11677" y="839"/>
                  </a:lnTo>
                  <a:cubicBezTo>
                    <a:pt x="11677" y="376"/>
                    <a:pt x="11301" y="0"/>
                    <a:pt x="10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2084;p33">
              <a:extLst>
                <a:ext uri="{FF2B5EF4-FFF2-40B4-BE49-F238E27FC236}">
                  <a16:creationId xmlns:a16="http://schemas.microsoft.com/office/drawing/2014/main" id="{A18E226D-0F49-61AA-BFB1-9A0A2E8377B3}"/>
                </a:ext>
              </a:extLst>
            </p:cNvPr>
            <p:cNvSpPr/>
            <p:nvPr/>
          </p:nvSpPr>
          <p:spPr>
            <a:xfrm>
              <a:off x="5968857" y="1419010"/>
              <a:ext cx="5814020" cy="824192"/>
            </a:xfrm>
            <a:custGeom>
              <a:avLst/>
              <a:gdLst/>
              <a:ahLst/>
              <a:cxnLst/>
              <a:rect l="l" t="t" r="r" b="b"/>
              <a:pathLst>
                <a:path w="11103" h="4002" extrusionOk="0">
                  <a:moveTo>
                    <a:pt x="1192" y="1"/>
                  </a:moveTo>
                  <a:cubicBezTo>
                    <a:pt x="834" y="1"/>
                    <a:pt x="517" y="234"/>
                    <a:pt x="409" y="577"/>
                  </a:cubicBezTo>
                  <a:lnTo>
                    <a:pt x="68" y="1668"/>
                  </a:lnTo>
                  <a:cubicBezTo>
                    <a:pt x="0" y="1885"/>
                    <a:pt x="0" y="2118"/>
                    <a:pt x="68" y="2334"/>
                  </a:cubicBezTo>
                  <a:lnTo>
                    <a:pt x="409" y="3426"/>
                  </a:lnTo>
                  <a:cubicBezTo>
                    <a:pt x="517" y="3769"/>
                    <a:pt x="834" y="4001"/>
                    <a:pt x="1192" y="4001"/>
                  </a:cubicBezTo>
                  <a:lnTo>
                    <a:pt x="10547" y="4001"/>
                  </a:lnTo>
                  <a:cubicBezTo>
                    <a:pt x="10854" y="4001"/>
                    <a:pt x="11103" y="3754"/>
                    <a:pt x="11103" y="3447"/>
                  </a:cubicBezTo>
                  <a:lnTo>
                    <a:pt x="11103" y="556"/>
                  </a:lnTo>
                  <a:cubicBezTo>
                    <a:pt x="11103" y="249"/>
                    <a:pt x="10854" y="1"/>
                    <a:pt x="10547" y="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31775" lvl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Tìm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lí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lẽ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chứng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chứng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" panose="02000000000000000000" pitchFamily="2" charset="0"/>
                </a:rPr>
                <a:t>minh</a:t>
              </a:r>
              <a:r>
                <a:rPr lang="en-US" sz="2400" dirty="0">
                  <a:solidFill>
                    <a:schemeClr val="tx1"/>
                  </a:solidFill>
                  <a:latin typeface="#9Slide03 Ample" panose="02000000000000000000" pitchFamily="2" charset="0"/>
                </a:rPr>
                <a:t> v</a:t>
              </a:r>
              <a:r>
                <a:rPr lang="en" sz="2400" dirty="0">
                  <a:solidFill>
                    <a:schemeClr val="tx1"/>
                  </a:solidFill>
                  <a:latin typeface="#9Slide03 Ample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ai trò của động vật trong đời sống con người</a:t>
              </a:r>
              <a:endParaRPr sz="2400" dirty="0">
                <a:solidFill>
                  <a:schemeClr val="tx1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45" name="Google Shape;2085;p33">
              <a:extLst>
                <a:ext uri="{FF2B5EF4-FFF2-40B4-BE49-F238E27FC236}">
                  <a16:creationId xmlns:a16="http://schemas.microsoft.com/office/drawing/2014/main" id="{205A21E8-9928-32EE-C9DB-39800D1A4CE3}"/>
                </a:ext>
              </a:extLst>
            </p:cNvPr>
            <p:cNvSpPr/>
            <p:nvPr/>
          </p:nvSpPr>
          <p:spPr>
            <a:xfrm>
              <a:off x="5815221" y="1785181"/>
              <a:ext cx="167639" cy="167845"/>
            </a:xfrm>
            <a:custGeom>
              <a:avLst/>
              <a:gdLst/>
              <a:ahLst/>
              <a:cxnLst/>
              <a:rect l="l" t="t" r="r" b="b"/>
              <a:pathLst>
                <a:path w="814" h="815" extrusionOk="0">
                  <a:moveTo>
                    <a:pt x="406" y="1"/>
                  </a:moveTo>
                  <a:cubicBezTo>
                    <a:pt x="182" y="1"/>
                    <a:pt x="0" y="183"/>
                    <a:pt x="0" y="407"/>
                  </a:cubicBezTo>
                  <a:cubicBezTo>
                    <a:pt x="0" y="632"/>
                    <a:pt x="182" y="814"/>
                    <a:pt x="406" y="814"/>
                  </a:cubicBezTo>
                  <a:cubicBezTo>
                    <a:pt x="632" y="814"/>
                    <a:pt x="814" y="632"/>
                    <a:pt x="814" y="407"/>
                  </a:cubicBezTo>
                  <a:cubicBezTo>
                    <a:pt x="814" y="183"/>
                    <a:pt x="632" y="1"/>
                    <a:pt x="406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6;p33">
              <a:extLst>
                <a:ext uri="{FF2B5EF4-FFF2-40B4-BE49-F238E27FC236}">
                  <a16:creationId xmlns:a16="http://schemas.microsoft.com/office/drawing/2014/main" id="{54A55FF8-F502-D458-AB9C-9F78C89A12C2}"/>
                </a:ext>
              </a:extLst>
            </p:cNvPr>
            <p:cNvSpPr/>
            <p:nvPr/>
          </p:nvSpPr>
          <p:spPr>
            <a:xfrm>
              <a:off x="5819134" y="1789094"/>
              <a:ext cx="159813" cy="159813"/>
            </a:xfrm>
            <a:custGeom>
              <a:avLst/>
              <a:gdLst/>
              <a:ahLst/>
              <a:cxnLst/>
              <a:rect l="l" t="t" r="r" b="b"/>
              <a:pathLst>
                <a:path w="776" h="776" extrusionOk="0">
                  <a:moveTo>
                    <a:pt x="387" y="0"/>
                  </a:moveTo>
                  <a:cubicBezTo>
                    <a:pt x="174" y="0"/>
                    <a:pt x="1" y="174"/>
                    <a:pt x="1" y="388"/>
                  </a:cubicBezTo>
                  <a:cubicBezTo>
                    <a:pt x="1" y="602"/>
                    <a:pt x="174" y="776"/>
                    <a:pt x="387" y="776"/>
                  </a:cubicBezTo>
                  <a:cubicBezTo>
                    <a:pt x="602" y="776"/>
                    <a:pt x="775" y="602"/>
                    <a:pt x="775" y="388"/>
                  </a:cubicBezTo>
                  <a:cubicBezTo>
                    <a:pt x="775" y="174"/>
                    <a:pt x="602" y="0"/>
                    <a:pt x="38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87;p33">
              <a:extLst>
                <a:ext uri="{FF2B5EF4-FFF2-40B4-BE49-F238E27FC236}">
                  <a16:creationId xmlns:a16="http://schemas.microsoft.com/office/drawing/2014/main" id="{D9C24A8B-66DA-E608-1848-E6FBF83BEEF8}"/>
                </a:ext>
              </a:extLst>
            </p:cNvPr>
            <p:cNvSpPr/>
            <p:nvPr/>
          </p:nvSpPr>
          <p:spPr>
            <a:xfrm>
              <a:off x="5823459" y="1793213"/>
              <a:ext cx="151164" cy="151576"/>
            </a:xfrm>
            <a:custGeom>
              <a:avLst/>
              <a:gdLst/>
              <a:ahLst/>
              <a:cxnLst/>
              <a:rect l="l" t="t" r="r" b="b"/>
              <a:pathLst>
                <a:path w="734" h="736" extrusionOk="0">
                  <a:moveTo>
                    <a:pt x="366" y="1"/>
                  </a:moveTo>
                  <a:cubicBezTo>
                    <a:pt x="164" y="1"/>
                    <a:pt x="0" y="166"/>
                    <a:pt x="0" y="368"/>
                  </a:cubicBezTo>
                  <a:cubicBezTo>
                    <a:pt x="0" y="571"/>
                    <a:pt x="164" y="735"/>
                    <a:pt x="366" y="735"/>
                  </a:cubicBezTo>
                  <a:cubicBezTo>
                    <a:pt x="570" y="735"/>
                    <a:pt x="734" y="571"/>
                    <a:pt x="734" y="368"/>
                  </a:cubicBezTo>
                  <a:cubicBezTo>
                    <a:pt x="734" y="166"/>
                    <a:pt x="570" y="1"/>
                    <a:pt x="36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8;p33">
              <a:extLst>
                <a:ext uri="{FF2B5EF4-FFF2-40B4-BE49-F238E27FC236}">
                  <a16:creationId xmlns:a16="http://schemas.microsoft.com/office/drawing/2014/main" id="{A5159A39-A351-289A-0025-9372BE5A28CA}"/>
                </a:ext>
              </a:extLst>
            </p:cNvPr>
            <p:cNvSpPr/>
            <p:nvPr/>
          </p:nvSpPr>
          <p:spPr>
            <a:xfrm>
              <a:off x="5827578" y="1797538"/>
              <a:ext cx="142926" cy="14292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6" y="0"/>
                  </a:moveTo>
                  <a:cubicBezTo>
                    <a:pt x="155" y="0"/>
                    <a:pt x="1" y="156"/>
                    <a:pt x="1" y="347"/>
                  </a:cubicBezTo>
                  <a:cubicBezTo>
                    <a:pt x="1" y="538"/>
                    <a:pt x="155" y="694"/>
                    <a:pt x="346" y="694"/>
                  </a:cubicBezTo>
                  <a:cubicBezTo>
                    <a:pt x="539" y="694"/>
                    <a:pt x="693" y="538"/>
                    <a:pt x="693" y="347"/>
                  </a:cubicBezTo>
                  <a:cubicBezTo>
                    <a:pt x="693" y="156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89;p33">
              <a:extLst>
                <a:ext uri="{FF2B5EF4-FFF2-40B4-BE49-F238E27FC236}">
                  <a16:creationId xmlns:a16="http://schemas.microsoft.com/office/drawing/2014/main" id="{6EBB7F3C-E045-1A78-80A6-9202AB8C4602}"/>
                </a:ext>
              </a:extLst>
            </p:cNvPr>
            <p:cNvSpPr/>
            <p:nvPr/>
          </p:nvSpPr>
          <p:spPr>
            <a:xfrm>
              <a:off x="5831903" y="1801657"/>
              <a:ext cx="134276" cy="134688"/>
            </a:xfrm>
            <a:custGeom>
              <a:avLst/>
              <a:gdLst/>
              <a:ahLst/>
              <a:cxnLst/>
              <a:rect l="l" t="t" r="r" b="b"/>
              <a:pathLst>
                <a:path w="652" h="654" extrusionOk="0">
                  <a:moveTo>
                    <a:pt x="325" y="1"/>
                  </a:moveTo>
                  <a:cubicBezTo>
                    <a:pt x="145" y="1"/>
                    <a:pt x="0" y="147"/>
                    <a:pt x="0" y="327"/>
                  </a:cubicBezTo>
                  <a:cubicBezTo>
                    <a:pt x="0" y="507"/>
                    <a:pt x="145" y="654"/>
                    <a:pt x="325" y="654"/>
                  </a:cubicBezTo>
                  <a:cubicBezTo>
                    <a:pt x="507" y="654"/>
                    <a:pt x="652" y="507"/>
                    <a:pt x="652" y="327"/>
                  </a:cubicBezTo>
                  <a:cubicBezTo>
                    <a:pt x="652" y="147"/>
                    <a:pt x="507" y="1"/>
                    <a:pt x="3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0;p33">
              <a:extLst>
                <a:ext uri="{FF2B5EF4-FFF2-40B4-BE49-F238E27FC236}">
                  <a16:creationId xmlns:a16="http://schemas.microsoft.com/office/drawing/2014/main" id="{7419BCF3-196E-510B-09F2-3A5B9B30E55A}"/>
                </a:ext>
              </a:extLst>
            </p:cNvPr>
            <p:cNvSpPr/>
            <p:nvPr/>
          </p:nvSpPr>
          <p:spPr>
            <a:xfrm>
              <a:off x="5836022" y="1805982"/>
              <a:ext cx="126038" cy="126244"/>
            </a:xfrm>
            <a:custGeom>
              <a:avLst/>
              <a:gdLst/>
              <a:ahLst/>
              <a:cxnLst/>
              <a:rect l="l" t="t" r="r" b="b"/>
              <a:pathLst>
                <a:path w="612" h="613" extrusionOk="0">
                  <a:moveTo>
                    <a:pt x="305" y="0"/>
                  </a:moveTo>
                  <a:cubicBezTo>
                    <a:pt x="138" y="0"/>
                    <a:pt x="1" y="137"/>
                    <a:pt x="1" y="306"/>
                  </a:cubicBezTo>
                  <a:cubicBezTo>
                    <a:pt x="1" y="475"/>
                    <a:pt x="138" y="612"/>
                    <a:pt x="305" y="612"/>
                  </a:cubicBezTo>
                  <a:cubicBezTo>
                    <a:pt x="474" y="612"/>
                    <a:pt x="611" y="475"/>
                    <a:pt x="611" y="306"/>
                  </a:cubicBezTo>
                  <a:cubicBezTo>
                    <a:pt x="611" y="137"/>
                    <a:pt x="474" y="0"/>
                    <a:pt x="305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1;p33">
              <a:extLst>
                <a:ext uri="{FF2B5EF4-FFF2-40B4-BE49-F238E27FC236}">
                  <a16:creationId xmlns:a16="http://schemas.microsoft.com/office/drawing/2014/main" id="{3EECDCC0-A2E3-836C-92E7-C8E0E0D145AE}"/>
                </a:ext>
              </a:extLst>
            </p:cNvPr>
            <p:cNvSpPr/>
            <p:nvPr/>
          </p:nvSpPr>
          <p:spPr>
            <a:xfrm>
              <a:off x="5840347" y="1810101"/>
              <a:ext cx="117389" cy="117801"/>
            </a:xfrm>
            <a:custGeom>
              <a:avLst/>
              <a:gdLst/>
              <a:ahLst/>
              <a:cxnLst/>
              <a:rect l="l" t="t" r="r" b="b"/>
              <a:pathLst>
                <a:path w="570" h="572" extrusionOk="0">
                  <a:moveTo>
                    <a:pt x="284" y="1"/>
                  </a:moveTo>
                  <a:cubicBezTo>
                    <a:pt x="128" y="1"/>
                    <a:pt x="0" y="129"/>
                    <a:pt x="0" y="286"/>
                  </a:cubicBezTo>
                  <a:cubicBezTo>
                    <a:pt x="0" y="444"/>
                    <a:pt x="128" y="572"/>
                    <a:pt x="284" y="572"/>
                  </a:cubicBezTo>
                  <a:cubicBezTo>
                    <a:pt x="442" y="572"/>
                    <a:pt x="570" y="444"/>
                    <a:pt x="570" y="286"/>
                  </a:cubicBezTo>
                  <a:cubicBezTo>
                    <a:pt x="570" y="129"/>
                    <a:pt x="442" y="1"/>
                    <a:pt x="28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92;p33">
              <a:extLst>
                <a:ext uri="{FF2B5EF4-FFF2-40B4-BE49-F238E27FC236}">
                  <a16:creationId xmlns:a16="http://schemas.microsoft.com/office/drawing/2014/main" id="{F40C31B9-B54F-81E9-78F6-8F959AD825A5}"/>
                </a:ext>
              </a:extLst>
            </p:cNvPr>
            <p:cNvSpPr/>
            <p:nvPr/>
          </p:nvSpPr>
          <p:spPr>
            <a:xfrm>
              <a:off x="5844466" y="1814426"/>
              <a:ext cx="109151" cy="109357"/>
            </a:xfrm>
            <a:custGeom>
              <a:avLst/>
              <a:gdLst/>
              <a:ahLst/>
              <a:cxnLst/>
              <a:rect l="l" t="t" r="r" b="b"/>
              <a:pathLst>
                <a:path w="530" h="531" extrusionOk="0">
                  <a:moveTo>
                    <a:pt x="264" y="0"/>
                  </a:moveTo>
                  <a:cubicBezTo>
                    <a:pt x="119" y="0"/>
                    <a:pt x="0" y="119"/>
                    <a:pt x="0" y="265"/>
                  </a:cubicBezTo>
                  <a:cubicBezTo>
                    <a:pt x="0" y="411"/>
                    <a:pt x="119" y="530"/>
                    <a:pt x="264" y="530"/>
                  </a:cubicBezTo>
                  <a:cubicBezTo>
                    <a:pt x="411" y="530"/>
                    <a:pt x="529" y="411"/>
                    <a:pt x="529" y="265"/>
                  </a:cubicBezTo>
                  <a:cubicBezTo>
                    <a:pt x="529" y="119"/>
                    <a:pt x="411" y="0"/>
                    <a:pt x="2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93;p33">
              <a:extLst>
                <a:ext uri="{FF2B5EF4-FFF2-40B4-BE49-F238E27FC236}">
                  <a16:creationId xmlns:a16="http://schemas.microsoft.com/office/drawing/2014/main" id="{CAA49866-D5AD-5541-602B-006D0C47418B}"/>
                </a:ext>
              </a:extLst>
            </p:cNvPr>
            <p:cNvSpPr/>
            <p:nvPr/>
          </p:nvSpPr>
          <p:spPr>
            <a:xfrm>
              <a:off x="5848585" y="1818545"/>
              <a:ext cx="100707" cy="100913"/>
            </a:xfrm>
            <a:custGeom>
              <a:avLst/>
              <a:gdLst/>
              <a:ahLst/>
              <a:cxnLst/>
              <a:rect l="l" t="t" r="r" b="b"/>
              <a:pathLst>
                <a:path w="489" h="490" extrusionOk="0">
                  <a:moveTo>
                    <a:pt x="244" y="1"/>
                  </a:moveTo>
                  <a:cubicBezTo>
                    <a:pt x="110" y="1"/>
                    <a:pt x="1" y="110"/>
                    <a:pt x="1" y="245"/>
                  </a:cubicBezTo>
                  <a:cubicBezTo>
                    <a:pt x="1" y="380"/>
                    <a:pt x="110" y="490"/>
                    <a:pt x="244" y="490"/>
                  </a:cubicBezTo>
                  <a:cubicBezTo>
                    <a:pt x="380" y="490"/>
                    <a:pt x="489" y="380"/>
                    <a:pt x="489" y="245"/>
                  </a:cubicBezTo>
                  <a:cubicBezTo>
                    <a:pt x="489" y="110"/>
                    <a:pt x="380" y="1"/>
                    <a:pt x="24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94;p33">
              <a:extLst>
                <a:ext uri="{FF2B5EF4-FFF2-40B4-BE49-F238E27FC236}">
                  <a16:creationId xmlns:a16="http://schemas.microsoft.com/office/drawing/2014/main" id="{FE0A7495-1155-23E5-C40D-7EB4E8B34A7F}"/>
                </a:ext>
              </a:extLst>
            </p:cNvPr>
            <p:cNvSpPr/>
            <p:nvPr/>
          </p:nvSpPr>
          <p:spPr>
            <a:xfrm>
              <a:off x="5852909" y="1822870"/>
              <a:ext cx="92263" cy="92469"/>
            </a:xfrm>
            <a:custGeom>
              <a:avLst/>
              <a:gdLst/>
              <a:ahLst/>
              <a:cxnLst/>
              <a:rect l="l" t="t" r="r" b="b"/>
              <a:pathLst>
                <a:path w="448" h="449" extrusionOk="0">
                  <a:moveTo>
                    <a:pt x="223" y="0"/>
                  </a:move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3" y="448"/>
                  </a:cubicBezTo>
                  <a:cubicBezTo>
                    <a:pt x="347" y="448"/>
                    <a:pt x="448" y="348"/>
                    <a:pt x="448" y="224"/>
                  </a:cubicBezTo>
                  <a:cubicBezTo>
                    <a:pt x="448" y="100"/>
                    <a:pt x="347" y="0"/>
                    <a:pt x="223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95;p33">
              <a:extLst>
                <a:ext uri="{FF2B5EF4-FFF2-40B4-BE49-F238E27FC236}">
                  <a16:creationId xmlns:a16="http://schemas.microsoft.com/office/drawing/2014/main" id="{44EEE023-E5B1-DDDF-214A-3122E5D63CA0}"/>
                </a:ext>
              </a:extLst>
            </p:cNvPr>
            <p:cNvSpPr/>
            <p:nvPr/>
          </p:nvSpPr>
          <p:spPr>
            <a:xfrm>
              <a:off x="5857028" y="1826988"/>
              <a:ext cx="84026" cy="84026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3" y="1"/>
                  </a:moveTo>
                  <a:cubicBezTo>
                    <a:pt x="92" y="1"/>
                    <a:pt x="1" y="92"/>
                    <a:pt x="1" y="204"/>
                  </a:cubicBezTo>
                  <a:cubicBezTo>
                    <a:pt x="1" y="317"/>
                    <a:pt x="92" y="408"/>
                    <a:pt x="203" y="408"/>
                  </a:cubicBezTo>
                  <a:cubicBezTo>
                    <a:pt x="316" y="408"/>
                    <a:pt x="407" y="317"/>
                    <a:pt x="407" y="204"/>
                  </a:cubicBezTo>
                  <a:cubicBezTo>
                    <a:pt x="407" y="92"/>
                    <a:pt x="316" y="1"/>
                    <a:pt x="20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96;p33">
              <a:extLst>
                <a:ext uri="{FF2B5EF4-FFF2-40B4-BE49-F238E27FC236}">
                  <a16:creationId xmlns:a16="http://schemas.microsoft.com/office/drawing/2014/main" id="{981D6E5F-7CB5-BA39-1191-548FD6308AEE}"/>
                </a:ext>
              </a:extLst>
            </p:cNvPr>
            <p:cNvSpPr/>
            <p:nvPr/>
          </p:nvSpPr>
          <p:spPr>
            <a:xfrm>
              <a:off x="5861353" y="1831313"/>
              <a:ext cx="75376" cy="75582"/>
            </a:xfrm>
            <a:custGeom>
              <a:avLst/>
              <a:gdLst/>
              <a:ahLst/>
              <a:cxnLst/>
              <a:rect l="l" t="t" r="r" b="b"/>
              <a:pathLst>
                <a:path w="366" h="367" extrusionOk="0">
                  <a:moveTo>
                    <a:pt x="182" y="0"/>
                  </a:moveTo>
                  <a:cubicBezTo>
                    <a:pt x="82" y="0"/>
                    <a:pt x="0" y="83"/>
                    <a:pt x="0" y="183"/>
                  </a:cubicBezTo>
                  <a:cubicBezTo>
                    <a:pt x="0" y="284"/>
                    <a:pt x="82" y="366"/>
                    <a:pt x="182" y="366"/>
                  </a:cubicBezTo>
                  <a:cubicBezTo>
                    <a:pt x="284" y="366"/>
                    <a:pt x="366" y="284"/>
                    <a:pt x="366" y="183"/>
                  </a:cubicBezTo>
                  <a:cubicBezTo>
                    <a:pt x="366" y="83"/>
                    <a:pt x="284" y="0"/>
                    <a:pt x="18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97;p33">
              <a:extLst>
                <a:ext uri="{FF2B5EF4-FFF2-40B4-BE49-F238E27FC236}">
                  <a16:creationId xmlns:a16="http://schemas.microsoft.com/office/drawing/2014/main" id="{AB4452D9-718F-1111-D8E4-6D3C94F5946C}"/>
                </a:ext>
              </a:extLst>
            </p:cNvPr>
            <p:cNvSpPr/>
            <p:nvPr/>
          </p:nvSpPr>
          <p:spPr>
            <a:xfrm>
              <a:off x="5865472" y="1835432"/>
              <a:ext cx="67138" cy="67138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162" y="0"/>
                  </a:moveTo>
                  <a:cubicBezTo>
                    <a:pt x="73" y="0"/>
                    <a:pt x="1" y="74"/>
                    <a:pt x="1" y="163"/>
                  </a:cubicBezTo>
                  <a:cubicBezTo>
                    <a:pt x="1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4"/>
                    <a:pt x="252" y="0"/>
                    <a:pt x="162" y="0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98;p33">
              <a:extLst>
                <a:ext uri="{FF2B5EF4-FFF2-40B4-BE49-F238E27FC236}">
                  <a16:creationId xmlns:a16="http://schemas.microsoft.com/office/drawing/2014/main" id="{BB844A2B-A72D-885D-9241-D247B2ACFDDF}"/>
                </a:ext>
              </a:extLst>
            </p:cNvPr>
            <p:cNvSpPr/>
            <p:nvPr/>
          </p:nvSpPr>
          <p:spPr>
            <a:xfrm>
              <a:off x="5869797" y="1839551"/>
              <a:ext cx="58488" cy="58900"/>
            </a:xfrm>
            <a:custGeom>
              <a:avLst/>
              <a:gdLst/>
              <a:ahLst/>
              <a:cxnLst/>
              <a:rect l="l" t="t" r="r" b="b"/>
              <a:pathLst>
                <a:path w="284" h="286" extrusionOk="0">
                  <a:moveTo>
                    <a:pt x="141" y="1"/>
                  </a:moveTo>
                  <a:cubicBezTo>
                    <a:pt x="64" y="1"/>
                    <a:pt x="0" y="65"/>
                    <a:pt x="0" y="143"/>
                  </a:cubicBezTo>
                  <a:cubicBezTo>
                    <a:pt x="0" y="222"/>
                    <a:pt x="64" y="285"/>
                    <a:pt x="141" y="285"/>
                  </a:cubicBezTo>
                  <a:cubicBezTo>
                    <a:pt x="220" y="285"/>
                    <a:pt x="284" y="222"/>
                    <a:pt x="284" y="143"/>
                  </a:cubicBezTo>
                  <a:cubicBezTo>
                    <a:pt x="284" y="65"/>
                    <a:pt x="220" y="1"/>
                    <a:pt x="141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99;p33">
              <a:extLst>
                <a:ext uri="{FF2B5EF4-FFF2-40B4-BE49-F238E27FC236}">
                  <a16:creationId xmlns:a16="http://schemas.microsoft.com/office/drawing/2014/main" id="{140976FD-2585-9B60-931A-6A125D72BD4D}"/>
                </a:ext>
              </a:extLst>
            </p:cNvPr>
            <p:cNvSpPr/>
            <p:nvPr/>
          </p:nvSpPr>
          <p:spPr>
            <a:xfrm>
              <a:off x="5873504" y="1843670"/>
              <a:ext cx="50868" cy="50662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23" y="0"/>
                  </a:moveTo>
                  <a:cubicBezTo>
                    <a:pt x="56" y="0"/>
                    <a:pt x="1" y="56"/>
                    <a:pt x="1" y="123"/>
                  </a:cubicBezTo>
                  <a:cubicBezTo>
                    <a:pt x="1" y="192"/>
                    <a:pt x="56" y="246"/>
                    <a:pt x="123" y="246"/>
                  </a:cubicBezTo>
                  <a:cubicBezTo>
                    <a:pt x="192" y="246"/>
                    <a:pt x="246" y="192"/>
                    <a:pt x="246" y="123"/>
                  </a:cubicBezTo>
                  <a:cubicBezTo>
                    <a:pt x="246" y="56"/>
                    <a:pt x="192" y="0"/>
                    <a:pt x="123" y="0"/>
                  </a:cubicBez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0;p33">
              <a:extLst>
                <a:ext uri="{FF2B5EF4-FFF2-40B4-BE49-F238E27FC236}">
                  <a16:creationId xmlns:a16="http://schemas.microsoft.com/office/drawing/2014/main" id="{BFA63641-2574-B82E-2D89-93F4D27E952E}"/>
                </a:ext>
              </a:extLst>
            </p:cNvPr>
            <p:cNvSpPr/>
            <p:nvPr/>
          </p:nvSpPr>
          <p:spPr>
            <a:xfrm>
              <a:off x="5877829" y="1847789"/>
              <a:ext cx="42219" cy="42425"/>
            </a:xfrm>
            <a:custGeom>
              <a:avLst/>
              <a:gdLst/>
              <a:ahLst/>
              <a:cxnLst/>
              <a:rect l="l" t="t" r="r" b="b"/>
              <a:pathLst>
                <a:path w="205" h="206" extrusionOk="0">
                  <a:moveTo>
                    <a:pt x="102" y="1"/>
                  </a:moveTo>
                  <a:cubicBezTo>
                    <a:pt x="46" y="1"/>
                    <a:pt x="0" y="47"/>
                    <a:pt x="0" y="103"/>
                  </a:cubicBezTo>
                  <a:cubicBezTo>
                    <a:pt x="0" y="159"/>
                    <a:pt x="46" y="205"/>
                    <a:pt x="102" y="205"/>
                  </a:cubicBezTo>
                  <a:cubicBezTo>
                    <a:pt x="160" y="205"/>
                    <a:pt x="205" y="159"/>
                    <a:pt x="205" y="103"/>
                  </a:cubicBezTo>
                  <a:cubicBezTo>
                    <a:pt x="205" y="47"/>
                    <a:pt x="160" y="1"/>
                    <a:pt x="10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1;p33">
              <a:extLst>
                <a:ext uri="{FF2B5EF4-FFF2-40B4-BE49-F238E27FC236}">
                  <a16:creationId xmlns:a16="http://schemas.microsoft.com/office/drawing/2014/main" id="{52B18CE7-FB16-EFB9-6C51-5CFD95EFA1B1}"/>
                </a:ext>
              </a:extLst>
            </p:cNvPr>
            <p:cNvSpPr/>
            <p:nvPr/>
          </p:nvSpPr>
          <p:spPr>
            <a:xfrm>
              <a:off x="5881948" y="1852114"/>
              <a:ext cx="33981" cy="33775"/>
            </a:xfrm>
            <a:custGeom>
              <a:avLst/>
              <a:gdLst/>
              <a:ahLst/>
              <a:cxnLst/>
              <a:rect l="l" t="t" r="r" b="b"/>
              <a:pathLst>
                <a:path w="165" h="164" extrusionOk="0">
                  <a:moveTo>
                    <a:pt x="82" y="0"/>
                  </a:moveTo>
                  <a:cubicBezTo>
                    <a:pt x="37" y="0"/>
                    <a:pt x="1" y="37"/>
                    <a:pt x="1" y="82"/>
                  </a:cubicBezTo>
                  <a:cubicBezTo>
                    <a:pt x="1" y="127"/>
                    <a:pt x="37" y="164"/>
                    <a:pt x="82" y="164"/>
                  </a:cubicBezTo>
                  <a:cubicBezTo>
                    <a:pt x="128" y="164"/>
                    <a:pt x="164" y="127"/>
                    <a:pt x="164" y="82"/>
                  </a:cubicBezTo>
                  <a:cubicBezTo>
                    <a:pt x="164" y="37"/>
                    <a:pt x="128" y="0"/>
                    <a:pt x="8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02;p33">
              <a:extLst>
                <a:ext uri="{FF2B5EF4-FFF2-40B4-BE49-F238E27FC236}">
                  <a16:creationId xmlns:a16="http://schemas.microsoft.com/office/drawing/2014/main" id="{C902164D-BD7C-8697-EB98-B6DD0E95E47C}"/>
                </a:ext>
              </a:extLst>
            </p:cNvPr>
            <p:cNvSpPr/>
            <p:nvPr/>
          </p:nvSpPr>
          <p:spPr>
            <a:xfrm>
              <a:off x="5886273" y="1856233"/>
              <a:ext cx="25331" cy="25537"/>
            </a:xfrm>
            <a:custGeom>
              <a:avLst/>
              <a:gdLst/>
              <a:ahLst/>
              <a:cxnLst/>
              <a:rect l="l" t="t" r="r" b="b"/>
              <a:pathLst>
                <a:path w="123" h="124" extrusionOk="0">
                  <a:moveTo>
                    <a:pt x="61" y="1"/>
                  </a:moveTo>
                  <a:cubicBezTo>
                    <a:pt x="28" y="1"/>
                    <a:pt x="0" y="28"/>
                    <a:pt x="0" y="62"/>
                  </a:cubicBezTo>
                  <a:cubicBezTo>
                    <a:pt x="0" y="96"/>
                    <a:pt x="28" y="124"/>
                    <a:pt x="61" y="124"/>
                  </a:cubicBezTo>
                  <a:cubicBezTo>
                    <a:pt x="96" y="124"/>
                    <a:pt x="123" y="96"/>
                    <a:pt x="123" y="62"/>
                  </a:cubicBezTo>
                  <a:cubicBezTo>
                    <a:pt x="123" y="28"/>
                    <a:pt x="96" y="1"/>
                    <a:pt x="61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03;p33">
              <a:extLst>
                <a:ext uri="{FF2B5EF4-FFF2-40B4-BE49-F238E27FC236}">
                  <a16:creationId xmlns:a16="http://schemas.microsoft.com/office/drawing/2014/main" id="{524185A1-C8CF-9D4A-0E29-3FD63DE9005A}"/>
                </a:ext>
              </a:extLst>
            </p:cNvPr>
            <p:cNvSpPr/>
            <p:nvPr/>
          </p:nvSpPr>
          <p:spPr>
            <a:xfrm>
              <a:off x="5890391" y="1860558"/>
              <a:ext cx="17093" cy="17093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41" y="0"/>
                  </a:moveTo>
                  <a:cubicBezTo>
                    <a:pt x="19" y="0"/>
                    <a:pt x="1" y="19"/>
                    <a:pt x="1" y="41"/>
                  </a:cubicBezTo>
                  <a:cubicBezTo>
                    <a:pt x="1" y="64"/>
                    <a:pt x="19" y="82"/>
                    <a:pt x="41" y="82"/>
                  </a:cubicBezTo>
                  <a:cubicBezTo>
                    <a:pt x="65" y="82"/>
                    <a:pt x="82" y="64"/>
                    <a:pt x="82" y="41"/>
                  </a:cubicBezTo>
                  <a:cubicBezTo>
                    <a:pt x="82" y="19"/>
                    <a:pt x="65" y="0"/>
                    <a:pt x="41" y="0"/>
                  </a:cubicBez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4;p33">
              <a:extLst>
                <a:ext uri="{FF2B5EF4-FFF2-40B4-BE49-F238E27FC236}">
                  <a16:creationId xmlns:a16="http://schemas.microsoft.com/office/drawing/2014/main" id="{113D093C-6C10-AB30-FF12-EEF94CEA7136}"/>
                </a:ext>
              </a:extLst>
            </p:cNvPr>
            <p:cNvSpPr/>
            <p:nvPr/>
          </p:nvSpPr>
          <p:spPr>
            <a:xfrm>
              <a:off x="5894510" y="1864677"/>
              <a:ext cx="8650" cy="865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2"/>
                    <a:pt x="10" y="42"/>
                    <a:pt x="21" y="42"/>
                  </a:cubicBezTo>
                  <a:cubicBezTo>
                    <a:pt x="34" y="42"/>
                    <a:pt x="42" y="32"/>
                    <a:pt x="42" y="21"/>
                  </a:cubicBezTo>
                  <a:cubicBezTo>
                    <a:pt x="42" y="10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5;p33">
              <a:extLst>
                <a:ext uri="{FF2B5EF4-FFF2-40B4-BE49-F238E27FC236}">
                  <a16:creationId xmlns:a16="http://schemas.microsoft.com/office/drawing/2014/main" id="{D2635C0C-77B1-9F22-5DC2-A93C3FDF6C5E}"/>
                </a:ext>
              </a:extLst>
            </p:cNvPr>
            <p:cNvSpPr/>
            <p:nvPr/>
          </p:nvSpPr>
          <p:spPr>
            <a:xfrm>
              <a:off x="5824695" y="1717837"/>
              <a:ext cx="221391" cy="221391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7" y="1"/>
                  </a:moveTo>
                  <a:cubicBezTo>
                    <a:pt x="241" y="1"/>
                    <a:pt x="0" y="241"/>
                    <a:pt x="0" y="538"/>
                  </a:cubicBezTo>
                  <a:cubicBezTo>
                    <a:pt x="0" y="834"/>
                    <a:pt x="241" y="1075"/>
                    <a:pt x="537" y="1075"/>
                  </a:cubicBezTo>
                  <a:cubicBezTo>
                    <a:pt x="834" y="1075"/>
                    <a:pt x="1075" y="834"/>
                    <a:pt x="1075" y="538"/>
                  </a:cubicBezTo>
                  <a:cubicBezTo>
                    <a:pt x="1075" y="241"/>
                    <a:pt x="834" y="1"/>
                    <a:pt x="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06;p33">
              <a:extLst>
                <a:ext uri="{FF2B5EF4-FFF2-40B4-BE49-F238E27FC236}">
                  <a16:creationId xmlns:a16="http://schemas.microsoft.com/office/drawing/2014/main" id="{352073E4-D3D7-DC4D-C6AF-821196DA4FD6}"/>
                </a:ext>
              </a:extLst>
            </p:cNvPr>
            <p:cNvSpPr/>
            <p:nvPr/>
          </p:nvSpPr>
          <p:spPr>
            <a:xfrm>
              <a:off x="5879476" y="1772619"/>
              <a:ext cx="111828" cy="111828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1" y="1"/>
                  </a:moveTo>
                  <a:cubicBezTo>
                    <a:pt x="122" y="1"/>
                    <a:pt x="0" y="122"/>
                    <a:pt x="0" y="272"/>
                  </a:cubicBezTo>
                  <a:cubicBezTo>
                    <a:pt x="0" y="421"/>
                    <a:pt x="122" y="543"/>
                    <a:pt x="271" y="543"/>
                  </a:cubicBezTo>
                  <a:cubicBezTo>
                    <a:pt x="421" y="543"/>
                    <a:pt x="543" y="421"/>
                    <a:pt x="543" y="272"/>
                  </a:cubicBezTo>
                  <a:cubicBezTo>
                    <a:pt x="543" y="122"/>
                    <a:pt x="421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7" name="Google Shape;2082;p33">
            <a:extLst>
              <a:ext uri="{FF2B5EF4-FFF2-40B4-BE49-F238E27FC236}">
                <a16:creationId xmlns:a16="http://schemas.microsoft.com/office/drawing/2014/main" id="{CAE38A17-940C-9AE0-26C4-2C3BDC164B2A}"/>
              </a:ext>
            </a:extLst>
          </p:cNvPr>
          <p:cNvGrpSpPr/>
          <p:nvPr/>
        </p:nvGrpSpPr>
        <p:grpSpPr>
          <a:xfrm>
            <a:off x="2478549" y="3553999"/>
            <a:ext cx="6048047" cy="941169"/>
            <a:chOff x="5815221" y="1362374"/>
            <a:chExt cx="6048047" cy="941169"/>
          </a:xfrm>
        </p:grpSpPr>
        <p:sp>
          <p:nvSpPr>
            <p:cNvPr id="68" name="Google Shape;2083;p33">
              <a:extLst>
                <a:ext uri="{FF2B5EF4-FFF2-40B4-BE49-F238E27FC236}">
                  <a16:creationId xmlns:a16="http://schemas.microsoft.com/office/drawing/2014/main" id="{684AACAF-6A6D-3DA7-9BDB-8DB5FA4CBAB4}"/>
                </a:ext>
              </a:extLst>
            </p:cNvPr>
            <p:cNvSpPr/>
            <p:nvPr/>
          </p:nvSpPr>
          <p:spPr>
            <a:xfrm>
              <a:off x="5910591" y="1362374"/>
              <a:ext cx="5952677" cy="941169"/>
            </a:xfrm>
            <a:custGeom>
              <a:avLst/>
              <a:gdLst/>
              <a:ahLst/>
              <a:cxnLst/>
              <a:rect l="l" t="t" r="r" b="b"/>
              <a:pathLst>
                <a:path w="11678" h="4570" extrusionOk="0">
                  <a:moveTo>
                    <a:pt x="1482" y="0"/>
                  </a:moveTo>
                  <a:cubicBezTo>
                    <a:pt x="997" y="0"/>
                    <a:pt x="573" y="312"/>
                    <a:pt x="428" y="775"/>
                  </a:cubicBezTo>
                  <a:lnTo>
                    <a:pt x="87" y="1868"/>
                  </a:lnTo>
                  <a:cubicBezTo>
                    <a:pt x="1" y="2140"/>
                    <a:pt x="1" y="2429"/>
                    <a:pt x="87" y="2702"/>
                  </a:cubicBezTo>
                  <a:lnTo>
                    <a:pt x="428" y="3795"/>
                  </a:lnTo>
                  <a:cubicBezTo>
                    <a:pt x="573" y="4259"/>
                    <a:pt x="996" y="4570"/>
                    <a:pt x="1482" y="4570"/>
                  </a:cubicBezTo>
                  <a:lnTo>
                    <a:pt x="1482" y="4569"/>
                  </a:lnTo>
                  <a:lnTo>
                    <a:pt x="10838" y="4569"/>
                  </a:lnTo>
                  <a:cubicBezTo>
                    <a:pt x="11301" y="4569"/>
                    <a:pt x="11677" y="4192"/>
                    <a:pt x="11677" y="3730"/>
                  </a:cubicBezTo>
                  <a:lnTo>
                    <a:pt x="11677" y="839"/>
                  </a:lnTo>
                  <a:cubicBezTo>
                    <a:pt x="11677" y="376"/>
                    <a:pt x="11301" y="0"/>
                    <a:pt x="10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2084;p33">
              <a:extLst>
                <a:ext uri="{FF2B5EF4-FFF2-40B4-BE49-F238E27FC236}">
                  <a16:creationId xmlns:a16="http://schemas.microsoft.com/office/drawing/2014/main" id="{82B8B3D4-5832-3EC7-5213-2E25151759EF}"/>
                </a:ext>
              </a:extLst>
            </p:cNvPr>
            <p:cNvSpPr/>
            <p:nvPr/>
          </p:nvSpPr>
          <p:spPr>
            <a:xfrm>
              <a:off x="5968857" y="1419010"/>
              <a:ext cx="5814020" cy="824192"/>
            </a:xfrm>
            <a:custGeom>
              <a:avLst/>
              <a:gdLst/>
              <a:ahLst/>
              <a:cxnLst/>
              <a:rect l="l" t="t" r="r" b="b"/>
              <a:pathLst>
                <a:path w="11103" h="4002" extrusionOk="0">
                  <a:moveTo>
                    <a:pt x="1192" y="1"/>
                  </a:moveTo>
                  <a:cubicBezTo>
                    <a:pt x="834" y="1"/>
                    <a:pt x="517" y="234"/>
                    <a:pt x="409" y="577"/>
                  </a:cubicBezTo>
                  <a:lnTo>
                    <a:pt x="68" y="1668"/>
                  </a:lnTo>
                  <a:cubicBezTo>
                    <a:pt x="0" y="1885"/>
                    <a:pt x="0" y="2118"/>
                    <a:pt x="68" y="2334"/>
                  </a:cubicBezTo>
                  <a:lnTo>
                    <a:pt x="409" y="3426"/>
                  </a:lnTo>
                  <a:cubicBezTo>
                    <a:pt x="517" y="3769"/>
                    <a:pt x="834" y="4001"/>
                    <a:pt x="1192" y="4001"/>
                  </a:cubicBezTo>
                  <a:lnTo>
                    <a:pt x="10547" y="4001"/>
                  </a:lnTo>
                  <a:cubicBezTo>
                    <a:pt x="10854" y="4001"/>
                    <a:pt x="11103" y="3754"/>
                    <a:pt x="11103" y="3447"/>
                  </a:cubicBezTo>
                  <a:lnTo>
                    <a:pt x="11103" y="556"/>
                  </a:lnTo>
                  <a:cubicBezTo>
                    <a:pt x="11103" y="249"/>
                    <a:pt x="10854" y="1"/>
                    <a:pt x="10547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39725" lvl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#9Slide03 Ample" panose="02000000000000000000" pitchFamily="2" charset="0"/>
                </a:rPr>
                <a:t>Chia </a:t>
              </a:r>
              <a:r>
                <a:rPr lang="en-US" sz="2400" dirty="0" err="1">
                  <a:latin typeface="#9Slide03 Ample" panose="02000000000000000000" pitchFamily="2" charset="0"/>
                </a:rPr>
                <a:t>sẻ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sơ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đồ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hoàn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thiện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với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cả</a:t>
              </a:r>
              <a:r>
                <a:rPr lang="en-US" sz="2400" dirty="0"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</a:rPr>
                <a:t>lớp</a:t>
              </a:r>
              <a:endParaRPr sz="2400" dirty="0">
                <a:latin typeface="#9Slide03 Ample" panose="02000000000000000000" pitchFamily="2" charset="0"/>
              </a:endParaRPr>
            </a:p>
          </p:txBody>
        </p:sp>
        <p:sp>
          <p:nvSpPr>
            <p:cNvPr id="70" name="Google Shape;2085;p33">
              <a:extLst>
                <a:ext uri="{FF2B5EF4-FFF2-40B4-BE49-F238E27FC236}">
                  <a16:creationId xmlns:a16="http://schemas.microsoft.com/office/drawing/2014/main" id="{FCF4DAC9-BD5D-1D7C-EB8A-378B661F4ACF}"/>
                </a:ext>
              </a:extLst>
            </p:cNvPr>
            <p:cNvSpPr/>
            <p:nvPr/>
          </p:nvSpPr>
          <p:spPr>
            <a:xfrm>
              <a:off x="5815221" y="1785181"/>
              <a:ext cx="167639" cy="167845"/>
            </a:xfrm>
            <a:custGeom>
              <a:avLst/>
              <a:gdLst/>
              <a:ahLst/>
              <a:cxnLst/>
              <a:rect l="l" t="t" r="r" b="b"/>
              <a:pathLst>
                <a:path w="814" h="815" extrusionOk="0">
                  <a:moveTo>
                    <a:pt x="406" y="1"/>
                  </a:moveTo>
                  <a:cubicBezTo>
                    <a:pt x="182" y="1"/>
                    <a:pt x="0" y="183"/>
                    <a:pt x="0" y="407"/>
                  </a:cubicBezTo>
                  <a:cubicBezTo>
                    <a:pt x="0" y="632"/>
                    <a:pt x="182" y="814"/>
                    <a:pt x="406" y="814"/>
                  </a:cubicBezTo>
                  <a:cubicBezTo>
                    <a:pt x="632" y="814"/>
                    <a:pt x="814" y="632"/>
                    <a:pt x="814" y="407"/>
                  </a:cubicBezTo>
                  <a:cubicBezTo>
                    <a:pt x="814" y="183"/>
                    <a:pt x="632" y="1"/>
                    <a:pt x="406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86;p33">
              <a:extLst>
                <a:ext uri="{FF2B5EF4-FFF2-40B4-BE49-F238E27FC236}">
                  <a16:creationId xmlns:a16="http://schemas.microsoft.com/office/drawing/2014/main" id="{BFBBAD4D-9C4A-0AF2-CBE9-A288488D9C1F}"/>
                </a:ext>
              </a:extLst>
            </p:cNvPr>
            <p:cNvSpPr/>
            <p:nvPr/>
          </p:nvSpPr>
          <p:spPr>
            <a:xfrm>
              <a:off x="5819134" y="1789094"/>
              <a:ext cx="159813" cy="159813"/>
            </a:xfrm>
            <a:custGeom>
              <a:avLst/>
              <a:gdLst/>
              <a:ahLst/>
              <a:cxnLst/>
              <a:rect l="l" t="t" r="r" b="b"/>
              <a:pathLst>
                <a:path w="776" h="776" extrusionOk="0">
                  <a:moveTo>
                    <a:pt x="387" y="0"/>
                  </a:moveTo>
                  <a:cubicBezTo>
                    <a:pt x="174" y="0"/>
                    <a:pt x="1" y="174"/>
                    <a:pt x="1" y="388"/>
                  </a:cubicBezTo>
                  <a:cubicBezTo>
                    <a:pt x="1" y="602"/>
                    <a:pt x="174" y="776"/>
                    <a:pt x="387" y="776"/>
                  </a:cubicBezTo>
                  <a:cubicBezTo>
                    <a:pt x="602" y="776"/>
                    <a:pt x="775" y="602"/>
                    <a:pt x="775" y="388"/>
                  </a:cubicBezTo>
                  <a:cubicBezTo>
                    <a:pt x="775" y="174"/>
                    <a:pt x="602" y="0"/>
                    <a:pt x="38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87;p33">
              <a:extLst>
                <a:ext uri="{FF2B5EF4-FFF2-40B4-BE49-F238E27FC236}">
                  <a16:creationId xmlns:a16="http://schemas.microsoft.com/office/drawing/2014/main" id="{7035B613-E128-DB6F-D508-761E1D4D243D}"/>
                </a:ext>
              </a:extLst>
            </p:cNvPr>
            <p:cNvSpPr/>
            <p:nvPr/>
          </p:nvSpPr>
          <p:spPr>
            <a:xfrm>
              <a:off x="5823459" y="1793213"/>
              <a:ext cx="151164" cy="151576"/>
            </a:xfrm>
            <a:custGeom>
              <a:avLst/>
              <a:gdLst/>
              <a:ahLst/>
              <a:cxnLst/>
              <a:rect l="l" t="t" r="r" b="b"/>
              <a:pathLst>
                <a:path w="734" h="736" extrusionOk="0">
                  <a:moveTo>
                    <a:pt x="366" y="1"/>
                  </a:moveTo>
                  <a:cubicBezTo>
                    <a:pt x="164" y="1"/>
                    <a:pt x="0" y="166"/>
                    <a:pt x="0" y="368"/>
                  </a:cubicBezTo>
                  <a:cubicBezTo>
                    <a:pt x="0" y="571"/>
                    <a:pt x="164" y="735"/>
                    <a:pt x="366" y="735"/>
                  </a:cubicBezTo>
                  <a:cubicBezTo>
                    <a:pt x="570" y="735"/>
                    <a:pt x="734" y="571"/>
                    <a:pt x="734" y="368"/>
                  </a:cubicBezTo>
                  <a:cubicBezTo>
                    <a:pt x="734" y="166"/>
                    <a:pt x="570" y="1"/>
                    <a:pt x="36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88;p33">
              <a:extLst>
                <a:ext uri="{FF2B5EF4-FFF2-40B4-BE49-F238E27FC236}">
                  <a16:creationId xmlns:a16="http://schemas.microsoft.com/office/drawing/2014/main" id="{109A8C1B-BE39-632C-DF13-A6467DEC13B7}"/>
                </a:ext>
              </a:extLst>
            </p:cNvPr>
            <p:cNvSpPr/>
            <p:nvPr/>
          </p:nvSpPr>
          <p:spPr>
            <a:xfrm>
              <a:off x="5827578" y="1797538"/>
              <a:ext cx="142926" cy="14292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6" y="0"/>
                  </a:moveTo>
                  <a:cubicBezTo>
                    <a:pt x="155" y="0"/>
                    <a:pt x="1" y="156"/>
                    <a:pt x="1" y="347"/>
                  </a:cubicBezTo>
                  <a:cubicBezTo>
                    <a:pt x="1" y="538"/>
                    <a:pt x="155" y="694"/>
                    <a:pt x="346" y="694"/>
                  </a:cubicBezTo>
                  <a:cubicBezTo>
                    <a:pt x="539" y="694"/>
                    <a:pt x="693" y="538"/>
                    <a:pt x="693" y="347"/>
                  </a:cubicBezTo>
                  <a:cubicBezTo>
                    <a:pt x="693" y="156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89;p33">
              <a:extLst>
                <a:ext uri="{FF2B5EF4-FFF2-40B4-BE49-F238E27FC236}">
                  <a16:creationId xmlns:a16="http://schemas.microsoft.com/office/drawing/2014/main" id="{1BEDCBD7-8359-58D3-4175-C34D98B4DEE7}"/>
                </a:ext>
              </a:extLst>
            </p:cNvPr>
            <p:cNvSpPr/>
            <p:nvPr/>
          </p:nvSpPr>
          <p:spPr>
            <a:xfrm>
              <a:off x="5831903" y="1801657"/>
              <a:ext cx="134276" cy="134688"/>
            </a:xfrm>
            <a:custGeom>
              <a:avLst/>
              <a:gdLst/>
              <a:ahLst/>
              <a:cxnLst/>
              <a:rect l="l" t="t" r="r" b="b"/>
              <a:pathLst>
                <a:path w="652" h="654" extrusionOk="0">
                  <a:moveTo>
                    <a:pt x="325" y="1"/>
                  </a:moveTo>
                  <a:cubicBezTo>
                    <a:pt x="145" y="1"/>
                    <a:pt x="0" y="147"/>
                    <a:pt x="0" y="327"/>
                  </a:cubicBezTo>
                  <a:cubicBezTo>
                    <a:pt x="0" y="507"/>
                    <a:pt x="145" y="654"/>
                    <a:pt x="325" y="654"/>
                  </a:cubicBezTo>
                  <a:cubicBezTo>
                    <a:pt x="507" y="654"/>
                    <a:pt x="652" y="507"/>
                    <a:pt x="652" y="327"/>
                  </a:cubicBezTo>
                  <a:cubicBezTo>
                    <a:pt x="652" y="147"/>
                    <a:pt x="507" y="1"/>
                    <a:pt x="3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0;p33">
              <a:extLst>
                <a:ext uri="{FF2B5EF4-FFF2-40B4-BE49-F238E27FC236}">
                  <a16:creationId xmlns:a16="http://schemas.microsoft.com/office/drawing/2014/main" id="{AC47D107-4874-DDB7-948E-35316F04DE87}"/>
                </a:ext>
              </a:extLst>
            </p:cNvPr>
            <p:cNvSpPr/>
            <p:nvPr/>
          </p:nvSpPr>
          <p:spPr>
            <a:xfrm>
              <a:off x="5836022" y="1805982"/>
              <a:ext cx="126038" cy="126244"/>
            </a:xfrm>
            <a:custGeom>
              <a:avLst/>
              <a:gdLst/>
              <a:ahLst/>
              <a:cxnLst/>
              <a:rect l="l" t="t" r="r" b="b"/>
              <a:pathLst>
                <a:path w="612" h="613" extrusionOk="0">
                  <a:moveTo>
                    <a:pt x="305" y="0"/>
                  </a:moveTo>
                  <a:cubicBezTo>
                    <a:pt x="138" y="0"/>
                    <a:pt x="1" y="137"/>
                    <a:pt x="1" y="306"/>
                  </a:cubicBezTo>
                  <a:cubicBezTo>
                    <a:pt x="1" y="475"/>
                    <a:pt x="138" y="612"/>
                    <a:pt x="305" y="612"/>
                  </a:cubicBezTo>
                  <a:cubicBezTo>
                    <a:pt x="474" y="612"/>
                    <a:pt x="611" y="475"/>
                    <a:pt x="611" y="306"/>
                  </a:cubicBezTo>
                  <a:cubicBezTo>
                    <a:pt x="611" y="137"/>
                    <a:pt x="474" y="0"/>
                    <a:pt x="305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91;p33">
              <a:extLst>
                <a:ext uri="{FF2B5EF4-FFF2-40B4-BE49-F238E27FC236}">
                  <a16:creationId xmlns:a16="http://schemas.microsoft.com/office/drawing/2014/main" id="{AD4F9C0B-6521-EEB1-E192-E02F93CACDAD}"/>
                </a:ext>
              </a:extLst>
            </p:cNvPr>
            <p:cNvSpPr/>
            <p:nvPr/>
          </p:nvSpPr>
          <p:spPr>
            <a:xfrm>
              <a:off x="5840347" y="1810101"/>
              <a:ext cx="117389" cy="117801"/>
            </a:xfrm>
            <a:custGeom>
              <a:avLst/>
              <a:gdLst/>
              <a:ahLst/>
              <a:cxnLst/>
              <a:rect l="l" t="t" r="r" b="b"/>
              <a:pathLst>
                <a:path w="570" h="572" extrusionOk="0">
                  <a:moveTo>
                    <a:pt x="284" y="1"/>
                  </a:moveTo>
                  <a:cubicBezTo>
                    <a:pt x="128" y="1"/>
                    <a:pt x="0" y="129"/>
                    <a:pt x="0" y="286"/>
                  </a:cubicBezTo>
                  <a:cubicBezTo>
                    <a:pt x="0" y="444"/>
                    <a:pt x="128" y="572"/>
                    <a:pt x="284" y="572"/>
                  </a:cubicBezTo>
                  <a:cubicBezTo>
                    <a:pt x="442" y="572"/>
                    <a:pt x="570" y="444"/>
                    <a:pt x="570" y="286"/>
                  </a:cubicBezTo>
                  <a:cubicBezTo>
                    <a:pt x="570" y="129"/>
                    <a:pt x="442" y="1"/>
                    <a:pt x="28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92;p33">
              <a:extLst>
                <a:ext uri="{FF2B5EF4-FFF2-40B4-BE49-F238E27FC236}">
                  <a16:creationId xmlns:a16="http://schemas.microsoft.com/office/drawing/2014/main" id="{7ED15CD3-BCBF-FB4F-4566-0A365E2D7778}"/>
                </a:ext>
              </a:extLst>
            </p:cNvPr>
            <p:cNvSpPr/>
            <p:nvPr/>
          </p:nvSpPr>
          <p:spPr>
            <a:xfrm>
              <a:off x="5844466" y="1814426"/>
              <a:ext cx="109151" cy="109357"/>
            </a:xfrm>
            <a:custGeom>
              <a:avLst/>
              <a:gdLst/>
              <a:ahLst/>
              <a:cxnLst/>
              <a:rect l="l" t="t" r="r" b="b"/>
              <a:pathLst>
                <a:path w="530" h="531" extrusionOk="0">
                  <a:moveTo>
                    <a:pt x="264" y="0"/>
                  </a:moveTo>
                  <a:cubicBezTo>
                    <a:pt x="119" y="0"/>
                    <a:pt x="0" y="119"/>
                    <a:pt x="0" y="265"/>
                  </a:cubicBezTo>
                  <a:cubicBezTo>
                    <a:pt x="0" y="411"/>
                    <a:pt x="119" y="530"/>
                    <a:pt x="264" y="530"/>
                  </a:cubicBezTo>
                  <a:cubicBezTo>
                    <a:pt x="411" y="530"/>
                    <a:pt x="529" y="411"/>
                    <a:pt x="529" y="265"/>
                  </a:cubicBezTo>
                  <a:cubicBezTo>
                    <a:pt x="529" y="119"/>
                    <a:pt x="411" y="0"/>
                    <a:pt x="2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93;p33">
              <a:extLst>
                <a:ext uri="{FF2B5EF4-FFF2-40B4-BE49-F238E27FC236}">
                  <a16:creationId xmlns:a16="http://schemas.microsoft.com/office/drawing/2014/main" id="{BB3C95A0-2399-FB07-0B38-E9E3E38D6DD5}"/>
                </a:ext>
              </a:extLst>
            </p:cNvPr>
            <p:cNvSpPr/>
            <p:nvPr/>
          </p:nvSpPr>
          <p:spPr>
            <a:xfrm>
              <a:off x="5848585" y="1818545"/>
              <a:ext cx="100707" cy="100913"/>
            </a:xfrm>
            <a:custGeom>
              <a:avLst/>
              <a:gdLst/>
              <a:ahLst/>
              <a:cxnLst/>
              <a:rect l="l" t="t" r="r" b="b"/>
              <a:pathLst>
                <a:path w="489" h="490" extrusionOk="0">
                  <a:moveTo>
                    <a:pt x="244" y="1"/>
                  </a:moveTo>
                  <a:cubicBezTo>
                    <a:pt x="110" y="1"/>
                    <a:pt x="1" y="110"/>
                    <a:pt x="1" y="245"/>
                  </a:cubicBezTo>
                  <a:cubicBezTo>
                    <a:pt x="1" y="380"/>
                    <a:pt x="110" y="490"/>
                    <a:pt x="244" y="490"/>
                  </a:cubicBezTo>
                  <a:cubicBezTo>
                    <a:pt x="380" y="490"/>
                    <a:pt x="489" y="380"/>
                    <a:pt x="489" y="245"/>
                  </a:cubicBezTo>
                  <a:cubicBezTo>
                    <a:pt x="489" y="110"/>
                    <a:pt x="380" y="1"/>
                    <a:pt x="24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94;p33">
              <a:extLst>
                <a:ext uri="{FF2B5EF4-FFF2-40B4-BE49-F238E27FC236}">
                  <a16:creationId xmlns:a16="http://schemas.microsoft.com/office/drawing/2014/main" id="{C171C52B-D377-6949-AA9A-E1AD302A790E}"/>
                </a:ext>
              </a:extLst>
            </p:cNvPr>
            <p:cNvSpPr/>
            <p:nvPr/>
          </p:nvSpPr>
          <p:spPr>
            <a:xfrm>
              <a:off x="5852909" y="1822870"/>
              <a:ext cx="92263" cy="92469"/>
            </a:xfrm>
            <a:custGeom>
              <a:avLst/>
              <a:gdLst/>
              <a:ahLst/>
              <a:cxnLst/>
              <a:rect l="l" t="t" r="r" b="b"/>
              <a:pathLst>
                <a:path w="448" h="449" extrusionOk="0">
                  <a:moveTo>
                    <a:pt x="223" y="0"/>
                  </a:move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3" y="448"/>
                  </a:cubicBezTo>
                  <a:cubicBezTo>
                    <a:pt x="347" y="448"/>
                    <a:pt x="448" y="348"/>
                    <a:pt x="448" y="224"/>
                  </a:cubicBezTo>
                  <a:cubicBezTo>
                    <a:pt x="448" y="100"/>
                    <a:pt x="347" y="0"/>
                    <a:pt x="223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95;p33">
              <a:extLst>
                <a:ext uri="{FF2B5EF4-FFF2-40B4-BE49-F238E27FC236}">
                  <a16:creationId xmlns:a16="http://schemas.microsoft.com/office/drawing/2014/main" id="{58B75A07-3456-2D6C-6B0A-B58920C5AA1C}"/>
                </a:ext>
              </a:extLst>
            </p:cNvPr>
            <p:cNvSpPr/>
            <p:nvPr/>
          </p:nvSpPr>
          <p:spPr>
            <a:xfrm>
              <a:off x="5857028" y="1826988"/>
              <a:ext cx="84026" cy="84026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3" y="1"/>
                  </a:moveTo>
                  <a:cubicBezTo>
                    <a:pt x="92" y="1"/>
                    <a:pt x="1" y="92"/>
                    <a:pt x="1" y="204"/>
                  </a:cubicBezTo>
                  <a:cubicBezTo>
                    <a:pt x="1" y="317"/>
                    <a:pt x="92" y="408"/>
                    <a:pt x="203" y="408"/>
                  </a:cubicBezTo>
                  <a:cubicBezTo>
                    <a:pt x="316" y="408"/>
                    <a:pt x="407" y="317"/>
                    <a:pt x="407" y="204"/>
                  </a:cubicBezTo>
                  <a:cubicBezTo>
                    <a:pt x="407" y="92"/>
                    <a:pt x="316" y="1"/>
                    <a:pt x="20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96;p33">
              <a:extLst>
                <a:ext uri="{FF2B5EF4-FFF2-40B4-BE49-F238E27FC236}">
                  <a16:creationId xmlns:a16="http://schemas.microsoft.com/office/drawing/2014/main" id="{8C58554E-B593-6E29-1907-698E74DD57E3}"/>
                </a:ext>
              </a:extLst>
            </p:cNvPr>
            <p:cNvSpPr/>
            <p:nvPr/>
          </p:nvSpPr>
          <p:spPr>
            <a:xfrm>
              <a:off x="5861353" y="1831313"/>
              <a:ext cx="75376" cy="75582"/>
            </a:xfrm>
            <a:custGeom>
              <a:avLst/>
              <a:gdLst/>
              <a:ahLst/>
              <a:cxnLst/>
              <a:rect l="l" t="t" r="r" b="b"/>
              <a:pathLst>
                <a:path w="366" h="367" extrusionOk="0">
                  <a:moveTo>
                    <a:pt x="182" y="0"/>
                  </a:moveTo>
                  <a:cubicBezTo>
                    <a:pt x="82" y="0"/>
                    <a:pt x="0" y="83"/>
                    <a:pt x="0" y="183"/>
                  </a:cubicBezTo>
                  <a:cubicBezTo>
                    <a:pt x="0" y="284"/>
                    <a:pt x="82" y="366"/>
                    <a:pt x="182" y="366"/>
                  </a:cubicBezTo>
                  <a:cubicBezTo>
                    <a:pt x="284" y="366"/>
                    <a:pt x="366" y="284"/>
                    <a:pt x="366" y="183"/>
                  </a:cubicBezTo>
                  <a:cubicBezTo>
                    <a:pt x="366" y="83"/>
                    <a:pt x="284" y="0"/>
                    <a:pt x="18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97;p33">
              <a:extLst>
                <a:ext uri="{FF2B5EF4-FFF2-40B4-BE49-F238E27FC236}">
                  <a16:creationId xmlns:a16="http://schemas.microsoft.com/office/drawing/2014/main" id="{707EB832-9472-0923-7CD2-486183266AAA}"/>
                </a:ext>
              </a:extLst>
            </p:cNvPr>
            <p:cNvSpPr/>
            <p:nvPr/>
          </p:nvSpPr>
          <p:spPr>
            <a:xfrm>
              <a:off x="5865472" y="1835432"/>
              <a:ext cx="67138" cy="67138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162" y="0"/>
                  </a:moveTo>
                  <a:cubicBezTo>
                    <a:pt x="73" y="0"/>
                    <a:pt x="1" y="74"/>
                    <a:pt x="1" y="163"/>
                  </a:cubicBezTo>
                  <a:cubicBezTo>
                    <a:pt x="1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4"/>
                    <a:pt x="252" y="0"/>
                    <a:pt x="162" y="0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98;p33">
              <a:extLst>
                <a:ext uri="{FF2B5EF4-FFF2-40B4-BE49-F238E27FC236}">
                  <a16:creationId xmlns:a16="http://schemas.microsoft.com/office/drawing/2014/main" id="{ED859EA2-C8DC-824C-6105-85C6A819EE6B}"/>
                </a:ext>
              </a:extLst>
            </p:cNvPr>
            <p:cNvSpPr/>
            <p:nvPr/>
          </p:nvSpPr>
          <p:spPr>
            <a:xfrm>
              <a:off x="5869797" y="1839551"/>
              <a:ext cx="58488" cy="58900"/>
            </a:xfrm>
            <a:custGeom>
              <a:avLst/>
              <a:gdLst/>
              <a:ahLst/>
              <a:cxnLst/>
              <a:rect l="l" t="t" r="r" b="b"/>
              <a:pathLst>
                <a:path w="284" h="286" extrusionOk="0">
                  <a:moveTo>
                    <a:pt x="141" y="1"/>
                  </a:moveTo>
                  <a:cubicBezTo>
                    <a:pt x="64" y="1"/>
                    <a:pt x="0" y="65"/>
                    <a:pt x="0" y="143"/>
                  </a:cubicBezTo>
                  <a:cubicBezTo>
                    <a:pt x="0" y="222"/>
                    <a:pt x="64" y="285"/>
                    <a:pt x="141" y="285"/>
                  </a:cubicBezTo>
                  <a:cubicBezTo>
                    <a:pt x="220" y="285"/>
                    <a:pt x="284" y="222"/>
                    <a:pt x="284" y="143"/>
                  </a:cubicBezTo>
                  <a:cubicBezTo>
                    <a:pt x="284" y="65"/>
                    <a:pt x="220" y="1"/>
                    <a:pt x="141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99;p33">
              <a:extLst>
                <a:ext uri="{FF2B5EF4-FFF2-40B4-BE49-F238E27FC236}">
                  <a16:creationId xmlns:a16="http://schemas.microsoft.com/office/drawing/2014/main" id="{7C4051A3-BE8F-E864-5FC3-1D4653CF6B4B}"/>
                </a:ext>
              </a:extLst>
            </p:cNvPr>
            <p:cNvSpPr/>
            <p:nvPr/>
          </p:nvSpPr>
          <p:spPr>
            <a:xfrm>
              <a:off x="5873504" y="1843670"/>
              <a:ext cx="50868" cy="50662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23" y="0"/>
                  </a:moveTo>
                  <a:cubicBezTo>
                    <a:pt x="56" y="0"/>
                    <a:pt x="1" y="56"/>
                    <a:pt x="1" y="123"/>
                  </a:cubicBezTo>
                  <a:cubicBezTo>
                    <a:pt x="1" y="192"/>
                    <a:pt x="56" y="246"/>
                    <a:pt x="123" y="246"/>
                  </a:cubicBezTo>
                  <a:cubicBezTo>
                    <a:pt x="192" y="246"/>
                    <a:pt x="246" y="192"/>
                    <a:pt x="246" y="123"/>
                  </a:cubicBezTo>
                  <a:cubicBezTo>
                    <a:pt x="246" y="56"/>
                    <a:pt x="192" y="0"/>
                    <a:pt x="123" y="0"/>
                  </a:cubicBez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0;p33">
              <a:extLst>
                <a:ext uri="{FF2B5EF4-FFF2-40B4-BE49-F238E27FC236}">
                  <a16:creationId xmlns:a16="http://schemas.microsoft.com/office/drawing/2014/main" id="{99B0C4E9-AD04-A354-FEBB-4BC31196FF58}"/>
                </a:ext>
              </a:extLst>
            </p:cNvPr>
            <p:cNvSpPr/>
            <p:nvPr/>
          </p:nvSpPr>
          <p:spPr>
            <a:xfrm>
              <a:off x="5877829" y="1847789"/>
              <a:ext cx="42219" cy="42425"/>
            </a:xfrm>
            <a:custGeom>
              <a:avLst/>
              <a:gdLst/>
              <a:ahLst/>
              <a:cxnLst/>
              <a:rect l="l" t="t" r="r" b="b"/>
              <a:pathLst>
                <a:path w="205" h="206" extrusionOk="0">
                  <a:moveTo>
                    <a:pt x="102" y="1"/>
                  </a:moveTo>
                  <a:cubicBezTo>
                    <a:pt x="46" y="1"/>
                    <a:pt x="0" y="47"/>
                    <a:pt x="0" y="103"/>
                  </a:cubicBezTo>
                  <a:cubicBezTo>
                    <a:pt x="0" y="159"/>
                    <a:pt x="46" y="205"/>
                    <a:pt x="102" y="205"/>
                  </a:cubicBezTo>
                  <a:cubicBezTo>
                    <a:pt x="160" y="205"/>
                    <a:pt x="205" y="159"/>
                    <a:pt x="205" y="103"/>
                  </a:cubicBezTo>
                  <a:cubicBezTo>
                    <a:pt x="205" y="47"/>
                    <a:pt x="160" y="1"/>
                    <a:pt x="10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01;p33">
              <a:extLst>
                <a:ext uri="{FF2B5EF4-FFF2-40B4-BE49-F238E27FC236}">
                  <a16:creationId xmlns:a16="http://schemas.microsoft.com/office/drawing/2014/main" id="{9CC39AF0-1977-084E-9E2E-69EBC095CFEF}"/>
                </a:ext>
              </a:extLst>
            </p:cNvPr>
            <p:cNvSpPr/>
            <p:nvPr/>
          </p:nvSpPr>
          <p:spPr>
            <a:xfrm>
              <a:off x="5881948" y="1852114"/>
              <a:ext cx="33981" cy="33775"/>
            </a:xfrm>
            <a:custGeom>
              <a:avLst/>
              <a:gdLst/>
              <a:ahLst/>
              <a:cxnLst/>
              <a:rect l="l" t="t" r="r" b="b"/>
              <a:pathLst>
                <a:path w="165" h="164" extrusionOk="0">
                  <a:moveTo>
                    <a:pt x="82" y="0"/>
                  </a:moveTo>
                  <a:cubicBezTo>
                    <a:pt x="37" y="0"/>
                    <a:pt x="1" y="37"/>
                    <a:pt x="1" y="82"/>
                  </a:cubicBezTo>
                  <a:cubicBezTo>
                    <a:pt x="1" y="127"/>
                    <a:pt x="37" y="164"/>
                    <a:pt x="82" y="164"/>
                  </a:cubicBezTo>
                  <a:cubicBezTo>
                    <a:pt x="128" y="164"/>
                    <a:pt x="164" y="127"/>
                    <a:pt x="164" y="82"/>
                  </a:cubicBezTo>
                  <a:cubicBezTo>
                    <a:pt x="164" y="37"/>
                    <a:pt x="128" y="0"/>
                    <a:pt x="8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2;p33">
              <a:extLst>
                <a:ext uri="{FF2B5EF4-FFF2-40B4-BE49-F238E27FC236}">
                  <a16:creationId xmlns:a16="http://schemas.microsoft.com/office/drawing/2014/main" id="{28D440F4-BFDE-1DE2-90B1-2F1B5BFF27C8}"/>
                </a:ext>
              </a:extLst>
            </p:cNvPr>
            <p:cNvSpPr/>
            <p:nvPr/>
          </p:nvSpPr>
          <p:spPr>
            <a:xfrm>
              <a:off x="5886273" y="1856233"/>
              <a:ext cx="25331" cy="25537"/>
            </a:xfrm>
            <a:custGeom>
              <a:avLst/>
              <a:gdLst/>
              <a:ahLst/>
              <a:cxnLst/>
              <a:rect l="l" t="t" r="r" b="b"/>
              <a:pathLst>
                <a:path w="123" h="124" extrusionOk="0">
                  <a:moveTo>
                    <a:pt x="61" y="1"/>
                  </a:moveTo>
                  <a:cubicBezTo>
                    <a:pt x="28" y="1"/>
                    <a:pt x="0" y="28"/>
                    <a:pt x="0" y="62"/>
                  </a:cubicBezTo>
                  <a:cubicBezTo>
                    <a:pt x="0" y="96"/>
                    <a:pt x="28" y="124"/>
                    <a:pt x="61" y="124"/>
                  </a:cubicBezTo>
                  <a:cubicBezTo>
                    <a:pt x="96" y="124"/>
                    <a:pt x="123" y="96"/>
                    <a:pt x="123" y="62"/>
                  </a:cubicBezTo>
                  <a:cubicBezTo>
                    <a:pt x="123" y="28"/>
                    <a:pt x="96" y="1"/>
                    <a:pt x="61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03;p33">
              <a:extLst>
                <a:ext uri="{FF2B5EF4-FFF2-40B4-BE49-F238E27FC236}">
                  <a16:creationId xmlns:a16="http://schemas.microsoft.com/office/drawing/2014/main" id="{43A24229-D11A-46E5-939F-CF462CE41602}"/>
                </a:ext>
              </a:extLst>
            </p:cNvPr>
            <p:cNvSpPr/>
            <p:nvPr/>
          </p:nvSpPr>
          <p:spPr>
            <a:xfrm>
              <a:off x="5890391" y="1860558"/>
              <a:ext cx="17093" cy="17093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41" y="0"/>
                  </a:moveTo>
                  <a:cubicBezTo>
                    <a:pt x="19" y="0"/>
                    <a:pt x="1" y="19"/>
                    <a:pt x="1" y="41"/>
                  </a:cubicBezTo>
                  <a:cubicBezTo>
                    <a:pt x="1" y="64"/>
                    <a:pt x="19" y="82"/>
                    <a:pt x="41" y="82"/>
                  </a:cubicBezTo>
                  <a:cubicBezTo>
                    <a:pt x="65" y="82"/>
                    <a:pt x="82" y="64"/>
                    <a:pt x="82" y="41"/>
                  </a:cubicBezTo>
                  <a:cubicBezTo>
                    <a:pt x="82" y="19"/>
                    <a:pt x="65" y="0"/>
                    <a:pt x="41" y="0"/>
                  </a:cubicBez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04;p33">
              <a:extLst>
                <a:ext uri="{FF2B5EF4-FFF2-40B4-BE49-F238E27FC236}">
                  <a16:creationId xmlns:a16="http://schemas.microsoft.com/office/drawing/2014/main" id="{9B8C8A31-D672-34BC-1E72-FD58FA8420FA}"/>
                </a:ext>
              </a:extLst>
            </p:cNvPr>
            <p:cNvSpPr/>
            <p:nvPr/>
          </p:nvSpPr>
          <p:spPr>
            <a:xfrm>
              <a:off x="5894510" y="1864677"/>
              <a:ext cx="8650" cy="865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2"/>
                    <a:pt x="10" y="42"/>
                    <a:pt x="21" y="42"/>
                  </a:cubicBezTo>
                  <a:cubicBezTo>
                    <a:pt x="34" y="42"/>
                    <a:pt x="42" y="32"/>
                    <a:pt x="42" y="21"/>
                  </a:cubicBezTo>
                  <a:cubicBezTo>
                    <a:pt x="42" y="10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05;p33">
              <a:extLst>
                <a:ext uri="{FF2B5EF4-FFF2-40B4-BE49-F238E27FC236}">
                  <a16:creationId xmlns:a16="http://schemas.microsoft.com/office/drawing/2014/main" id="{70E9E93A-63FA-CCC2-D0A1-A0204DE17684}"/>
                </a:ext>
              </a:extLst>
            </p:cNvPr>
            <p:cNvSpPr/>
            <p:nvPr/>
          </p:nvSpPr>
          <p:spPr>
            <a:xfrm>
              <a:off x="5824695" y="1717837"/>
              <a:ext cx="221391" cy="221391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7" y="1"/>
                  </a:moveTo>
                  <a:cubicBezTo>
                    <a:pt x="241" y="1"/>
                    <a:pt x="0" y="241"/>
                    <a:pt x="0" y="538"/>
                  </a:cubicBezTo>
                  <a:cubicBezTo>
                    <a:pt x="0" y="834"/>
                    <a:pt x="241" y="1075"/>
                    <a:pt x="537" y="1075"/>
                  </a:cubicBezTo>
                  <a:cubicBezTo>
                    <a:pt x="834" y="1075"/>
                    <a:pt x="1075" y="834"/>
                    <a:pt x="1075" y="538"/>
                  </a:cubicBezTo>
                  <a:cubicBezTo>
                    <a:pt x="1075" y="241"/>
                    <a:pt x="834" y="1"/>
                    <a:pt x="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06;p33">
              <a:extLst>
                <a:ext uri="{FF2B5EF4-FFF2-40B4-BE49-F238E27FC236}">
                  <a16:creationId xmlns:a16="http://schemas.microsoft.com/office/drawing/2014/main" id="{D6056748-6B54-8653-DEFA-7A2B270D86AC}"/>
                </a:ext>
              </a:extLst>
            </p:cNvPr>
            <p:cNvSpPr/>
            <p:nvPr/>
          </p:nvSpPr>
          <p:spPr>
            <a:xfrm>
              <a:off x="5879476" y="1772619"/>
              <a:ext cx="111828" cy="111828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1" y="1"/>
                  </a:moveTo>
                  <a:cubicBezTo>
                    <a:pt x="122" y="1"/>
                    <a:pt x="0" y="122"/>
                    <a:pt x="0" y="272"/>
                  </a:cubicBezTo>
                  <a:cubicBezTo>
                    <a:pt x="0" y="421"/>
                    <a:pt x="122" y="543"/>
                    <a:pt x="271" y="543"/>
                  </a:cubicBezTo>
                  <a:cubicBezTo>
                    <a:pt x="421" y="543"/>
                    <a:pt x="543" y="421"/>
                    <a:pt x="543" y="272"/>
                  </a:cubicBezTo>
                  <a:cubicBezTo>
                    <a:pt x="543" y="122"/>
                    <a:pt x="421" y="1"/>
                    <a:pt x="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629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B8A241-DD72-4574-40FE-30330CE76081}"/>
              </a:ext>
            </a:extLst>
          </p:cNvPr>
          <p:cNvGrpSpPr/>
          <p:nvPr/>
        </p:nvGrpSpPr>
        <p:grpSpPr>
          <a:xfrm>
            <a:off x="1818696" y="358137"/>
            <a:ext cx="5506607" cy="532097"/>
            <a:chOff x="3041935" y="272604"/>
            <a:chExt cx="3060130" cy="532097"/>
          </a:xfrm>
        </p:grpSpPr>
        <p:sp>
          <p:nvSpPr>
            <p:cNvPr id="3" name="Google Shape;943;p44">
              <a:extLst>
                <a:ext uri="{FF2B5EF4-FFF2-40B4-BE49-F238E27FC236}">
                  <a16:creationId xmlns:a16="http://schemas.microsoft.com/office/drawing/2014/main" id="{3550A66C-D76A-8E07-D9F5-0CDFC8BC5517}"/>
                </a:ext>
              </a:extLst>
            </p:cNvPr>
            <p:cNvSpPr/>
            <p:nvPr/>
          </p:nvSpPr>
          <p:spPr>
            <a:xfrm>
              <a:off x="3041936" y="272604"/>
              <a:ext cx="3060129" cy="524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" name="Google Shape;971;p44">
              <a:extLst>
                <a:ext uri="{FF2B5EF4-FFF2-40B4-BE49-F238E27FC236}">
                  <a16:creationId xmlns:a16="http://schemas.microsoft.com/office/drawing/2014/main" id="{8A3A86F5-1471-8AE4-7E58-7ED84540ACFF}"/>
                </a:ext>
              </a:extLst>
            </p:cNvPr>
            <p:cNvSpPr txBox="1">
              <a:spLocks/>
            </p:cNvSpPr>
            <p:nvPr/>
          </p:nvSpPr>
          <p:spPr>
            <a:xfrm>
              <a:off x="3041935" y="319901"/>
              <a:ext cx="3060129" cy="4848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2.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Hệ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thống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ý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kiến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,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lí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lẽ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,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dẫn</a:t>
              </a:r>
              <a:r>
                <a:rPr lang="en-US" sz="2400" dirty="0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#9Slide03 AllRoundGothic" panose="020B0703020202020104" pitchFamily="34" charset="0"/>
                </a:rPr>
                <a:t>chứng</a:t>
              </a:r>
              <a:endParaRPr lang="en-US" sz="2400" dirty="0">
                <a:solidFill>
                  <a:schemeClr val="lt1"/>
                </a:solidFill>
                <a:latin typeface="#9Slide03 AllRoundGothic" panose="020B0703020202020104" pitchFamily="34" charset="0"/>
              </a:endParaRPr>
            </a:p>
          </p:txBody>
        </p:sp>
      </p:grpSp>
      <p:sp>
        <p:nvSpPr>
          <p:cNvPr id="5" name="Google Shape;1880;p43">
            <a:extLst>
              <a:ext uri="{FF2B5EF4-FFF2-40B4-BE49-F238E27FC236}">
                <a16:creationId xmlns:a16="http://schemas.microsoft.com/office/drawing/2014/main" id="{C4925E29-CB25-6DF4-D78B-C70AC9E78AC2}"/>
              </a:ext>
            </a:extLst>
          </p:cNvPr>
          <p:cNvSpPr/>
          <p:nvPr/>
        </p:nvSpPr>
        <p:spPr>
          <a:xfrm>
            <a:off x="7105686" y="2541526"/>
            <a:ext cx="135000" cy="135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1;p43">
            <a:extLst>
              <a:ext uri="{FF2B5EF4-FFF2-40B4-BE49-F238E27FC236}">
                <a16:creationId xmlns:a16="http://schemas.microsoft.com/office/drawing/2014/main" id="{478CE4CC-C37C-2D2B-65C0-61619278D3C0}"/>
              </a:ext>
            </a:extLst>
          </p:cNvPr>
          <p:cNvSpPr/>
          <p:nvPr/>
        </p:nvSpPr>
        <p:spPr>
          <a:xfrm>
            <a:off x="6791361" y="3074926"/>
            <a:ext cx="135000" cy="135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882;p43">
            <a:extLst>
              <a:ext uri="{FF2B5EF4-FFF2-40B4-BE49-F238E27FC236}">
                <a16:creationId xmlns:a16="http://schemas.microsoft.com/office/drawing/2014/main" id="{91F60319-730C-3CF9-0ABD-55B34F06F06A}"/>
              </a:ext>
            </a:extLst>
          </p:cNvPr>
          <p:cNvSpPr/>
          <p:nvPr/>
        </p:nvSpPr>
        <p:spPr>
          <a:xfrm>
            <a:off x="7105686" y="3615470"/>
            <a:ext cx="135000" cy="135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7D9CD4-33A8-417E-650B-9246910CE2FC}"/>
              </a:ext>
            </a:extLst>
          </p:cNvPr>
          <p:cNvGrpSpPr/>
          <p:nvPr/>
        </p:nvGrpSpPr>
        <p:grpSpPr>
          <a:xfrm>
            <a:off x="214464" y="2066599"/>
            <a:ext cx="6576897" cy="2150910"/>
            <a:chOff x="215719" y="2123657"/>
            <a:chExt cx="6576897" cy="2150910"/>
          </a:xfrm>
        </p:grpSpPr>
        <p:cxnSp>
          <p:nvCxnSpPr>
            <p:cNvPr id="9" name="Google Shape;1885;p43">
              <a:extLst>
                <a:ext uri="{FF2B5EF4-FFF2-40B4-BE49-F238E27FC236}">
                  <a16:creationId xmlns:a16="http://schemas.microsoft.com/office/drawing/2014/main" id="{BC65F973-4BC8-ECF7-FD49-9BE1A3D31C62}"/>
                </a:ext>
              </a:extLst>
            </p:cNvPr>
            <p:cNvCxnSpPr>
              <a:stCxn id="6" idx="2"/>
              <a:endCxn id="45" idx="6"/>
            </p:cNvCxnSpPr>
            <p:nvPr/>
          </p:nvCxnSpPr>
          <p:spPr>
            <a:xfrm flipH="1">
              <a:off x="6478334" y="3199484"/>
              <a:ext cx="314282" cy="16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Google Shape;1923;p43">
              <a:extLst>
                <a:ext uri="{FF2B5EF4-FFF2-40B4-BE49-F238E27FC236}">
                  <a16:creationId xmlns:a16="http://schemas.microsoft.com/office/drawing/2014/main" id="{30FB4618-306E-2DB4-A298-70A372D34638}"/>
                </a:ext>
              </a:extLst>
            </p:cNvPr>
            <p:cNvSpPr/>
            <p:nvPr/>
          </p:nvSpPr>
          <p:spPr>
            <a:xfrm flipH="1">
              <a:off x="215719" y="2891399"/>
              <a:ext cx="6078927" cy="6036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  <p:sp>
          <p:nvSpPr>
            <p:cNvPr id="11" name="Google Shape;1926;p43">
              <a:extLst>
                <a:ext uri="{FF2B5EF4-FFF2-40B4-BE49-F238E27FC236}">
                  <a16:creationId xmlns:a16="http://schemas.microsoft.com/office/drawing/2014/main" id="{D3FFF836-6BA1-59CD-9E32-32D68DF3DD83}"/>
                </a:ext>
              </a:extLst>
            </p:cNvPr>
            <p:cNvSpPr txBox="1"/>
            <p:nvPr/>
          </p:nvSpPr>
          <p:spPr>
            <a:xfrm flipH="1">
              <a:off x="509489" y="2909999"/>
              <a:ext cx="5215557" cy="5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Đ</a:t>
              </a:r>
              <a:r>
                <a:rPr lang="en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ộng vật gắn liền với cuộc sống con người</a:t>
              </a:r>
              <a:endParaRPr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12" name="Google Shape;1951;p43">
              <a:extLst>
                <a:ext uri="{FF2B5EF4-FFF2-40B4-BE49-F238E27FC236}">
                  <a16:creationId xmlns:a16="http://schemas.microsoft.com/office/drawing/2014/main" id="{A4F69A47-B0DC-C2E6-BD98-C41087C00BD3}"/>
                </a:ext>
              </a:extLst>
            </p:cNvPr>
            <p:cNvGrpSpPr/>
            <p:nvPr/>
          </p:nvGrpSpPr>
          <p:grpSpPr>
            <a:xfrm flipH="1">
              <a:off x="5536175" y="2123657"/>
              <a:ext cx="1081383" cy="2150910"/>
              <a:chOff x="2279916" y="1895221"/>
              <a:chExt cx="1081383" cy="2150910"/>
            </a:xfrm>
          </p:grpSpPr>
          <p:sp>
            <p:nvSpPr>
              <p:cNvPr id="13" name="Google Shape;1953;p43">
                <a:extLst>
                  <a:ext uri="{FF2B5EF4-FFF2-40B4-BE49-F238E27FC236}">
                    <a16:creationId xmlns:a16="http://schemas.microsoft.com/office/drawing/2014/main" id="{2459B2DF-5709-859B-639B-B50739664C0A}"/>
                  </a:ext>
                </a:extLst>
              </p:cNvPr>
              <p:cNvSpPr/>
              <p:nvPr/>
            </p:nvSpPr>
            <p:spPr>
              <a:xfrm>
                <a:off x="2279916" y="1895221"/>
                <a:ext cx="773716" cy="1016718"/>
              </a:xfrm>
              <a:custGeom>
                <a:avLst/>
                <a:gdLst/>
                <a:ahLst/>
                <a:cxnLst/>
                <a:rect l="l" t="t" r="r" b="b"/>
                <a:pathLst>
                  <a:path w="40997" h="53873" extrusionOk="0">
                    <a:moveTo>
                      <a:pt x="14110" y="29521"/>
                    </a:moveTo>
                    <a:cubicBezTo>
                      <a:pt x="16779" y="36160"/>
                      <a:pt x="18213" y="42998"/>
                      <a:pt x="18080" y="48702"/>
                    </a:cubicBezTo>
                    <a:lnTo>
                      <a:pt x="17980" y="53872"/>
                    </a:lnTo>
                    <a:lnTo>
                      <a:pt x="40996" y="44566"/>
                    </a:lnTo>
                    <a:lnTo>
                      <a:pt x="37360" y="40930"/>
                    </a:lnTo>
                    <a:cubicBezTo>
                      <a:pt x="33291" y="36893"/>
                      <a:pt x="29588" y="30989"/>
                      <a:pt x="26886" y="24351"/>
                    </a:cubicBezTo>
                    <a:cubicBezTo>
                      <a:pt x="24217" y="17680"/>
                      <a:pt x="22783" y="10875"/>
                      <a:pt x="22916" y="5171"/>
                    </a:cubicBezTo>
                    <a:lnTo>
                      <a:pt x="23017" y="0"/>
                    </a:lnTo>
                    <a:lnTo>
                      <a:pt x="0" y="9307"/>
                    </a:lnTo>
                    <a:lnTo>
                      <a:pt x="3636" y="12943"/>
                    </a:lnTo>
                    <a:cubicBezTo>
                      <a:pt x="7706" y="16979"/>
                      <a:pt x="11408" y="22850"/>
                      <a:pt x="14110" y="29521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1372"/>
                    </a:srgbClr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4" name="Google Shape;1954;p43">
                <a:extLst>
                  <a:ext uri="{FF2B5EF4-FFF2-40B4-BE49-F238E27FC236}">
                    <a16:creationId xmlns:a16="http://schemas.microsoft.com/office/drawing/2014/main" id="{EC2C33E0-BDF9-5156-308D-49E2604741B0}"/>
                  </a:ext>
                </a:extLst>
              </p:cNvPr>
              <p:cNvSpPr/>
              <p:nvPr/>
            </p:nvSpPr>
            <p:spPr>
              <a:xfrm>
                <a:off x="2421392" y="2501889"/>
                <a:ext cx="939907" cy="940549"/>
              </a:xfrm>
              <a:custGeom>
                <a:avLst/>
                <a:gdLst/>
                <a:ahLst/>
                <a:cxnLst/>
                <a:rect l="l" t="t" r="r" b="b"/>
                <a:pathLst>
                  <a:path w="49803" h="49837" extrusionOk="0">
                    <a:moveTo>
                      <a:pt x="49803" y="24919"/>
                    </a:moveTo>
                    <a:cubicBezTo>
                      <a:pt x="49803" y="38695"/>
                      <a:pt x="38662" y="49837"/>
                      <a:pt x="24885" y="49837"/>
                    </a:cubicBezTo>
                    <a:cubicBezTo>
                      <a:pt x="11142" y="49837"/>
                      <a:pt x="1" y="38695"/>
                      <a:pt x="1" y="24919"/>
                    </a:cubicBezTo>
                    <a:cubicBezTo>
                      <a:pt x="1" y="11175"/>
                      <a:pt x="11142" y="1"/>
                      <a:pt x="24885" y="1"/>
                    </a:cubicBezTo>
                    <a:cubicBezTo>
                      <a:pt x="38662" y="1"/>
                      <a:pt x="49803" y="11175"/>
                      <a:pt x="49803" y="249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5" name="Google Shape;1955;p43">
                <a:extLst>
                  <a:ext uri="{FF2B5EF4-FFF2-40B4-BE49-F238E27FC236}">
                    <a16:creationId xmlns:a16="http://schemas.microsoft.com/office/drawing/2014/main" id="{AB46AAC4-D4CF-3977-2375-CD846E14847E}"/>
                  </a:ext>
                </a:extLst>
              </p:cNvPr>
              <p:cNvSpPr/>
              <p:nvPr/>
            </p:nvSpPr>
            <p:spPr>
              <a:xfrm>
                <a:off x="2467343" y="2548482"/>
                <a:ext cx="847998" cy="847375"/>
              </a:xfrm>
              <a:custGeom>
                <a:avLst/>
                <a:gdLst/>
                <a:ahLst/>
                <a:cxnLst/>
                <a:rect l="l" t="t" r="r" b="b"/>
                <a:pathLst>
                  <a:path w="44933" h="44900" extrusionOk="0">
                    <a:moveTo>
                      <a:pt x="44933" y="22450"/>
                    </a:moveTo>
                    <a:cubicBezTo>
                      <a:pt x="44933" y="34859"/>
                      <a:pt x="34859" y="44899"/>
                      <a:pt x="22450" y="44899"/>
                    </a:cubicBezTo>
                    <a:cubicBezTo>
                      <a:pt x="10075" y="44899"/>
                      <a:pt x="1" y="34859"/>
                      <a:pt x="1" y="22450"/>
                    </a:cubicBezTo>
                    <a:cubicBezTo>
                      <a:pt x="1" y="10041"/>
                      <a:pt x="10075" y="0"/>
                      <a:pt x="22450" y="0"/>
                    </a:cubicBezTo>
                    <a:cubicBezTo>
                      <a:pt x="34859" y="0"/>
                      <a:pt x="44933" y="10041"/>
                      <a:pt x="44933" y="224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1372"/>
                    </a:srgbClr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6" name="Google Shape;1956;p43">
                <a:extLst>
                  <a:ext uri="{FF2B5EF4-FFF2-40B4-BE49-F238E27FC236}">
                    <a16:creationId xmlns:a16="http://schemas.microsoft.com/office/drawing/2014/main" id="{E4A73848-36CC-1152-7409-F7D6D16455A0}"/>
                  </a:ext>
                </a:extLst>
              </p:cNvPr>
              <p:cNvSpPr/>
              <p:nvPr/>
            </p:nvSpPr>
            <p:spPr>
              <a:xfrm>
                <a:off x="2291729" y="3029413"/>
                <a:ext cx="773697" cy="1016718"/>
              </a:xfrm>
              <a:custGeom>
                <a:avLst/>
                <a:gdLst/>
                <a:ahLst/>
                <a:cxnLst/>
                <a:rect l="l" t="t" r="r" b="b"/>
                <a:pathLst>
                  <a:path w="40996" h="53873" extrusionOk="0">
                    <a:moveTo>
                      <a:pt x="17980" y="0"/>
                    </a:moveTo>
                    <a:lnTo>
                      <a:pt x="18080" y="5171"/>
                    </a:lnTo>
                    <a:cubicBezTo>
                      <a:pt x="18213" y="10875"/>
                      <a:pt x="16779" y="17679"/>
                      <a:pt x="14077" y="24351"/>
                    </a:cubicBezTo>
                    <a:cubicBezTo>
                      <a:pt x="11408" y="31022"/>
                      <a:pt x="7672" y="36893"/>
                      <a:pt x="3636" y="40929"/>
                    </a:cubicBezTo>
                    <a:lnTo>
                      <a:pt x="0" y="44565"/>
                    </a:lnTo>
                    <a:lnTo>
                      <a:pt x="23016" y="53872"/>
                    </a:lnTo>
                    <a:lnTo>
                      <a:pt x="22916" y="48702"/>
                    </a:lnTo>
                    <a:cubicBezTo>
                      <a:pt x="22783" y="42998"/>
                      <a:pt x="24217" y="36193"/>
                      <a:pt x="26886" y="29521"/>
                    </a:cubicBezTo>
                    <a:cubicBezTo>
                      <a:pt x="29588" y="22850"/>
                      <a:pt x="33290" y="16979"/>
                      <a:pt x="37327" y="12943"/>
                    </a:cubicBezTo>
                    <a:lnTo>
                      <a:pt x="40996" y="9307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1372"/>
                    </a:srgbClr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7" name="Google Shape;1960;p43">
                <a:extLst>
                  <a:ext uri="{FF2B5EF4-FFF2-40B4-BE49-F238E27FC236}">
                    <a16:creationId xmlns:a16="http://schemas.microsoft.com/office/drawing/2014/main" id="{1315142D-D3EC-E5E7-E8A9-088A982C4D67}"/>
                  </a:ext>
                </a:extLst>
              </p:cNvPr>
              <p:cNvSpPr/>
              <p:nvPr/>
            </p:nvSpPr>
            <p:spPr>
              <a:xfrm>
                <a:off x="2617161" y="3125712"/>
                <a:ext cx="333666" cy="436917"/>
              </a:xfrm>
              <a:custGeom>
                <a:avLst/>
                <a:gdLst/>
                <a:ahLst/>
                <a:cxnLst/>
                <a:rect l="l" t="t" r="r" b="b"/>
                <a:pathLst>
                  <a:path w="17680" h="23151" extrusionOk="0">
                    <a:moveTo>
                      <a:pt x="17680" y="5438"/>
                    </a:moveTo>
                    <a:cubicBezTo>
                      <a:pt x="13477" y="9608"/>
                      <a:pt x="9474" y="15779"/>
                      <a:pt x="6505" y="23151"/>
                    </a:cubicBezTo>
                    <a:lnTo>
                      <a:pt x="1" y="20516"/>
                    </a:lnTo>
                    <a:cubicBezTo>
                      <a:pt x="2969" y="13177"/>
                      <a:pt x="4370" y="5938"/>
                      <a:pt x="42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5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8" name="Google Shape;1961;p43">
                <a:extLst>
                  <a:ext uri="{FF2B5EF4-FFF2-40B4-BE49-F238E27FC236}">
                    <a16:creationId xmlns:a16="http://schemas.microsoft.com/office/drawing/2014/main" id="{0F776B1C-C79C-7C07-D49F-A14759879C94}"/>
                  </a:ext>
                </a:extLst>
              </p:cNvPr>
              <p:cNvSpPr/>
              <p:nvPr/>
            </p:nvSpPr>
            <p:spPr>
              <a:xfrm>
                <a:off x="2610235" y="2381167"/>
                <a:ext cx="334307" cy="436917"/>
              </a:xfrm>
              <a:custGeom>
                <a:avLst/>
                <a:gdLst/>
                <a:ahLst/>
                <a:cxnLst/>
                <a:rect l="l" t="t" r="r" b="b"/>
                <a:pathLst>
                  <a:path w="17714" h="23151" extrusionOk="0">
                    <a:moveTo>
                      <a:pt x="6505" y="1"/>
                    </a:moveTo>
                    <a:cubicBezTo>
                      <a:pt x="9474" y="7373"/>
                      <a:pt x="13510" y="13544"/>
                      <a:pt x="17713" y="17713"/>
                    </a:cubicBezTo>
                    <a:lnTo>
                      <a:pt x="4237" y="23151"/>
                    </a:lnTo>
                    <a:cubicBezTo>
                      <a:pt x="4371" y="17213"/>
                      <a:pt x="2970" y="9974"/>
                      <a:pt x="1" y="26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9" name="Google Shape;1962;p43">
                <a:extLst>
                  <a:ext uri="{FF2B5EF4-FFF2-40B4-BE49-F238E27FC236}">
                    <a16:creationId xmlns:a16="http://schemas.microsoft.com/office/drawing/2014/main" id="{39F3D446-F4ED-B4C2-18DD-FA10D0554F6C}"/>
                  </a:ext>
                </a:extLst>
              </p:cNvPr>
              <p:cNvSpPr/>
              <p:nvPr/>
            </p:nvSpPr>
            <p:spPr>
              <a:xfrm>
                <a:off x="2552320" y="2633459"/>
                <a:ext cx="677410" cy="677391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5893" extrusionOk="0">
                    <a:moveTo>
                      <a:pt x="35893" y="17947"/>
                    </a:moveTo>
                    <a:cubicBezTo>
                      <a:pt x="35893" y="27854"/>
                      <a:pt x="27887" y="35893"/>
                      <a:pt x="17947" y="35893"/>
                    </a:cubicBezTo>
                    <a:cubicBezTo>
                      <a:pt x="8040" y="35893"/>
                      <a:pt x="1" y="27854"/>
                      <a:pt x="1" y="17947"/>
                    </a:cubicBezTo>
                    <a:cubicBezTo>
                      <a:pt x="1" y="8040"/>
                      <a:pt x="8040" y="0"/>
                      <a:pt x="17947" y="0"/>
                    </a:cubicBezTo>
                    <a:cubicBezTo>
                      <a:pt x="27887" y="0"/>
                      <a:pt x="35893" y="8040"/>
                      <a:pt x="35893" y="17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20" name="Google Shape;1963;p43">
                <a:extLst>
                  <a:ext uri="{FF2B5EF4-FFF2-40B4-BE49-F238E27FC236}">
                    <a16:creationId xmlns:a16="http://schemas.microsoft.com/office/drawing/2014/main" id="{DF55DFA7-D8ED-C596-8419-FE68AF1DA243}"/>
                  </a:ext>
                </a:extLst>
              </p:cNvPr>
              <p:cNvSpPr/>
              <p:nvPr/>
            </p:nvSpPr>
            <p:spPr>
              <a:xfrm>
                <a:off x="2622822" y="2703961"/>
                <a:ext cx="537017" cy="537017"/>
              </a:xfrm>
              <a:custGeom>
                <a:avLst/>
                <a:gdLst/>
                <a:ahLst/>
                <a:cxnLst/>
                <a:rect l="l" t="t" r="r" b="b"/>
                <a:pathLst>
                  <a:path w="28455" h="28455" extrusionOk="0">
                    <a:moveTo>
                      <a:pt x="28455" y="14211"/>
                    </a:moveTo>
                    <a:cubicBezTo>
                      <a:pt x="28455" y="22083"/>
                      <a:pt x="22083" y="28454"/>
                      <a:pt x="14211" y="28454"/>
                    </a:cubicBezTo>
                    <a:cubicBezTo>
                      <a:pt x="6372" y="28454"/>
                      <a:pt x="1" y="22083"/>
                      <a:pt x="1" y="14211"/>
                    </a:cubicBezTo>
                    <a:cubicBezTo>
                      <a:pt x="1" y="6372"/>
                      <a:pt x="6372" y="0"/>
                      <a:pt x="14211" y="0"/>
                    </a:cubicBezTo>
                    <a:cubicBezTo>
                      <a:pt x="22083" y="0"/>
                      <a:pt x="28455" y="6372"/>
                      <a:pt x="28455" y="142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000">
                    <a:solidFill>
                      <a:schemeClr val="tx1"/>
                    </a:solidFill>
                    <a:latin typeface="#9Slide03 AmpleSoft" panose="020000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2</a:t>
                </a:r>
                <a:endParaRPr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</p:grpSp>
      <p:sp>
        <p:nvSpPr>
          <p:cNvPr id="21" name="Google Shape;1965;p43">
            <a:extLst>
              <a:ext uri="{FF2B5EF4-FFF2-40B4-BE49-F238E27FC236}">
                <a16:creationId xmlns:a16="http://schemas.microsoft.com/office/drawing/2014/main" id="{A54C29F8-1509-0B36-B31C-9117386AB561}"/>
              </a:ext>
            </a:extLst>
          </p:cNvPr>
          <p:cNvSpPr/>
          <p:nvPr/>
        </p:nvSpPr>
        <p:spPr>
          <a:xfrm flipH="1">
            <a:off x="7499613" y="314200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0B9FC2"/>
          </a:solidFill>
          <a:ln w="10850" cap="flat" cmpd="sng">
            <a:solidFill>
              <a:srgbClr val="CDD6DA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CBE81B-77F9-145B-E4E4-57088CB06CCE}"/>
              </a:ext>
            </a:extLst>
          </p:cNvPr>
          <p:cNvGrpSpPr/>
          <p:nvPr/>
        </p:nvGrpSpPr>
        <p:grpSpPr>
          <a:xfrm>
            <a:off x="215660" y="1563803"/>
            <a:ext cx="6957526" cy="1046248"/>
            <a:chOff x="215660" y="1614872"/>
            <a:chExt cx="6957526" cy="1046248"/>
          </a:xfrm>
        </p:grpSpPr>
        <p:cxnSp>
          <p:nvCxnSpPr>
            <p:cNvPr id="23" name="Google Shape;1883;p43">
              <a:extLst>
                <a:ext uri="{FF2B5EF4-FFF2-40B4-BE49-F238E27FC236}">
                  <a16:creationId xmlns:a16="http://schemas.microsoft.com/office/drawing/2014/main" id="{DDCA6F42-1156-78C6-C460-A6E6B54AE5D9}"/>
                </a:ext>
              </a:extLst>
            </p:cNvPr>
            <p:cNvCxnSpPr>
              <a:stCxn id="5" idx="0"/>
              <a:endCxn id="44" idx="6"/>
            </p:cNvCxnSpPr>
            <p:nvPr/>
          </p:nvCxnSpPr>
          <p:spPr>
            <a:xfrm flipH="1" flipV="1">
              <a:off x="6896098" y="2071664"/>
              <a:ext cx="277088" cy="52093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Google Shape;1903;p43">
              <a:extLst>
                <a:ext uri="{FF2B5EF4-FFF2-40B4-BE49-F238E27FC236}">
                  <a16:creationId xmlns:a16="http://schemas.microsoft.com/office/drawing/2014/main" id="{A715DF75-6A91-B46F-FE66-BED5CC294425}"/>
                </a:ext>
              </a:extLst>
            </p:cNvPr>
            <p:cNvSpPr/>
            <p:nvPr/>
          </p:nvSpPr>
          <p:spPr>
            <a:xfrm flipH="1">
              <a:off x="215660" y="1781736"/>
              <a:ext cx="6507616" cy="6036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  <p:sp>
          <p:nvSpPr>
            <p:cNvPr id="25" name="Google Shape;1906;p43">
              <a:extLst>
                <a:ext uri="{FF2B5EF4-FFF2-40B4-BE49-F238E27FC236}">
                  <a16:creationId xmlns:a16="http://schemas.microsoft.com/office/drawing/2014/main" id="{59EEE3AB-86A8-2E01-871D-8AC3568E42D5}"/>
                </a:ext>
              </a:extLst>
            </p:cNvPr>
            <p:cNvSpPr txBox="1"/>
            <p:nvPr/>
          </p:nvSpPr>
          <p:spPr>
            <a:xfrm flipH="1">
              <a:off x="522089" y="1800336"/>
              <a:ext cx="4983570" cy="5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Đ</a:t>
              </a:r>
              <a:r>
                <a:rPr lang="en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ộng vật gắn liền với tuổi thơ con người</a:t>
              </a:r>
              <a:endParaRPr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26" name="Google Shape;1968;p43">
              <a:extLst>
                <a:ext uri="{FF2B5EF4-FFF2-40B4-BE49-F238E27FC236}">
                  <a16:creationId xmlns:a16="http://schemas.microsoft.com/office/drawing/2014/main" id="{9C6E1807-F4F1-51F6-E77B-8EB05E908599}"/>
                </a:ext>
              </a:extLst>
            </p:cNvPr>
            <p:cNvGrpSpPr/>
            <p:nvPr/>
          </p:nvGrpSpPr>
          <p:grpSpPr>
            <a:xfrm flipH="1">
              <a:off x="5961734" y="1614872"/>
              <a:ext cx="940514" cy="1046248"/>
              <a:chOff x="2060517" y="1427015"/>
              <a:chExt cx="916502" cy="1019537"/>
            </a:xfrm>
          </p:grpSpPr>
          <p:sp>
            <p:nvSpPr>
              <p:cNvPr id="27" name="Google Shape;1970;p43">
                <a:extLst>
                  <a:ext uri="{FF2B5EF4-FFF2-40B4-BE49-F238E27FC236}">
                    <a16:creationId xmlns:a16="http://schemas.microsoft.com/office/drawing/2014/main" id="{5FE426B4-6D86-C9AD-0BBA-FC9D8890A417}"/>
                  </a:ext>
                </a:extLst>
              </p:cNvPr>
              <p:cNvSpPr/>
              <p:nvPr/>
            </p:nvSpPr>
            <p:spPr>
              <a:xfrm>
                <a:off x="2060517" y="1427015"/>
                <a:ext cx="916502" cy="915896"/>
              </a:xfrm>
              <a:custGeom>
                <a:avLst/>
                <a:gdLst/>
                <a:ahLst/>
                <a:cxnLst/>
                <a:rect l="l" t="t" r="r" b="b"/>
                <a:pathLst>
                  <a:path w="49837" h="49804" extrusionOk="0">
                    <a:moveTo>
                      <a:pt x="49836" y="24885"/>
                    </a:moveTo>
                    <a:cubicBezTo>
                      <a:pt x="49836" y="38662"/>
                      <a:pt x="38662" y="49803"/>
                      <a:pt x="24919" y="49803"/>
                    </a:cubicBezTo>
                    <a:cubicBezTo>
                      <a:pt x="11142" y="49803"/>
                      <a:pt x="1" y="38662"/>
                      <a:pt x="1" y="24885"/>
                    </a:cubicBezTo>
                    <a:cubicBezTo>
                      <a:pt x="1" y="11142"/>
                      <a:pt x="11142" y="1"/>
                      <a:pt x="24919" y="1"/>
                    </a:cubicBezTo>
                    <a:cubicBezTo>
                      <a:pt x="38662" y="1"/>
                      <a:pt x="49836" y="11142"/>
                      <a:pt x="49836" y="248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28" name="Google Shape;1973;p43">
                <a:extLst>
                  <a:ext uri="{FF2B5EF4-FFF2-40B4-BE49-F238E27FC236}">
                    <a16:creationId xmlns:a16="http://schemas.microsoft.com/office/drawing/2014/main" id="{023E79D4-F86E-ABED-C8F7-F90A66F21A3C}"/>
                  </a:ext>
                </a:extLst>
              </p:cNvPr>
              <p:cNvSpPr/>
              <p:nvPr/>
            </p:nvSpPr>
            <p:spPr>
              <a:xfrm>
                <a:off x="2105920" y="1471793"/>
                <a:ext cx="825693" cy="826336"/>
              </a:xfrm>
              <a:custGeom>
                <a:avLst/>
                <a:gdLst/>
                <a:ahLst/>
                <a:cxnLst/>
                <a:rect l="l" t="t" r="r" b="b"/>
                <a:pathLst>
                  <a:path w="44899" h="44934" extrusionOk="0">
                    <a:moveTo>
                      <a:pt x="44899" y="22450"/>
                    </a:moveTo>
                    <a:cubicBezTo>
                      <a:pt x="44899" y="34859"/>
                      <a:pt x="34858" y="44933"/>
                      <a:pt x="22450" y="44933"/>
                    </a:cubicBezTo>
                    <a:cubicBezTo>
                      <a:pt x="10041" y="44933"/>
                      <a:pt x="0" y="34859"/>
                      <a:pt x="0" y="22450"/>
                    </a:cubicBezTo>
                    <a:cubicBezTo>
                      <a:pt x="0" y="10075"/>
                      <a:pt x="10041" y="1"/>
                      <a:pt x="22450" y="1"/>
                    </a:cubicBezTo>
                    <a:cubicBezTo>
                      <a:pt x="34858" y="1"/>
                      <a:pt x="44899" y="10075"/>
                      <a:pt x="44899" y="224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1372"/>
                    </a:srgbClr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29" name="Google Shape;1974;p43">
                <a:extLst>
                  <a:ext uri="{FF2B5EF4-FFF2-40B4-BE49-F238E27FC236}">
                    <a16:creationId xmlns:a16="http://schemas.microsoft.com/office/drawing/2014/main" id="{6E3BA1BD-B556-9751-2B34-640155642C31}"/>
                  </a:ext>
                </a:extLst>
              </p:cNvPr>
              <p:cNvSpPr/>
              <p:nvPr/>
            </p:nvSpPr>
            <p:spPr>
              <a:xfrm>
                <a:off x="2453717" y="2021412"/>
                <a:ext cx="325760" cy="425140"/>
              </a:xfrm>
              <a:custGeom>
                <a:avLst/>
                <a:gdLst/>
                <a:ahLst/>
                <a:cxnLst/>
                <a:rect l="l" t="t" r="r" b="b"/>
                <a:pathLst>
                  <a:path w="17714" h="23118" extrusionOk="0">
                    <a:moveTo>
                      <a:pt x="17713" y="20516"/>
                    </a:moveTo>
                    <a:lnTo>
                      <a:pt x="11209" y="23118"/>
                    </a:lnTo>
                    <a:cubicBezTo>
                      <a:pt x="8240" y="15779"/>
                      <a:pt x="4204" y="9608"/>
                      <a:pt x="1" y="5405"/>
                    </a:cubicBezTo>
                    <a:lnTo>
                      <a:pt x="13477" y="1"/>
                    </a:lnTo>
                    <a:cubicBezTo>
                      <a:pt x="13344" y="5905"/>
                      <a:pt x="14745" y="13144"/>
                      <a:pt x="17713" y="2051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30" name="Google Shape;1975;p43">
                <a:extLst>
                  <a:ext uri="{FF2B5EF4-FFF2-40B4-BE49-F238E27FC236}">
                    <a16:creationId xmlns:a16="http://schemas.microsoft.com/office/drawing/2014/main" id="{2528ADF4-A552-F36F-4C00-43C63F031ACE}"/>
                  </a:ext>
                </a:extLst>
              </p:cNvPr>
              <p:cNvSpPr/>
              <p:nvPr/>
            </p:nvSpPr>
            <p:spPr>
              <a:xfrm>
                <a:off x="2188727" y="1554618"/>
                <a:ext cx="660072" cy="660072"/>
              </a:xfrm>
              <a:custGeom>
                <a:avLst/>
                <a:gdLst/>
                <a:ahLst/>
                <a:cxnLst/>
                <a:rect l="l" t="t" r="r" b="b"/>
                <a:pathLst>
                  <a:path w="35893" h="35893" extrusionOk="0">
                    <a:moveTo>
                      <a:pt x="35893" y="17946"/>
                    </a:moveTo>
                    <a:cubicBezTo>
                      <a:pt x="35893" y="27887"/>
                      <a:pt x="27854" y="35893"/>
                      <a:pt x="17947" y="35893"/>
                    </a:cubicBezTo>
                    <a:cubicBezTo>
                      <a:pt x="8040" y="35893"/>
                      <a:pt x="0" y="27887"/>
                      <a:pt x="0" y="17946"/>
                    </a:cubicBezTo>
                    <a:cubicBezTo>
                      <a:pt x="0" y="8039"/>
                      <a:pt x="8040" y="0"/>
                      <a:pt x="17947" y="0"/>
                    </a:cubicBezTo>
                    <a:cubicBezTo>
                      <a:pt x="27854" y="0"/>
                      <a:pt x="35893" y="8039"/>
                      <a:pt x="35893" y="1794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31" name="Google Shape;1976;p43">
                <a:extLst>
                  <a:ext uri="{FF2B5EF4-FFF2-40B4-BE49-F238E27FC236}">
                    <a16:creationId xmlns:a16="http://schemas.microsoft.com/office/drawing/2014/main" id="{D9DA61D8-818C-D513-3D22-143C91030AE3}"/>
                  </a:ext>
                </a:extLst>
              </p:cNvPr>
              <p:cNvSpPr/>
              <p:nvPr/>
            </p:nvSpPr>
            <p:spPr>
              <a:xfrm>
                <a:off x="2256823" y="1623321"/>
                <a:ext cx="523269" cy="523269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8454" extrusionOk="0">
                    <a:moveTo>
                      <a:pt x="28454" y="14210"/>
                    </a:moveTo>
                    <a:cubicBezTo>
                      <a:pt x="28454" y="22083"/>
                      <a:pt x="22083" y="28454"/>
                      <a:pt x="14244" y="28454"/>
                    </a:cubicBezTo>
                    <a:cubicBezTo>
                      <a:pt x="6371" y="28454"/>
                      <a:pt x="0" y="22083"/>
                      <a:pt x="0" y="14210"/>
                    </a:cubicBezTo>
                    <a:cubicBezTo>
                      <a:pt x="0" y="6371"/>
                      <a:pt x="6371" y="0"/>
                      <a:pt x="14244" y="0"/>
                    </a:cubicBezTo>
                    <a:cubicBezTo>
                      <a:pt x="22083" y="0"/>
                      <a:pt x="28454" y="6371"/>
                      <a:pt x="28454" y="142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tx1"/>
                    </a:solidFill>
                    <a:latin typeface="#9Slide03 AmpleSoft" panose="020000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1</a:t>
                </a:r>
                <a:endParaRPr sz="2000"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964291-29EA-6D4F-6BF6-6C20FBF45B1C}"/>
              </a:ext>
            </a:extLst>
          </p:cNvPr>
          <p:cNvGrpSpPr/>
          <p:nvPr/>
        </p:nvGrpSpPr>
        <p:grpSpPr>
          <a:xfrm>
            <a:off x="6806102" y="2071742"/>
            <a:ext cx="2176767" cy="2144190"/>
            <a:chOff x="7023381" y="2013742"/>
            <a:chExt cx="1869944" cy="1912575"/>
          </a:xfrm>
        </p:grpSpPr>
        <p:sp>
          <p:nvSpPr>
            <p:cNvPr id="33" name="Google Shape;1977;p43">
              <a:extLst>
                <a:ext uri="{FF2B5EF4-FFF2-40B4-BE49-F238E27FC236}">
                  <a16:creationId xmlns:a16="http://schemas.microsoft.com/office/drawing/2014/main" id="{AC81E148-3F0E-DA16-EB48-E4A566BB2BF4}"/>
                </a:ext>
              </a:extLst>
            </p:cNvPr>
            <p:cNvSpPr/>
            <p:nvPr/>
          </p:nvSpPr>
          <p:spPr>
            <a:xfrm flipH="1">
              <a:off x="7023381" y="2013742"/>
              <a:ext cx="1869944" cy="1912575"/>
            </a:xfrm>
            <a:custGeom>
              <a:avLst/>
              <a:gdLst/>
              <a:ahLst/>
              <a:cxnLst/>
              <a:rect l="l" t="t" r="r" b="b"/>
              <a:pathLst>
                <a:path w="64047" h="64047" extrusionOk="0">
                  <a:moveTo>
                    <a:pt x="64046" y="32024"/>
                  </a:moveTo>
                  <a:cubicBezTo>
                    <a:pt x="64046" y="49703"/>
                    <a:pt x="49703" y="64047"/>
                    <a:pt x="32023" y="64047"/>
                  </a:cubicBezTo>
                  <a:cubicBezTo>
                    <a:pt x="14344" y="64047"/>
                    <a:pt x="1" y="49703"/>
                    <a:pt x="1" y="32024"/>
                  </a:cubicBezTo>
                  <a:cubicBezTo>
                    <a:pt x="1" y="14344"/>
                    <a:pt x="14344" y="1"/>
                    <a:pt x="32023" y="1"/>
                  </a:cubicBezTo>
                  <a:cubicBezTo>
                    <a:pt x="49703" y="1"/>
                    <a:pt x="64046" y="14344"/>
                    <a:pt x="64046" y="3202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mple" panose="02000000000000000000" pitchFamily="2" charset="0"/>
              </a:endParaRPr>
            </a:p>
          </p:txBody>
        </p:sp>
        <p:sp>
          <p:nvSpPr>
            <p:cNvPr id="34" name="Google Shape;1978;p43">
              <a:extLst>
                <a:ext uri="{FF2B5EF4-FFF2-40B4-BE49-F238E27FC236}">
                  <a16:creationId xmlns:a16="http://schemas.microsoft.com/office/drawing/2014/main" id="{470A5E60-FE88-0C82-F1D1-060DC58898B6}"/>
                </a:ext>
              </a:extLst>
            </p:cNvPr>
            <p:cNvSpPr/>
            <p:nvPr/>
          </p:nvSpPr>
          <p:spPr>
            <a:xfrm flipH="1">
              <a:off x="7134792" y="2134354"/>
              <a:ext cx="1646271" cy="1683560"/>
            </a:xfrm>
            <a:custGeom>
              <a:avLst/>
              <a:gdLst/>
              <a:ahLst/>
              <a:cxnLst/>
              <a:rect l="l" t="t" r="r" b="b"/>
              <a:pathLst>
                <a:path w="44032" h="44066" extrusionOk="0">
                  <a:moveTo>
                    <a:pt x="44032" y="22016"/>
                  </a:moveTo>
                  <a:cubicBezTo>
                    <a:pt x="44032" y="34192"/>
                    <a:pt x="34191" y="44065"/>
                    <a:pt x="22016" y="44065"/>
                  </a:cubicBezTo>
                  <a:cubicBezTo>
                    <a:pt x="9874" y="44065"/>
                    <a:pt x="0" y="34192"/>
                    <a:pt x="0" y="22016"/>
                  </a:cubicBezTo>
                  <a:cubicBezTo>
                    <a:pt x="0" y="9874"/>
                    <a:pt x="9874" y="0"/>
                    <a:pt x="22016" y="0"/>
                  </a:cubicBezTo>
                  <a:cubicBezTo>
                    <a:pt x="34191" y="0"/>
                    <a:pt x="44032" y="9874"/>
                    <a:pt x="44032" y="220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a/ Vai trò của động vật trong đời sống con người</a:t>
              </a:r>
              <a:endParaRPr sz="2100" dirty="0">
                <a:solidFill>
                  <a:srgbClr val="0070C0"/>
                </a:solidFill>
                <a:latin typeface="#9Slide03 Ample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2C7911-ECDC-7898-AEC6-3684DDEF9357}"/>
              </a:ext>
            </a:extLst>
          </p:cNvPr>
          <p:cNvGrpSpPr/>
          <p:nvPr/>
        </p:nvGrpSpPr>
        <p:grpSpPr>
          <a:xfrm>
            <a:off x="214464" y="3701755"/>
            <a:ext cx="6910992" cy="1048043"/>
            <a:chOff x="215660" y="3738907"/>
            <a:chExt cx="6910992" cy="1048043"/>
          </a:xfrm>
        </p:grpSpPr>
        <p:sp>
          <p:nvSpPr>
            <p:cNvPr id="36" name="Google Shape;1979;p43">
              <a:extLst>
                <a:ext uri="{FF2B5EF4-FFF2-40B4-BE49-F238E27FC236}">
                  <a16:creationId xmlns:a16="http://schemas.microsoft.com/office/drawing/2014/main" id="{8E153941-E528-EB41-A40D-B3AD55BF304A}"/>
                </a:ext>
              </a:extLst>
            </p:cNvPr>
            <p:cNvSpPr/>
            <p:nvPr/>
          </p:nvSpPr>
          <p:spPr>
            <a:xfrm flipH="1">
              <a:off x="5961699" y="3846420"/>
              <a:ext cx="940549" cy="940530"/>
            </a:xfrm>
            <a:custGeom>
              <a:avLst/>
              <a:gdLst/>
              <a:ahLst/>
              <a:cxnLst/>
              <a:rect l="l" t="t" r="r" b="b"/>
              <a:pathLst>
                <a:path w="49837" h="49836" extrusionOk="0">
                  <a:moveTo>
                    <a:pt x="49836" y="24918"/>
                  </a:moveTo>
                  <a:cubicBezTo>
                    <a:pt x="49836" y="38661"/>
                    <a:pt x="38662" y="49836"/>
                    <a:pt x="24919" y="49836"/>
                  </a:cubicBezTo>
                  <a:cubicBezTo>
                    <a:pt x="11142" y="49836"/>
                    <a:pt x="1" y="38661"/>
                    <a:pt x="1" y="24918"/>
                  </a:cubicBezTo>
                  <a:cubicBezTo>
                    <a:pt x="1" y="11175"/>
                    <a:pt x="11142" y="0"/>
                    <a:pt x="24919" y="0"/>
                  </a:cubicBezTo>
                  <a:cubicBezTo>
                    <a:pt x="38662" y="0"/>
                    <a:pt x="49836" y="11175"/>
                    <a:pt x="49836" y="24918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B7A11D5-DFC8-91E9-653D-C0378D86B850}"/>
                </a:ext>
              </a:extLst>
            </p:cNvPr>
            <p:cNvGrpSpPr/>
            <p:nvPr/>
          </p:nvGrpSpPr>
          <p:grpSpPr>
            <a:xfrm>
              <a:off x="215660" y="3738907"/>
              <a:ext cx="6910992" cy="1001462"/>
              <a:chOff x="215660" y="3738907"/>
              <a:chExt cx="6910992" cy="1001462"/>
            </a:xfrm>
          </p:grpSpPr>
          <p:cxnSp>
            <p:nvCxnSpPr>
              <p:cNvPr id="38" name="Google Shape;1887;p43">
                <a:extLst>
                  <a:ext uri="{FF2B5EF4-FFF2-40B4-BE49-F238E27FC236}">
                    <a16:creationId xmlns:a16="http://schemas.microsoft.com/office/drawing/2014/main" id="{48C170A4-FEA5-FA8F-A4FC-142DCB710A50}"/>
                  </a:ext>
                </a:extLst>
              </p:cNvPr>
              <p:cNvCxnSpPr>
                <a:stCxn id="7" idx="3"/>
                <a:endCxn id="46" idx="6"/>
              </p:cNvCxnSpPr>
              <p:nvPr/>
            </p:nvCxnSpPr>
            <p:spPr>
              <a:xfrm flipH="1">
                <a:off x="6894557" y="3767852"/>
                <a:ext cx="232095" cy="52882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" name="Google Shape;1943;p43">
                <a:extLst>
                  <a:ext uri="{FF2B5EF4-FFF2-40B4-BE49-F238E27FC236}">
                    <a16:creationId xmlns:a16="http://schemas.microsoft.com/office/drawing/2014/main" id="{BF8D9476-AEA0-0FDA-18E4-A6227BC454BD}"/>
                  </a:ext>
                </a:extLst>
              </p:cNvPr>
              <p:cNvSpPr/>
              <p:nvPr/>
            </p:nvSpPr>
            <p:spPr>
              <a:xfrm flipH="1">
                <a:off x="215660" y="4001061"/>
                <a:ext cx="6507616" cy="60360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40" name="Google Shape;1946;p43">
                <a:extLst>
                  <a:ext uri="{FF2B5EF4-FFF2-40B4-BE49-F238E27FC236}">
                    <a16:creationId xmlns:a16="http://schemas.microsoft.com/office/drawing/2014/main" id="{B564CD73-8790-F531-380C-123B68DCF391}"/>
                  </a:ext>
                </a:extLst>
              </p:cNvPr>
              <p:cNvSpPr txBox="1"/>
              <p:nvPr/>
            </p:nvSpPr>
            <p:spPr>
              <a:xfrm flipH="1">
                <a:off x="501867" y="4019661"/>
                <a:ext cx="5355940" cy="56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#9Slide03 AmpleSoft" panose="020000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Đ</a:t>
                </a:r>
                <a:r>
                  <a:rPr lang="en" sz="2000" dirty="0">
                    <a:solidFill>
                      <a:schemeClr val="tx1"/>
                    </a:solidFill>
                    <a:latin typeface="#9Slide03 AmpleSoft" panose="020000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ộng vật có vai trò quan trọng trong hệ sinh thái</a:t>
                </a:r>
                <a:endParaRPr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41" name="Google Shape;1980;p43">
                <a:extLst>
                  <a:ext uri="{FF2B5EF4-FFF2-40B4-BE49-F238E27FC236}">
                    <a16:creationId xmlns:a16="http://schemas.microsoft.com/office/drawing/2014/main" id="{9209E7AF-95CF-50B8-30C9-37156C5BC9AC}"/>
                  </a:ext>
                </a:extLst>
              </p:cNvPr>
              <p:cNvSpPr/>
              <p:nvPr/>
            </p:nvSpPr>
            <p:spPr>
              <a:xfrm flipH="1">
                <a:off x="6008299" y="3892994"/>
                <a:ext cx="847356" cy="847375"/>
              </a:xfrm>
              <a:custGeom>
                <a:avLst/>
                <a:gdLst/>
                <a:ahLst/>
                <a:cxnLst/>
                <a:rect l="l" t="t" r="r" b="b"/>
                <a:pathLst>
                  <a:path w="44899" h="44900" extrusionOk="0">
                    <a:moveTo>
                      <a:pt x="44899" y="22450"/>
                    </a:moveTo>
                    <a:cubicBezTo>
                      <a:pt x="44899" y="34859"/>
                      <a:pt x="34858" y="44899"/>
                      <a:pt x="22450" y="44899"/>
                    </a:cubicBezTo>
                    <a:cubicBezTo>
                      <a:pt x="10041" y="44899"/>
                      <a:pt x="0" y="34859"/>
                      <a:pt x="0" y="22450"/>
                    </a:cubicBezTo>
                    <a:cubicBezTo>
                      <a:pt x="0" y="10041"/>
                      <a:pt x="10041" y="1"/>
                      <a:pt x="22450" y="1"/>
                    </a:cubicBezTo>
                    <a:cubicBezTo>
                      <a:pt x="34858" y="1"/>
                      <a:pt x="44899" y="10041"/>
                      <a:pt x="44899" y="224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1372"/>
                    </a:srgbClr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42" name="Google Shape;1981;p43">
                <a:extLst>
                  <a:ext uri="{FF2B5EF4-FFF2-40B4-BE49-F238E27FC236}">
                    <a16:creationId xmlns:a16="http://schemas.microsoft.com/office/drawing/2014/main" id="{CE6DA22F-0EB2-7DC9-C37C-C3D2165B3B2D}"/>
                  </a:ext>
                </a:extLst>
              </p:cNvPr>
              <p:cNvSpPr/>
              <p:nvPr/>
            </p:nvSpPr>
            <p:spPr>
              <a:xfrm flipH="1">
                <a:off x="6157513" y="3738907"/>
                <a:ext cx="334307" cy="436917"/>
              </a:xfrm>
              <a:custGeom>
                <a:avLst/>
                <a:gdLst/>
                <a:ahLst/>
                <a:cxnLst/>
                <a:rect l="l" t="t" r="r" b="b"/>
                <a:pathLst>
                  <a:path w="17714" h="23151" extrusionOk="0">
                    <a:moveTo>
                      <a:pt x="11209" y="1"/>
                    </a:moveTo>
                    <a:cubicBezTo>
                      <a:pt x="8240" y="7372"/>
                      <a:pt x="4204" y="13544"/>
                      <a:pt x="1" y="17713"/>
                    </a:cubicBezTo>
                    <a:lnTo>
                      <a:pt x="13477" y="23150"/>
                    </a:lnTo>
                    <a:cubicBezTo>
                      <a:pt x="13344" y="17213"/>
                      <a:pt x="14745" y="9974"/>
                      <a:pt x="17713" y="260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43" name="Google Shape;1983;p43">
                <a:extLst>
                  <a:ext uri="{FF2B5EF4-FFF2-40B4-BE49-F238E27FC236}">
                    <a16:creationId xmlns:a16="http://schemas.microsoft.com/office/drawing/2014/main" id="{1EB9CA47-C68E-3CE8-F9A5-DF2271D6E6FC}"/>
                  </a:ext>
                </a:extLst>
              </p:cNvPr>
              <p:cNvSpPr/>
              <p:nvPr/>
            </p:nvSpPr>
            <p:spPr>
              <a:xfrm flipH="1">
                <a:off x="6163801" y="4047850"/>
                <a:ext cx="536998" cy="537017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8455" extrusionOk="0">
                    <a:moveTo>
                      <a:pt x="28454" y="14244"/>
                    </a:moveTo>
                    <a:cubicBezTo>
                      <a:pt x="28454" y="22116"/>
                      <a:pt x="22083" y="28454"/>
                      <a:pt x="14244" y="28454"/>
                    </a:cubicBezTo>
                    <a:cubicBezTo>
                      <a:pt x="6371" y="28454"/>
                      <a:pt x="0" y="22116"/>
                      <a:pt x="0" y="14244"/>
                    </a:cubicBezTo>
                    <a:cubicBezTo>
                      <a:pt x="0" y="6372"/>
                      <a:pt x="6371" y="0"/>
                      <a:pt x="14244" y="0"/>
                    </a:cubicBezTo>
                    <a:cubicBezTo>
                      <a:pt x="22083" y="0"/>
                      <a:pt x="28454" y="6372"/>
                      <a:pt x="28454" y="142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000">
                    <a:solidFill>
                      <a:schemeClr val="tx1"/>
                    </a:solidFill>
                    <a:latin typeface="#9Slide03 AmpleSoft" panose="020000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3</a:t>
                </a:r>
                <a:endParaRPr>
                  <a:solidFill>
                    <a:schemeClr val="tx1"/>
                  </a:solidFill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</p:grpSp>
      <p:sp>
        <p:nvSpPr>
          <p:cNvPr id="44" name="Google Shape;1884;p43">
            <a:extLst>
              <a:ext uri="{FF2B5EF4-FFF2-40B4-BE49-F238E27FC236}">
                <a16:creationId xmlns:a16="http://schemas.microsoft.com/office/drawing/2014/main" id="{96291640-C61E-4698-8C0A-90FD3B33C52E}"/>
              </a:ext>
            </a:extLst>
          </p:cNvPr>
          <p:cNvSpPr/>
          <p:nvPr/>
        </p:nvSpPr>
        <p:spPr>
          <a:xfrm>
            <a:off x="5955598" y="1550345"/>
            <a:ext cx="940500" cy="940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86;p43">
            <a:extLst>
              <a:ext uri="{FF2B5EF4-FFF2-40B4-BE49-F238E27FC236}">
                <a16:creationId xmlns:a16="http://schemas.microsoft.com/office/drawing/2014/main" id="{4BC251A3-389E-47F5-0EBC-AB13C1152BD8}"/>
              </a:ext>
            </a:extLst>
          </p:cNvPr>
          <p:cNvSpPr/>
          <p:nvPr/>
        </p:nvSpPr>
        <p:spPr>
          <a:xfrm>
            <a:off x="5536579" y="2673820"/>
            <a:ext cx="940500" cy="940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88;p43">
            <a:extLst>
              <a:ext uri="{FF2B5EF4-FFF2-40B4-BE49-F238E27FC236}">
                <a16:creationId xmlns:a16="http://schemas.microsoft.com/office/drawing/2014/main" id="{9F37E04A-A73B-F63D-EC90-552CCDC6E9F8}"/>
              </a:ext>
            </a:extLst>
          </p:cNvPr>
          <p:cNvSpPr/>
          <p:nvPr/>
        </p:nvSpPr>
        <p:spPr>
          <a:xfrm>
            <a:off x="5952861" y="3789270"/>
            <a:ext cx="940500" cy="940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7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6A8C7E-8242-D2EA-B172-45BB80E9925C}"/>
              </a:ext>
            </a:extLst>
          </p:cNvPr>
          <p:cNvSpPr txBox="1"/>
          <p:nvPr/>
        </p:nvSpPr>
        <p:spPr>
          <a:xfrm>
            <a:off x="437790" y="176075"/>
            <a:ext cx="8268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a. Vai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người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5" name="Google Shape;125;p19">
            <a:extLst>
              <a:ext uri="{FF2B5EF4-FFF2-40B4-BE49-F238E27FC236}">
                <a16:creationId xmlns:a16="http://schemas.microsoft.com/office/drawing/2014/main" id="{D84A515F-24DA-0B2C-CF3A-EFA11F8520AF}"/>
              </a:ext>
            </a:extLst>
          </p:cNvPr>
          <p:cNvSpPr/>
          <p:nvPr/>
        </p:nvSpPr>
        <p:spPr>
          <a:xfrm>
            <a:off x="256635" y="1532083"/>
            <a:ext cx="2444027" cy="335046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46;p19">
            <a:extLst>
              <a:ext uri="{FF2B5EF4-FFF2-40B4-BE49-F238E27FC236}">
                <a16:creationId xmlns:a16="http://schemas.microsoft.com/office/drawing/2014/main" id="{F9E2DD94-829C-529E-33DB-68153C54A33E}"/>
              </a:ext>
            </a:extLst>
          </p:cNvPr>
          <p:cNvSpPr/>
          <p:nvPr/>
        </p:nvSpPr>
        <p:spPr>
          <a:xfrm>
            <a:off x="672861" y="894277"/>
            <a:ext cx="1716656" cy="1174486"/>
          </a:xfrm>
          <a:custGeom>
            <a:avLst/>
            <a:gdLst/>
            <a:ahLst/>
            <a:cxnLst/>
            <a:rect l="l" t="t" r="r" b="b"/>
            <a:pathLst>
              <a:path w="53773" h="44108" extrusionOk="0">
                <a:moveTo>
                  <a:pt x="2436" y="0"/>
                </a:moveTo>
                <a:cubicBezTo>
                  <a:pt x="1068" y="0"/>
                  <a:pt x="0" y="1101"/>
                  <a:pt x="0" y="2436"/>
                </a:cubicBezTo>
                <a:lnTo>
                  <a:pt x="0" y="36026"/>
                </a:lnTo>
                <a:cubicBezTo>
                  <a:pt x="0" y="37694"/>
                  <a:pt x="1168" y="39129"/>
                  <a:pt x="2836" y="39462"/>
                </a:cubicBezTo>
                <a:lnTo>
                  <a:pt x="25218" y="43932"/>
                </a:lnTo>
                <a:cubicBezTo>
                  <a:pt x="25769" y="44049"/>
                  <a:pt x="26328" y="44107"/>
                  <a:pt x="26886" y="44107"/>
                </a:cubicBezTo>
                <a:cubicBezTo>
                  <a:pt x="27445" y="44107"/>
                  <a:pt x="28004" y="44049"/>
                  <a:pt x="28554" y="43932"/>
                </a:cubicBezTo>
                <a:lnTo>
                  <a:pt x="50937" y="39462"/>
                </a:lnTo>
                <a:cubicBezTo>
                  <a:pt x="52605" y="39129"/>
                  <a:pt x="53772" y="37694"/>
                  <a:pt x="53772" y="36026"/>
                </a:cubicBezTo>
                <a:lnTo>
                  <a:pt x="53772" y="2436"/>
                </a:lnTo>
                <a:cubicBezTo>
                  <a:pt x="53772" y="1101"/>
                  <a:pt x="52671" y="0"/>
                  <a:pt x="5133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906;p43">
            <a:extLst>
              <a:ext uri="{FF2B5EF4-FFF2-40B4-BE49-F238E27FC236}">
                <a16:creationId xmlns:a16="http://schemas.microsoft.com/office/drawing/2014/main" id="{4AD6C662-EC6A-FE57-CF4F-AE0715DC176D}"/>
              </a:ext>
            </a:extLst>
          </p:cNvPr>
          <p:cNvSpPr txBox="1"/>
          <p:nvPr/>
        </p:nvSpPr>
        <p:spPr>
          <a:xfrm flipH="1">
            <a:off x="672356" y="1152081"/>
            <a:ext cx="1630899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</a:t>
            </a:r>
            <a:r>
              <a:rPr lang="en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ộng vật gắn liền với tuổi thơ con người</a:t>
            </a:r>
            <a:endParaRPr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" name="Google Shape;1906;p43">
            <a:extLst>
              <a:ext uri="{FF2B5EF4-FFF2-40B4-BE49-F238E27FC236}">
                <a16:creationId xmlns:a16="http://schemas.microsoft.com/office/drawing/2014/main" id="{6FF034D8-2794-E328-E3F8-910C815237C3}"/>
              </a:ext>
            </a:extLst>
          </p:cNvPr>
          <p:cNvSpPr txBox="1"/>
          <p:nvPr/>
        </p:nvSpPr>
        <p:spPr>
          <a:xfrm flipH="1">
            <a:off x="349065" y="3034791"/>
            <a:ext cx="2204353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dành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ngồi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nhìn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lũ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hành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quân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”</a:t>
            </a:r>
          </a:p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Buộc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cam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diều</a:t>
            </a:r>
            <a:endParaRPr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0" name="Google Shape;125;p19">
            <a:extLst>
              <a:ext uri="{FF2B5EF4-FFF2-40B4-BE49-F238E27FC236}">
                <a16:creationId xmlns:a16="http://schemas.microsoft.com/office/drawing/2014/main" id="{58E16C21-85C3-DB5A-38F0-F9AB8A4A1466}"/>
              </a:ext>
            </a:extLst>
          </p:cNvPr>
          <p:cNvSpPr/>
          <p:nvPr/>
        </p:nvSpPr>
        <p:spPr>
          <a:xfrm>
            <a:off x="2983176" y="1532083"/>
            <a:ext cx="2587333" cy="335046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46;p19">
            <a:extLst>
              <a:ext uri="{FF2B5EF4-FFF2-40B4-BE49-F238E27FC236}">
                <a16:creationId xmlns:a16="http://schemas.microsoft.com/office/drawing/2014/main" id="{74300339-5473-8748-B87C-7D675B68DDE7}"/>
              </a:ext>
            </a:extLst>
          </p:cNvPr>
          <p:cNvSpPr/>
          <p:nvPr/>
        </p:nvSpPr>
        <p:spPr>
          <a:xfrm>
            <a:off x="3390777" y="894277"/>
            <a:ext cx="1776449" cy="1174486"/>
          </a:xfrm>
          <a:custGeom>
            <a:avLst/>
            <a:gdLst/>
            <a:ahLst/>
            <a:cxnLst/>
            <a:rect l="l" t="t" r="r" b="b"/>
            <a:pathLst>
              <a:path w="53773" h="44108" extrusionOk="0">
                <a:moveTo>
                  <a:pt x="2436" y="0"/>
                </a:moveTo>
                <a:cubicBezTo>
                  <a:pt x="1068" y="0"/>
                  <a:pt x="0" y="1101"/>
                  <a:pt x="0" y="2436"/>
                </a:cubicBezTo>
                <a:lnTo>
                  <a:pt x="0" y="36026"/>
                </a:lnTo>
                <a:cubicBezTo>
                  <a:pt x="0" y="37694"/>
                  <a:pt x="1168" y="39129"/>
                  <a:pt x="2836" y="39462"/>
                </a:cubicBezTo>
                <a:lnTo>
                  <a:pt x="25218" y="43932"/>
                </a:lnTo>
                <a:cubicBezTo>
                  <a:pt x="25769" y="44049"/>
                  <a:pt x="26328" y="44107"/>
                  <a:pt x="26886" y="44107"/>
                </a:cubicBezTo>
                <a:cubicBezTo>
                  <a:pt x="27445" y="44107"/>
                  <a:pt x="28004" y="44049"/>
                  <a:pt x="28554" y="43932"/>
                </a:cubicBezTo>
                <a:lnTo>
                  <a:pt x="50937" y="39462"/>
                </a:lnTo>
                <a:cubicBezTo>
                  <a:pt x="52605" y="39129"/>
                  <a:pt x="53772" y="37694"/>
                  <a:pt x="53772" y="36026"/>
                </a:cubicBezTo>
                <a:lnTo>
                  <a:pt x="53772" y="2436"/>
                </a:lnTo>
                <a:cubicBezTo>
                  <a:pt x="53772" y="1101"/>
                  <a:pt x="52671" y="0"/>
                  <a:pt x="5133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906;p43">
            <a:extLst>
              <a:ext uri="{FF2B5EF4-FFF2-40B4-BE49-F238E27FC236}">
                <a16:creationId xmlns:a16="http://schemas.microsoft.com/office/drawing/2014/main" id="{BF0F5660-C44F-4D62-8BDC-0FA188C1A823}"/>
              </a:ext>
            </a:extLst>
          </p:cNvPr>
          <p:cNvSpPr txBox="1"/>
          <p:nvPr/>
        </p:nvSpPr>
        <p:spPr>
          <a:xfrm flipH="1">
            <a:off x="3390777" y="1152081"/>
            <a:ext cx="1776449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</a:t>
            </a:r>
            <a:r>
              <a:rPr lang="en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ộng vật gắn liền với cuộc sống con người</a:t>
            </a:r>
            <a:endParaRPr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3" name="Google Shape;1906;p43">
            <a:extLst>
              <a:ext uri="{FF2B5EF4-FFF2-40B4-BE49-F238E27FC236}">
                <a16:creationId xmlns:a16="http://schemas.microsoft.com/office/drawing/2014/main" id="{765A8ADA-1313-E8ED-08D4-E176D370EA6D}"/>
              </a:ext>
            </a:extLst>
          </p:cNvPr>
          <p:cNvSpPr txBox="1"/>
          <p:nvPr/>
        </p:nvSpPr>
        <p:spPr>
          <a:xfrm flipH="1">
            <a:off x="3058357" y="3164182"/>
            <a:ext cx="241942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Gà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gáy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ò ó o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gọi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dậy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lũ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chích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vui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đùa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cành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đàn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bò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chậm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rãi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đồng</a:t>
            </a: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Mẻ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tôm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=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món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thanh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đạm</a:t>
            </a:r>
            <a:endParaRPr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4" name="Google Shape;125;p19">
            <a:extLst>
              <a:ext uri="{FF2B5EF4-FFF2-40B4-BE49-F238E27FC236}">
                <a16:creationId xmlns:a16="http://schemas.microsoft.com/office/drawing/2014/main" id="{0631C3D5-33D3-D33D-559B-1731916C5BED}"/>
              </a:ext>
            </a:extLst>
          </p:cNvPr>
          <p:cNvSpPr/>
          <p:nvPr/>
        </p:nvSpPr>
        <p:spPr>
          <a:xfrm>
            <a:off x="5853024" y="1532083"/>
            <a:ext cx="3087584" cy="335046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46;p19">
            <a:extLst>
              <a:ext uri="{FF2B5EF4-FFF2-40B4-BE49-F238E27FC236}">
                <a16:creationId xmlns:a16="http://schemas.microsoft.com/office/drawing/2014/main" id="{7A6DD6F7-3922-C04B-C7A1-E7100771776A}"/>
              </a:ext>
            </a:extLst>
          </p:cNvPr>
          <p:cNvSpPr/>
          <p:nvPr/>
        </p:nvSpPr>
        <p:spPr>
          <a:xfrm>
            <a:off x="6446055" y="894277"/>
            <a:ext cx="1891046" cy="1174486"/>
          </a:xfrm>
          <a:custGeom>
            <a:avLst/>
            <a:gdLst/>
            <a:ahLst/>
            <a:cxnLst/>
            <a:rect l="l" t="t" r="r" b="b"/>
            <a:pathLst>
              <a:path w="53773" h="44108" extrusionOk="0">
                <a:moveTo>
                  <a:pt x="2436" y="0"/>
                </a:moveTo>
                <a:cubicBezTo>
                  <a:pt x="1068" y="0"/>
                  <a:pt x="0" y="1101"/>
                  <a:pt x="0" y="2436"/>
                </a:cubicBezTo>
                <a:lnTo>
                  <a:pt x="0" y="36026"/>
                </a:lnTo>
                <a:cubicBezTo>
                  <a:pt x="0" y="37694"/>
                  <a:pt x="1168" y="39129"/>
                  <a:pt x="2836" y="39462"/>
                </a:cubicBezTo>
                <a:lnTo>
                  <a:pt x="25218" y="43932"/>
                </a:lnTo>
                <a:cubicBezTo>
                  <a:pt x="25769" y="44049"/>
                  <a:pt x="26328" y="44107"/>
                  <a:pt x="26886" y="44107"/>
                </a:cubicBezTo>
                <a:cubicBezTo>
                  <a:pt x="27445" y="44107"/>
                  <a:pt x="28004" y="44049"/>
                  <a:pt x="28554" y="43932"/>
                </a:cubicBezTo>
                <a:lnTo>
                  <a:pt x="50937" y="39462"/>
                </a:lnTo>
                <a:cubicBezTo>
                  <a:pt x="52605" y="39129"/>
                  <a:pt x="53772" y="37694"/>
                  <a:pt x="53772" y="36026"/>
                </a:cubicBezTo>
                <a:lnTo>
                  <a:pt x="53772" y="2436"/>
                </a:lnTo>
                <a:cubicBezTo>
                  <a:pt x="53772" y="1101"/>
                  <a:pt x="52671" y="0"/>
                  <a:pt x="5133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06;p43">
            <a:extLst>
              <a:ext uri="{FF2B5EF4-FFF2-40B4-BE49-F238E27FC236}">
                <a16:creationId xmlns:a16="http://schemas.microsoft.com/office/drawing/2014/main" id="{89A3E944-0489-DF5C-4FBC-AC21BE82D645}"/>
              </a:ext>
            </a:extLst>
          </p:cNvPr>
          <p:cNvSpPr txBox="1"/>
          <p:nvPr/>
        </p:nvSpPr>
        <p:spPr>
          <a:xfrm flipH="1">
            <a:off x="6446055" y="1152081"/>
            <a:ext cx="1869812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</a:t>
            </a:r>
            <a:r>
              <a:rPr lang="en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ộng vật có vai trò quan trọng trong HST</a:t>
            </a:r>
            <a:endParaRPr sz="2000" dirty="0">
              <a:solidFill>
                <a:schemeClr val="tx1"/>
              </a:solidFill>
              <a:latin typeface="#9Slide03 AmpleSoft" panose="020000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7" name="Google Shape;1906;p43">
            <a:extLst>
              <a:ext uri="{FF2B5EF4-FFF2-40B4-BE49-F238E27FC236}">
                <a16:creationId xmlns:a16="http://schemas.microsoft.com/office/drawing/2014/main" id="{AE19799A-557B-7262-0BAF-F7B146C69526}"/>
              </a:ext>
            </a:extLst>
          </p:cNvPr>
          <p:cNvSpPr txBox="1"/>
          <p:nvPr/>
        </p:nvSpPr>
        <p:spPr>
          <a:xfrm flipH="1">
            <a:off x="5922030" y="3181436"/>
            <a:ext cx="2941913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Tất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đều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mất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cũng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vết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khuyết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HST</a:t>
            </a:r>
          </a:p>
          <a:p>
            <a:pPr marL="173038" indent="-173038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Con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ĐV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biệt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-US" sz="2000" dirty="0">
                <a:latin typeface="#9Slide03 AmpleSoft" panose="02000000000000000000" pitchFamily="2" charset="0"/>
              </a:rPr>
              <a:t>(</a:t>
            </a:r>
            <a:r>
              <a:rPr lang="en-US" sz="2000" dirty="0" err="1">
                <a:latin typeface="#9Slide03 AmpleSoft" panose="02000000000000000000" pitchFamily="2" charset="0"/>
              </a:rPr>
              <a:t>Loài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khỉ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vượn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tổ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;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hành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chúng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rất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giống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36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5F9C42C9-87B0-ED19-E550-896B210E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664" y="-85469"/>
            <a:ext cx="5732989" cy="6361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891E6-604B-0562-253A-733D0F555D38}"/>
              </a:ext>
            </a:extLst>
          </p:cNvPr>
          <p:cNvSpPr txBox="1"/>
          <p:nvPr/>
        </p:nvSpPr>
        <p:spPr>
          <a:xfrm>
            <a:off x="4094625" y="1506733"/>
            <a:ext cx="4221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mple" panose="02000000000000000000" pitchFamily="2" charset="0"/>
              </a:rPr>
              <a:t>Xem</a:t>
            </a:r>
            <a:r>
              <a:rPr lang="en-US" sz="2800" dirty="0">
                <a:latin typeface="#9Slide03 Ample" panose="02000000000000000000" pitchFamily="2" charset="0"/>
              </a:rPr>
              <a:t> video </a:t>
            </a:r>
            <a:r>
              <a:rPr lang="en-US" sz="2800" dirty="0" err="1">
                <a:latin typeface="#9Slide03 Ample" panose="02000000000000000000" pitchFamily="2" charset="0"/>
              </a:rPr>
              <a:t>kết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hợp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đọc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Sách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giáo</a:t>
            </a:r>
            <a:r>
              <a:rPr lang="en-US" sz="2800" dirty="0">
                <a:latin typeface="#9Slide03 Ample" panose="02000000000000000000" pitchFamily="2" charset="0"/>
              </a:rPr>
              <a:t> khoa, note </a:t>
            </a:r>
            <a:r>
              <a:rPr lang="en-US" sz="2800" dirty="0" err="1">
                <a:latin typeface="#9Slide03 Ample" panose="02000000000000000000" pitchFamily="2" charset="0"/>
              </a:rPr>
              <a:t>nhanh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thực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trạng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cuộc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sống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của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động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vật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những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năm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gần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đây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và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nguyên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nhân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của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thực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trạng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ấy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86345-1A4B-ED20-CC80-6269E035B73C}"/>
              </a:ext>
            </a:extLst>
          </p:cNvPr>
          <p:cNvSpPr txBox="1"/>
          <p:nvPr/>
        </p:nvSpPr>
        <p:spPr>
          <a:xfrm>
            <a:off x="437790" y="362191"/>
            <a:ext cx="82684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FREE WRITING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  <a:cs typeface="#9Slide03 Arima Madurai Medium" panose="00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20239-E408-F2BA-DEE7-89A24EA9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529" y="1070077"/>
            <a:ext cx="3747732" cy="37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DDDD1A-64AA-19C9-704A-77330D711392}"/>
              </a:ext>
            </a:extLst>
          </p:cNvPr>
          <p:cNvSpPr txBox="1"/>
          <p:nvPr/>
        </p:nvSpPr>
        <p:spPr>
          <a:xfrm>
            <a:off x="437790" y="258526"/>
            <a:ext cx="826841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b.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trạng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cuộc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sống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động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nay</a:t>
            </a:r>
            <a:endParaRPr lang="en-US" sz="2600" dirty="0">
              <a:solidFill>
                <a:srgbClr val="FF0000"/>
              </a:solidFill>
              <a:latin typeface="#9Slide03 Ample" panose="02000000000000000000" pitchFamily="2" charset="0"/>
              <a:cs typeface="#9Slide03 Arima Madurai Medium" panose="00000600000000000000" pitchFamily="2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2797D459-F559-9C81-27B4-0A3FC690B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800698" y="2136495"/>
            <a:ext cx="1713639" cy="1581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36E3B3-8757-656B-212A-DC1310A71FE0}"/>
              </a:ext>
            </a:extLst>
          </p:cNvPr>
          <p:cNvSpPr/>
          <p:nvPr/>
        </p:nvSpPr>
        <p:spPr>
          <a:xfrm>
            <a:off x="3141310" y="2295148"/>
            <a:ext cx="56465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Môi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trường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sống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động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con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người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chiếm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lĩnh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phá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hoại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992D17-314D-3531-51D7-85A4DB5B8492}"/>
              </a:ext>
            </a:extLst>
          </p:cNvPr>
          <p:cNvSpPr/>
          <p:nvPr/>
        </p:nvSpPr>
        <p:spPr>
          <a:xfrm>
            <a:off x="3141310" y="3211562"/>
            <a:ext cx="56465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Nhiều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loài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con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người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ngược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đãi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săn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bắt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vô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tổ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chức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tàn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sát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4B91C-E0D7-41C0-2824-C56324956AD1}"/>
              </a:ext>
            </a:extLst>
          </p:cNvPr>
          <p:cNvSpPr/>
          <p:nvPr/>
        </p:nvSpPr>
        <p:spPr>
          <a:xfrm>
            <a:off x="1462886" y="1237278"/>
            <a:ext cx="597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D69C63-EDE2-CAE4-8FB3-88EF3BA2473F}"/>
              </a:ext>
            </a:extLst>
          </p:cNvPr>
          <p:cNvSpPr txBox="1"/>
          <p:nvPr/>
        </p:nvSpPr>
        <p:spPr>
          <a:xfrm>
            <a:off x="3141311" y="1043655"/>
            <a:ext cx="564655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Số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lượng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loại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động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giảm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rõ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rệt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nhiều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loài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đã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hoặc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đang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đứng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trước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nguy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cơ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tuyệt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chủng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60E4055-85C1-1B70-BF63-85ED67366904}"/>
              </a:ext>
            </a:extLst>
          </p:cNvPr>
          <p:cNvGrpSpPr/>
          <p:nvPr/>
        </p:nvGrpSpPr>
        <p:grpSpPr>
          <a:xfrm>
            <a:off x="466664" y="1119647"/>
            <a:ext cx="2266909" cy="691471"/>
            <a:chOff x="4987235" y="2033996"/>
            <a:chExt cx="5209043" cy="1104563"/>
          </a:xfrm>
        </p:grpSpPr>
        <p:grpSp>
          <p:nvGrpSpPr>
            <p:cNvPr id="27" name="Google Shape;1377;p38">
              <a:extLst>
                <a:ext uri="{FF2B5EF4-FFF2-40B4-BE49-F238E27FC236}">
                  <a16:creationId xmlns:a16="http://schemas.microsoft.com/office/drawing/2014/main" id="{72D97CF9-8E5A-FF9C-1C30-0A92FE6F8834}"/>
                </a:ext>
              </a:extLst>
            </p:cNvPr>
            <p:cNvGrpSpPr/>
            <p:nvPr/>
          </p:nvGrpSpPr>
          <p:grpSpPr>
            <a:xfrm>
              <a:off x="5340805" y="2220116"/>
              <a:ext cx="4855473" cy="918443"/>
              <a:chOff x="989100" y="1304950"/>
              <a:chExt cx="857050" cy="576525"/>
            </a:xfrm>
          </p:grpSpPr>
          <p:sp>
            <p:nvSpPr>
              <p:cNvPr id="28" name="Google Shape;1378;p38">
                <a:extLst>
                  <a:ext uri="{FF2B5EF4-FFF2-40B4-BE49-F238E27FC236}">
                    <a16:creationId xmlns:a16="http://schemas.microsoft.com/office/drawing/2014/main" id="{CA5C291D-786F-7938-0AF4-53B31F32462E}"/>
                  </a:ext>
                </a:extLst>
              </p:cNvPr>
              <p:cNvSpPr/>
              <p:nvPr/>
            </p:nvSpPr>
            <p:spPr>
              <a:xfrm>
                <a:off x="1843825" y="1879125"/>
                <a:ext cx="23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4" extrusionOk="0">
                    <a:moveTo>
                      <a:pt x="93" y="1"/>
                    </a:moveTo>
                    <a:lnTo>
                      <a:pt x="0" y="94"/>
                    </a:lnTo>
                    <a:lnTo>
                      <a:pt x="93" y="94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9" name="Google Shape;1379;p38">
                <a:extLst>
                  <a:ext uri="{FF2B5EF4-FFF2-40B4-BE49-F238E27FC236}">
                    <a16:creationId xmlns:a16="http://schemas.microsoft.com/office/drawing/2014/main" id="{075DF47D-891B-5263-1159-BEC5C39A446F}"/>
                  </a:ext>
                </a:extLst>
              </p:cNvPr>
              <p:cNvSpPr/>
              <p:nvPr/>
            </p:nvSpPr>
            <p:spPr>
              <a:xfrm>
                <a:off x="1398700" y="1434000"/>
                <a:ext cx="447450" cy="447475"/>
              </a:xfrm>
              <a:custGeom>
                <a:avLst/>
                <a:gdLst/>
                <a:ahLst/>
                <a:cxnLst/>
                <a:rect l="l" t="t" r="r" b="b"/>
                <a:pathLst>
                  <a:path w="17898" h="17899" extrusionOk="0">
                    <a:moveTo>
                      <a:pt x="17898" y="1"/>
                    </a:moveTo>
                    <a:lnTo>
                      <a:pt x="17110" y="789"/>
                    </a:lnTo>
                    <a:lnTo>
                      <a:pt x="15997" y="1902"/>
                    </a:lnTo>
                    <a:lnTo>
                      <a:pt x="14884" y="3015"/>
                    </a:lnTo>
                    <a:lnTo>
                      <a:pt x="13771" y="4127"/>
                    </a:lnTo>
                    <a:lnTo>
                      <a:pt x="12658" y="5240"/>
                    </a:lnTo>
                    <a:lnTo>
                      <a:pt x="11546" y="6353"/>
                    </a:lnTo>
                    <a:lnTo>
                      <a:pt x="10433" y="7466"/>
                    </a:lnTo>
                    <a:lnTo>
                      <a:pt x="9320" y="8579"/>
                    </a:lnTo>
                    <a:lnTo>
                      <a:pt x="8207" y="9692"/>
                    </a:lnTo>
                    <a:lnTo>
                      <a:pt x="7094" y="10804"/>
                    </a:lnTo>
                    <a:lnTo>
                      <a:pt x="5981" y="11917"/>
                    </a:lnTo>
                    <a:lnTo>
                      <a:pt x="4869" y="13030"/>
                    </a:lnTo>
                    <a:lnTo>
                      <a:pt x="3756" y="14143"/>
                    </a:lnTo>
                    <a:lnTo>
                      <a:pt x="2643" y="15256"/>
                    </a:lnTo>
                    <a:lnTo>
                      <a:pt x="1530" y="16368"/>
                    </a:lnTo>
                    <a:lnTo>
                      <a:pt x="417" y="17481"/>
                    </a:lnTo>
                    <a:lnTo>
                      <a:pt x="0" y="17899"/>
                    </a:lnTo>
                    <a:lnTo>
                      <a:pt x="216" y="17899"/>
                    </a:lnTo>
                    <a:lnTo>
                      <a:pt x="680" y="17419"/>
                    </a:lnTo>
                    <a:lnTo>
                      <a:pt x="1793" y="16307"/>
                    </a:lnTo>
                    <a:lnTo>
                      <a:pt x="2906" y="15194"/>
                    </a:lnTo>
                    <a:lnTo>
                      <a:pt x="4019" y="14081"/>
                    </a:lnTo>
                    <a:lnTo>
                      <a:pt x="5131" y="12968"/>
                    </a:lnTo>
                    <a:lnTo>
                      <a:pt x="6244" y="11855"/>
                    </a:lnTo>
                    <a:lnTo>
                      <a:pt x="7357" y="10743"/>
                    </a:lnTo>
                    <a:lnTo>
                      <a:pt x="9583" y="8517"/>
                    </a:lnTo>
                    <a:lnTo>
                      <a:pt x="10696" y="7404"/>
                    </a:lnTo>
                    <a:lnTo>
                      <a:pt x="11808" y="6291"/>
                    </a:lnTo>
                    <a:lnTo>
                      <a:pt x="12921" y="5178"/>
                    </a:lnTo>
                    <a:lnTo>
                      <a:pt x="14034" y="4066"/>
                    </a:lnTo>
                    <a:lnTo>
                      <a:pt x="15147" y="2953"/>
                    </a:lnTo>
                    <a:lnTo>
                      <a:pt x="16260" y="1840"/>
                    </a:lnTo>
                    <a:lnTo>
                      <a:pt x="17372" y="727"/>
                    </a:lnTo>
                    <a:lnTo>
                      <a:pt x="17898" y="217"/>
                    </a:lnTo>
                    <a:lnTo>
                      <a:pt x="178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0" name="Google Shape;1380;p38">
                <a:extLst>
                  <a:ext uri="{FF2B5EF4-FFF2-40B4-BE49-F238E27FC236}">
                    <a16:creationId xmlns:a16="http://schemas.microsoft.com/office/drawing/2014/main" id="{8B13BB5A-B804-7F41-9A00-CFF664A7C323}"/>
                  </a:ext>
                </a:extLst>
              </p:cNvPr>
              <p:cNvSpPr/>
              <p:nvPr/>
            </p:nvSpPr>
            <p:spPr>
              <a:xfrm>
                <a:off x="1649075" y="1684400"/>
                <a:ext cx="197075" cy="197075"/>
              </a:xfrm>
              <a:custGeom>
                <a:avLst/>
                <a:gdLst/>
                <a:ahLst/>
                <a:cxnLst/>
                <a:rect l="l" t="t" r="r" b="b"/>
                <a:pathLst>
                  <a:path w="7883" h="7883" extrusionOk="0">
                    <a:moveTo>
                      <a:pt x="7883" y="0"/>
                    </a:moveTo>
                    <a:lnTo>
                      <a:pt x="7095" y="788"/>
                    </a:lnTo>
                    <a:lnTo>
                      <a:pt x="5982" y="1901"/>
                    </a:lnTo>
                    <a:lnTo>
                      <a:pt x="4869" y="3014"/>
                    </a:lnTo>
                    <a:lnTo>
                      <a:pt x="3756" y="4127"/>
                    </a:lnTo>
                    <a:lnTo>
                      <a:pt x="2643" y="5240"/>
                    </a:lnTo>
                    <a:lnTo>
                      <a:pt x="1531" y="6352"/>
                    </a:lnTo>
                    <a:lnTo>
                      <a:pt x="418" y="7465"/>
                    </a:lnTo>
                    <a:lnTo>
                      <a:pt x="0" y="7883"/>
                    </a:lnTo>
                    <a:lnTo>
                      <a:pt x="217" y="7883"/>
                    </a:lnTo>
                    <a:lnTo>
                      <a:pt x="681" y="7403"/>
                    </a:lnTo>
                    <a:lnTo>
                      <a:pt x="1793" y="6291"/>
                    </a:lnTo>
                    <a:lnTo>
                      <a:pt x="2906" y="5178"/>
                    </a:lnTo>
                    <a:lnTo>
                      <a:pt x="4019" y="4065"/>
                    </a:lnTo>
                    <a:lnTo>
                      <a:pt x="5132" y="2952"/>
                    </a:lnTo>
                    <a:lnTo>
                      <a:pt x="6245" y="1839"/>
                    </a:lnTo>
                    <a:lnTo>
                      <a:pt x="7357" y="727"/>
                    </a:lnTo>
                    <a:lnTo>
                      <a:pt x="7883" y="217"/>
                    </a:lnTo>
                    <a:lnTo>
                      <a:pt x="7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1" name="Google Shape;1381;p38">
                <a:extLst>
                  <a:ext uri="{FF2B5EF4-FFF2-40B4-BE49-F238E27FC236}">
                    <a16:creationId xmlns:a16="http://schemas.microsoft.com/office/drawing/2014/main" id="{07353E0D-9D8D-EED1-598D-809566F7215F}"/>
                  </a:ext>
                </a:extLst>
              </p:cNvPr>
              <p:cNvSpPr/>
              <p:nvPr/>
            </p:nvSpPr>
            <p:spPr>
              <a:xfrm>
                <a:off x="1816000" y="1851325"/>
                <a:ext cx="301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06" extrusionOk="0">
                    <a:moveTo>
                      <a:pt x="1206" y="0"/>
                    </a:moveTo>
                    <a:lnTo>
                      <a:pt x="418" y="788"/>
                    </a:lnTo>
                    <a:lnTo>
                      <a:pt x="0" y="1206"/>
                    </a:lnTo>
                    <a:lnTo>
                      <a:pt x="217" y="1206"/>
                    </a:lnTo>
                    <a:lnTo>
                      <a:pt x="680" y="726"/>
                    </a:lnTo>
                    <a:lnTo>
                      <a:pt x="1206" y="216"/>
                    </a:lnTo>
                    <a:lnTo>
                      <a:pt x="12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2" name="Google Shape;1382;p38">
                <a:extLst>
                  <a:ext uri="{FF2B5EF4-FFF2-40B4-BE49-F238E27FC236}">
                    <a16:creationId xmlns:a16="http://schemas.microsoft.com/office/drawing/2014/main" id="{B3FD4457-BD45-D0DD-894E-65E07B6C9E73}"/>
                  </a:ext>
                </a:extLst>
              </p:cNvPr>
              <p:cNvSpPr/>
              <p:nvPr/>
            </p:nvSpPr>
            <p:spPr>
              <a:xfrm>
                <a:off x="1788175" y="1823500"/>
                <a:ext cx="57975" cy="57975"/>
              </a:xfrm>
              <a:custGeom>
                <a:avLst/>
                <a:gdLst/>
                <a:ahLst/>
                <a:cxnLst/>
                <a:rect l="l" t="t" r="r" b="b"/>
                <a:pathLst>
                  <a:path w="2319" h="2319" extrusionOk="0">
                    <a:moveTo>
                      <a:pt x="2319" y="0"/>
                    </a:moveTo>
                    <a:lnTo>
                      <a:pt x="835" y="1484"/>
                    </a:lnTo>
                    <a:lnTo>
                      <a:pt x="418" y="1901"/>
                    </a:lnTo>
                    <a:lnTo>
                      <a:pt x="1" y="2319"/>
                    </a:lnTo>
                    <a:lnTo>
                      <a:pt x="217" y="2319"/>
                    </a:lnTo>
                    <a:lnTo>
                      <a:pt x="681" y="1839"/>
                    </a:lnTo>
                    <a:lnTo>
                      <a:pt x="1793" y="727"/>
                    </a:lnTo>
                    <a:lnTo>
                      <a:pt x="2319" y="217"/>
                    </a:lnTo>
                    <a:lnTo>
                      <a:pt x="231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3" name="Google Shape;1383;p38">
                <a:extLst>
                  <a:ext uri="{FF2B5EF4-FFF2-40B4-BE49-F238E27FC236}">
                    <a16:creationId xmlns:a16="http://schemas.microsoft.com/office/drawing/2014/main" id="{626D3569-BEBD-C013-DD4C-A43F3F6CC34B}"/>
                  </a:ext>
                </a:extLst>
              </p:cNvPr>
              <p:cNvSpPr/>
              <p:nvPr/>
            </p:nvSpPr>
            <p:spPr>
              <a:xfrm>
                <a:off x="1760350" y="1795675"/>
                <a:ext cx="85800" cy="85800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432" extrusionOk="0">
                    <a:moveTo>
                      <a:pt x="3432" y="0"/>
                    </a:moveTo>
                    <a:lnTo>
                      <a:pt x="2644" y="789"/>
                    </a:lnTo>
                    <a:lnTo>
                      <a:pt x="1531" y="1901"/>
                    </a:lnTo>
                    <a:lnTo>
                      <a:pt x="418" y="3014"/>
                    </a:lnTo>
                    <a:lnTo>
                      <a:pt x="1" y="3432"/>
                    </a:lnTo>
                    <a:lnTo>
                      <a:pt x="217" y="3432"/>
                    </a:lnTo>
                    <a:lnTo>
                      <a:pt x="681" y="2952"/>
                    </a:lnTo>
                    <a:lnTo>
                      <a:pt x="1794" y="1840"/>
                    </a:lnTo>
                    <a:lnTo>
                      <a:pt x="2906" y="727"/>
                    </a:lnTo>
                    <a:lnTo>
                      <a:pt x="3432" y="217"/>
                    </a:lnTo>
                    <a:lnTo>
                      <a:pt x="343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4" name="Google Shape;1384;p38">
                <a:extLst>
                  <a:ext uri="{FF2B5EF4-FFF2-40B4-BE49-F238E27FC236}">
                    <a16:creationId xmlns:a16="http://schemas.microsoft.com/office/drawing/2014/main" id="{9723FF07-D95C-7037-8179-CB76AB2570BA}"/>
                  </a:ext>
                </a:extLst>
              </p:cNvPr>
              <p:cNvSpPr/>
              <p:nvPr/>
            </p:nvSpPr>
            <p:spPr>
              <a:xfrm>
                <a:off x="1732525" y="1767850"/>
                <a:ext cx="1136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4545" extrusionOk="0">
                    <a:moveTo>
                      <a:pt x="4545" y="1"/>
                    </a:moveTo>
                    <a:lnTo>
                      <a:pt x="3061" y="1484"/>
                    </a:lnTo>
                    <a:lnTo>
                      <a:pt x="2644" y="1902"/>
                    </a:lnTo>
                    <a:lnTo>
                      <a:pt x="1531" y="3014"/>
                    </a:lnTo>
                    <a:lnTo>
                      <a:pt x="418" y="4127"/>
                    </a:lnTo>
                    <a:lnTo>
                      <a:pt x="1" y="4545"/>
                    </a:lnTo>
                    <a:lnTo>
                      <a:pt x="217" y="4545"/>
                    </a:lnTo>
                    <a:lnTo>
                      <a:pt x="681" y="4065"/>
                    </a:lnTo>
                    <a:lnTo>
                      <a:pt x="1794" y="2953"/>
                    </a:lnTo>
                    <a:lnTo>
                      <a:pt x="2907" y="1840"/>
                    </a:lnTo>
                    <a:lnTo>
                      <a:pt x="4019" y="727"/>
                    </a:lnTo>
                    <a:lnTo>
                      <a:pt x="4545" y="217"/>
                    </a:lnTo>
                    <a:lnTo>
                      <a:pt x="45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5" name="Google Shape;1385;p38">
                <a:extLst>
                  <a:ext uri="{FF2B5EF4-FFF2-40B4-BE49-F238E27FC236}">
                    <a16:creationId xmlns:a16="http://schemas.microsoft.com/office/drawing/2014/main" id="{E81BF987-75E0-B20C-6DD7-91D8BD9ADDFD}"/>
                  </a:ext>
                </a:extLst>
              </p:cNvPr>
              <p:cNvSpPr/>
              <p:nvPr/>
            </p:nvSpPr>
            <p:spPr>
              <a:xfrm>
                <a:off x="114830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4" y="387"/>
                    </a:lnTo>
                    <a:lnTo>
                      <a:pt x="21562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5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1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7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4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5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9" y="3664"/>
                    </a:lnTo>
                    <a:lnTo>
                      <a:pt x="20712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6" name="Google Shape;1386;p38">
                <a:extLst>
                  <a:ext uri="{FF2B5EF4-FFF2-40B4-BE49-F238E27FC236}">
                    <a16:creationId xmlns:a16="http://schemas.microsoft.com/office/drawing/2014/main" id="{471EC588-42F5-9110-E334-F0C5D7412569}"/>
                  </a:ext>
                </a:extLst>
              </p:cNvPr>
              <p:cNvSpPr/>
              <p:nvPr/>
            </p:nvSpPr>
            <p:spPr>
              <a:xfrm>
                <a:off x="1704725" y="1740025"/>
                <a:ext cx="141425" cy="141450"/>
              </a:xfrm>
              <a:custGeom>
                <a:avLst/>
                <a:gdLst/>
                <a:ahLst/>
                <a:cxnLst/>
                <a:rect l="l" t="t" r="r" b="b"/>
                <a:pathLst>
                  <a:path w="5657" h="5658" extrusionOk="0">
                    <a:moveTo>
                      <a:pt x="5657" y="1"/>
                    </a:moveTo>
                    <a:lnTo>
                      <a:pt x="4869" y="789"/>
                    </a:lnTo>
                    <a:lnTo>
                      <a:pt x="3756" y="1902"/>
                    </a:lnTo>
                    <a:lnTo>
                      <a:pt x="2643" y="3015"/>
                    </a:lnTo>
                    <a:lnTo>
                      <a:pt x="1530" y="4127"/>
                    </a:lnTo>
                    <a:lnTo>
                      <a:pt x="417" y="5240"/>
                    </a:lnTo>
                    <a:lnTo>
                      <a:pt x="0" y="5658"/>
                    </a:lnTo>
                    <a:lnTo>
                      <a:pt x="216" y="5658"/>
                    </a:lnTo>
                    <a:lnTo>
                      <a:pt x="680" y="5178"/>
                    </a:lnTo>
                    <a:lnTo>
                      <a:pt x="1793" y="4066"/>
                    </a:lnTo>
                    <a:lnTo>
                      <a:pt x="2906" y="2953"/>
                    </a:lnTo>
                    <a:lnTo>
                      <a:pt x="4019" y="1840"/>
                    </a:lnTo>
                    <a:lnTo>
                      <a:pt x="5131" y="727"/>
                    </a:lnTo>
                    <a:lnTo>
                      <a:pt x="5657" y="217"/>
                    </a:lnTo>
                    <a:lnTo>
                      <a:pt x="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7" name="Google Shape;1387;p38">
                <a:extLst>
                  <a:ext uri="{FF2B5EF4-FFF2-40B4-BE49-F238E27FC236}">
                    <a16:creationId xmlns:a16="http://schemas.microsoft.com/office/drawing/2014/main" id="{74910382-2F32-03D3-14A5-2AB49C5F6EB4}"/>
                  </a:ext>
                </a:extLst>
              </p:cNvPr>
              <p:cNvSpPr/>
              <p:nvPr/>
            </p:nvSpPr>
            <p:spPr>
              <a:xfrm>
                <a:off x="1676900" y="1712200"/>
                <a:ext cx="169250" cy="1692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71" extrusionOk="0">
                    <a:moveTo>
                      <a:pt x="6770" y="1"/>
                    </a:moveTo>
                    <a:lnTo>
                      <a:pt x="5286" y="1485"/>
                    </a:lnTo>
                    <a:lnTo>
                      <a:pt x="4869" y="1902"/>
                    </a:lnTo>
                    <a:lnTo>
                      <a:pt x="3756" y="3015"/>
                    </a:lnTo>
                    <a:lnTo>
                      <a:pt x="2643" y="4128"/>
                    </a:lnTo>
                    <a:lnTo>
                      <a:pt x="1530" y="5240"/>
                    </a:lnTo>
                    <a:lnTo>
                      <a:pt x="418" y="6353"/>
                    </a:lnTo>
                    <a:lnTo>
                      <a:pt x="0" y="6771"/>
                    </a:lnTo>
                    <a:lnTo>
                      <a:pt x="217" y="6771"/>
                    </a:lnTo>
                    <a:lnTo>
                      <a:pt x="680" y="6291"/>
                    </a:lnTo>
                    <a:lnTo>
                      <a:pt x="1793" y="5179"/>
                    </a:lnTo>
                    <a:lnTo>
                      <a:pt x="2906" y="4066"/>
                    </a:lnTo>
                    <a:lnTo>
                      <a:pt x="4019" y="2953"/>
                    </a:lnTo>
                    <a:lnTo>
                      <a:pt x="5132" y="1840"/>
                    </a:lnTo>
                    <a:lnTo>
                      <a:pt x="6244" y="727"/>
                    </a:lnTo>
                    <a:lnTo>
                      <a:pt x="6770" y="217"/>
                    </a:lnTo>
                    <a:lnTo>
                      <a:pt x="67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8" name="Google Shape;1388;p38">
                <a:extLst>
                  <a:ext uri="{FF2B5EF4-FFF2-40B4-BE49-F238E27FC236}">
                    <a16:creationId xmlns:a16="http://schemas.microsoft.com/office/drawing/2014/main" id="{77C7DC81-8B27-CE05-9AF0-307070DD3D8D}"/>
                  </a:ext>
                </a:extLst>
              </p:cNvPr>
              <p:cNvSpPr/>
              <p:nvPr/>
            </p:nvSpPr>
            <p:spPr>
              <a:xfrm>
                <a:off x="1621250" y="1656575"/>
                <a:ext cx="224900" cy="224900"/>
              </a:xfrm>
              <a:custGeom>
                <a:avLst/>
                <a:gdLst/>
                <a:ahLst/>
                <a:cxnLst/>
                <a:rect l="l" t="t" r="r" b="b"/>
                <a:pathLst>
                  <a:path w="8996" h="8996" extrusionOk="0">
                    <a:moveTo>
                      <a:pt x="8996" y="0"/>
                    </a:moveTo>
                    <a:lnTo>
                      <a:pt x="8208" y="789"/>
                    </a:lnTo>
                    <a:lnTo>
                      <a:pt x="7095" y="1901"/>
                    </a:lnTo>
                    <a:lnTo>
                      <a:pt x="5982" y="3014"/>
                    </a:lnTo>
                    <a:lnTo>
                      <a:pt x="4869" y="4127"/>
                    </a:lnTo>
                    <a:lnTo>
                      <a:pt x="3756" y="5240"/>
                    </a:lnTo>
                    <a:lnTo>
                      <a:pt x="2644" y="6353"/>
                    </a:lnTo>
                    <a:lnTo>
                      <a:pt x="1531" y="7465"/>
                    </a:lnTo>
                    <a:lnTo>
                      <a:pt x="418" y="8578"/>
                    </a:lnTo>
                    <a:lnTo>
                      <a:pt x="1" y="8996"/>
                    </a:lnTo>
                    <a:lnTo>
                      <a:pt x="217" y="8996"/>
                    </a:lnTo>
                    <a:lnTo>
                      <a:pt x="248" y="8949"/>
                    </a:lnTo>
                    <a:lnTo>
                      <a:pt x="681" y="8516"/>
                    </a:lnTo>
                    <a:lnTo>
                      <a:pt x="1794" y="7404"/>
                    </a:lnTo>
                    <a:lnTo>
                      <a:pt x="2906" y="6291"/>
                    </a:lnTo>
                    <a:lnTo>
                      <a:pt x="4019" y="5178"/>
                    </a:lnTo>
                    <a:lnTo>
                      <a:pt x="5132" y="4065"/>
                    </a:lnTo>
                    <a:lnTo>
                      <a:pt x="6245" y="2952"/>
                    </a:lnTo>
                    <a:lnTo>
                      <a:pt x="7358" y="1840"/>
                    </a:lnTo>
                    <a:lnTo>
                      <a:pt x="8470" y="727"/>
                    </a:lnTo>
                    <a:lnTo>
                      <a:pt x="8996" y="217"/>
                    </a:lnTo>
                    <a:lnTo>
                      <a:pt x="89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9" name="Google Shape;1389;p38">
                <a:extLst>
                  <a:ext uri="{FF2B5EF4-FFF2-40B4-BE49-F238E27FC236}">
                    <a16:creationId xmlns:a16="http://schemas.microsoft.com/office/drawing/2014/main" id="{39769BE4-FA36-258C-B758-E6DC4BF10EC8}"/>
                  </a:ext>
                </a:extLst>
              </p:cNvPr>
              <p:cNvSpPr/>
              <p:nvPr/>
            </p:nvSpPr>
            <p:spPr>
              <a:xfrm>
                <a:off x="1593425" y="1628750"/>
                <a:ext cx="252725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10109" h="10109" extrusionOk="0">
                    <a:moveTo>
                      <a:pt x="10109" y="0"/>
                    </a:moveTo>
                    <a:lnTo>
                      <a:pt x="8208" y="1902"/>
                    </a:lnTo>
                    <a:lnTo>
                      <a:pt x="7095" y="3014"/>
                    </a:lnTo>
                    <a:lnTo>
                      <a:pt x="5982" y="4127"/>
                    </a:lnTo>
                    <a:lnTo>
                      <a:pt x="4869" y="5240"/>
                    </a:lnTo>
                    <a:lnTo>
                      <a:pt x="3757" y="6353"/>
                    </a:lnTo>
                    <a:lnTo>
                      <a:pt x="2644" y="7466"/>
                    </a:lnTo>
                    <a:lnTo>
                      <a:pt x="1531" y="8578"/>
                    </a:lnTo>
                    <a:lnTo>
                      <a:pt x="418" y="9691"/>
                    </a:lnTo>
                    <a:lnTo>
                      <a:pt x="1" y="10109"/>
                    </a:lnTo>
                    <a:lnTo>
                      <a:pt x="217" y="10109"/>
                    </a:lnTo>
                    <a:lnTo>
                      <a:pt x="681" y="9629"/>
                    </a:lnTo>
                    <a:lnTo>
                      <a:pt x="1794" y="8517"/>
                    </a:lnTo>
                    <a:lnTo>
                      <a:pt x="2907" y="7404"/>
                    </a:lnTo>
                    <a:lnTo>
                      <a:pt x="4019" y="6291"/>
                    </a:lnTo>
                    <a:lnTo>
                      <a:pt x="5132" y="5178"/>
                    </a:lnTo>
                    <a:lnTo>
                      <a:pt x="6245" y="4065"/>
                    </a:lnTo>
                    <a:lnTo>
                      <a:pt x="7358" y="2953"/>
                    </a:lnTo>
                    <a:lnTo>
                      <a:pt x="8471" y="1840"/>
                    </a:lnTo>
                    <a:lnTo>
                      <a:pt x="9583" y="727"/>
                    </a:lnTo>
                    <a:lnTo>
                      <a:pt x="10109" y="217"/>
                    </a:lnTo>
                    <a:lnTo>
                      <a:pt x="101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0" name="Google Shape;1390;p38">
                <a:extLst>
                  <a:ext uri="{FF2B5EF4-FFF2-40B4-BE49-F238E27FC236}">
                    <a16:creationId xmlns:a16="http://schemas.microsoft.com/office/drawing/2014/main" id="{693F880B-E818-019C-DDB8-D6F1A721C17A}"/>
                  </a:ext>
                </a:extLst>
              </p:cNvPr>
              <p:cNvSpPr/>
              <p:nvPr/>
            </p:nvSpPr>
            <p:spPr>
              <a:xfrm>
                <a:off x="1565625" y="1600925"/>
                <a:ext cx="280525" cy="2805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11222" extrusionOk="0">
                    <a:moveTo>
                      <a:pt x="11221" y="1"/>
                    </a:moveTo>
                    <a:lnTo>
                      <a:pt x="10433" y="789"/>
                    </a:lnTo>
                    <a:lnTo>
                      <a:pt x="9320" y="1902"/>
                    </a:lnTo>
                    <a:lnTo>
                      <a:pt x="8207" y="3015"/>
                    </a:lnTo>
                    <a:lnTo>
                      <a:pt x="7094" y="4127"/>
                    </a:lnTo>
                    <a:lnTo>
                      <a:pt x="5981" y="5240"/>
                    </a:lnTo>
                    <a:lnTo>
                      <a:pt x="4869" y="6353"/>
                    </a:lnTo>
                    <a:lnTo>
                      <a:pt x="3756" y="7466"/>
                    </a:lnTo>
                    <a:lnTo>
                      <a:pt x="2643" y="8579"/>
                    </a:lnTo>
                    <a:lnTo>
                      <a:pt x="1530" y="9691"/>
                    </a:lnTo>
                    <a:lnTo>
                      <a:pt x="417" y="10804"/>
                    </a:lnTo>
                    <a:lnTo>
                      <a:pt x="0" y="11222"/>
                    </a:lnTo>
                    <a:lnTo>
                      <a:pt x="216" y="11222"/>
                    </a:lnTo>
                    <a:lnTo>
                      <a:pt x="680" y="10742"/>
                    </a:lnTo>
                    <a:lnTo>
                      <a:pt x="2473" y="8950"/>
                    </a:lnTo>
                    <a:lnTo>
                      <a:pt x="2906" y="8517"/>
                    </a:lnTo>
                    <a:lnTo>
                      <a:pt x="4019" y="7404"/>
                    </a:lnTo>
                    <a:lnTo>
                      <a:pt x="5131" y="6291"/>
                    </a:lnTo>
                    <a:lnTo>
                      <a:pt x="6244" y="5178"/>
                    </a:lnTo>
                    <a:lnTo>
                      <a:pt x="7357" y="4066"/>
                    </a:lnTo>
                    <a:lnTo>
                      <a:pt x="8470" y="2953"/>
                    </a:lnTo>
                    <a:lnTo>
                      <a:pt x="9583" y="1840"/>
                    </a:lnTo>
                    <a:lnTo>
                      <a:pt x="10695" y="727"/>
                    </a:lnTo>
                    <a:lnTo>
                      <a:pt x="11221" y="217"/>
                    </a:lnTo>
                    <a:lnTo>
                      <a:pt x="112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1" name="Google Shape;1391;p38">
                <a:extLst>
                  <a:ext uri="{FF2B5EF4-FFF2-40B4-BE49-F238E27FC236}">
                    <a16:creationId xmlns:a16="http://schemas.microsoft.com/office/drawing/2014/main" id="{24EBFF17-EDBA-BBA0-D27E-71A635188406}"/>
                  </a:ext>
                </a:extLst>
              </p:cNvPr>
              <p:cNvSpPr/>
              <p:nvPr/>
            </p:nvSpPr>
            <p:spPr>
              <a:xfrm>
                <a:off x="1537800" y="1573100"/>
                <a:ext cx="308350" cy="308375"/>
              </a:xfrm>
              <a:custGeom>
                <a:avLst/>
                <a:gdLst/>
                <a:ahLst/>
                <a:cxnLst/>
                <a:rect l="l" t="t" r="r" b="b"/>
                <a:pathLst>
                  <a:path w="12334" h="12335" extrusionOk="0">
                    <a:moveTo>
                      <a:pt x="12334" y="1"/>
                    </a:moveTo>
                    <a:lnTo>
                      <a:pt x="10433" y="1902"/>
                    </a:lnTo>
                    <a:lnTo>
                      <a:pt x="9320" y="3015"/>
                    </a:lnTo>
                    <a:lnTo>
                      <a:pt x="8207" y="4128"/>
                    </a:lnTo>
                    <a:lnTo>
                      <a:pt x="7094" y="5240"/>
                    </a:lnTo>
                    <a:lnTo>
                      <a:pt x="5982" y="6353"/>
                    </a:lnTo>
                    <a:lnTo>
                      <a:pt x="4869" y="7466"/>
                    </a:lnTo>
                    <a:lnTo>
                      <a:pt x="3756" y="8579"/>
                    </a:lnTo>
                    <a:lnTo>
                      <a:pt x="2643" y="9692"/>
                    </a:lnTo>
                    <a:lnTo>
                      <a:pt x="835" y="11500"/>
                    </a:lnTo>
                    <a:lnTo>
                      <a:pt x="417" y="11917"/>
                    </a:lnTo>
                    <a:lnTo>
                      <a:pt x="0" y="12335"/>
                    </a:lnTo>
                    <a:lnTo>
                      <a:pt x="217" y="12335"/>
                    </a:lnTo>
                    <a:lnTo>
                      <a:pt x="680" y="11855"/>
                    </a:lnTo>
                    <a:lnTo>
                      <a:pt x="1793" y="10743"/>
                    </a:lnTo>
                    <a:lnTo>
                      <a:pt x="2906" y="9630"/>
                    </a:lnTo>
                    <a:lnTo>
                      <a:pt x="4019" y="8517"/>
                    </a:lnTo>
                    <a:lnTo>
                      <a:pt x="5132" y="7404"/>
                    </a:lnTo>
                    <a:lnTo>
                      <a:pt x="6244" y="6291"/>
                    </a:lnTo>
                    <a:lnTo>
                      <a:pt x="7357" y="5179"/>
                    </a:lnTo>
                    <a:lnTo>
                      <a:pt x="8470" y="4066"/>
                    </a:lnTo>
                    <a:lnTo>
                      <a:pt x="9583" y="2953"/>
                    </a:lnTo>
                    <a:lnTo>
                      <a:pt x="10696" y="1840"/>
                    </a:lnTo>
                    <a:lnTo>
                      <a:pt x="11808" y="727"/>
                    </a:lnTo>
                    <a:lnTo>
                      <a:pt x="12334" y="217"/>
                    </a:lnTo>
                    <a:lnTo>
                      <a:pt x="123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2" name="Google Shape;1392;p38">
                <a:extLst>
                  <a:ext uri="{FF2B5EF4-FFF2-40B4-BE49-F238E27FC236}">
                    <a16:creationId xmlns:a16="http://schemas.microsoft.com/office/drawing/2014/main" id="{93F5D80B-D8E8-3758-0DBF-D330D4BC265C}"/>
                  </a:ext>
                </a:extLst>
              </p:cNvPr>
              <p:cNvSpPr/>
              <p:nvPr/>
            </p:nvSpPr>
            <p:spPr>
              <a:xfrm>
                <a:off x="1509975" y="1545300"/>
                <a:ext cx="336175" cy="33617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3447" extrusionOk="0">
                    <a:moveTo>
                      <a:pt x="13447" y="0"/>
                    </a:moveTo>
                    <a:lnTo>
                      <a:pt x="12659" y="788"/>
                    </a:lnTo>
                    <a:lnTo>
                      <a:pt x="11546" y="1901"/>
                    </a:lnTo>
                    <a:lnTo>
                      <a:pt x="10433" y="3014"/>
                    </a:lnTo>
                    <a:lnTo>
                      <a:pt x="9320" y="4127"/>
                    </a:lnTo>
                    <a:lnTo>
                      <a:pt x="8207" y="5240"/>
                    </a:lnTo>
                    <a:lnTo>
                      <a:pt x="7095" y="6352"/>
                    </a:lnTo>
                    <a:lnTo>
                      <a:pt x="5982" y="7465"/>
                    </a:lnTo>
                    <a:lnTo>
                      <a:pt x="4869" y="8578"/>
                    </a:lnTo>
                    <a:lnTo>
                      <a:pt x="3756" y="9691"/>
                    </a:lnTo>
                    <a:lnTo>
                      <a:pt x="2643" y="10804"/>
                    </a:lnTo>
                    <a:lnTo>
                      <a:pt x="1530" y="11916"/>
                    </a:lnTo>
                    <a:lnTo>
                      <a:pt x="418" y="13029"/>
                    </a:lnTo>
                    <a:lnTo>
                      <a:pt x="0" y="13447"/>
                    </a:lnTo>
                    <a:lnTo>
                      <a:pt x="217" y="13447"/>
                    </a:lnTo>
                    <a:lnTo>
                      <a:pt x="680" y="12967"/>
                    </a:lnTo>
                    <a:lnTo>
                      <a:pt x="1793" y="11855"/>
                    </a:lnTo>
                    <a:lnTo>
                      <a:pt x="2906" y="10742"/>
                    </a:lnTo>
                    <a:lnTo>
                      <a:pt x="4699" y="8949"/>
                    </a:lnTo>
                    <a:lnTo>
                      <a:pt x="5132" y="8516"/>
                    </a:lnTo>
                    <a:lnTo>
                      <a:pt x="6245" y="7403"/>
                    </a:lnTo>
                    <a:lnTo>
                      <a:pt x="7357" y="6291"/>
                    </a:lnTo>
                    <a:lnTo>
                      <a:pt x="8470" y="5178"/>
                    </a:lnTo>
                    <a:lnTo>
                      <a:pt x="9583" y="4065"/>
                    </a:lnTo>
                    <a:lnTo>
                      <a:pt x="10696" y="2952"/>
                    </a:lnTo>
                    <a:lnTo>
                      <a:pt x="11809" y="1839"/>
                    </a:lnTo>
                    <a:lnTo>
                      <a:pt x="12921" y="726"/>
                    </a:lnTo>
                    <a:lnTo>
                      <a:pt x="13447" y="216"/>
                    </a:lnTo>
                    <a:lnTo>
                      <a:pt x="1344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3" name="Google Shape;1393;p38">
                <a:extLst>
                  <a:ext uri="{FF2B5EF4-FFF2-40B4-BE49-F238E27FC236}">
                    <a16:creationId xmlns:a16="http://schemas.microsoft.com/office/drawing/2014/main" id="{600C4697-2B2E-0C57-86CB-3BA944DF6181}"/>
                  </a:ext>
                </a:extLst>
              </p:cNvPr>
              <p:cNvSpPr/>
              <p:nvPr/>
            </p:nvSpPr>
            <p:spPr>
              <a:xfrm>
                <a:off x="1482150" y="1517475"/>
                <a:ext cx="364000" cy="364000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4560" extrusionOk="0">
                    <a:moveTo>
                      <a:pt x="14560" y="0"/>
                    </a:moveTo>
                    <a:lnTo>
                      <a:pt x="12659" y="1901"/>
                    </a:lnTo>
                    <a:lnTo>
                      <a:pt x="11546" y="3014"/>
                    </a:lnTo>
                    <a:lnTo>
                      <a:pt x="10433" y="4127"/>
                    </a:lnTo>
                    <a:lnTo>
                      <a:pt x="9320" y="5240"/>
                    </a:lnTo>
                    <a:lnTo>
                      <a:pt x="8208" y="6353"/>
                    </a:lnTo>
                    <a:lnTo>
                      <a:pt x="7095" y="7465"/>
                    </a:lnTo>
                    <a:lnTo>
                      <a:pt x="5982" y="8578"/>
                    </a:lnTo>
                    <a:lnTo>
                      <a:pt x="4869" y="9691"/>
                    </a:lnTo>
                    <a:lnTo>
                      <a:pt x="3061" y="11499"/>
                    </a:lnTo>
                    <a:lnTo>
                      <a:pt x="2643" y="11917"/>
                    </a:lnTo>
                    <a:lnTo>
                      <a:pt x="1531" y="13029"/>
                    </a:lnTo>
                    <a:lnTo>
                      <a:pt x="418" y="14142"/>
                    </a:lnTo>
                    <a:lnTo>
                      <a:pt x="1" y="14560"/>
                    </a:lnTo>
                    <a:lnTo>
                      <a:pt x="217" y="14560"/>
                    </a:lnTo>
                    <a:lnTo>
                      <a:pt x="681" y="14080"/>
                    </a:lnTo>
                    <a:lnTo>
                      <a:pt x="1793" y="12968"/>
                    </a:lnTo>
                    <a:lnTo>
                      <a:pt x="2906" y="11855"/>
                    </a:lnTo>
                    <a:lnTo>
                      <a:pt x="4019" y="10742"/>
                    </a:lnTo>
                    <a:lnTo>
                      <a:pt x="5132" y="9629"/>
                    </a:lnTo>
                    <a:lnTo>
                      <a:pt x="6245" y="8516"/>
                    </a:lnTo>
                    <a:lnTo>
                      <a:pt x="7358" y="7404"/>
                    </a:lnTo>
                    <a:lnTo>
                      <a:pt x="8470" y="6291"/>
                    </a:lnTo>
                    <a:lnTo>
                      <a:pt x="9583" y="5178"/>
                    </a:lnTo>
                    <a:lnTo>
                      <a:pt x="10696" y="4065"/>
                    </a:lnTo>
                    <a:lnTo>
                      <a:pt x="11809" y="2952"/>
                    </a:lnTo>
                    <a:lnTo>
                      <a:pt x="12922" y="1839"/>
                    </a:lnTo>
                    <a:lnTo>
                      <a:pt x="14034" y="727"/>
                    </a:lnTo>
                    <a:lnTo>
                      <a:pt x="14560" y="217"/>
                    </a:lnTo>
                    <a:lnTo>
                      <a:pt x="145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4" name="Google Shape;1394;p38">
                <a:extLst>
                  <a:ext uri="{FF2B5EF4-FFF2-40B4-BE49-F238E27FC236}">
                    <a16:creationId xmlns:a16="http://schemas.microsoft.com/office/drawing/2014/main" id="{518BC33F-FC8E-5FFF-C81E-B27A1BFFCBD8}"/>
                  </a:ext>
                </a:extLst>
              </p:cNvPr>
              <p:cNvSpPr/>
              <p:nvPr/>
            </p:nvSpPr>
            <p:spPr>
              <a:xfrm>
                <a:off x="1454325" y="1489650"/>
                <a:ext cx="391825" cy="391825"/>
              </a:xfrm>
              <a:custGeom>
                <a:avLst/>
                <a:gdLst/>
                <a:ahLst/>
                <a:cxnLst/>
                <a:rect l="l" t="t" r="r" b="b"/>
                <a:pathLst>
                  <a:path w="15673" h="15673" extrusionOk="0">
                    <a:moveTo>
                      <a:pt x="15673" y="0"/>
                    </a:moveTo>
                    <a:lnTo>
                      <a:pt x="14885" y="789"/>
                    </a:lnTo>
                    <a:lnTo>
                      <a:pt x="13772" y="1901"/>
                    </a:lnTo>
                    <a:lnTo>
                      <a:pt x="12659" y="3014"/>
                    </a:lnTo>
                    <a:lnTo>
                      <a:pt x="11546" y="4127"/>
                    </a:lnTo>
                    <a:lnTo>
                      <a:pt x="10433" y="5240"/>
                    </a:lnTo>
                    <a:lnTo>
                      <a:pt x="9321" y="6353"/>
                    </a:lnTo>
                    <a:lnTo>
                      <a:pt x="8208" y="7466"/>
                    </a:lnTo>
                    <a:lnTo>
                      <a:pt x="7095" y="8578"/>
                    </a:lnTo>
                    <a:lnTo>
                      <a:pt x="5982" y="9691"/>
                    </a:lnTo>
                    <a:lnTo>
                      <a:pt x="4869" y="10804"/>
                    </a:lnTo>
                    <a:lnTo>
                      <a:pt x="3756" y="11917"/>
                    </a:lnTo>
                    <a:lnTo>
                      <a:pt x="2644" y="13030"/>
                    </a:lnTo>
                    <a:lnTo>
                      <a:pt x="1531" y="14142"/>
                    </a:lnTo>
                    <a:lnTo>
                      <a:pt x="418" y="15255"/>
                    </a:lnTo>
                    <a:lnTo>
                      <a:pt x="1" y="15673"/>
                    </a:lnTo>
                    <a:lnTo>
                      <a:pt x="217" y="15673"/>
                    </a:lnTo>
                    <a:lnTo>
                      <a:pt x="681" y="15193"/>
                    </a:lnTo>
                    <a:lnTo>
                      <a:pt x="1794" y="14081"/>
                    </a:lnTo>
                    <a:lnTo>
                      <a:pt x="2906" y="12968"/>
                    </a:lnTo>
                    <a:lnTo>
                      <a:pt x="4019" y="11855"/>
                    </a:lnTo>
                    <a:lnTo>
                      <a:pt x="5132" y="10742"/>
                    </a:lnTo>
                    <a:lnTo>
                      <a:pt x="7358" y="8517"/>
                    </a:lnTo>
                    <a:lnTo>
                      <a:pt x="8471" y="7404"/>
                    </a:lnTo>
                    <a:lnTo>
                      <a:pt x="9583" y="6291"/>
                    </a:lnTo>
                    <a:lnTo>
                      <a:pt x="10696" y="5178"/>
                    </a:lnTo>
                    <a:lnTo>
                      <a:pt x="11809" y="4065"/>
                    </a:lnTo>
                    <a:lnTo>
                      <a:pt x="12922" y="2952"/>
                    </a:lnTo>
                    <a:lnTo>
                      <a:pt x="14035" y="1840"/>
                    </a:lnTo>
                    <a:lnTo>
                      <a:pt x="15147" y="727"/>
                    </a:lnTo>
                    <a:lnTo>
                      <a:pt x="15673" y="217"/>
                    </a:lnTo>
                    <a:lnTo>
                      <a:pt x="156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5" name="Google Shape;1395;p38">
                <a:extLst>
                  <a:ext uri="{FF2B5EF4-FFF2-40B4-BE49-F238E27FC236}">
                    <a16:creationId xmlns:a16="http://schemas.microsoft.com/office/drawing/2014/main" id="{59B554B9-56B9-F809-EE8E-4AE04E482648}"/>
                  </a:ext>
                </a:extLst>
              </p:cNvPr>
              <p:cNvSpPr/>
              <p:nvPr/>
            </p:nvSpPr>
            <p:spPr>
              <a:xfrm>
                <a:off x="1426500" y="1461825"/>
                <a:ext cx="419650" cy="419650"/>
              </a:xfrm>
              <a:custGeom>
                <a:avLst/>
                <a:gdLst/>
                <a:ahLst/>
                <a:cxnLst/>
                <a:rect l="l" t="t" r="r" b="b"/>
                <a:pathLst>
                  <a:path w="16786" h="16786" extrusionOk="0">
                    <a:moveTo>
                      <a:pt x="16786" y="1"/>
                    </a:moveTo>
                    <a:lnTo>
                      <a:pt x="14885" y="1902"/>
                    </a:lnTo>
                    <a:lnTo>
                      <a:pt x="13772" y="3014"/>
                    </a:lnTo>
                    <a:lnTo>
                      <a:pt x="12659" y="4127"/>
                    </a:lnTo>
                    <a:lnTo>
                      <a:pt x="11546" y="5240"/>
                    </a:lnTo>
                    <a:lnTo>
                      <a:pt x="10434" y="6353"/>
                    </a:lnTo>
                    <a:lnTo>
                      <a:pt x="9321" y="7466"/>
                    </a:lnTo>
                    <a:lnTo>
                      <a:pt x="8208" y="8579"/>
                    </a:lnTo>
                    <a:lnTo>
                      <a:pt x="7095" y="9691"/>
                    </a:lnTo>
                    <a:lnTo>
                      <a:pt x="5287" y="11500"/>
                    </a:lnTo>
                    <a:lnTo>
                      <a:pt x="4869" y="11917"/>
                    </a:lnTo>
                    <a:lnTo>
                      <a:pt x="3757" y="13030"/>
                    </a:lnTo>
                    <a:lnTo>
                      <a:pt x="2644" y="14143"/>
                    </a:lnTo>
                    <a:lnTo>
                      <a:pt x="1531" y="15255"/>
                    </a:lnTo>
                    <a:lnTo>
                      <a:pt x="418" y="16368"/>
                    </a:lnTo>
                    <a:lnTo>
                      <a:pt x="1" y="16786"/>
                    </a:lnTo>
                    <a:lnTo>
                      <a:pt x="217" y="16786"/>
                    </a:lnTo>
                    <a:lnTo>
                      <a:pt x="681" y="16306"/>
                    </a:lnTo>
                    <a:lnTo>
                      <a:pt x="1794" y="15194"/>
                    </a:lnTo>
                    <a:lnTo>
                      <a:pt x="2907" y="14081"/>
                    </a:lnTo>
                    <a:lnTo>
                      <a:pt x="4019" y="12968"/>
                    </a:lnTo>
                    <a:lnTo>
                      <a:pt x="5132" y="11855"/>
                    </a:lnTo>
                    <a:lnTo>
                      <a:pt x="6245" y="10742"/>
                    </a:lnTo>
                    <a:lnTo>
                      <a:pt x="7358" y="9630"/>
                    </a:lnTo>
                    <a:lnTo>
                      <a:pt x="8471" y="8517"/>
                    </a:lnTo>
                    <a:lnTo>
                      <a:pt x="9584" y="7404"/>
                    </a:lnTo>
                    <a:lnTo>
                      <a:pt x="10696" y="6291"/>
                    </a:lnTo>
                    <a:lnTo>
                      <a:pt x="11809" y="5178"/>
                    </a:lnTo>
                    <a:lnTo>
                      <a:pt x="12922" y="4065"/>
                    </a:lnTo>
                    <a:lnTo>
                      <a:pt x="14035" y="2953"/>
                    </a:lnTo>
                    <a:lnTo>
                      <a:pt x="15148" y="1840"/>
                    </a:lnTo>
                    <a:lnTo>
                      <a:pt x="16260" y="727"/>
                    </a:lnTo>
                    <a:lnTo>
                      <a:pt x="16786" y="217"/>
                    </a:lnTo>
                    <a:lnTo>
                      <a:pt x="167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6" name="Google Shape;1396;p38">
                <a:extLst>
                  <a:ext uri="{FF2B5EF4-FFF2-40B4-BE49-F238E27FC236}">
                    <a16:creationId xmlns:a16="http://schemas.microsoft.com/office/drawing/2014/main" id="{66706299-C40B-01B2-EAE9-1BEBF604A15A}"/>
                  </a:ext>
                </a:extLst>
              </p:cNvPr>
              <p:cNvSpPr/>
              <p:nvPr/>
            </p:nvSpPr>
            <p:spPr>
              <a:xfrm>
                <a:off x="1370875" y="1406175"/>
                <a:ext cx="475275" cy="475300"/>
              </a:xfrm>
              <a:custGeom>
                <a:avLst/>
                <a:gdLst/>
                <a:ahLst/>
                <a:cxnLst/>
                <a:rect l="l" t="t" r="r" b="b"/>
                <a:pathLst>
                  <a:path w="19011" h="19012" extrusionOk="0">
                    <a:moveTo>
                      <a:pt x="19011" y="1"/>
                    </a:moveTo>
                    <a:lnTo>
                      <a:pt x="17110" y="1902"/>
                    </a:lnTo>
                    <a:lnTo>
                      <a:pt x="15997" y="3015"/>
                    </a:lnTo>
                    <a:lnTo>
                      <a:pt x="14884" y="4128"/>
                    </a:lnTo>
                    <a:lnTo>
                      <a:pt x="13771" y="5240"/>
                    </a:lnTo>
                    <a:lnTo>
                      <a:pt x="12659" y="6353"/>
                    </a:lnTo>
                    <a:lnTo>
                      <a:pt x="11546" y="7466"/>
                    </a:lnTo>
                    <a:lnTo>
                      <a:pt x="10433" y="8579"/>
                    </a:lnTo>
                    <a:lnTo>
                      <a:pt x="9320" y="9692"/>
                    </a:lnTo>
                    <a:lnTo>
                      <a:pt x="8207" y="10805"/>
                    </a:lnTo>
                    <a:lnTo>
                      <a:pt x="7094" y="11917"/>
                    </a:lnTo>
                    <a:lnTo>
                      <a:pt x="5982" y="13030"/>
                    </a:lnTo>
                    <a:lnTo>
                      <a:pt x="4869" y="14143"/>
                    </a:lnTo>
                    <a:lnTo>
                      <a:pt x="3756" y="15256"/>
                    </a:lnTo>
                    <a:lnTo>
                      <a:pt x="2643" y="16369"/>
                    </a:lnTo>
                    <a:lnTo>
                      <a:pt x="1530" y="17481"/>
                    </a:lnTo>
                    <a:lnTo>
                      <a:pt x="418" y="18594"/>
                    </a:lnTo>
                    <a:lnTo>
                      <a:pt x="0" y="19012"/>
                    </a:lnTo>
                    <a:lnTo>
                      <a:pt x="217" y="19012"/>
                    </a:lnTo>
                    <a:lnTo>
                      <a:pt x="248" y="18965"/>
                    </a:lnTo>
                    <a:lnTo>
                      <a:pt x="680" y="18532"/>
                    </a:lnTo>
                    <a:lnTo>
                      <a:pt x="1793" y="17420"/>
                    </a:lnTo>
                    <a:lnTo>
                      <a:pt x="2906" y="16307"/>
                    </a:lnTo>
                    <a:lnTo>
                      <a:pt x="4019" y="15194"/>
                    </a:lnTo>
                    <a:lnTo>
                      <a:pt x="5132" y="14081"/>
                    </a:lnTo>
                    <a:lnTo>
                      <a:pt x="6244" y="12968"/>
                    </a:lnTo>
                    <a:lnTo>
                      <a:pt x="7357" y="11856"/>
                    </a:lnTo>
                    <a:lnTo>
                      <a:pt x="8470" y="10743"/>
                    </a:lnTo>
                    <a:lnTo>
                      <a:pt x="9583" y="9630"/>
                    </a:lnTo>
                    <a:lnTo>
                      <a:pt x="10696" y="8517"/>
                    </a:lnTo>
                    <a:lnTo>
                      <a:pt x="11809" y="7404"/>
                    </a:lnTo>
                    <a:lnTo>
                      <a:pt x="12921" y="6291"/>
                    </a:lnTo>
                    <a:lnTo>
                      <a:pt x="14034" y="5179"/>
                    </a:lnTo>
                    <a:lnTo>
                      <a:pt x="15147" y="4066"/>
                    </a:lnTo>
                    <a:lnTo>
                      <a:pt x="16260" y="2953"/>
                    </a:lnTo>
                    <a:lnTo>
                      <a:pt x="17373" y="1840"/>
                    </a:lnTo>
                    <a:lnTo>
                      <a:pt x="18485" y="727"/>
                    </a:lnTo>
                    <a:lnTo>
                      <a:pt x="19011" y="217"/>
                    </a:lnTo>
                    <a:lnTo>
                      <a:pt x="190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7" name="Google Shape;1397;p38">
                <a:extLst>
                  <a:ext uri="{FF2B5EF4-FFF2-40B4-BE49-F238E27FC236}">
                    <a16:creationId xmlns:a16="http://schemas.microsoft.com/office/drawing/2014/main" id="{FC2EF5D0-7231-1558-D0FB-C6B8ABF06CEA}"/>
                  </a:ext>
                </a:extLst>
              </p:cNvPr>
              <p:cNvSpPr/>
              <p:nvPr/>
            </p:nvSpPr>
            <p:spPr>
              <a:xfrm>
                <a:off x="1343050" y="1378375"/>
                <a:ext cx="503100" cy="503100"/>
              </a:xfrm>
              <a:custGeom>
                <a:avLst/>
                <a:gdLst/>
                <a:ahLst/>
                <a:cxnLst/>
                <a:rect l="l" t="t" r="r" b="b"/>
                <a:pathLst>
                  <a:path w="20124" h="20124" extrusionOk="0">
                    <a:moveTo>
                      <a:pt x="20124" y="0"/>
                    </a:moveTo>
                    <a:lnTo>
                      <a:pt x="19336" y="788"/>
                    </a:lnTo>
                    <a:lnTo>
                      <a:pt x="18223" y="1901"/>
                    </a:lnTo>
                    <a:lnTo>
                      <a:pt x="17110" y="3014"/>
                    </a:lnTo>
                    <a:lnTo>
                      <a:pt x="15997" y="4127"/>
                    </a:lnTo>
                    <a:lnTo>
                      <a:pt x="14884" y="5240"/>
                    </a:lnTo>
                    <a:lnTo>
                      <a:pt x="13772" y="6352"/>
                    </a:lnTo>
                    <a:lnTo>
                      <a:pt x="12659" y="7465"/>
                    </a:lnTo>
                    <a:lnTo>
                      <a:pt x="11546" y="8578"/>
                    </a:lnTo>
                    <a:lnTo>
                      <a:pt x="10433" y="9691"/>
                    </a:lnTo>
                    <a:lnTo>
                      <a:pt x="8207" y="11917"/>
                    </a:lnTo>
                    <a:lnTo>
                      <a:pt x="7095" y="13029"/>
                    </a:lnTo>
                    <a:lnTo>
                      <a:pt x="5982" y="14142"/>
                    </a:lnTo>
                    <a:lnTo>
                      <a:pt x="4869" y="15255"/>
                    </a:lnTo>
                    <a:lnTo>
                      <a:pt x="3756" y="16368"/>
                    </a:lnTo>
                    <a:lnTo>
                      <a:pt x="2643" y="17481"/>
                    </a:lnTo>
                    <a:lnTo>
                      <a:pt x="1531" y="18593"/>
                    </a:lnTo>
                    <a:lnTo>
                      <a:pt x="418" y="19706"/>
                    </a:lnTo>
                    <a:lnTo>
                      <a:pt x="0" y="20124"/>
                    </a:lnTo>
                    <a:lnTo>
                      <a:pt x="217" y="20124"/>
                    </a:lnTo>
                    <a:lnTo>
                      <a:pt x="681" y="19644"/>
                    </a:lnTo>
                    <a:lnTo>
                      <a:pt x="1793" y="18532"/>
                    </a:lnTo>
                    <a:lnTo>
                      <a:pt x="2906" y="17419"/>
                    </a:lnTo>
                    <a:lnTo>
                      <a:pt x="4019" y="16306"/>
                    </a:lnTo>
                    <a:lnTo>
                      <a:pt x="5132" y="15193"/>
                    </a:lnTo>
                    <a:lnTo>
                      <a:pt x="6245" y="14080"/>
                    </a:lnTo>
                    <a:lnTo>
                      <a:pt x="7357" y="12968"/>
                    </a:lnTo>
                    <a:lnTo>
                      <a:pt x="8470" y="11855"/>
                    </a:lnTo>
                    <a:lnTo>
                      <a:pt x="9583" y="10742"/>
                    </a:lnTo>
                    <a:lnTo>
                      <a:pt x="11809" y="8516"/>
                    </a:lnTo>
                    <a:lnTo>
                      <a:pt x="12922" y="7403"/>
                    </a:lnTo>
                    <a:lnTo>
                      <a:pt x="14034" y="6291"/>
                    </a:lnTo>
                    <a:lnTo>
                      <a:pt x="15147" y="5178"/>
                    </a:lnTo>
                    <a:lnTo>
                      <a:pt x="16260" y="4065"/>
                    </a:lnTo>
                    <a:lnTo>
                      <a:pt x="17373" y="2952"/>
                    </a:lnTo>
                    <a:lnTo>
                      <a:pt x="18486" y="1839"/>
                    </a:lnTo>
                    <a:lnTo>
                      <a:pt x="19598" y="727"/>
                    </a:lnTo>
                    <a:lnTo>
                      <a:pt x="20124" y="217"/>
                    </a:lnTo>
                    <a:lnTo>
                      <a:pt x="2012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8" name="Google Shape;1398;p38">
                <a:extLst>
                  <a:ext uri="{FF2B5EF4-FFF2-40B4-BE49-F238E27FC236}">
                    <a16:creationId xmlns:a16="http://schemas.microsoft.com/office/drawing/2014/main" id="{E63FBB0F-F016-E8CB-C1F9-6C6E24FFE3A3}"/>
                  </a:ext>
                </a:extLst>
              </p:cNvPr>
              <p:cNvSpPr/>
              <p:nvPr/>
            </p:nvSpPr>
            <p:spPr>
              <a:xfrm>
                <a:off x="1315225" y="1350550"/>
                <a:ext cx="530925" cy="530925"/>
              </a:xfrm>
              <a:custGeom>
                <a:avLst/>
                <a:gdLst/>
                <a:ahLst/>
                <a:cxnLst/>
                <a:rect l="l" t="t" r="r" b="b"/>
                <a:pathLst>
                  <a:path w="21237" h="21237" extrusionOk="0">
                    <a:moveTo>
                      <a:pt x="21237" y="0"/>
                    </a:moveTo>
                    <a:lnTo>
                      <a:pt x="19336" y="1901"/>
                    </a:lnTo>
                    <a:lnTo>
                      <a:pt x="18223" y="3014"/>
                    </a:lnTo>
                    <a:lnTo>
                      <a:pt x="17110" y="4127"/>
                    </a:lnTo>
                    <a:lnTo>
                      <a:pt x="15997" y="5240"/>
                    </a:lnTo>
                    <a:lnTo>
                      <a:pt x="14885" y="6353"/>
                    </a:lnTo>
                    <a:lnTo>
                      <a:pt x="13772" y="7465"/>
                    </a:lnTo>
                    <a:lnTo>
                      <a:pt x="12659" y="8578"/>
                    </a:lnTo>
                    <a:lnTo>
                      <a:pt x="11546" y="9691"/>
                    </a:lnTo>
                    <a:lnTo>
                      <a:pt x="10433" y="10804"/>
                    </a:lnTo>
                    <a:lnTo>
                      <a:pt x="9320" y="11917"/>
                    </a:lnTo>
                    <a:lnTo>
                      <a:pt x="8208" y="13030"/>
                    </a:lnTo>
                    <a:lnTo>
                      <a:pt x="7095" y="14142"/>
                    </a:lnTo>
                    <a:lnTo>
                      <a:pt x="5982" y="15255"/>
                    </a:lnTo>
                    <a:lnTo>
                      <a:pt x="4869" y="16368"/>
                    </a:lnTo>
                    <a:lnTo>
                      <a:pt x="3756" y="17481"/>
                    </a:lnTo>
                    <a:lnTo>
                      <a:pt x="2644" y="18594"/>
                    </a:lnTo>
                    <a:lnTo>
                      <a:pt x="1531" y="19706"/>
                    </a:lnTo>
                    <a:lnTo>
                      <a:pt x="418" y="20819"/>
                    </a:lnTo>
                    <a:lnTo>
                      <a:pt x="1" y="21237"/>
                    </a:lnTo>
                    <a:lnTo>
                      <a:pt x="217" y="21237"/>
                    </a:lnTo>
                    <a:lnTo>
                      <a:pt x="681" y="20757"/>
                    </a:lnTo>
                    <a:lnTo>
                      <a:pt x="2474" y="18965"/>
                    </a:lnTo>
                    <a:lnTo>
                      <a:pt x="2906" y="18532"/>
                    </a:lnTo>
                    <a:lnTo>
                      <a:pt x="4019" y="17419"/>
                    </a:lnTo>
                    <a:lnTo>
                      <a:pt x="5132" y="16306"/>
                    </a:lnTo>
                    <a:lnTo>
                      <a:pt x="6245" y="15193"/>
                    </a:lnTo>
                    <a:lnTo>
                      <a:pt x="7358" y="14081"/>
                    </a:lnTo>
                    <a:lnTo>
                      <a:pt x="8470" y="12968"/>
                    </a:lnTo>
                    <a:lnTo>
                      <a:pt x="9583" y="11855"/>
                    </a:lnTo>
                    <a:lnTo>
                      <a:pt x="10696" y="10742"/>
                    </a:lnTo>
                    <a:lnTo>
                      <a:pt x="11809" y="9629"/>
                    </a:lnTo>
                    <a:lnTo>
                      <a:pt x="12922" y="8516"/>
                    </a:lnTo>
                    <a:lnTo>
                      <a:pt x="14035" y="7404"/>
                    </a:lnTo>
                    <a:lnTo>
                      <a:pt x="15147" y="6291"/>
                    </a:lnTo>
                    <a:lnTo>
                      <a:pt x="16260" y="5178"/>
                    </a:lnTo>
                    <a:lnTo>
                      <a:pt x="17373" y="4065"/>
                    </a:lnTo>
                    <a:lnTo>
                      <a:pt x="18486" y="2952"/>
                    </a:lnTo>
                    <a:lnTo>
                      <a:pt x="19599" y="1840"/>
                    </a:lnTo>
                    <a:lnTo>
                      <a:pt x="20711" y="727"/>
                    </a:lnTo>
                    <a:lnTo>
                      <a:pt x="21237" y="217"/>
                    </a:lnTo>
                    <a:lnTo>
                      <a:pt x="212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9" name="Google Shape;1399;p38">
                <a:extLst>
                  <a:ext uri="{FF2B5EF4-FFF2-40B4-BE49-F238E27FC236}">
                    <a16:creationId xmlns:a16="http://schemas.microsoft.com/office/drawing/2014/main" id="{5B8FF48E-40A5-28A3-4455-2111AD4E636F}"/>
                  </a:ext>
                </a:extLst>
              </p:cNvPr>
              <p:cNvSpPr/>
              <p:nvPr/>
            </p:nvSpPr>
            <p:spPr>
              <a:xfrm>
                <a:off x="1287400" y="1322725"/>
                <a:ext cx="558750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22350" h="22350" extrusionOk="0">
                    <a:moveTo>
                      <a:pt x="22350" y="0"/>
                    </a:moveTo>
                    <a:lnTo>
                      <a:pt x="21562" y="789"/>
                    </a:lnTo>
                    <a:lnTo>
                      <a:pt x="20449" y="1902"/>
                    </a:lnTo>
                    <a:lnTo>
                      <a:pt x="19336" y="3014"/>
                    </a:lnTo>
                    <a:lnTo>
                      <a:pt x="18223" y="4127"/>
                    </a:lnTo>
                    <a:lnTo>
                      <a:pt x="17110" y="5240"/>
                    </a:lnTo>
                    <a:lnTo>
                      <a:pt x="15998" y="6353"/>
                    </a:lnTo>
                    <a:lnTo>
                      <a:pt x="14885" y="7466"/>
                    </a:lnTo>
                    <a:lnTo>
                      <a:pt x="13772" y="8578"/>
                    </a:lnTo>
                    <a:lnTo>
                      <a:pt x="12659" y="9691"/>
                    </a:lnTo>
                    <a:lnTo>
                      <a:pt x="10433" y="11917"/>
                    </a:lnTo>
                    <a:lnTo>
                      <a:pt x="9321" y="13030"/>
                    </a:lnTo>
                    <a:lnTo>
                      <a:pt x="8208" y="14143"/>
                    </a:lnTo>
                    <a:lnTo>
                      <a:pt x="7095" y="15255"/>
                    </a:lnTo>
                    <a:lnTo>
                      <a:pt x="5982" y="16368"/>
                    </a:lnTo>
                    <a:lnTo>
                      <a:pt x="4869" y="17481"/>
                    </a:lnTo>
                    <a:lnTo>
                      <a:pt x="3757" y="18594"/>
                    </a:lnTo>
                    <a:lnTo>
                      <a:pt x="2644" y="19707"/>
                    </a:lnTo>
                    <a:lnTo>
                      <a:pt x="835" y="21515"/>
                    </a:lnTo>
                    <a:lnTo>
                      <a:pt x="418" y="21932"/>
                    </a:lnTo>
                    <a:lnTo>
                      <a:pt x="1" y="22350"/>
                    </a:lnTo>
                    <a:lnTo>
                      <a:pt x="217" y="22350"/>
                    </a:lnTo>
                    <a:lnTo>
                      <a:pt x="681" y="21870"/>
                    </a:lnTo>
                    <a:lnTo>
                      <a:pt x="1794" y="20758"/>
                    </a:lnTo>
                    <a:lnTo>
                      <a:pt x="2907" y="19645"/>
                    </a:lnTo>
                    <a:lnTo>
                      <a:pt x="4019" y="18532"/>
                    </a:lnTo>
                    <a:lnTo>
                      <a:pt x="5132" y="17419"/>
                    </a:lnTo>
                    <a:lnTo>
                      <a:pt x="6245" y="16306"/>
                    </a:lnTo>
                    <a:lnTo>
                      <a:pt x="7358" y="15194"/>
                    </a:lnTo>
                    <a:lnTo>
                      <a:pt x="8471" y="14081"/>
                    </a:lnTo>
                    <a:lnTo>
                      <a:pt x="9583" y="12968"/>
                    </a:lnTo>
                    <a:lnTo>
                      <a:pt x="10696" y="11855"/>
                    </a:lnTo>
                    <a:lnTo>
                      <a:pt x="11809" y="10742"/>
                    </a:lnTo>
                    <a:lnTo>
                      <a:pt x="14035" y="8517"/>
                    </a:lnTo>
                    <a:lnTo>
                      <a:pt x="15148" y="7404"/>
                    </a:lnTo>
                    <a:lnTo>
                      <a:pt x="16260" y="6291"/>
                    </a:lnTo>
                    <a:lnTo>
                      <a:pt x="17373" y="5178"/>
                    </a:lnTo>
                    <a:lnTo>
                      <a:pt x="18486" y="4065"/>
                    </a:lnTo>
                    <a:lnTo>
                      <a:pt x="19599" y="2953"/>
                    </a:lnTo>
                    <a:lnTo>
                      <a:pt x="20712" y="1840"/>
                    </a:lnTo>
                    <a:lnTo>
                      <a:pt x="21824" y="727"/>
                    </a:lnTo>
                    <a:lnTo>
                      <a:pt x="22350" y="217"/>
                    </a:lnTo>
                    <a:lnTo>
                      <a:pt x="223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0" name="Google Shape;1400;p38">
                <a:extLst>
                  <a:ext uri="{FF2B5EF4-FFF2-40B4-BE49-F238E27FC236}">
                    <a16:creationId xmlns:a16="http://schemas.microsoft.com/office/drawing/2014/main" id="{7752F73E-96BF-ED2B-0F02-785A079E4D99}"/>
                  </a:ext>
                </a:extLst>
              </p:cNvPr>
              <p:cNvSpPr/>
              <p:nvPr/>
            </p:nvSpPr>
            <p:spPr>
              <a:xfrm>
                <a:off x="1259600" y="1304950"/>
                <a:ext cx="581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1" h="23061" extrusionOk="0">
                    <a:moveTo>
                      <a:pt x="23060" y="1"/>
                    </a:move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5" y="3725"/>
                    </a:lnTo>
                    <a:lnTo>
                      <a:pt x="18222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8" y="10402"/>
                    </a:lnTo>
                    <a:lnTo>
                      <a:pt x="11545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4" y="15966"/>
                    </a:lnTo>
                    <a:lnTo>
                      <a:pt x="5981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7" y="22643"/>
                    </a:lnTo>
                    <a:lnTo>
                      <a:pt x="0" y="23061"/>
                    </a:lnTo>
                    <a:lnTo>
                      <a:pt x="216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699" y="18563"/>
                    </a:lnTo>
                    <a:lnTo>
                      <a:pt x="5131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5" y="12566"/>
                    </a:lnTo>
                    <a:lnTo>
                      <a:pt x="11808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2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6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1" name="Google Shape;1401;p38">
                <a:extLst>
                  <a:ext uri="{FF2B5EF4-FFF2-40B4-BE49-F238E27FC236}">
                    <a16:creationId xmlns:a16="http://schemas.microsoft.com/office/drawing/2014/main" id="{25A055F1-62D5-D043-0DA4-0F292173B05F}"/>
                  </a:ext>
                </a:extLst>
              </p:cNvPr>
              <p:cNvSpPr/>
              <p:nvPr/>
            </p:nvSpPr>
            <p:spPr>
              <a:xfrm>
                <a:off x="123177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5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2658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4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060" y="20000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8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" name="Google Shape;1402;p38">
                <a:extLst>
                  <a:ext uri="{FF2B5EF4-FFF2-40B4-BE49-F238E27FC236}">
                    <a16:creationId xmlns:a16="http://schemas.microsoft.com/office/drawing/2014/main" id="{F4763D4A-AFE8-44AC-230D-6B5E93F0B243}"/>
                  </a:ext>
                </a:extLst>
              </p:cNvPr>
              <p:cNvSpPr/>
              <p:nvPr/>
            </p:nvSpPr>
            <p:spPr>
              <a:xfrm>
                <a:off x="120395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" name="Google Shape;1403;p38">
                <a:extLst>
                  <a:ext uri="{FF2B5EF4-FFF2-40B4-BE49-F238E27FC236}">
                    <a16:creationId xmlns:a16="http://schemas.microsoft.com/office/drawing/2014/main" id="{5114CC8D-D110-3EC7-7921-06D4B78921DF}"/>
                  </a:ext>
                </a:extLst>
              </p:cNvPr>
              <p:cNvSpPr/>
              <p:nvPr/>
            </p:nvSpPr>
            <p:spPr>
              <a:xfrm>
                <a:off x="117612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4884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286" y="17775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8486" y="4776"/>
                    </a:lnTo>
                    <a:lnTo>
                      <a:pt x="19599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Google Shape;1404;p38">
                <a:extLst>
                  <a:ext uri="{FF2B5EF4-FFF2-40B4-BE49-F238E27FC236}">
                    <a16:creationId xmlns:a16="http://schemas.microsoft.com/office/drawing/2014/main" id="{6BEAE268-6B04-1689-0402-7F521D8055AC}"/>
                  </a:ext>
                </a:extLst>
              </p:cNvPr>
              <p:cNvSpPr/>
              <p:nvPr/>
            </p:nvSpPr>
            <p:spPr>
              <a:xfrm>
                <a:off x="112047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5" y="387"/>
                    </a:lnTo>
                    <a:lnTo>
                      <a:pt x="21562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7110" y="5951"/>
                    </a:lnTo>
                    <a:lnTo>
                      <a:pt x="15998" y="7064"/>
                    </a:lnTo>
                    <a:lnTo>
                      <a:pt x="14885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4" y="12628"/>
                    </a:lnTo>
                    <a:lnTo>
                      <a:pt x="9321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70" y="18192"/>
                    </a:lnTo>
                    <a:lnTo>
                      <a:pt x="3757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248" y="23014"/>
                    </a:lnTo>
                    <a:lnTo>
                      <a:pt x="681" y="22581"/>
                    </a:lnTo>
                    <a:lnTo>
                      <a:pt x="1794" y="21469"/>
                    </a:lnTo>
                    <a:lnTo>
                      <a:pt x="2907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8471" y="14792"/>
                    </a:lnTo>
                    <a:lnTo>
                      <a:pt x="9584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5" y="9228"/>
                    </a:lnTo>
                    <a:lnTo>
                      <a:pt x="15148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20712" y="2551"/>
                    </a:lnTo>
                    <a:lnTo>
                      <a:pt x="21825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5" name="Google Shape;1405;p38">
                <a:extLst>
                  <a:ext uri="{FF2B5EF4-FFF2-40B4-BE49-F238E27FC236}">
                    <a16:creationId xmlns:a16="http://schemas.microsoft.com/office/drawing/2014/main" id="{453E0ECE-C36E-27B7-CE6C-85FE5A4F6DBF}"/>
                  </a:ext>
                </a:extLst>
              </p:cNvPr>
              <p:cNvSpPr/>
              <p:nvPr/>
            </p:nvSpPr>
            <p:spPr>
              <a:xfrm>
                <a:off x="109267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5" y="3725"/>
                    </a:lnTo>
                    <a:lnTo>
                      <a:pt x="18222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8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8207" y="14854"/>
                    </a:lnTo>
                    <a:lnTo>
                      <a:pt x="7094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7" y="22643"/>
                    </a:lnTo>
                    <a:lnTo>
                      <a:pt x="0" y="23061"/>
                    </a:lnTo>
                    <a:lnTo>
                      <a:pt x="216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1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1808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2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6" name="Google Shape;1406;p38">
                <a:extLst>
                  <a:ext uri="{FF2B5EF4-FFF2-40B4-BE49-F238E27FC236}">
                    <a16:creationId xmlns:a16="http://schemas.microsoft.com/office/drawing/2014/main" id="{99B91ECD-E4A6-AFF6-8796-9720D09C5A37}"/>
                  </a:ext>
                </a:extLst>
              </p:cNvPr>
              <p:cNvSpPr/>
              <p:nvPr/>
            </p:nvSpPr>
            <p:spPr>
              <a:xfrm>
                <a:off x="106485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19335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0" y="22581"/>
                    </a:lnTo>
                    <a:lnTo>
                      <a:pt x="2473" y="2078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" name="Google Shape;1407;p38">
                <a:extLst>
                  <a:ext uri="{FF2B5EF4-FFF2-40B4-BE49-F238E27FC236}">
                    <a16:creationId xmlns:a16="http://schemas.microsoft.com/office/drawing/2014/main" id="{57A962CF-6222-6A54-2ECB-13B7F834E167}"/>
                  </a:ext>
                </a:extLst>
              </p:cNvPr>
              <p:cNvSpPr/>
              <p:nvPr/>
            </p:nvSpPr>
            <p:spPr>
              <a:xfrm>
                <a:off x="103702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835" y="22226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8" name="Google Shape;1408;p38">
                <a:extLst>
                  <a:ext uri="{FF2B5EF4-FFF2-40B4-BE49-F238E27FC236}">
                    <a16:creationId xmlns:a16="http://schemas.microsoft.com/office/drawing/2014/main" id="{B7DE34AE-1F7E-4F65-99E4-44550A5BC4B0}"/>
                  </a:ext>
                </a:extLst>
              </p:cNvPr>
              <p:cNvSpPr/>
              <p:nvPr/>
            </p:nvSpPr>
            <p:spPr>
              <a:xfrm>
                <a:off x="100920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1561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5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1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4" y="21469"/>
                    </a:lnTo>
                    <a:lnTo>
                      <a:pt x="2906" y="20356"/>
                    </a:lnTo>
                    <a:lnTo>
                      <a:pt x="4699" y="1856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5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9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9" name="Google Shape;1409;p38">
                <a:extLst>
                  <a:ext uri="{FF2B5EF4-FFF2-40B4-BE49-F238E27FC236}">
                    <a16:creationId xmlns:a16="http://schemas.microsoft.com/office/drawing/2014/main" id="{B3F5211E-2842-95D3-B895-77CDB685F254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480" y="1"/>
                    </a:moveTo>
                    <a:lnTo>
                      <a:pt x="109" y="387"/>
                    </a:lnTo>
                    <a:lnTo>
                      <a:pt x="1" y="495"/>
                    </a:lnTo>
                    <a:lnTo>
                      <a:pt x="1" y="696"/>
                    </a:lnTo>
                    <a:lnTo>
                      <a:pt x="372" y="325"/>
                    </a:lnTo>
                    <a:lnTo>
                      <a:pt x="6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0" name="Google Shape;1410;p38">
                <a:extLst>
                  <a:ext uri="{FF2B5EF4-FFF2-40B4-BE49-F238E27FC236}">
                    <a16:creationId xmlns:a16="http://schemas.microsoft.com/office/drawing/2014/main" id="{07BD0ED0-B40F-7DE1-BF46-1D55916C1202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52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809" extrusionOk="0">
                    <a:moveTo>
                      <a:pt x="1593" y="1"/>
                    </a:moveTo>
                    <a:lnTo>
                      <a:pt x="1222" y="387"/>
                    </a:lnTo>
                    <a:lnTo>
                      <a:pt x="109" y="1500"/>
                    </a:lnTo>
                    <a:lnTo>
                      <a:pt x="1" y="1608"/>
                    </a:lnTo>
                    <a:lnTo>
                      <a:pt x="1" y="1809"/>
                    </a:lnTo>
                    <a:lnTo>
                      <a:pt x="372" y="1438"/>
                    </a:lnTo>
                    <a:lnTo>
                      <a:pt x="1485" y="325"/>
                    </a:lnTo>
                    <a:lnTo>
                      <a:pt x="18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1" name="Google Shape;1411;p38">
                <a:extLst>
                  <a:ext uri="{FF2B5EF4-FFF2-40B4-BE49-F238E27FC236}">
                    <a16:creationId xmlns:a16="http://schemas.microsoft.com/office/drawing/2014/main" id="{ED339EB6-9810-C20A-15D7-40FABE926EAA}"/>
                  </a:ext>
                </a:extLst>
              </p:cNvPr>
              <p:cNvSpPr/>
              <p:nvPr/>
            </p:nvSpPr>
            <p:spPr>
              <a:xfrm>
                <a:off x="989100" y="1304950"/>
                <a:ext cx="73075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2706" y="1"/>
                    </a:moveTo>
                    <a:lnTo>
                      <a:pt x="2335" y="387"/>
                    </a:lnTo>
                    <a:lnTo>
                      <a:pt x="1222" y="1500"/>
                    </a:lnTo>
                    <a:lnTo>
                      <a:pt x="109" y="2613"/>
                    </a:lnTo>
                    <a:lnTo>
                      <a:pt x="1" y="2721"/>
                    </a:lnTo>
                    <a:lnTo>
                      <a:pt x="1" y="2922"/>
                    </a:lnTo>
                    <a:lnTo>
                      <a:pt x="372" y="2551"/>
                    </a:lnTo>
                    <a:lnTo>
                      <a:pt x="1485" y="1438"/>
                    </a:lnTo>
                    <a:lnTo>
                      <a:pt x="2598" y="325"/>
                    </a:lnTo>
                    <a:lnTo>
                      <a:pt x="292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2" name="Google Shape;1412;p38">
                <a:extLst>
                  <a:ext uri="{FF2B5EF4-FFF2-40B4-BE49-F238E27FC236}">
                    <a16:creationId xmlns:a16="http://schemas.microsoft.com/office/drawing/2014/main" id="{177CCC85-2708-EFDE-7403-C5B4FEF8199A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00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4035" extrusionOk="0">
                    <a:moveTo>
                      <a:pt x="3819" y="1"/>
                    </a:moveTo>
                    <a:lnTo>
                      <a:pt x="2335" y="1500"/>
                    </a:lnTo>
                    <a:lnTo>
                      <a:pt x="1222" y="2613"/>
                    </a:lnTo>
                    <a:lnTo>
                      <a:pt x="109" y="3725"/>
                    </a:lnTo>
                    <a:lnTo>
                      <a:pt x="1" y="3834"/>
                    </a:lnTo>
                    <a:lnTo>
                      <a:pt x="1" y="4034"/>
                    </a:lnTo>
                    <a:lnTo>
                      <a:pt x="372" y="3664"/>
                    </a:lnTo>
                    <a:lnTo>
                      <a:pt x="1485" y="2551"/>
                    </a:lnTo>
                    <a:lnTo>
                      <a:pt x="2598" y="1438"/>
                    </a:lnTo>
                    <a:lnTo>
                      <a:pt x="3710" y="325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3" name="Google Shape;1413;p38">
                <a:extLst>
                  <a:ext uri="{FF2B5EF4-FFF2-40B4-BE49-F238E27FC236}">
                    <a16:creationId xmlns:a16="http://schemas.microsoft.com/office/drawing/2014/main" id="{3A2277B7-4FCC-7710-FE82-BE60D0A56B63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28700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148" extrusionOk="0">
                    <a:moveTo>
                      <a:pt x="4931" y="1"/>
                    </a:moveTo>
                    <a:lnTo>
                      <a:pt x="4560" y="387"/>
                    </a:lnTo>
                    <a:lnTo>
                      <a:pt x="3448" y="1500"/>
                    </a:lnTo>
                    <a:lnTo>
                      <a:pt x="2335" y="2613"/>
                    </a:lnTo>
                    <a:lnTo>
                      <a:pt x="1222" y="3725"/>
                    </a:lnTo>
                    <a:lnTo>
                      <a:pt x="109" y="4838"/>
                    </a:lnTo>
                    <a:lnTo>
                      <a:pt x="1" y="4946"/>
                    </a:lnTo>
                    <a:lnTo>
                      <a:pt x="1" y="5147"/>
                    </a:lnTo>
                    <a:lnTo>
                      <a:pt x="372" y="4776"/>
                    </a:lnTo>
                    <a:lnTo>
                      <a:pt x="1485" y="3664"/>
                    </a:lnTo>
                    <a:lnTo>
                      <a:pt x="2598" y="2551"/>
                    </a:lnTo>
                    <a:lnTo>
                      <a:pt x="3710" y="1438"/>
                    </a:lnTo>
                    <a:lnTo>
                      <a:pt x="51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4" name="Google Shape;1414;p38">
                <a:extLst>
                  <a:ext uri="{FF2B5EF4-FFF2-40B4-BE49-F238E27FC236}">
                    <a16:creationId xmlns:a16="http://schemas.microsoft.com/office/drawing/2014/main" id="{6B99EA8B-0C56-9517-825C-ADBF74570753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56525" cy="156525"/>
              </a:xfrm>
              <a:custGeom>
                <a:avLst/>
                <a:gdLst/>
                <a:ahLst/>
                <a:cxnLst/>
                <a:rect l="l" t="t" r="r" b="b"/>
                <a:pathLst>
                  <a:path w="6261" h="6261" extrusionOk="0">
                    <a:moveTo>
                      <a:pt x="6044" y="1"/>
                    </a:moveTo>
                    <a:lnTo>
                      <a:pt x="5673" y="387"/>
                    </a:lnTo>
                    <a:lnTo>
                      <a:pt x="4560" y="1500"/>
                    </a:lnTo>
                    <a:lnTo>
                      <a:pt x="2335" y="3725"/>
                    </a:lnTo>
                    <a:lnTo>
                      <a:pt x="1222" y="4838"/>
                    </a:lnTo>
                    <a:lnTo>
                      <a:pt x="109" y="5951"/>
                    </a:lnTo>
                    <a:lnTo>
                      <a:pt x="1" y="6059"/>
                    </a:lnTo>
                    <a:lnTo>
                      <a:pt x="1" y="6260"/>
                    </a:lnTo>
                    <a:lnTo>
                      <a:pt x="372" y="5889"/>
                    </a:lnTo>
                    <a:lnTo>
                      <a:pt x="1485" y="4776"/>
                    </a:lnTo>
                    <a:lnTo>
                      <a:pt x="2598" y="3664"/>
                    </a:lnTo>
                    <a:lnTo>
                      <a:pt x="3710" y="2551"/>
                    </a:lnTo>
                    <a:lnTo>
                      <a:pt x="4823" y="1438"/>
                    </a:lnTo>
                    <a:lnTo>
                      <a:pt x="5936" y="325"/>
                    </a:lnTo>
                    <a:lnTo>
                      <a:pt x="6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5" name="Google Shape;1415;p38">
                <a:extLst>
                  <a:ext uri="{FF2B5EF4-FFF2-40B4-BE49-F238E27FC236}">
                    <a16:creationId xmlns:a16="http://schemas.microsoft.com/office/drawing/2014/main" id="{688F30E6-A29A-0D79-00D5-7DC94895F461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8435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7373" extrusionOk="0">
                    <a:moveTo>
                      <a:pt x="7157" y="1"/>
                    </a:moveTo>
                    <a:lnTo>
                      <a:pt x="6786" y="387"/>
                    </a:lnTo>
                    <a:lnTo>
                      <a:pt x="5673" y="1500"/>
                    </a:lnTo>
                    <a:lnTo>
                      <a:pt x="4560" y="2613"/>
                    </a:lnTo>
                    <a:lnTo>
                      <a:pt x="3448" y="3725"/>
                    </a:lnTo>
                    <a:lnTo>
                      <a:pt x="2335" y="4838"/>
                    </a:lnTo>
                    <a:lnTo>
                      <a:pt x="1222" y="5951"/>
                    </a:lnTo>
                    <a:lnTo>
                      <a:pt x="109" y="7064"/>
                    </a:lnTo>
                    <a:lnTo>
                      <a:pt x="1" y="7172"/>
                    </a:lnTo>
                    <a:lnTo>
                      <a:pt x="1" y="7373"/>
                    </a:lnTo>
                    <a:lnTo>
                      <a:pt x="372" y="7002"/>
                    </a:lnTo>
                    <a:lnTo>
                      <a:pt x="1485" y="5889"/>
                    </a:lnTo>
                    <a:lnTo>
                      <a:pt x="2598" y="4776"/>
                    </a:lnTo>
                    <a:lnTo>
                      <a:pt x="3710" y="3664"/>
                    </a:lnTo>
                    <a:lnTo>
                      <a:pt x="4823" y="2551"/>
                    </a:lnTo>
                    <a:lnTo>
                      <a:pt x="5936" y="1438"/>
                    </a:lnTo>
                    <a:lnTo>
                      <a:pt x="7049" y="325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6" name="Google Shape;1416;p38">
                <a:extLst>
                  <a:ext uri="{FF2B5EF4-FFF2-40B4-BE49-F238E27FC236}">
                    <a16:creationId xmlns:a16="http://schemas.microsoft.com/office/drawing/2014/main" id="{CE60CF35-6172-CCBC-6524-6B2C75BF1B41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12175" cy="212150"/>
              </a:xfrm>
              <a:custGeom>
                <a:avLst/>
                <a:gdLst/>
                <a:ahLst/>
                <a:cxnLst/>
                <a:rect l="l" t="t" r="r" b="b"/>
                <a:pathLst>
                  <a:path w="8487" h="8486" extrusionOk="0">
                    <a:moveTo>
                      <a:pt x="8270" y="1"/>
                    </a:moveTo>
                    <a:lnTo>
                      <a:pt x="7899" y="387"/>
                    </a:lnTo>
                    <a:lnTo>
                      <a:pt x="6786" y="1500"/>
                    </a:lnTo>
                    <a:lnTo>
                      <a:pt x="5673" y="2613"/>
                    </a:lnTo>
                    <a:lnTo>
                      <a:pt x="4560" y="3725"/>
                    </a:lnTo>
                    <a:lnTo>
                      <a:pt x="2335" y="5951"/>
                    </a:lnTo>
                    <a:lnTo>
                      <a:pt x="1222" y="7064"/>
                    </a:lnTo>
                    <a:lnTo>
                      <a:pt x="109" y="8177"/>
                    </a:lnTo>
                    <a:lnTo>
                      <a:pt x="1" y="8285"/>
                    </a:lnTo>
                    <a:lnTo>
                      <a:pt x="1" y="8486"/>
                    </a:lnTo>
                    <a:lnTo>
                      <a:pt x="372" y="8115"/>
                    </a:lnTo>
                    <a:lnTo>
                      <a:pt x="1485" y="7002"/>
                    </a:lnTo>
                    <a:lnTo>
                      <a:pt x="2598" y="5889"/>
                    </a:lnTo>
                    <a:lnTo>
                      <a:pt x="3710" y="4776"/>
                    </a:lnTo>
                    <a:lnTo>
                      <a:pt x="5936" y="2551"/>
                    </a:lnTo>
                    <a:lnTo>
                      <a:pt x="7049" y="1438"/>
                    </a:lnTo>
                    <a:lnTo>
                      <a:pt x="8162" y="325"/>
                    </a:lnTo>
                    <a:lnTo>
                      <a:pt x="84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7" name="Google Shape;1417;p38">
                <a:extLst>
                  <a:ext uri="{FF2B5EF4-FFF2-40B4-BE49-F238E27FC236}">
                    <a16:creationId xmlns:a16="http://schemas.microsoft.com/office/drawing/2014/main" id="{7D550EC6-AA0F-1164-96C0-ABE0552C3DEB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40000" cy="23997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9599" extrusionOk="0">
                    <a:moveTo>
                      <a:pt x="9383" y="1"/>
                    </a:moveTo>
                    <a:lnTo>
                      <a:pt x="9012" y="387"/>
                    </a:lnTo>
                    <a:lnTo>
                      <a:pt x="7899" y="1500"/>
                    </a:lnTo>
                    <a:lnTo>
                      <a:pt x="6786" y="2613"/>
                    </a:lnTo>
                    <a:lnTo>
                      <a:pt x="5673" y="3725"/>
                    </a:lnTo>
                    <a:lnTo>
                      <a:pt x="4560" y="4838"/>
                    </a:lnTo>
                    <a:lnTo>
                      <a:pt x="3448" y="5951"/>
                    </a:lnTo>
                    <a:lnTo>
                      <a:pt x="2335" y="7064"/>
                    </a:lnTo>
                    <a:lnTo>
                      <a:pt x="1222" y="8177"/>
                    </a:lnTo>
                    <a:lnTo>
                      <a:pt x="109" y="9289"/>
                    </a:lnTo>
                    <a:lnTo>
                      <a:pt x="1" y="9398"/>
                    </a:lnTo>
                    <a:lnTo>
                      <a:pt x="1" y="9599"/>
                    </a:lnTo>
                    <a:lnTo>
                      <a:pt x="372" y="9228"/>
                    </a:lnTo>
                    <a:lnTo>
                      <a:pt x="1485" y="8115"/>
                    </a:lnTo>
                    <a:lnTo>
                      <a:pt x="2598" y="7002"/>
                    </a:lnTo>
                    <a:lnTo>
                      <a:pt x="3710" y="5889"/>
                    </a:lnTo>
                    <a:lnTo>
                      <a:pt x="4823" y="4776"/>
                    </a:lnTo>
                    <a:lnTo>
                      <a:pt x="5936" y="3664"/>
                    </a:lnTo>
                    <a:lnTo>
                      <a:pt x="7049" y="2551"/>
                    </a:lnTo>
                    <a:lnTo>
                      <a:pt x="8162" y="1438"/>
                    </a:lnTo>
                    <a:lnTo>
                      <a:pt x="9274" y="325"/>
                    </a:lnTo>
                    <a:lnTo>
                      <a:pt x="959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8" name="Google Shape;1418;p38">
                <a:extLst>
                  <a:ext uri="{FF2B5EF4-FFF2-40B4-BE49-F238E27FC236}">
                    <a16:creationId xmlns:a16="http://schemas.microsoft.com/office/drawing/2014/main" id="{54BA84DA-2126-EF49-577E-CE9F048B95CA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67800" cy="267800"/>
              </a:xfrm>
              <a:custGeom>
                <a:avLst/>
                <a:gdLst/>
                <a:ahLst/>
                <a:cxnLst/>
                <a:rect l="l" t="t" r="r" b="b"/>
                <a:pathLst>
                  <a:path w="10712" h="10712" extrusionOk="0">
                    <a:moveTo>
                      <a:pt x="10495" y="1"/>
                    </a:moveTo>
                    <a:lnTo>
                      <a:pt x="10125" y="387"/>
                    </a:lnTo>
                    <a:lnTo>
                      <a:pt x="9012" y="1500"/>
                    </a:lnTo>
                    <a:lnTo>
                      <a:pt x="7899" y="2613"/>
                    </a:lnTo>
                    <a:lnTo>
                      <a:pt x="6786" y="3725"/>
                    </a:lnTo>
                    <a:lnTo>
                      <a:pt x="5673" y="4838"/>
                    </a:lnTo>
                    <a:lnTo>
                      <a:pt x="4560" y="5951"/>
                    </a:lnTo>
                    <a:lnTo>
                      <a:pt x="2335" y="8177"/>
                    </a:lnTo>
                    <a:lnTo>
                      <a:pt x="1222" y="9289"/>
                    </a:lnTo>
                    <a:lnTo>
                      <a:pt x="109" y="10402"/>
                    </a:lnTo>
                    <a:lnTo>
                      <a:pt x="1" y="10510"/>
                    </a:lnTo>
                    <a:lnTo>
                      <a:pt x="1" y="10711"/>
                    </a:lnTo>
                    <a:lnTo>
                      <a:pt x="372" y="10340"/>
                    </a:lnTo>
                    <a:lnTo>
                      <a:pt x="1485" y="9228"/>
                    </a:lnTo>
                    <a:lnTo>
                      <a:pt x="2598" y="8115"/>
                    </a:lnTo>
                    <a:lnTo>
                      <a:pt x="3710" y="7002"/>
                    </a:lnTo>
                    <a:lnTo>
                      <a:pt x="5936" y="4776"/>
                    </a:lnTo>
                    <a:lnTo>
                      <a:pt x="7049" y="3664"/>
                    </a:lnTo>
                    <a:lnTo>
                      <a:pt x="8162" y="2551"/>
                    </a:lnTo>
                    <a:lnTo>
                      <a:pt x="9274" y="1438"/>
                    </a:lnTo>
                    <a:lnTo>
                      <a:pt x="10387" y="325"/>
                    </a:lnTo>
                    <a:lnTo>
                      <a:pt x="107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9" name="Google Shape;1419;p38">
                <a:extLst>
                  <a:ext uri="{FF2B5EF4-FFF2-40B4-BE49-F238E27FC236}">
                    <a16:creationId xmlns:a16="http://schemas.microsoft.com/office/drawing/2014/main" id="{3C56FCB2-E96D-93D0-5603-F0EDCA51B222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95625" cy="2956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11825" extrusionOk="0">
                    <a:moveTo>
                      <a:pt x="11608" y="1"/>
                    </a:moveTo>
                    <a:lnTo>
                      <a:pt x="11237" y="387"/>
                    </a:lnTo>
                    <a:lnTo>
                      <a:pt x="10125" y="1500"/>
                    </a:lnTo>
                    <a:lnTo>
                      <a:pt x="9012" y="2613"/>
                    </a:lnTo>
                    <a:lnTo>
                      <a:pt x="7899" y="3725"/>
                    </a:lnTo>
                    <a:lnTo>
                      <a:pt x="6786" y="4838"/>
                    </a:lnTo>
                    <a:lnTo>
                      <a:pt x="5673" y="5951"/>
                    </a:lnTo>
                    <a:lnTo>
                      <a:pt x="4560" y="7064"/>
                    </a:lnTo>
                    <a:lnTo>
                      <a:pt x="3448" y="8177"/>
                    </a:lnTo>
                    <a:lnTo>
                      <a:pt x="2335" y="9289"/>
                    </a:lnTo>
                    <a:lnTo>
                      <a:pt x="1222" y="10402"/>
                    </a:lnTo>
                    <a:lnTo>
                      <a:pt x="109" y="11515"/>
                    </a:lnTo>
                    <a:lnTo>
                      <a:pt x="1" y="11623"/>
                    </a:lnTo>
                    <a:lnTo>
                      <a:pt x="1" y="11824"/>
                    </a:lnTo>
                    <a:lnTo>
                      <a:pt x="372" y="11453"/>
                    </a:lnTo>
                    <a:lnTo>
                      <a:pt x="1485" y="10340"/>
                    </a:lnTo>
                    <a:lnTo>
                      <a:pt x="2598" y="9228"/>
                    </a:lnTo>
                    <a:lnTo>
                      <a:pt x="3710" y="8115"/>
                    </a:lnTo>
                    <a:lnTo>
                      <a:pt x="4823" y="7002"/>
                    </a:lnTo>
                    <a:lnTo>
                      <a:pt x="5936" y="5889"/>
                    </a:lnTo>
                    <a:lnTo>
                      <a:pt x="7049" y="4776"/>
                    </a:lnTo>
                    <a:lnTo>
                      <a:pt x="8162" y="3664"/>
                    </a:lnTo>
                    <a:lnTo>
                      <a:pt x="9274" y="2551"/>
                    </a:lnTo>
                    <a:lnTo>
                      <a:pt x="10387" y="1438"/>
                    </a:lnTo>
                    <a:lnTo>
                      <a:pt x="11500" y="325"/>
                    </a:ln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0" name="Google Shape;1420;p38">
                <a:extLst>
                  <a:ext uri="{FF2B5EF4-FFF2-40B4-BE49-F238E27FC236}">
                    <a16:creationId xmlns:a16="http://schemas.microsoft.com/office/drawing/2014/main" id="{0BC2897D-5628-BA2D-9A4E-CD560906583B}"/>
                  </a:ext>
                </a:extLst>
              </p:cNvPr>
              <p:cNvSpPr/>
              <p:nvPr/>
            </p:nvSpPr>
            <p:spPr>
              <a:xfrm>
                <a:off x="989100" y="1304950"/>
                <a:ext cx="323450" cy="323450"/>
              </a:xfrm>
              <a:custGeom>
                <a:avLst/>
                <a:gdLst/>
                <a:ahLst/>
                <a:cxnLst/>
                <a:rect l="l" t="t" r="r" b="b"/>
                <a:pathLst>
                  <a:path w="12938" h="12938" extrusionOk="0">
                    <a:moveTo>
                      <a:pt x="12721" y="1"/>
                    </a:moveTo>
                    <a:lnTo>
                      <a:pt x="12350" y="387"/>
                    </a:lnTo>
                    <a:lnTo>
                      <a:pt x="11237" y="1500"/>
                    </a:lnTo>
                    <a:lnTo>
                      <a:pt x="10125" y="2613"/>
                    </a:lnTo>
                    <a:lnTo>
                      <a:pt x="9012" y="3725"/>
                    </a:lnTo>
                    <a:lnTo>
                      <a:pt x="7899" y="4838"/>
                    </a:lnTo>
                    <a:lnTo>
                      <a:pt x="6786" y="5951"/>
                    </a:lnTo>
                    <a:lnTo>
                      <a:pt x="5673" y="7064"/>
                    </a:lnTo>
                    <a:lnTo>
                      <a:pt x="4560" y="8177"/>
                    </a:lnTo>
                    <a:lnTo>
                      <a:pt x="2335" y="10402"/>
                    </a:lnTo>
                    <a:lnTo>
                      <a:pt x="1222" y="11515"/>
                    </a:lnTo>
                    <a:lnTo>
                      <a:pt x="109" y="12628"/>
                    </a:lnTo>
                    <a:lnTo>
                      <a:pt x="1" y="12736"/>
                    </a:lnTo>
                    <a:lnTo>
                      <a:pt x="1" y="12937"/>
                    </a:lnTo>
                    <a:lnTo>
                      <a:pt x="372" y="12566"/>
                    </a:lnTo>
                    <a:lnTo>
                      <a:pt x="1485" y="11453"/>
                    </a:lnTo>
                    <a:lnTo>
                      <a:pt x="2598" y="10340"/>
                    </a:lnTo>
                    <a:lnTo>
                      <a:pt x="3710" y="9228"/>
                    </a:lnTo>
                    <a:lnTo>
                      <a:pt x="5936" y="7002"/>
                    </a:lnTo>
                    <a:lnTo>
                      <a:pt x="7049" y="5889"/>
                    </a:lnTo>
                    <a:lnTo>
                      <a:pt x="8162" y="4776"/>
                    </a:lnTo>
                    <a:lnTo>
                      <a:pt x="9274" y="3664"/>
                    </a:lnTo>
                    <a:lnTo>
                      <a:pt x="10387" y="2551"/>
                    </a:lnTo>
                    <a:lnTo>
                      <a:pt x="11500" y="1438"/>
                    </a:lnTo>
                    <a:lnTo>
                      <a:pt x="12613" y="325"/>
                    </a:lnTo>
                    <a:lnTo>
                      <a:pt x="129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1" name="Google Shape;1421;p38">
                <a:extLst>
                  <a:ext uri="{FF2B5EF4-FFF2-40B4-BE49-F238E27FC236}">
                    <a16:creationId xmlns:a16="http://schemas.microsoft.com/office/drawing/2014/main" id="{148C5891-442A-9BE5-7F53-C86272999B1B}"/>
                  </a:ext>
                </a:extLst>
              </p:cNvPr>
              <p:cNvSpPr/>
              <p:nvPr/>
            </p:nvSpPr>
            <p:spPr>
              <a:xfrm>
                <a:off x="989100" y="1304950"/>
                <a:ext cx="351275" cy="351250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4050" extrusionOk="0">
                    <a:moveTo>
                      <a:pt x="13834" y="1"/>
                    </a:moveTo>
                    <a:lnTo>
                      <a:pt x="12350" y="1500"/>
                    </a:lnTo>
                    <a:lnTo>
                      <a:pt x="11237" y="2613"/>
                    </a:lnTo>
                    <a:lnTo>
                      <a:pt x="10125" y="3725"/>
                    </a:lnTo>
                    <a:lnTo>
                      <a:pt x="9012" y="4838"/>
                    </a:lnTo>
                    <a:lnTo>
                      <a:pt x="7899" y="5951"/>
                    </a:lnTo>
                    <a:lnTo>
                      <a:pt x="6786" y="7064"/>
                    </a:lnTo>
                    <a:lnTo>
                      <a:pt x="5673" y="8177"/>
                    </a:lnTo>
                    <a:lnTo>
                      <a:pt x="4560" y="9289"/>
                    </a:lnTo>
                    <a:lnTo>
                      <a:pt x="3448" y="10402"/>
                    </a:lnTo>
                    <a:lnTo>
                      <a:pt x="2335" y="11515"/>
                    </a:lnTo>
                    <a:lnTo>
                      <a:pt x="1222" y="12628"/>
                    </a:lnTo>
                    <a:lnTo>
                      <a:pt x="109" y="13741"/>
                    </a:lnTo>
                    <a:lnTo>
                      <a:pt x="1" y="13849"/>
                    </a:lnTo>
                    <a:lnTo>
                      <a:pt x="1" y="14050"/>
                    </a:lnTo>
                    <a:lnTo>
                      <a:pt x="372" y="13679"/>
                    </a:lnTo>
                    <a:lnTo>
                      <a:pt x="1485" y="12566"/>
                    </a:lnTo>
                    <a:lnTo>
                      <a:pt x="2598" y="11453"/>
                    </a:lnTo>
                    <a:lnTo>
                      <a:pt x="3710" y="10340"/>
                    </a:lnTo>
                    <a:lnTo>
                      <a:pt x="4823" y="9228"/>
                    </a:lnTo>
                    <a:lnTo>
                      <a:pt x="5936" y="8115"/>
                    </a:lnTo>
                    <a:lnTo>
                      <a:pt x="7049" y="7002"/>
                    </a:lnTo>
                    <a:lnTo>
                      <a:pt x="8162" y="5889"/>
                    </a:lnTo>
                    <a:lnTo>
                      <a:pt x="9274" y="4776"/>
                    </a:lnTo>
                    <a:lnTo>
                      <a:pt x="10387" y="3664"/>
                    </a:lnTo>
                    <a:lnTo>
                      <a:pt x="11500" y="2551"/>
                    </a:lnTo>
                    <a:lnTo>
                      <a:pt x="12613" y="1438"/>
                    </a:lnTo>
                    <a:lnTo>
                      <a:pt x="13726" y="325"/>
                    </a:lnTo>
                    <a:lnTo>
                      <a:pt x="140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2" name="Google Shape;1422;p38">
                <a:extLst>
                  <a:ext uri="{FF2B5EF4-FFF2-40B4-BE49-F238E27FC236}">
                    <a16:creationId xmlns:a16="http://schemas.microsoft.com/office/drawing/2014/main" id="{A530C4BA-EB2B-59C3-6F9F-AE3581F4C5C0}"/>
                  </a:ext>
                </a:extLst>
              </p:cNvPr>
              <p:cNvSpPr/>
              <p:nvPr/>
            </p:nvSpPr>
            <p:spPr>
              <a:xfrm>
                <a:off x="989100" y="1304950"/>
                <a:ext cx="379100" cy="379075"/>
              </a:xfrm>
              <a:custGeom>
                <a:avLst/>
                <a:gdLst/>
                <a:ahLst/>
                <a:cxnLst/>
                <a:rect l="l" t="t" r="r" b="b"/>
                <a:pathLst>
                  <a:path w="15164" h="15163" extrusionOk="0">
                    <a:moveTo>
                      <a:pt x="14947" y="1"/>
                    </a:moveTo>
                    <a:lnTo>
                      <a:pt x="14576" y="387"/>
                    </a:lnTo>
                    <a:lnTo>
                      <a:pt x="13463" y="1500"/>
                    </a:lnTo>
                    <a:lnTo>
                      <a:pt x="12350" y="2613"/>
                    </a:lnTo>
                    <a:lnTo>
                      <a:pt x="11237" y="3725"/>
                    </a:lnTo>
                    <a:lnTo>
                      <a:pt x="10125" y="4838"/>
                    </a:lnTo>
                    <a:lnTo>
                      <a:pt x="9012" y="5951"/>
                    </a:lnTo>
                    <a:lnTo>
                      <a:pt x="7899" y="7064"/>
                    </a:lnTo>
                    <a:lnTo>
                      <a:pt x="6786" y="8177"/>
                    </a:lnTo>
                    <a:lnTo>
                      <a:pt x="5673" y="9289"/>
                    </a:lnTo>
                    <a:lnTo>
                      <a:pt x="4560" y="10402"/>
                    </a:lnTo>
                    <a:lnTo>
                      <a:pt x="2335" y="12628"/>
                    </a:lnTo>
                    <a:lnTo>
                      <a:pt x="1222" y="13741"/>
                    </a:lnTo>
                    <a:lnTo>
                      <a:pt x="109" y="14854"/>
                    </a:lnTo>
                    <a:lnTo>
                      <a:pt x="1" y="14962"/>
                    </a:lnTo>
                    <a:lnTo>
                      <a:pt x="1" y="15163"/>
                    </a:lnTo>
                    <a:lnTo>
                      <a:pt x="372" y="14792"/>
                    </a:lnTo>
                    <a:lnTo>
                      <a:pt x="1485" y="13679"/>
                    </a:lnTo>
                    <a:lnTo>
                      <a:pt x="2598" y="12566"/>
                    </a:lnTo>
                    <a:lnTo>
                      <a:pt x="3710" y="11453"/>
                    </a:lnTo>
                    <a:lnTo>
                      <a:pt x="5936" y="9228"/>
                    </a:lnTo>
                    <a:lnTo>
                      <a:pt x="7049" y="8115"/>
                    </a:lnTo>
                    <a:lnTo>
                      <a:pt x="8162" y="7002"/>
                    </a:lnTo>
                    <a:lnTo>
                      <a:pt x="9274" y="5889"/>
                    </a:lnTo>
                    <a:lnTo>
                      <a:pt x="10387" y="4776"/>
                    </a:lnTo>
                    <a:lnTo>
                      <a:pt x="11500" y="3664"/>
                    </a:lnTo>
                    <a:lnTo>
                      <a:pt x="12613" y="2551"/>
                    </a:lnTo>
                    <a:lnTo>
                      <a:pt x="13726" y="1438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" name="Google Shape;1423;p38">
                <a:extLst>
                  <a:ext uri="{FF2B5EF4-FFF2-40B4-BE49-F238E27FC236}">
                    <a16:creationId xmlns:a16="http://schemas.microsoft.com/office/drawing/2014/main" id="{A47373F6-59E0-461B-BDE7-E4BA1145E531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06900" cy="406900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6276" extrusionOk="0">
                    <a:moveTo>
                      <a:pt x="16060" y="1"/>
                    </a:moveTo>
                    <a:lnTo>
                      <a:pt x="15689" y="387"/>
                    </a:lnTo>
                    <a:lnTo>
                      <a:pt x="14576" y="1500"/>
                    </a:lnTo>
                    <a:lnTo>
                      <a:pt x="12350" y="3725"/>
                    </a:lnTo>
                    <a:lnTo>
                      <a:pt x="11237" y="4838"/>
                    </a:lnTo>
                    <a:lnTo>
                      <a:pt x="10125" y="5951"/>
                    </a:lnTo>
                    <a:lnTo>
                      <a:pt x="9012" y="7064"/>
                    </a:lnTo>
                    <a:lnTo>
                      <a:pt x="7899" y="8177"/>
                    </a:lnTo>
                    <a:lnTo>
                      <a:pt x="6786" y="9289"/>
                    </a:lnTo>
                    <a:lnTo>
                      <a:pt x="5673" y="10402"/>
                    </a:lnTo>
                    <a:lnTo>
                      <a:pt x="4560" y="11515"/>
                    </a:lnTo>
                    <a:lnTo>
                      <a:pt x="3448" y="12628"/>
                    </a:lnTo>
                    <a:lnTo>
                      <a:pt x="2335" y="13741"/>
                    </a:lnTo>
                    <a:lnTo>
                      <a:pt x="1222" y="14854"/>
                    </a:lnTo>
                    <a:lnTo>
                      <a:pt x="109" y="15966"/>
                    </a:lnTo>
                    <a:lnTo>
                      <a:pt x="1" y="16075"/>
                    </a:lnTo>
                    <a:lnTo>
                      <a:pt x="1" y="16275"/>
                    </a:lnTo>
                    <a:lnTo>
                      <a:pt x="372" y="15905"/>
                    </a:lnTo>
                    <a:lnTo>
                      <a:pt x="1485" y="14792"/>
                    </a:lnTo>
                    <a:lnTo>
                      <a:pt x="2598" y="13679"/>
                    </a:lnTo>
                    <a:lnTo>
                      <a:pt x="3710" y="12566"/>
                    </a:lnTo>
                    <a:lnTo>
                      <a:pt x="4823" y="11453"/>
                    </a:lnTo>
                    <a:lnTo>
                      <a:pt x="5936" y="10340"/>
                    </a:lnTo>
                    <a:lnTo>
                      <a:pt x="7049" y="9228"/>
                    </a:lnTo>
                    <a:lnTo>
                      <a:pt x="8162" y="8115"/>
                    </a:lnTo>
                    <a:lnTo>
                      <a:pt x="9274" y="7002"/>
                    </a:lnTo>
                    <a:lnTo>
                      <a:pt x="10387" y="5889"/>
                    </a:lnTo>
                    <a:lnTo>
                      <a:pt x="11500" y="4776"/>
                    </a:lnTo>
                    <a:lnTo>
                      <a:pt x="12613" y="3664"/>
                    </a:lnTo>
                    <a:lnTo>
                      <a:pt x="13726" y="2551"/>
                    </a:lnTo>
                    <a:lnTo>
                      <a:pt x="14839" y="1438"/>
                    </a:lnTo>
                    <a:lnTo>
                      <a:pt x="15951" y="325"/>
                    </a:lnTo>
                    <a:lnTo>
                      <a:pt x="162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4" name="Google Shape;1424;p38">
                <a:extLst>
                  <a:ext uri="{FF2B5EF4-FFF2-40B4-BE49-F238E27FC236}">
                    <a16:creationId xmlns:a16="http://schemas.microsoft.com/office/drawing/2014/main" id="{34D8C798-CB45-716D-3C0E-001C9874CF20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17172" y="1"/>
                    </a:moveTo>
                    <a:lnTo>
                      <a:pt x="16801" y="387"/>
                    </a:lnTo>
                    <a:lnTo>
                      <a:pt x="15689" y="1500"/>
                    </a:lnTo>
                    <a:lnTo>
                      <a:pt x="14576" y="2613"/>
                    </a:lnTo>
                    <a:lnTo>
                      <a:pt x="13463" y="3725"/>
                    </a:lnTo>
                    <a:lnTo>
                      <a:pt x="12350" y="4838"/>
                    </a:lnTo>
                    <a:lnTo>
                      <a:pt x="11237" y="5951"/>
                    </a:lnTo>
                    <a:lnTo>
                      <a:pt x="10125" y="7064"/>
                    </a:lnTo>
                    <a:lnTo>
                      <a:pt x="9012" y="8177"/>
                    </a:lnTo>
                    <a:lnTo>
                      <a:pt x="7899" y="9289"/>
                    </a:lnTo>
                    <a:lnTo>
                      <a:pt x="6786" y="10402"/>
                    </a:lnTo>
                    <a:lnTo>
                      <a:pt x="5673" y="11515"/>
                    </a:lnTo>
                    <a:lnTo>
                      <a:pt x="4560" y="12628"/>
                    </a:lnTo>
                    <a:lnTo>
                      <a:pt x="2335" y="14854"/>
                    </a:lnTo>
                    <a:lnTo>
                      <a:pt x="1222" y="15966"/>
                    </a:lnTo>
                    <a:lnTo>
                      <a:pt x="109" y="17079"/>
                    </a:lnTo>
                    <a:lnTo>
                      <a:pt x="1" y="17187"/>
                    </a:lnTo>
                    <a:lnTo>
                      <a:pt x="1" y="17388"/>
                    </a:lnTo>
                    <a:lnTo>
                      <a:pt x="372" y="17017"/>
                    </a:lnTo>
                    <a:lnTo>
                      <a:pt x="1485" y="15905"/>
                    </a:lnTo>
                    <a:lnTo>
                      <a:pt x="2598" y="14792"/>
                    </a:lnTo>
                    <a:lnTo>
                      <a:pt x="3710" y="13679"/>
                    </a:lnTo>
                    <a:lnTo>
                      <a:pt x="5936" y="11453"/>
                    </a:lnTo>
                    <a:lnTo>
                      <a:pt x="7049" y="10340"/>
                    </a:lnTo>
                    <a:lnTo>
                      <a:pt x="8162" y="9228"/>
                    </a:lnTo>
                    <a:lnTo>
                      <a:pt x="9274" y="8115"/>
                    </a:lnTo>
                    <a:lnTo>
                      <a:pt x="10387" y="7002"/>
                    </a:lnTo>
                    <a:lnTo>
                      <a:pt x="11500" y="5889"/>
                    </a:lnTo>
                    <a:lnTo>
                      <a:pt x="12613" y="4776"/>
                    </a:lnTo>
                    <a:lnTo>
                      <a:pt x="13726" y="3664"/>
                    </a:lnTo>
                    <a:lnTo>
                      <a:pt x="14839" y="2551"/>
                    </a:lnTo>
                    <a:lnTo>
                      <a:pt x="15951" y="1438"/>
                    </a:lnTo>
                    <a:lnTo>
                      <a:pt x="17064" y="325"/>
                    </a:lnTo>
                    <a:lnTo>
                      <a:pt x="1738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5" name="Google Shape;1425;p38">
                <a:extLst>
                  <a:ext uri="{FF2B5EF4-FFF2-40B4-BE49-F238E27FC236}">
                    <a16:creationId xmlns:a16="http://schemas.microsoft.com/office/drawing/2014/main" id="{93F34CDA-651C-8857-2B9A-4C1B7ADBA295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62550" cy="462550"/>
              </a:xfrm>
              <a:custGeom>
                <a:avLst/>
                <a:gdLst/>
                <a:ahLst/>
                <a:cxnLst/>
                <a:rect l="l" t="t" r="r" b="b"/>
                <a:pathLst>
                  <a:path w="18502" h="18502" extrusionOk="0">
                    <a:moveTo>
                      <a:pt x="18301" y="1"/>
                    </a:moveTo>
                    <a:lnTo>
                      <a:pt x="17914" y="387"/>
                    </a:lnTo>
                    <a:lnTo>
                      <a:pt x="16801" y="1500"/>
                    </a:lnTo>
                    <a:lnTo>
                      <a:pt x="15689" y="2613"/>
                    </a:lnTo>
                    <a:lnTo>
                      <a:pt x="14576" y="3725"/>
                    </a:lnTo>
                    <a:lnTo>
                      <a:pt x="12350" y="5951"/>
                    </a:lnTo>
                    <a:lnTo>
                      <a:pt x="11237" y="7064"/>
                    </a:lnTo>
                    <a:lnTo>
                      <a:pt x="10125" y="8177"/>
                    </a:lnTo>
                    <a:lnTo>
                      <a:pt x="9012" y="9289"/>
                    </a:lnTo>
                    <a:lnTo>
                      <a:pt x="7899" y="10402"/>
                    </a:lnTo>
                    <a:lnTo>
                      <a:pt x="6786" y="11515"/>
                    </a:lnTo>
                    <a:lnTo>
                      <a:pt x="5673" y="12628"/>
                    </a:lnTo>
                    <a:lnTo>
                      <a:pt x="4560" y="13741"/>
                    </a:lnTo>
                    <a:lnTo>
                      <a:pt x="3448" y="14854"/>
                    </a:lnTo>
                    <a:lnTo>
                      <a:pt x="2335" y="15966"/>
                    </a:lnTo>
                    <a:lnTo>
                      <a:pt x="1222" y="17079"/>
                    </a:lnTo>
                    <a:lnTo>
                      <a:pt x="109" y="18192"/>
                    </a:lnTo>
                    <a:lnTo>
                      <a:pt x="1" y="18300"/>
                    </a:lnTo>
                    <a:lnTo>
                      <a:pt x="1" y="18501"/>
                    </a:lnTo>
                    <a:lnTo>
                      <a:pt x="372" y="18130"/>
                    </a:lnTo>
                    <a:lnTo>
                      <a:pt x="1485" y="17017"/>
                    </a:lnTo>
                    <a:lnTo>
                      <a:pt x="2598" y="15905"/>
                    </a:lnTo>
                    <a:lnTo>
                      <a:pt x="3710" y="14792"/>
                    </a:lnTo>
                    <a:lnTo>
                      <a:pt x="4823" y="13679"/>
                    </a:lnTo>
                    <a:lnTo>
                      <a:pt x="5936" y="12566"/>
                    </a:lnTo>
                    <a:lnTo>
                      <a:pt x="7049" y="11453"/>
                    </a:lnTo>
                    <a:lnTo>
                      <a:pt x="8162" y="10340"/>
                    </a:lnTo>
                    <a:lnTo>
                      <a:pt x="9274" y="9228"/>
                    </a:lnTo>
                    <a:lnTo>
                      <a:pt x="10387" y="8115"/>
                    </a:lnTo>
                    <a:lnTo>
                      <a:pt x="11500" y="7002"/>
                    </a:lnTo>
                    <a:lnTo>
                      <a:pt x="12613" y="5889"/>
                    </a:lnTo>
                    <a:lnTo>
                      <a:pt x="13726" y="4776"/>
                    </a:lnTo>
                    <a:lnTo>
                      <a:pt x="15951" y="2551"/>
                    </a:lnTo>
                    <a:lnTo>
                      <a:pt x="17064" y="1438"/>
                    </a:lnTo>
                    <a:lnTo>
                      <a:pt x="18177" y="325"/>
                    </a:lnTo>
                    <a:lnTo>
                      <a:pt x="185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6" name="Google Shape;1426;p38">
                <a:extLst>
                  <a:ext uri="{FF2B5EF4-FFF2-40B4-BE49-F238E27FC236}">
                    <a16:creationId xmlns:a16="http://schemas.microsoft.com/office/drawing/2014/main" id="{BC41838A-3647-35CC-273E-039D7C66F47F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90375" cy="490350"/>
              </a:xfrm>
              <a:custGeom>
                <a:avLst/>
                <a:gdLst/>
                <a:ahLst/>
                <a:cxnLst/>
                <a:rect l="l" t="t" r="r" b="b"/>
                <a:pathLst>
                  <a:path w="19615" h="19614" extrusionOk="0">
                    <a:moveTo>
                      <a:pt x="19413" y="1"/>
                    </a:moveTo>
                    <a:lnTo>
                      <a:pt x="19027" y="387"/>
                    </a:lnTo>
                    <a:lnTo>
                      <a:pt x="17914" y="1500"/>
                    </a:lnTo>
                    <a:lnTo>
                      <a:pt x="16801" y="2613"/>
                    </a:lnTo>
                    <a:lnTo>
                      <a:pt x="15689" y="3725"/>
                    </a:lnTo>
                    <a:lnTo>
                      <a:pt x="14576" y="4838"/>
                    </a:lnTo>
                    <a:lnTo>
                      <a:pt x="13463" y="5951"/>
                    </a:lnTo>
                    <a:lnTo>
                      <a:pt x="12350" y="7064"/>
                    </a:lnTo>
                    <a:lnTo>
                      <a:pt x="11237" y="8177"/>
                    </a:lnTo>
                    <a:lnTo>
                      <a:pt x="10125" y="9289"/>
                    </a:lnTo>
                    <a:lnTo>
                      <a:pt x="9012" y="10402"/>
                    </a:lnTo>
                    <a:lnTo>
                      <a:pt x="7899" y="11515"/>
                    </a:lnTo>
                    <a:lnTo>
                      <a:pt x="6786" y="12628"/>
                    </a:lnTo>
                    <a:lnTo>
                      <a:pt x="5673" y="13741"/>
                    </a:lnTo>
                    <a:lnTo>
                      <a:pt x="4560" y="14854"/>
                    </a:lnTo>
                    <a:lnTo>
                      <a:pt x="3448" y="15966"/>
                    </a:lnTo>
                    <a:lnTo>
                      <a:pt x="2335" y="17079"/>
                    </a:lnTo>
                    <a:lnTo>
                      <a:pt x="1222" y="18192"/>
                    </a:lnTo>
                    <a:lnTo>
                      <a:pt x="109" y="19305"/>
                    </a:lnTo>
                    <a:lnTo>
                      <a:pt x="1" y="19413"/>
                    </a:lnTo>
                    <a:lnTo>
                      <a:pt x="1" y="19614"/>
                    </a:lnTo>
                    <a:lnTo>
                      <a:pt x="372" y="19243"/>
                    </a:lnTo>
                    <a:lnTo>
                      <a:pt x="1485" y="18130"/>
                    </a:lnTo>
                    <a:lnTo>
                      <a:pt x="2598" y="17017"/>
                    </a:lnTo>
                    <a:lnTo>
                      <a:pt x="3710" y="15905"/>
                    </a:lnTo>
                    <a:lnTo>
                      <a:pt x="5936" y="13679"/>
                    </a:lnTo>
                    <a:lnTo>
                      <a:pt x="7049" y="12566"/>
                    </a:lnTo>
                    <a:lnTo>
                      <a:pt x="8162" y="11453"/>
                    </a:lnTo>
                    <a:lnTo>
                      <a:pt x="9274" y="10340"/>
                    </a:lnTo>
                    <a:lnTo>
                      <a:pt x="10387" y="9228"/>
                    </a:lnTo>
                    <a:lnTo>
                      <a:pt x="11500" y="8115"/>
                    </a:lnTo>
                    <a:lnTo>
                      <a:pt x="12613" y="7002"/>
                    </a:lnTo>
                    <a:lnTo>
                      <a:pt x="13726" y="5889"/>
                    </a:lnTo>
                    <a:lnTo>
                      <a:pt x="14839" y="4776"/>
                    </a:lnTo>
                    <a:lnTo>
                      <a:pt x="15951" y="3664"/>
                    </a:lnTo>
                    <a:lnTo>
                      <a:pt x="17064" y="2551"/>
                    </a:lnTo>
                    <a:lnTo>
                      <a:pt x="18177" y="1438"/>
                    </a:lnTo>
                    <a:lnTo>
                      <a:pt x="19290" y="325"/>
                    </a:lnTo>
                    <a:lnTo>
                      <a:pt x="196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7" name="Google Shape;1427;p38">
                <a:extLst>
                  <a:ext uri="{FF2B5EF4-FFF2-40B4-BE49-F238E27FC236}">
                    <a16:creationId xmlns:a16="http://schemas.microsoft.com/office/drawing/2014/main" id="{9C51EF5E-B5BB-2FC2-CEBF-8A8567401444}"/>
                  </a:ext>
                </a:extLst>
              </p:cNvPr>
              <p:cNvSpPr/>
              <p:nvPr/>
            </p:nvSpPr>
            <p:spPr>
              <a:xfrm>
                <a:off x="989100" y="1304950"/>
                <a:ext cx="518200" cy="518175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20727" extrusionOk="0">
                    <a:moveTo>
                      <a:pt x="20526" y="1"/>
                    </a:moveTo>
                    <a:lnTo>
                      <a:pt x="20140" y="387"/>
                    </a:lnTo>
                    <a:lnTo>
                      <a:pt x="19027" y="1500"/>
                    </a:lnTo>
                    <a:lnTo>
                      <a:pt x="17914" y="2613"/>
                    </a:lnTo>
                    <a:lnTo>
                      <a:pt x="16801" y="3725"/>
                    </a:lnTo>
                    <a:lnTo>
                      <a:pt x="15689" y="4838"/>
                    </a:lnTo>
                    <a:lnTo>
                      <a:pt x="14576" y="5951"/>
                    </a:lnTo>
                    <a:lnTo>
                      <a:pt x="12350" y="8177"/>
                    </a:lnTo>
                    <a:lnTo>
                      <a:pt x="11237" y="9289"/>
                    </a:lnTo>
                    <a:lnTo>
                      <a:pt x="10125" y="10402"/>
                    </a:lnTo>
                    <a:lnTo>
                      <a:pt x="9012" y="11515"/>
                    </a:lnTo>
                    <a:lnTo>
                      <a:pt x="7899" y="12628"/>
                    </a:lnTo>
                    <a:lnTo>
                      <a:pt x="6786" y="13741"/>
                    </a:lnTo>
                    <a:lnTo>
                      <a:pt x="5673" y="14854"/>
                    </a:lnTo>
                    <a:lnTo>
                      <a:pt x="4560" y="15966"/>
                    </a:lnTo>
                    <a:lnTo>
                      <a:pt x="2752" y="17775"/>
                    </a:lnTo>
                    <a:lnTo>
                      <a:pt x="2335" y="18192"/>
                    </a:lnTo>
                    <a:lnTo>
                      <a:pt x="1222" y="19305"/>
                    </a:lnTo>
                    <a:lnTo>
                      <a:pt x="109" y="20418"/>
                    </a:lnTo>
                    <a:lnTo>
                      <a:pt x="1" y="20526"/>
                    </a:lnTo>
                    <a:lnTo>
                      <a:pt x="1" y="20727"/>
                    </a:lnTo>
                    <a:lnTo>
                      <a:pt x="372" y="20356"/>
                    </a:lnTo>
                    <a:lnTo>
                      <a:pt x="1485" y="19243"/>
                    </a:lnTo>
                    <a:lnTo>
                      <a:pt x="2598" y="18130"/>
                    </a:lnTo>
                    <a:lnTo>
                      <a:pt x="3710" y="17017"/>
                    </a:lnTo>
                    <a:lnTo>
                      <a:pt x="4823" y="15905"/>
                    </a:lnTo>
                    <a:lnTo>
                      <a:pt x="5936" y="14792"/>
                    </a:lnTo>
                    <a:lnTo>
                      <a:pt x="7049" y="13679"/>
                    </a:lnTo>
                    <a:lnTo>
                      <a:pt x="8162" y="12566"/>
                    </a:lnTo>
                    <a:lnTo>
                      <a:pt x="9274" y="11453"/>
                    </a:lnTo>
                    <a:lnTo>
                      <a:pt x="10387" y="10340"/>
                    </a:lnTo>
                    <a:lnTo>
                      <a:pt x="11500" y="9228"/>
                    </a:lnTo>
                    <a:lnTo>
                      <a:pt x="12613" y="8115"/>
                    </a:lnTo>
                    <a:lnTo>
                      <a:pt x="13726" y="7002"/>
                    </a:lnTo>
                    <a:lnTo>
                      <a:pt x="15951" y="4776"/>
                    </a:lnTo>
                    <a:lnTo>
                      <a:pt x="17064" y="3664"/>
                    </a:lnTo>
                    <a:lnTo>
                      <a:pt x="18177" y="2551"/>
                    </a:lnTo>
                    <a:lnTo>
                      <a:pt x="19290" y="1438"/>
                    </a:lnTo>
                    <a:lnTo>
                      <a:pt x="20403" y="325"/>
                    </a:lnTo>
                    <a:lnTo>
                      <a:pt x="207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8" name="Google Shape;1428;p38">
                <a:extLst>
                  <a:ext uri="{FF2B5EF4-FFF2-40B4-BE49-F238E27FC236}">
                    <a16:creationId xmlns:a16="http://schemas.microsoft.com/office/drawing/2014/main" id="{28D000B0-1C5D-5456-A457-23C3BEF8181F}"/>
                  </a:ext>
                </a:extLst>
              </p:cNvPr>
              <p:cNvSpPr/>
              <p:nvPr/>
            </p:nvSpPr>
            <p:spPr>
              <a:xfrm>
                <a:off x="989100" y="1304950"/>
                <a:ext cx="546000" cy="546000"/>
              </a:xfrm>
              <a:custGeom>
                <a:avLst/>
                <a:gdLst/>
                <a:ahLst/>
                <a:cxnLst/>
                <a:rect l="l" t="t" r="r" b="b"/>
                <a:pathLst>
                  <a:path w="21840" h="21840" extrusionOk="0">
                    <a:moveTo>
                      <a:pt x="21639" y="1"/>
                    </a:moveTo>
                    <a:lnTo>
                      <a:pt x="21253" y="387"/>
                    </a:lnTo>
                    <a:lnTo>
                      <a:pt x="20140" y="1500"/>
                    </a:lnTo>
                    <a:lnTo>
                      <a:pt x="19027" y="2613"/>
                    </a:lnTo>
                    <a:lnTo>
                      <a:pt x="17914" y="3725"/>
                    </a:lnTo>
                    <a:lnTo>
                      <a:pt x="16801" y="4838"/>
                    </a:lnTo>
                    <a:lnTo>
                      <a:pt x="15689" y="5951"/>
                    </a:lnTo>
                    <a:lnTo>
                      <a:pt x="14576" y="7064"/>
                    </a:lnTo>
                    <a:lnTo>
                      <a:pt x="13463" y="8177"/>
                    </a:lnTo>
                    <a:lnTo>
                      <a:pt x="12350" y="9289"/>
                    </a:lnTo>
                    <a:lnTo>
                      <a:pt x="11237" y="10402"/>
                    </a:lnTo>
                    <a:lnTo>
                      <a:pt x="10125" y="11515"/>
                    </a:lnTo>
                    <a:lnTo>
                      <a:pt x="9012" y="12628"/>
                    </a:lnTo>
                    <a:lnTo>
                      <a:pt x="7899" y="13741"/>
                    </a:lnTo>
                    <a:lnTo>
                      <a:pt x="6786" y="14854"/>
                    </a:lnTo>
                    <a:lnTo>
                      <a:pt x="5673" y="15966"/>
                    </a:lnTo>
                    <a:lnTo>
                      <a:pt x="4560" y="17079"/>
                    </a:lnTo>
                    <a:lnTo>
                      <a:pt x="3448" y="18192"/>
                    </a:lnTo>
                    <a:lnTo>
                      <a:pt x="2335" y="19305"/>
                    </a:lnTo>
                    <a:lnTo>
                      <a:pt x="1222" y="20418"/>
                    </a:lnTo>
                    <a:lnTo>
                      <a:pt x="109" y="21530"/>
                    </a:lnTo>
                    <a:lnTo>
                      <a:pt x="1" y="21639"/>
                    </a:lnTo>
                    <a:lnTo>
                      <a:pt x="1" y="21840"/>
                    </a:lnTo>
                    <a:lnTo>
                      <a:pt x="372" y="21469"/>
                    </a:lnTo>
                    <a:lnTo>
                      <a:pt x="1485" y="20356"/>
                    </a:lnTo>
                    <a:lnTo>
                      <a:pt x="2598" y="19243"/>
                    </a:lnTo>
                    <a:lnTo>
                      <a:pt x="3710" y="18130"/>
                    </a:lnTo>
                    <a:lnTo>
                      <a:pt x="5936" y="15905"/>
                    </a:lnTo>
                    <a:lnTo>
                      <a:pt x="7049" y="14792"/>
                    </a:lnTo>
                    <a:lnTo>
                      <a:pt x="8162" y="13679"/>
                    </a:lnTo>
                    <a:lnTo>
                      <a:pt x="9274" y="12566"/>
                    </a:lnTo>
                    <a:lnTo>
                      <a:pt x="10387" y="11453"/>
                    </a:lnTo>
                    <a:lnTo>
                      <a:pt x="11500" y="10340"/>
                    </a:lnTo>
                    <a:lnTo>
                      <a:pt x="12613" y="9228"/>
                    </a:lnTo>
                    <a:lnTo>
                      <a:pt x="13726" y="8115"/>
                    </a:lnTo>
                    <a:lnTo>
                      <a:pt x="14839" y="7002"/>
                    </a:lnTo>
                    <a:lnTo>
                      <a:pt x="15951" y="5889"/>
                    </a:lnTo>
                    <a:lnTo>
                      <a:pt x="17064" y="4776"/>
                    </a:lnTo>
                    <a:lnTo>
                      <a:pt x="18177" y="3664"/>
                    </a:lnTo>
                    <a:lnTo>
                      <a:pt x="19290" y="2551"/>
                    </a:lnTo>
                    <a:lnTo>
                      <a:pt x="20403" y="1438"/>
                    </a:lnTo>
                    <a:lnTo>
                      <a:pt x="21515" y="325"/>
                    </a:lnTo>
                    <a:lnTo>
                      <a:pt x="218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9" name="Google Shape;1429;p38">
                <a:extLst>
                  <a:ext uri="{FF2B5EF4-FFF2-40B4-BE49-F238E27FC236}">
                    <a16:creationId xmlns:a16="http://schemas.microsoft.com/office/drawing/2014/main" id="{A86A603F-57E1-1FB9-866C-B805690AC407}"/>
                  </a:ext>
                </a:extLst>
              </p:cNvPr>
              <p:cNvSpPr/>
              <p:nvPr/>
            </p:nvSpPr>
            <p:spPr>
              <a:xfrm>
                <a:off x="989100" y="1304950"/>
                <a:ext cx="573825" cy="573825"/>
              </a:xfrm>
              <a:custGeom>
                <a:avLst/>
                <a:gdLst/>
                <a:ahLst/>
                <a:cxnLst/>
                <a:rect l="l" t="t" r="r" b="b"/>
                <a:pathLst>
                  <a:path w="22953" h="22953" extrusionOk="0">
                    <a:moveTo>
                      <a:pt x="22752" y="1"/>
                    </a:moveTo>
                    <a:lnTo>
                      <a:pt x="22365" y="387"/>
                    </a:lnTo>
                    <a:lnTo>
                      <a:pt x="21253" y="1500"/>
                    </a:lnTo>
                    <a:lnTo>
                      <a:pt x="20140" y="2613"/>
                    </a:lnTo>
                    <a:lnTo>
                      <a:pt x="19027" y="3725"/>
                    </a:lnTo>
                    <a:lnTo>
                      <a:pt x="17914" y="4838"/>
                    </a:lnTo>
                    <a:lnTo>
                      <a:pt x="16801" y="5951"/>
                    </a:lnTo>
                    <a:lnTo>
                      <a:pt x="15689" y="7064"/>
                    </a:lnTo>
                    <a:lnTo>
                      <a:pt x="14576" y="8177"/>
                    </a:lnTo>
                    <a:lnTo>
                      <a:pt x="12350" y="10402"/>
                    </a:lnTo>
                    <a:lnTo>
                      <a:pt x="11237" y="11515"/>
                    </a:lnTo>
                    <a:lnTo>
                      <a:pt x="10125" y="12628"/>
                    </a:lnTo>
                    <a:lnTo>
                      <a:pt x="9012" y="13741"/>
                    </a:lnTo>
                    <a:lnTo>
                      <a:pt x="7899" y="14854"/>
                    </a:lnTo>
                    <a:lnTo>
                      <a:pt x="6786" y="15966"/>
                    </a:lnTo>
                    <a:lnTo>
                      <a:pt x="5673" y="17079"/>
                    </a:lnTo>
                    <a:lnTo>
                      <a:pt x="4560" y="18192"/>
                    </a:lnTo>
                    <a:lnTo>
                      <a:pt x="2752" y="20000"/>
                    </a:lnTo>
                    <a:lnTo>
                      <a:pt x="2335" y="20418"/>
                    </a:lnTo>
                    <a:lnTo>
                      <a:pt x="1222" y="21530"/>
                    </a:lnTo>
                    <a:lnTo>
                      <a:pt x="109" y="22643"/>
                    </a:lnTo>
                    <a:lnTo>
                      <a:pt x="1" y="22751"/>
                    </a:lnTo>
                    <a:lnTo>
                      <a:pt x="1" y="22952"/>
                    </a:lnTo>
                    <a:lnTo>
                      <a:pt x="372" y="22581"/>
                    </a:lnTo>
                    <a:lnTo>
                      <a:pt x="1485" y="21469"/>
                    </a:lnTo>
                    <a:lnTo>
                      <a:pt x="2598" y="20356"/>
                    </a:lnTo>
                    <a:lnTo>
                      <a:pt x="3710" y="19243"/>
                    </a:lnTo>
                    <a:lnTo>
                      <a:pt x="4823" y="18130"/>
                    </a:lnTo>
                    <a:lnTo>
                      <a:pt x="5936" y="17017"/>
                    </a:lnTo>
                    <a:lnTo>
                      <a:pt x="7049" y="15905"/>
                    </a:lnTo>
                    <a:lnTo>
                      <a:pt x="8162" y="14792"/>
                    </a:lnTo>
                    <a:lnTo>
                      <a:pt x="9274" y="13679"/>
                    </a:lnTo>
                    <a:lnTo>
                      <a:pt x="10387" y="12566"/>
                    </a:lnTo>
                    <a:lnTo>
                      <a:pt x="11500" y="11453"/>
                    </a:lnTo>
                    <a:lnTo>
                      <a:pt x="12613" y="10340"/>
                    </a:lnTo>
                    <a:lnTo>
                      <a:pt x="13726" y="9228"/>
                    </a:lnTo>
                    <a:lnTo>
                      <a:pt x="15951" y="7002"/>
                    </a:lnTo>
                    <a:lnTo>
                      <a:pt x="17064" y="5889"/>
                    </a:lnTo>
                    <a:lnTo>
                      <a:pt x="18177" y="4776"/>
                    </a:lnTo>
                    <a:lnTo>
                      <a:pt x="19290" y="3664"/>
                    </a:lnTo>
                    <a:lnTo>
                      <a:pt x="20403" y="2551"/>
                    </a:lnTo>
                    <a:lnTo>
                      <a:pt x="21515" y="1438"/>
                    </a:lnTo>
                    <a:lnTo>
                      <a:pt x="22628" y="325"/>
                    </a:lnTo>
                    <a:lnTo>
                      <a:pt x="229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80" name="Google Shape;1430;p38">
              <a:extLst>
                <a:ext uri="{FF2B5EF4-FFF2-40B4-BE49-F238E27FC236}">
                  <a16:creationId xmlns:a16="http://schemas.microsoft.com/office/drawing/2014/main" id="{FDBDD744-18B3-7DEE-C348-D9F765425EF5}"/>
                </a:ext>
              </a:extLst>
            </p:cNvPr>
            <p:cNvSpPr/>
            <p:nvPr/>
          </p:nvSpPr>
          <p:spPr>
            <a:xfrm>
              <a:off x="4987235" y="2033996"/>
              <a:ext cx="4966000" cy="912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300" dirty="0" err="1">
                  <a:latin typeface="#9Slide03 Ample" panose="02000000000000000000" pitchFamily="2" charset="0"/>
                </a:rPr>
                <a:t>Thực</a:t>
              </a:r>
              <a:r>
                <a:rPr lang="en-US" sz="2300" dirty="0">
                  <a:latin typeface="#9Slide03 Ample" panose="02000000000000000000" pitchFamily="2" charset="0"/>
                </a:rPr>
                <a:t> </a:t>
              </a:r>
              <a:r>
                <a:rPr lang="en-US" sz="2300" dirty="0" err="1">
                  <a:latin typeface="#9Slide03 Ample" panose="02000000000000000000" pitchFamily="2" charset="0"/>
                </a:rPr>
                <a:t>trạng</a:t>
              </a:r>
              <a:endParaRPr sz="23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6B324B-5637-D92F-95C2-3B700E0CC3A1}"/>
              </a:ext>
            </a:extLst>
          </p:cNvPr>
          <p:cNvGrpSpPr/>
          <p:nvPr/>
        </p:nvGrpSpPr>
        <p:grpSpPr>
          <a:xfrm>
            <a:off x="466664" y="4178899"/>
            <a:ext cx="2266909" cy="691471"/>
            <a:chOff x="4987235" y="2033996"/>
            <a:chExt cx="5209043" cy="1104563"/>
          </a:xfrm>
        </p:grpSpPr>
        <p:grpSp>
          <p:nvGrpSpPr>
            <p:cNvPr id="83" name="Google Shape;1377;p38">
              <a:extLst>
                <a:ext uri="{FF2B5EF4-FFF2-40B4-BE49-F238E27FC236}">
                  <a16:creationId xmlns:a16="http://schemas.microsoft.com/office/drawing/2014/main" id="{DA464243-90B0-EA4B-B96D-A49EC476035D}"/>
                </a:ext>
              </a:extLst>
            </p:cNvPr>
            <p:cNvGrpSpPr/>
            <p:nvPr/>
          </p:nvGrpSpPr>
          <p:grpSpPr>
            <a:xfrm>
              <a:off x="5340805" y="2220116"/>
              <a:ext cx="4855473" cy="918443"/>
              <a:chOff x="989100" y="1304950"/>
              <a:chExt cx="857050" cy="576525"/>
            </a:xfrm>
          </p:grpSpPr>
          <p:sp>
            <p:nvSpPr>
              <p:cNvPr id="85" name="Google Shape;1378;p38">
                <a:extLst>
                  <a:ext uri="{FF2B5EF4-FFF2-40B4-BE49-F238E27FC236}">
                    <a16:creationId xmlns:a16="http://schemas.microsoft.com/office/drawing/2014/main" id="{FE523AEC-0327-188C-2315-23CBB122FDEB}"/>
                  </a:ext>
                </a:extLst>
              </p:cNvPr>
              <p:cNvSpPr/>
              <p:nvPr/>
            </p:nvSpPr>
            <p:spPr>
              <a:xfrm>
                <a:off x="1843825" y="1879125"/>
                <a:ext cx="23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4" extrusionOk="0">
                    <a:moveTo>
                      <a:pt x="93" y="1"/>
                    </a:moveTo>
                    <a:lnTo>
                      <a:pt x="0" y="94"/>
                    </a:lnTo>
                    <a:lnTo>
                      <a:pt x="93" y="94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6" name="Google Shape;1379;p38">
                <a:extLst>
                  <a:ext uri="{FF2B5EF4-FFF2-40B4-BE49-F238E27FC236}">
                    <a16:creationId xmlns:a16="http://schemas.microsoft.com/office/drawing/2014/main" id="{3926934F-486F-53D9-A1BC-AAD569F62F9B}"/>
                  </a:ext>
                </a:extLst>
              </p:cNvPr>
              <p:cNvSpPr/>
              <p:nvPr/>
            </p:nvSpPr>
            <p:spPr>
              <a:xfrm>
                <a:off x="1398700" y="1434000"/>
                <a:ext cx="447450" cy="447475"/>
              </a:xfrm>
              <a:custGeom>
                <a:avLst/>
                <a:gdLst/>
                <a:ahLst/>
                <a:cxnLst/>
                <a:rect l="l" t="t" r="r" b="b"/>
                <a:pathLst>
                  <a:path w="17898" h="17899" extrusionOk="0">
                    <a:moveTo>
                      <a:pt x="17898" y="1"/>
                    </a:moveTo>
                    <a:lnTo>
                      <a:pt x="17110" y="789"/>
                    </a:lnTo>
                    <a:lnTo>
                      <a:pt x="15997" y="1902"/>
                    </a:lnTo>
                    <a:lnTo>
                      <a:pt x="14884" y="3015"/>
                    </a:lnTo>
                    <a:lnTo>
                      <a:pt x="13771" y="4127"/>
                    </a:lnTo>
                    <a:lnTo>
                      <a:pt x="12658" y="5240"/>
                    </a:lnTo>
                    <a:lnTo>
                      <a:pt x="11546" y="6353"/>
                    </a:lnTo>
                    <a:lnTo>
                      <a:pt x="10433" y="7466"/>
                    </a:lnTo>
                    <a:lnTo>
                      <a:pt x="9320" y="8579"/>
                    </a:lnTo>
                    <a:lnTo>
                      <a:pt x="8207" y="9692"/>
                    </a:lnTo>
                    <a:lnTo>
                      <a:pt x="7094" y="10804"/>
                    </a:lnTo>
                    <a:lnTo>
                      <a:pt x="5981" y="11917"/>
                    </a:lnTo>
                    <a:lnTo>
                      <a:pt x="4869" y="13030"/>
                    </a:lnTo>
                    <a:lnTo>
                      <a:pt x="3756" y="14143"/>
                    </a:lnTo>
                    <a:lnTo>
                      <a:pt x="2643" y="15256"/>
                    </a:lnTo>
                    <a:lnTo>
                      <a:pt x="1530" y="16368"/>
                    </a:lnTo>
                    <a:lnTo>
                      <a:pt x="417" y="17481"/>
                    </a:lnTo>
                    <a:lnTo>
                      <a:pt x="0" y="17899"/>
                    </a:lnTo>
                    <a:lnTo>
                      <a:pt x="216" y="17899"/>
                    </a:lnTo>
                    <a:lnTo>
                      <a:pt x="680" y="17419"/>
                    </a:lnTo>
                    <a:lnTo>
                      <a:pt x="1793" y="16307"/>
                    </a:lnTo>
                    <a:lnTo>
                      <a:pt x="2906" y="15194"/>
                    </a:lnTo>
                    <a:lnTo>
                      <a:pt x="4019" y="14081"/>
                    </a:lnTo>
                    <a:lnTo>
                      <a:pt x="5131" y="12968"/>
                    </a:lnTo>
                    <a:lnTo>
                      <a:pt x="6244" y="11855"/>
                    </a:lnTo>
                    <a:lnTo>
                      <a:pt x="7357" y="10743"/>
                    </a:lnTo>
                    <a:lnTo>
                      <a:pt x="9583" y="8517"/>
                    </a:lnTo>
                    <a:lnTo>
                      <a:pt x="10696" y="7404"/>
                    </a:lnTo>
                    <a:lnTo>
                      <a:pt x="11808" y="6291"/>
                    </a:lnTo>
                    <a:lnTo>
                      <a:pt x="12921" y="5178"/>
                    </a:lnTo>
                    <a:lnTo>
                      <a:pt x="14034" y="4066"/>
                    </a:lnTo>
                    <a:lnTo>
                      <a:pt x="15147" y="2953"/>
                    </a:lnTo>
                    <a:lnTo>
                      <a:pt x="16260" y="1840"/>
                    </a:lnTo>
                    <a:lnTo>
                      <a:pt x="17372" y="727"/>
                    </a:lnTo>
                    <a:lnTo>
                      <a:pt x="17898" y="217"/>
                    </a:lnTo>
                    <a:lnTo>
                      <a:pt x="178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7" name="Google Shape;1380;p38">
                <a:extLst>
                  <a:ext uri="{FF2B5EF4-FFF2-40B4-BE49-F238E27FC236}">
                    <a16:creationId xmlns:a16="http://schemas.microsoft.com/office/drawing/2014/main" id="{30F1F91D-4CC7-D66F-2756-8B4E861BD1AE}"/>
                  </a:ext>
                </a:extLst>
              </p:cNvPr>
              <p:cNvSpPr/>
              <p:nvPr/>
            </p:nvSpPr>
            <p:spPr>
              <a:xfrm>
                <a:off x="1649075" y="1684400"/>
                <a:ext cx="197075" cy="197075"/>
              </a:xfrm>
              <a:custGeom>
                <a:avLst/>
                <a:gdLst/>
                <a:ahLst/>
                <a:cxnLst/>
                <a:rect l="l" t="t" r="r" b="b"/>
                <a:pathLst>
                  <a:path w="7883" h="7883" extrusionOk="0">
                    <a:moveTo>
                      <a:pt x="7883" y="0"/>
                    </a:moveTo>
                    <a:lnTo>
                      <a:pt x="7095" y="788"/>
                    </a:lnTo>
                    <a:lnTo>
                      <a:pt x="5982" y="1901"/>
                    </a:lnTo>
                    <a:lnTo>
                      <a:pt x="4869" y="3014"/>
                    </a:lnTo>
                    <a:lnTo>
                      <a:pt x="3756" y="4127"/>
                    </a:lnTo>
                    <a:lnTo>
                      <a:pt x="2643" y="5240"/>
                    </a:lnTo>
                    <a:lnTo>
                      <a:pt x="1531" y="6352"/>
                    </a:lnTo>
                    <a:lnTo>
                      <a:pt x="418" y="7465"/>
                    </a:lnTo>
                    <a:lnTo>
                      <a:pt x="0" y="7883"/>
                    </a:lnTo>
                    <a:lnTo>
                      <a:pt x="217" y="7883"/>
                    </a:lnTo>
                    <a:lnTo>
                      <a:pt x="681" y="7403"/>
                    </a:lnTo>
                    <a:lnTo>
                      <a:pt x="1793" y="6291"/>
                    </a:lnTo>
                    <a:lnTo>
                      <a:pt x="2906" y="5178"/>
                    </a:lnTo>
                    <a:lnTo>
                      <a:pt x="4019" y="4065"/>
                    </a:lnTo>
                    <a:lnTo>
                      <a:pt x="5132" y="2952"/>
                    </a:lnTo>
                    <a:lnTo>
                      <a:pt x="6245" y="1839"/>
                    </a:lnTo>
                    <a:lnTo>
                      <a:pt x="7357" y="727"/>
                    </a:lnTo>
                    <a:lnTo>
                      <a:pt x="7883" y="217"/>
                    </a:lnTo>
                    <a:lnTo>
                      <a:pt x="7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8" name="Google Shape;1381;p38">
                <a:extLst>
                  <a:ext uri="{FF2B5EF4-FFF2-40B4-BE49-F238E27FC236}">
                    <a16:creationId xmlns:a16="http://schemas.microsoft.com/office/drawing/2014/main" id="{A5E86FD4-B040-3C15-1466-5FEF287DA554}"/>
                  </a:ext>
                </a:extLst>
              </p:cNvPr>
              <p:cNvSpPr/>
              <p:nvPr/>
            </p:nvSpPr>
            <p:spPr>
              <a:xfrm>
                <a:off x="1816000" y="1851325"/>
                <a:ext cx="301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06" extrusionOk="0">
                    <a:moveTo>
                      <a:pt x="1206" y="0"/>
                    </a:moveTo>
                    <a:lnTo>
                      <a:pt x="418" y="788"/>
                    </a:lnTo>
                    <a:lnTo>
                      <a:pt x="0" y="1206"/>
                    </a:lnTo>
                    <a:lnTo>
                      <a:pt x="217" y="1206"/>
                    </a:lnTo>
                    <a:lnTo>
                      <a:pt x="680" y="726"/>
                    </a:lnTo>
                    <a:lnTo>
                      <a:pt x="1206" y="216"/>
                    </a:lnTo>
                    <a:lnTo>
                      <a:pt x="12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9" name="Google Shape;1382;p38">
                <a:extLst>
                  <a:ext uri="{FF2B5EF4-FFF2-40B4-BE49-F238E27FC236}">
                    <a16:creationId xmlns:a16="http://schemas.microsoft.com/office/drawing/2014/main" id="{5336BDA0-3592-67F8-77DE-E2EBDB398522}"/>
                  </a:ext>
                </a:extLst>
              </p:cNvPr>
              <p:cNvSpPr/>
              <p:nvPr/>
            </p:nvSpPr>
            <p:spPr>
              <a:xfrm>
                <a:off x="1788175" y="1823500"/>
                <a:ext cx="57975" cy="57975"/>
              </a:xfrm>
              <a:custGeom>
                <a:avLst/>
                <a:gdLst/>
                <a:ahLst/>
                <a:cxnLst/>
                <a:rect l="l" t="t" r="r" b="b"/>
                <a:pathLst>
                  <a:path w="2319" h="2319" extrusionOk="0">
                    <a:moveTo>
                      <a:pt x="2319" y="0"/>
                    </a:moveTo>
                    <a:lnTo>
                      <a:pt x="835" y="1484"/>
                    </a:lnTo>
                    <a:lnTo>
                      <a:pt x="418" y="1901"/>
                    </a:lnTo>
                    <a:lnTo>
                      <a:pt x="1" y="2319"/>
                    </a:lnTo>
                    <a:lnTo>
                      <a:pt x="217" y="2319"/>
                    </a:lnTo>
                    <a:lnTo>
                      <a:pt x="681" y="1839"/>
                    </a:lnTo>
                    <a:lnTo>
                      <a:pt x="1793" y="727"/>
                    </a:lnTo>
                    <a:lnTo>
                      <a:pt x="2319" y="217"/>
                    </a:lnTo>
                    <a:lnTo>
                      <a:pt x="231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0" name="Google Shape;1383;p38">
                <a:extLst>
                  <a:ext uri="{FF2B5EF4-FFF2-40B4-BE49-F238E27FC236}">
                    <a16:creationId xmlns:a16="http://schemas.microsoft.com/office/drawing/2014/main" id="{308665C5-9956-DE66-B135-33CD9CDC2DD9}"/>
                  </a:ext>
                </a:extLst>
              </p:cNvPr>
              <p:cNvSpPr/>
              <p:nvPr/>
            </p:nvSpPr>
            <p:spPr>
              <a:xfrm>
                <a:off x="1760350" y="1795675"/>
                <a:ext cx="85800" cy="85800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432" extrusionOk="0">
                    <a:moveTo>
                      <a:pt x="3432" y="0"/>
                    </a:moveTo>
                    <a:lnTo>
                      <a:pt x="2644" y="789"/>
                    </a:lnTo>
                    <a:lnTo>
                      <a:pt x="1531" y="1901"/>
                    </a:lnTo>
                    <a:lnTo>
                      <a:pt x="418" y="3014"/>
                    </a:lnTo>
                    <a:lnTo>
                      <a:pt x="1" y="3432"/>
                    </a:lnTo>
                    <a:lnTo>
                      <a:pt x="217" y="3432"/>
                    </a:lnTo>
                    <a:lnTo>
                      <a:pt x="681" y="2952"/>
                    </a:lnTo>
                    <a:lnTo>
                      <a:pt x="1794" y="1840"/>
                    </a:lnTo>
                    <a:lnTo>
                      <a:pt x="2906" y="727"/>
                    </a:lnTo>
                    <a:lnTo>
                      <a:pt x="3432" y="217"/>
                    </a:lnTo>
                    <a:lnTo>
                      <a:pt x="343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1" name="Google Shape;1384;p38">
                <a:extLst>
                  <a:ext uri="{FF2B5EF4-FFF2-40B4-BE49-F238E27FC236}">
                    <a16:creationId xmlns:a16="http://schemas.microsoft.com/office/drawing/2014/main" id="{94F2F078-3022-27EB-D64F-D0680AF29A32}"/>
                  </a:ext>
                </a:extLst>
              </p:cNvPr>
              <p:cNvSpPr/>
              <p:nvPr/>
            </p:nvSpPr>
            <p:spPr>
              <a:xfrm>
                <a:off x="1732525" y="1767850"/>
                <a:ext cx="1136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4545" extrusionOk="0">
                    <a:moveTo>
                      <a:pt x="4545" y="1"/>
                    </a:moveTo>
                    <a:lnTo>
                      <a:pt x="3061" y="1484"/>
                    </a:lnTo>
                    <a:lnTo>
                      <a:pt x="2644" y="1902"/>
                    </a:lnTo>
                    <a:lnTo>
                      <a:pt x="1531" y="3014"/>
                    </a:lnTo>
                    <a:lnTo>
                      <a:pt x="418" y="4127"/>
                    </a:lnTo>
                    <a:lnTo>
                      <a:pt x="1" y="4545"/>
                    </a:lnTo>
                    <a:lnTo>
                      <a:pt x="217" y="4545"/>
                    </a:lnTo>
                    <a:lnTo>
                      <a:pt x="681" y="4065"/>
                    </a:lnTo>
                    <a:lnTo>
                      <a:pt x="1794" y="2953"/>
                    </a:lnTo>
                    <a:lnTo>
                      <a:pt x="2907" y="1840"/>
                    </a:lnTo>
                    <a:lnTo>
                      <a:pt x="4019" y="727"/>
                    </a:lnTo>
                    <a:lnTo>
                      <a:pt x="4545" y="217"/>
                    </a:lnTo>
                    <a:lnTo>
                      <a:pt x="45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2" name="Google Shape;1385;p38">
                <a:extLst>
                  <a:ext uri="{FF2B5EF4-FFF2-40B4-BE49-F238E27FC236}">
                    <a16:creationId xmlns:a16="http://schemas.microsoft.com/office/drawing/2014/main" id="{8820222F-02FA-D758-5701-2B767DF0E841}"/>
                  </a:ext>
                </a:extLst>
              </p:cNvPr>
              <p:cNvSpPr/>
              <p:nvPr/>
            </p:nvSpPr>
            <p:spPr>
              <a:xfrm>
                <a:off x="114830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4" y="387"/>
                    </a:lnTo>
                    <a:lnTo>
                      <a:pt x="21562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5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1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7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4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5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9" y="3664"/>
                    </a:lnTo>
                    <a:lnTo>
                      <a:pt x="20712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3" name="Google Shape;1386;p38">
                <a:extLst>
                  <a:ext uri="{FF2B5EF4-FFF2-40B4-BE49-F238E27FC236}">
                    <a16:creationId xmlns:a16="http://schemas.microsoft.com/office/drawing/2014/main" id="{338853FD-B39A-3199-6F7E-F55A37CB063A}"/>
                  </a:ext>
                </a:extLst>
              </p:cNvPr>
              <p:cNvSpPr/>
              <p:nvPr/>
            </p:nvSpPr>
            <p:spPr>
              <a:xfrm>
                <a:off x="1704725" y="1740025"/>
                <a:ext cx="141425" cy="141450"/>
              </a:xfrm>
              <a:custGeom>
                <a:avLst/>
                <a:gdLst/>
                <a:ahLst/>
                <a:cxnLst/>
                <a:rect l="l" t="t" r="r" b="b"/>
                <a:pathLst>
                  <a:path w="5657" h="5658" extrusionOk="0">
                    <a:moveTo>
                      <a:pt x="5657" y="1"/>
                    </a:moveTo>
                    <a:lnTo>
                      <a:pt x="4869" y="789"/>
                    </a:lnTo>
                    <a:lnTo>
                      <a:pt x="3756" y="1902"/>
                    </a:lnTo>
                    <a:lnTo>
                      <a:pt x="2643" y="3015"/>
                    </a:lnTo>
                    <a:lnTo>
                      <a:pt x="1530" y="4127"/>
                    </a:lnTo>
                    <a:lnTo>
                      <a:pt x="417" y="5240"/>
                    </a:lnTo>
                    <a:lnTo>
                      <a:pt x="0" y="5658"/>
                    </a:lnTo>
                    <a:lnTo>
                      <a:pt x="216" y="5658"/>
                    </a:lnTo>
                    <a:lnTo>
                      <a:pt x="680" y="5178"/>
                    </a:lnTo>
                    <a:lnTo>
                      <a:pt x="1793" y="4066"/>
                    </a:lnTo>
                    <a:lnTo>
                      <a:pt x="2906" y="2953"/>
                    </a:lnTo>
                    <a:lnTo>
                      <a:pt x="4019" y="1840"/>
                    </a:lnTo>
                    <a:lnTo>
                      <a:pt x="5131" y="727"/>
                    </a:lnTo>
                    <a:lnTo>
                      <a:pt x="5657" y="217"/>
                    </a:lnTo>
                    <a:lnTo>
                      <a:pt x="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4" name="Google Shape;1387;p38">
                <a:extLst>
                  <a:ext uri="{FF2B5EF4-FFF2-40B4-BE49-F238E27FC236}">
                    <a16:creationId xmlns:a16="http://schemas.microsoft.com/office/drawing/2014/main" id="{FD3A7008-E9C9-8939-2EAB-F74A084F2DC6}"/>
                  </a:ext>
                </a:extLst>
              </p:cNvPr>
              <p:cNvSpPr/>
              <p:nvPr/>
            </p:nvSpPr>
            <p:spPr>
              <a:xfrm>
                <a:off x="1676900" y="1712200"/>
                <a:ext cx="169250" cy="1692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71" extrusionOk="0">
                    <a:moveTo>
                      <a:pt x="6770" y="1"/>
                    </a:moveTo>
                    <a:lnTo>
                      <a:pt x="5286" y="1485"/>
                    </a:lnTo>
                    <a:lnTo>
                      <a:pt x="4869" y="1902"/>
                    </a:lnTo>
                    <a:lnTo>
                      <a:pt x="3756" y="3015"/>
                    </a:lnTo>
                    <a:lnTo>
                      <a:pt x="2643" y="4128"/>
                    </a:lnTo>
                    <a:lnTo>
                      <a:pt x="1530" y="5240"/>
                    </a:lnTo>
                    <a:lnTo>
                      <a:pt x="418" y="6353"/>
                    </a:lnTo>
                    <a:lnTo>
                      <a:pt x="0" y="6771"/>
                    </a:lnTo>
                    <a:lnTo>
                      <a:pt x="217" y="6771"/>
                    </a:lnTo>
                    <a:lnTo>
                      <a:pt x="680" y="6291"/>
                    </a:lnTo>
                    <a:lnTo>
                      <a:pt x="1793" y="5179"/>
                    </a:lnTo>
                    <a:lnTo>
                      <a:pt x="2906" y="4066"/>
                    </a:lnTo>
                    <a:lnTo>
                      <a:pt x="4019" y="2953"/>
                    </a:lnTo>
                    <a:lnTo>
                      <a:pt x="5132" y="1840"/>
                    </a:lnTo>
                    <a:lnTo>
                      <a:pt x="6244" y="727"/>
                    </a:lnTo>
                    <a:lnTo>
                      <a:pt x="6770" y="217"/>
                    </a:lnTo>
                    <a:lnTo>
                      <a:pt x="67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5" name="Google Shape;1388;p38">
                <a:extLst>
                  <a:ext uri="{FF2B5EF4-FFF2-40B4-BE49-F238E27FC236}">
                    <a16:creationId xmlns:a16="http://schemas.microsoft.com/office/drawing/2014/main" id="{DA55F33A-4BE9-8796-77D7-FA5ED2D594A5}"/>
                  </a:ext>
                </a:extLst>
              </p:cNvPr>
              <p:cNvSpPr/>
              <p:nvPr/>
            </p:nvSpPr>
            <p:spPr>
              <a:xfrm>
                <a:off x="1621250" y="1656575"/>
                <a:ext cx="224900" cy="224900"/>
              </a:xfrm>
              <a:custGeom>
                <a:avLst/>
                <a:gdLst/>
                <a:ahLst/>
                <a:cxnLst/>
                <a:rect l="l" t="t" r="r" b="b"/>
                <a:pathLst>
                  <a:path w="8996" h="8996" extrusionOk="0">
                    <a:moveTo>
                      <a:pt x="8996" y="0"/>
                    </a:moveTo>
                    <a:lnTo>
                      <a:pt x="8208" y="789"/>
                    </a:lnTo>
                    <a:lnTo>
                      <a:pt x="7095" y="1901"/>
                    </a:lnTo>
                    <a:lnTo>
                      <a:pt x="5982" y="3014"/>
                    </a:lnTo>
                    <a:lnTo>
                      <a:pt x="4869" y="4127"/>
                    </a:lnTo>
                    <a:lnTo>
                      <a:pt x="3756" y="5240"/>
                    </a:lnTo>
                    <a:lnTo>
                      <a:pt x="2644" y="6353"/>
                    </a:lnTo>
                    <a:lnTo>
                      <a:pt x="1531" y="7465"/>
                    </a:lnTo>
                    <a:lnTo>
                      <a:pt x="418" y="8578"/>
                    </a:lnTo>
                    <a:lnTo>
                      <a:pt x="1" y="8996"/>
                    </a:lnTo>
                    <a:lnTo>
                      <a:pt x="217" y="8996"/>
                    </a:lnTo>
                    <a:lnTo>
                      <a:pt x="248" y="8949"/>
                    </a:lnTo>
                    <a:lnTo>
                      <a:pt x="681" y="8516"/>
                    </a:lnTo>
                    <a:lnTo>
                      <a:pt x="1794" y="7404"/>
                    </a:lnTo>
                    <a:lnTo>
                      <a:pt x="2906" y="6291"/>
                    </a:lnTo>
                    <a:lnTo>
                      <a:pt x="4019" y="5178"/>
                    </a:lnTo>
                    <a:lnTo>
                      <a:pt x="5132" y="4065"/>
                    </a:lnTo>
                    <a:lnTo>
                      <a:pt x="6245" y="2952"/>
                    </a:lnTo>
                    <a:lnTo>
                      <a:pt x="7358" y="1840"/>
                    </a:lnTo>
                    <a:lnTo>
                      <a:pt x="8470" y="727"/>
                    </a:lnTo>
                    <a:lnTo>
                      <a:pt x="8996" y="217"/>
                    </a:lnTo>
                    <a:lnTo>
                      <a:pt x="89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6" name="Google Shape;1389;p38">
                <a:extLst>
                  <a:ext uri="{FF2B5EF4-FFF2-40B4-BE49-F238E27FC236}">
                    <a16:creationId xmlns:a16="http://schemas.microsoft.com/office/drawing/2014/main" id="{4B9F019B-EBB8-BB8C-7B46-7E14E360A180}"/>
                  </a:ext>
                </a:extLst>
              </p:cNvPr>
              <p:cNvSpPr/>
              <p:nvPr/>
            </p:nvSpPr>
            <p:spPr>
              <a:xfrm>
                <a:off x="1593425" y="1628750"/>
                <a:ext cx="252725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10109" h="10109" extrusionOk="0">
                    <a:moveTo>
                      <a:pt x="10109" y="0"/>
                    </a:moveTo>
                    <a:lnTo>
                      <a:pt x="8208" y="1902"/>
                    </a:lnTo>
                    <a:lnTo>
                      <a:pt x="7095" y="3014"/>
                    </a:lnTo>
                    <a:lnTo>
                      <a:pt x="5982" y="4127"/>
                    </a:lnTo>
                    <a:lnTo>
                      <a:pt x="4869" y="5240"/>
                    </a:lnTo>
                    <a:lnTo>
                      <a:pt x="3757" y="6353"/>
                    </a:lnTo>
                    <a:lnTo>
                      <a:pt x="2644" y="7466"/>
                    </a:lnTo>
                    <a:lnTo>
                      <a:pt x="1531" y="8578"/>
                    </a:lnTo>
                    <a:lnTo>
                      <a:pt x="418" y="9691"/>
                    </a:lnTo>
                    <a:lnTo>
                      <a:pt x="1" y="10109"/>
                    </a:lnTo>
                    <a:lnTo>
                      <a:pt x="217" y="10109"/>
                    </a:lnTo>
                    <a:lnTo>
                      <a:pt x="681" y="9629"/>
                    </a:lnTo>
                    <a:lnTo>
                      <a:pt x="1794" y="8517"/>
                    </a:lnTo>
                    <a:lnTo>
                      <a:pt x="2907" y="7404"/>
                    </a:lnTo>
                    <a:lnTo>
                      <a:pt x="4019" y="6291"/>
                    </a:lnTo>
                    <a:lnTo>
                      <a:pt x="5132" y="5178"/>
                    </a:lnTo>
                    <a:lnTo>
                      <a:pt x="6245" y="4065"/>
                    </a:lnTo>
                    <a:lnTo>
                      <a:pt x="7358" y="2953"/>
                    </a:lnTo>
                    <a:lnTo>
                      <a:pt x="8471" y="1840"/>
                    </a:lnTo>
                    <a:lnTo>
                      <a:pt x="9583" y="727"/>
                    </a:lnTo>
                    <a:lnTo>
                      <a:pt x="10109" y="217"/>
                    </a:lnTo>
                    <a:lnTo>
                      <a:pt x="101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7" name="Google Shape;1390;p38">
                <a:extLst>
                  <a:ext uri="{FF2B5EF4-FFF2-40B4-BE49-F238E27FC236}">
                    <a16:creationId xmlns:a16="http://schemas.microsoft.com/office/drawing/2014/main" id="{C7CD842D-D044-A547-B305-161212F523BF}"/>
                  </a:ext>
                </a:extLst>
              </p:cNvPr>
              <p:cNvSpPr/>
              <p:nvPr/>
            </p:nvSpPr>
            <p:spPr>
              <a:xfrm>
                <a:off x="1565625" y="1600925"/>
                <a:ext cx="280525" cy="2805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11222" extrusionOk="0">
                    <a:moveTo>
                      <a:pt x="11221" y="1"/>
                    </a:moveTo>
                    <a:lnTo>
                      <a:pt x="10433" y="789"/>
                    </a:lnTo>
                    <a:lnTo>
                      <a:pt x="9320" y="1902"/>
                    </a:lnTo>
                    <a:lnTo>
                      <a:pt x="8207" y="3015"/>
                    </a:lnTo>
                    <a:lnTo>
                      <a:pt x="7094" y="4127"/>
                    </a:lnTo>
                    <a:lnTo>
                      <a:pt x="5981" y="5240"/>
                    </a:lnTo>
                    <a:lnTo>
                      <a:pt x="4869" y="6353"/>
                    </a:lnTo>
                    <a:lnTo>
                      <a:pt x="3756" y="7466"/>
                    </a:lnTo>
                    <a:lnTo>
                      <a:pt x="2643" y="8579"/>
                    </a:lnTo>
                    <a:lnTo>
                      <a:pt x="1530" y="9691"/>
                    </a:lnTo>
                    <a:lnTo>
                      <a:pt x="417" y="10804"/>
                    </a:lnTo>
                    <a:lnTo>
                      <a:pt x="0" y="11222"/>
                    </a:lnTo>
                    <a:lnTo>
                      <a:pt x="216" y="11222"/>
                    </a:lnTo>
                    <a:lnTo>
                      <a:pt x="680" y="10742"/>
                    </a:lnTo>
                    <a:lnTo>
                      <a:pt x="2473" y="8950"/>
                    </a:lnTo>
                    <a:lnTo>
                      <a:pt x="2906" y="8517"/>
                    </a:lnTo>
                    <a:lnTo>
                      <a:pt x="4019" y="7404"/>
                    </a:lnTo>
                    <a:lnTo>
                      <a:pt x="5131" y="6291"/>
                    </a:lnTo>
                    <a:lnTo>
                      <a:pt x="6244" y="5178"/>
                    </a:lnTo>
                    <a:lnTo>
                      <a:pt x="7357" y="4066"/>
                    </a:lnTo>
                    <a:lnTo>
                      <a:pt x="8470" y="2953"/>
                    </a:lnTo>
                    <a:lnTo>
                      <a:pt x="9583" y="1840"/>
                    </a:lnTo>
                    <a:lnTo>
                      <a:pt x="10695" y="727"/>
                    </a:lnTo>
                    <a:lnTo>
                      <a:pt x="11221" y="217"/>
                    </a:lnTo>
                    <a:lnTo>
                      <a:pt x="112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8" name="Google Shape;1391;p38">
                <a:extLst>
                  <a:ext uri="{FF2B5EF4-FFF2-40B4-BE49-F238E27FC236}">
                    <a16:creationId xmlns:a16="http://schemas.microsoft.com/office/drawing/2014/main" id="{BC4EF657-2109-DE13-56C5-B569689E392B}"/>
                  </a:ext>
                </a:extLst>
              </p:cNvPr>
              <p:cNvSpPr/>
              <p:nvPr/>
            </p:nvSpPr>
            <p:spPr>
              <a:xfrm>
                <a:off x="1537800" y="1573100"/>
                <a:ext cx="308350" cy="308375"/>
              </a:xfrm>
              <a:custGeom>
                <a:avLst/>
                <a:gdLst/>
                <a:ahLst/>
                <a:cxnLst/>
                <a:rect l="l" t="t" r="r" b="b"/>
                <a:pathLst>
                  <a:path w="12334" h="12335" extrusionOk="0">
                    <a:moveTo>
                      <a:pt x="12334" y="1"/>
                    </a:moveTo>
                    <a:lnTo>
                      <a:pt x="10433" y="1902"/>
                    </a:lnTo>
                    <a:lnTo>
                      <a:pt x="9320" y="3015"/>
                    </a:lnTo>
                    <a:lnTo>
                      <a:pt x="8207" y="4128"/>
                    </a:lnTo>
                    <a:lnTo>
                      <a:pt x="7094" y="5240"/>
                    </a:lnTo>
                    <a:lnTo>
                      <a:pt x="5982" y="6353"/>
                    </a:lnTo>
                    <a:lnTo>
                      <a:pt x="4869" y="7466"/>
                    </a:lnTo>
                    <a:lnTo>
                      <a:pt x="3756" y="8579"/>
                    </a:lnTo>
                    <a:lnTo>
                      <a:pt x="2643" y="9692"/>
                    </a:lnTo>
                    <a:lnTo>
                      <a:pt x="835" y="11500"/>
                    </a:lnTo>
                    <a:lnTo>
                      <a:pt x="417" y="11917"/>
                    </a:lnTo>
                    <a:lnTo>
                      <a:pt x="0" y="12335"/>
                    </a:lnTo>
                    <a:lnTo>
                      <a:pt x="217" y="12335"/>
                    </a:lnTo>
                    <a:lnTo>
                      <a:pt x="680" y="11855"/>
                    </a:lnTo>
                    <a:lnTo>
                      <a:pt x="1793" y="10743"/>
                    </a:lnTo>
                    <a:lnTo>
                      <a:pt x="2906" y="9630"/>
                    </a:lnTo>
                    <a:lnTo>
                      <a:pt x="4019" y="8517"/>
                    </a:lnTo>
                    <a:lnTo>
                      <a:pt x="5132" y="7404"/>
                    </a:lnTo>
                    <a:lnTo>
                      <a:pt x="6244" y="6291"/>
                    </a:lnTo>
                    <a:lnTo>
                      <a:pt x="7357" y="5179"/>
                    </a:lnTo>
                    <a:lnTo>
                      <a:pt x="8470" y="4066"/>
                    </a:lnTo>
                    <a:lnTo>
                      <a:pt x="9583" y="2953"/>
                    </a:lnTo>
                    <a:lnTo>
                      <a:pt x="10696" y="1840"/>
                    </a:lnTo>
                    <a:lnTo>
                      <a:pt x="11808" y="727"/>
                    </a:lnTo>
                    <a:lnTo>
                      <a:pt x="12334" y="217"/>
                    </a:lnTo>
                    <a:lnTo>
                      <a:pt x="123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9" name="Google Shape;1392;p38">
                <a:extLst>
                  <a:ext uri="{FF2B5EF4-FFF2-40B4-BE49-F238E27FC236}">
                    <a16:creationId xmlns:a16="http://schemas.microsoft.com/office/drawing/2014/main" id="{A0603DE2-8B3A-9029-3701-254A869BB2CB}"/>
                  </a:ext>
                </a:extLst>
              </p:cNvPr>
              <p:cNvSpPr/>
              <p:nvPr/>
            </p:nvSpPr>
            <p:spPr>
              <a:xfrm>
                <a:off x="1509975" y="1545300"/>
                <a:ext cx="336175" cy="33617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3447" extrusionOk="0">
                    <a:moveTo>
                      <a:pt x="13447" y="0"/>
                    </a:moveTo>
                    <a:lnTo>
                      <a:pt x="12659" y="788"/>
                    </a:lnTo>
                    <a:lnTo>
                      <a:pt x="11546" y="1901"/>
                    </a:lnTo>
                    <a:lnTo>
                      <a:pt x="10433" y="3014"/>
                    </a:lnTo>
                    <a:lnTo>
                      <a:pt x="9320" y="4127"/>
                    </a:lnTo>
                    <a:lnTo>
                      <a:pt x="8207" y="5240"/>
                    </a:lnTo>
                    <a:lnTo>
                      <a:pt x="7095" y="6352"/>
                    </a:lnTo>
                    <a:lnTo>
                      <a:pt x="5982" y="7465"/>
                    </a:lnTo>
                    <a:lnTo>
                      <a:pt x="4869" y="8578"/>
                    </a:lnTo>
                    <a:lnTo>
                      <a:pt x="3756" y="9691"/>
                    </a:lnTo>
                    <a:lnTo>
                      <a:pt x="2643" y="10804"/>
                    </a:lnTo>
                    <a:lnTo>
                      <a:pt x="1530" y="11916"/>
                    </a:lnTo>
                    <a:lnTo>
                      <a:pt x="418" y="13029"/>
                    </a:lnTo>
                    <a:lnTo>
                      <a:pt x="0" y="13447"/>
                    </a:lnTo>
                    <a:lnTo>
                      <a:pt x="217" y="13447"/>
                    </a:lnTo>
                    <a:lnTo>
                      <a:pt x="680" y="12967"/>
                    </a:lnTo>
                    <a:lnTo>
                      <a:pt x="1793" y="11855"/>
                    </a:lnTo>
                    <a:lnTo>
                      <a:pt x="2906" y="10742"/>
                    </a:lnTo>
                    <a:lnTo>
                      <a:pt x="4699" y="8949"/>
                    </a:lnTo>
                    <a:lnTo>
                      <a:pt x="5132" y="8516"/>
                    </a:lnTo>
                    <a:lnTo>
                      <a:pt x="6245" y="7403"/>
                    </a:lnTo>
                    <a:lnTo>
                      <a:pt x="7357" y="6291"/>
                    </a:lnTo>
                    <a:lnTo>
                      <a:pt x="8470" y="5178"/>
                    </a:lnTo>
                    <a:lnTo>
                      <a:pt x="9583" y="4065"/>
                    </a:lnTo>
                    <a:lnTo>
                      <a:pt x="10696" y="2952"/>
                    </a:lnTo>
                    <a:lnTo>
                      <a:pt x="11809" y="1839"/>
                    </a:lnTo>
                    <a:lnTo>
                      <a:pt x="12921" y="726"/>
                    </a:lnTo>
                    <a:lnTo>
                      <a:pt x="13447" y="216"/>
                    </a:lnTo>
                    <a:lnTo>
                      <a:pt x="1344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0" name="Google Shape;1393;p38">
                <a:extLst>
                  <a:ext uri="{FF2B5EF4-FFF2-40B4-BE49-F238E27FC236}">
                    <a16:creationId xmlns:a16="http://schemas.microsoft.com/office/drawing/2014/main" id="{BBB05EB8-44BA-B034-1570-017CE5D431F0}"/>
                  </a:ext>
                </a:extLst>
              </p:cNvPr>
              <p:cNvSpPr/>
              <p:nvPr/>
            </p:nvSpPr>
            <p:spPr>
              <a:xfrm>
                <a:off x="1482150" y="1517475"/>
                <a:ext cx="364000" cy="364000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4560" extrusionOk="0">
                    <a:moveTo>
                      <a:pt x="14560" y="0"/>
                    </a:moveTo>
                    <a:lnTo>
                      <a:pt x="12659" y="1901"/>
                    </a:lnTo>
                    <a:lnTo>
                      <a:pt x="11546" y="3014"/>
                    </a:lnTo>
                    <a:lnTo>
                      <a:pt x="10433" y="4127"/>
                    </a:lnTo>
                    <a:lnTo>
                      <a:pt x="9320" y="5240"/>
                    </a:lnTo>
                    <a:lnTo>
                      <a:pt x="8208" y="6353"/>
                    </a:lnTo>
                    <a:lnTo>
                      <a:pt x="7095" y="7465"/>
                    </a:lnTo>
                    <a:lnTo>
                      <a:pt x="5982" y="8578"/>
                    </a:lnTo>
                    <a:lnTo>
                      <a:pt x="4869" y="9691"/>
                    </a:lnTo>
                    <a:lnTo>
                      <a:pt x="3061" y="11499"/>
                    </a:lnTo>
                    <a:lnTo>
                      <a:pt x="2643" y="11917"/>
                    </a:lnTo>
                    <a:lnTo>
                      <a:pt x="1531" y="13029"/>
                    </a:lnTo>
                    <a:lnTo>
                      <a:pt x="418" y="14142"/>
                    </a:lnTo>
                    <a:lnTo>
                      <a:pt x="1" y="14560"/>
                    </a:lnTo>
                    <a:lnTo>
                      <a:pt x="217" y="14560"/>
                    </a:lnTo>
                    <a:lnTo>
                      <a:pt x="681" y="14080"/>
                    </a:lnTo>
                    <a:lnTo>
                      <a:pt x="1793" y="12968"/>
                    </a:lnTo>
                    <a:lnTo>
                      <a:pt x="2906" y="11855"/>
                    </a:lnTo>
                    <a:lnTo>
                      <a:pt x="4019" y="10742"/>
                    </a:lnTo>
                    <a:lnTo>
                      <a:pt x="5132" y="9629"/>
                    </a:lnTo>
                    <a:lnTo>
                      <a:pt x="6245" y="8516"/>
                    </a:lnTo>
                    <a:lnTo>
                      <a:pt x="7358" y="7404"/>
                    </a:lnTo>
                    <a:lnTo>
                      <a:pt x="8470" y="6291"/>
                    </a:lnTo>
                    <a:lnTo>
                      <a:pt x="9583" y="5178"/>
                    </a:lnTo>
                    <a:lnTo>
                      <a:pt x="10696" y="4065"/>
                    </a:lnTo>
                    <a:lnTo>
                      <a:pt x="11809" y="2952"/>
                    </a:lnTo>
                    <a:lnTo>
                      <a:pt x="12922" y="1839"/>
                    </a:lnTo>
                    <a:lnTo>
                      <a:pt x="14034" y="727"/>
                    </a:lnTo>
                    <a:lnTo>
                      <a:pt x="14560" y="217"/>
                    </a:lnTo>
                    <a:lnTo>
                      <a:pt x="145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1" name="Google Shape;1394;p38">
                <a:extLst>
                  <a:ext uri="{FF2B5EF4-FFF2-40B4-BE49-F238E27FC236}">
                    <a16:creationId xmlns:a16="http://schemas.microsoft.com/office/drawing/2014/main" id="{6DEE71B8-FFBF-AE6F-584A-09FD33C0E22A}"/>
                  </a:ext>
                </a:extLst>
              </p:cNvPr>
              <p:cNvSpPr/>
              <p:nvPr/>
            </p:nvSpPr>
            <p:spPr>
              <a:xfrm>
                <a:off x="1454325" y="1489650"/>
                <a:ext cx="391825" cy="391825"/>
              </a:xfrm>
              <a:custGeom>
                <a:avLst/>
                <a:gdLst/>
                <a:ahLst/>
                <a:cxnLst/>
                <a:rect l="l" t="t" r="r" b="b"/>
                <a:pathLst>
                  <a:path w="15673" h="15673" extrusionOk="0">
                    <a:moveTo>
                      <a:pt x="15673" y="0"/>
                    </a:moveTo>
                    <a:lnTo>
                      <a:pt x="14885" y="789"/>
                    </a:lnTo>
                    <a:lnTo>
                      <a:pt x="13772" y="1901"/>
                    </a:lnTo>
                    <a:lnTo>
                      <a:pt x="12659" y="3014"/>
                    </a:lnTo>
                    <a:lnTo>
                      <a:pt x="11546" y="4127"/>
                    </a:lnTo>
                    <a:lnTo>
                      <a:pt x="10433" y="5240"/>
                    </a:lnTo>
                    <a:lnTo>
                      <a:pt x="9321" y="6353"/>
                    </a:lnTo>
                    <a:lnTo>
                      <a:pt x="8208" y="7466"/>
                    </a:lnTo>
                    <a:lnTo>
                      <a:pt x="7095" y="8578"/>
                    </a:lnTo>
                    <a:lnTo>
                      <a:pt x="5982" y="9691"/>
                    </a:lnTo>
                    <a:lnTo>
                      <a:pt x="4869" y="10804"/>
                    </a:lnTo>
                    <a:lnTo>
                      <a:pt x="3756" y="11917"/>
                    </a:lnTo>
                    <a:lnTo>
                      <a:pt x="2644" y="13030"/>
                    </a:lnTo>
                    <a:lnTo>
                      <a:pt x="1531" y="14142"/>
                    </a:lnTo>
                    <a:lnTo>
                      <a:pt x="418" y="15255"/>
                    </a:lnTo>
                    <a:lnTo>
                      <a:pt x="1" y="15673"/>
                    </a:lnTo>
                    <a:lnTo>
                      <a:pt x="217" y="15673"/>
                    </a:lnTo>
                    <a:lnTo>
                      <a:pt x="681" y="15193"/>
                    </a:lnTo>
                    <a:lnTo>
                      <a:pt x="1794" y="14081"/>
                    </a:lnTo>
                    <a:lnTo>
                      <a:pt x="2906" y="12968"/>
                    </a:lnTo>
                    <a:lnTo>
                      <a:pt x="4019" y="11855"/>
                    </a:lnTo>
                    <a:lnTo>
                      <a:pt x="5132" y="10742"/>
                    </a:lnTo>
                    <a:lnTo>
                      <a:pt x="7358" y="8517"/>
                    </a:lnTo>
                    <a:lnTo>
                      <a:pt x="8471" y="7404"/>
                    </a:lnTo>
                    <a:lnTo>
                      <a:pt x="9583" y="6291"/>
                    </a:lnTo>
                    <a:lnTo>
                      <a:pt x="10696" y="5178"/>
                    </a:lnTo>
                    <a:lnTo>
                      <a:pt x="11809" y="4065"/>
                    </a:lnTo>
                    <a:lnTo>
                      <a:pt x="12922" y="2952"/>
                    </a:lnTo>
                    <a:lnTo>
                      <a:pt x="14035" y="1840"/>
                    </a:lnTo>
                    <a:lnTo>
                      <a:pt x="15147" y="727"/>
                    </a:lnTo>
                    <a:lnTo>
                      <a:pt x="15673" y="217"/>
                    </a:lnTo>
                    <a:lnTo>
                      <a:pt x="156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2" name="Google Shape;1395;p38">
                <a:extLst>
                  <a:ext uri="{FF2B5EF4-FFF2-40B4-BE49-F238E27FC236}">
                    <a16:creationId xmlns:a16="http://schemas.microsoft.com/office/drawing/2014/main" id="{F46F2692-29B6-076F-FE11-45C52101BED5}"/>
                  </a:ext>
                </a:extLst>
              </p:cNvPr>
              <p:cNvSpPr/>
              <p:nvPr/>
            </p:nvSpPr>
            <p:spPr>
              <a:xfrm>
                <a:off x="1426500" y="1461825"/>
                <a:ext cx="419650" cy="419650"/>
              </a:xfrm>
              <a:custGeom>
                <a:avLst/>
                <a:gdLst/>
                <a:ahLst/>
                <a:cxnLst/>
                <a:rect l="l" t="t" r="r" b="b"/>
                <a:pathLst>
                  <a:path w="16786" h="16786" extrusionOk="0">
                    <a:moveTo>
                      <a:pt x="16786" y="1"/>
                    </a:moveTo>
                    <a:lnTo>
                      <a:pt x="14885" y="1902"/>
                    </a:lnTo>
                    <a:lnTo>
                      <a:pt x="13772" y="3014"/>
                    </a:lnTo>
                    <a:lnTo>
                      <a:pt x="12659" y="4127"/>
                    </a:lnTo>
                    <a:lnTo>
                      <a:pt x="11546" y="5240"/>
                    </a:lnTo>
                    <a:lnTo>
                      <a:pt x="10434" y="6353"/>
                    </a:lnTo>
                    <a:lnTo>
                      <a:pt x="9321" y="7466"/>
                    </a:lnTo>
                    <a:lnTo>
                      <a:pt x="8208" y="8579"/>
                    </a:lnTo>
                    <a:lnTo>
                      <a:pt x="7095" y="9691"/>
                    </a:lnTo>
                    <a:lnTo>
                      <a:pt x="5287" y="11500"/>
                    </a:lnTo>
                    <a:lnTo>
                      <a:pt x="4869" y="11917"/>
                    </a:lnTo>
                    <a:lnTo>
                      <a:pt x="3757" y="13030"/>
                    </a:lnTo>
                    <a:lnTo>
                      <a:pt x="2644" y="14143"/>
                    </a:lnTo>
                    <a:lnTo>
                      <a:pt x="1531" y="15255"/>
                    </a:lnTo>
                    <a:lnTo>
                      <a:pt x="418" y="16368"/>
                    </a:lnTo>
                    <a:lnTo>
                      <a:pt x="1" y="16786"/>
                    </a:lnTo>
                    <a:lnTo>
                      <a:pt x="217" y="16786"/>
                    </a:lnTo>
                    <a:lnTo>
                      <a:pt x="681" y="16306"/>
                    </a:lnTo>
                    <a:lnTo>
                      <a:pt x="1794" y="15194"/>
                    </a:lnTo>
                    <a:lnTo>
                      <a:pt x="2907" y="14081"/>
                    </a:lnTo>
                    <a:lnTo>
                      <a:pt x="4019" y="12968"/>
                    </a:lnTo>
                    <a:lnTo>
                      <a:pt x="5132" y="11855"/>
                    </a:lnTo>
                    <a:lnTo>
                      <a:pt x="6245" y="10742"/>
                    </a:lnTo>
                    <a:lnTo>
                      <a:pt x="7358" y="9630"/>
                    </a:lnTo>
                    <a:lnTo>
                      <a:pt x="8471" y="8517"/>
                    </a:lnTo>
                    <a:lnTo>
                      <a:pt x="9584" y="7404"/>
                    </a:lnTo>
                    <a:lnTo>
                      <a:pt x="10696" y="6291"/>
                    </a:lnTo>
                    <a:lnTo>
                      <a:pt x="11809" y="5178"/>
                    </a:lnTo>
                    <a:lnTo>
                      <a:pt x="12922" y="4065"/>
                    </a:lnTo>
                    <a:lnTo>
                      <a:pt x="14035" y="2953"/>
                    </a:lnTo>
                    <a:lnTo>
                      <a:pt x="15148" y="1840"/>
                    </a:lnTo>
                    <a:lnTo>
                      <a:pt x="16260" y="727"/>
                    </a:lnTo>
                    <a:lnTo>
                      <a:pt x="16786" y="217"/>
                    </a:lnTo>
                    <a:lnTo>
                      <a:pt x="167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3" name="Google Shape;1396;p38">
                <a:extLst>
                  <a:ext uri="{FF2B5EF4-FFF2-40B4-BE49-F238E27FC236}">
                    <a16:creationId xmlns:a16="http://schemas.microsoft.com/office/drawing/2014/main" id="{942E26F6-E7D0-F3D1-9726-B7212217559F}"/>
                  </a:ext>
                </a:extLst>
              </p:cNvPr>
              <p:cNvSpPr/>
              <p:nvPr/>
            </p:nvSpPr>
            <p:spPr>
              <a:xfrm>
                <a:off x="1370875" y="1406175"/>
                <a:ext cx="475275" cy="475300"/>
              </a:xfrm>
              <a:custGeom>
                <a:avLst/>
                <a:gdLst/>
                <a:ahLst/>
                <a:cxnLst/>
                <a:rect l="l" t="t" r="r" b="b"/>
                <a:pathLst>
                  <a:path w="19011" h="19012" extrusionOk="0">
                    <a:moveTo>
                      <a:pt x="19011" y="1"/>
                    </a:moveTo>
                    <a:lnTo>
                      <a:pt x="17110" y="1902"/>
                    </a:lnTo>
                    <a:lnTo>
                      <a:pt x="15997" y="3015"/>
                    </a:lnTo>
                    <a:lnTo>
                      <a:pt x="14884" y="4128"/>
                    </a:lnTo>
                    <a:lnTo>
                      <a:pt x="13771" y="5240"/>
                    </a:lnTo>
                    <a:lnTo>
                      <a:pt x="12659" y="6353"/>
                    </a:lnTo>
                    <a:lnTo>
                      <a:pt x="11546" y="7466"/>
                    </a:lnTo>
                    <a:lnTo>
                      <a:pt x="10433" y="8579"/>
                    </a:lnTo>
                    <a:lnTo>
                      <a:pt x="9320" y="9692"/>
                    </a:lnTo>
                    <a:lnTo>
                      <a:pt x="8207" y="10805"/>
                    </a:lnTo>
                    <a:lnTo>
                      <a:pt x="7094" y="11917"/>
                    </a:lnTo>
                    <a:lnTo>
                      <a:pt x="5982" y="13030"/>
                    </a:lnTo>
                    <a:lnTo>
                      <a:pt x="4869" y="14143"/>
                    </a:lnTo>
                    <a:lnTo>
                      <a:pt x="3756" y="15256"/>
                    </a:lnTo>
                    <a:lnTo>
                      <a:pt x="2643" y="16369"/>
                    </a:lnTo>
                    <a:lnTo>
                      <a:pt x="1530" y="17481"/>
                    </a:lnTo>
                    <a:lnTo>
                      <a:pt x="418" y="18594"/>
                    </a:lnTo>
                    <a:lnTo>
                      <a:pt x="0" y="19012"/>
                    </a:lnTo>
                    <a:lnTo>
                      <a:pt x="217" y="19012"/>
                    </a:lnTo>
                    <a:lnTo>
                      <a:pt x="248" y="18965"/>
                    </a:lnTo>
                    <a:lnTo>
                      <a:pt x="680" y="18532"/>
                    </a:lnTo>
                    <a:lnTo>
                      <a:pt x="1793" y="17420"/>
                    </a:lnTo>
                    <a:lnTo>
                      <a:pt x="2906" y="16307"/>
                    </a:lnTo>
                    <a:lnTo>
                      <a:pt x="4019" y="15194"/>
                    </a:lnTo>
                    <a:lnTo>
                      <a:pt x="5132" y="14081"/>
                    </a:lnTo>
                    <a:lnTo>
                      <a:pt x="6244" y="12968"/>
                    </a:lnTo>
                    <a:lnTo>
                      <a:pt x="7357" y="11856"/>
                    </a:lnTo>
                    <a:lnTo>
                      <a:pt x="8470" y="10743"/>
                    </a:lnTo>
                    <a:lnTo>
                      <a:pt x="9583" y="9630"/>
                    </a:lnTo>
                    <a:lnTo>
                      <a:pt x="10696" y="8517"/>
                    </a:lnTo>
                    <a:lnTo>
                      <a:pt x="11809" y="7404"/>
                    </a:lnTo>
                    <a:lnTo>
                      <a:pt x="12921" y="6291"/>
                    </a:lnTo>
                    <a:lnTo>
                      <a:pt x="14034" y="5179"/>
                    </a:lnTo>
                    <a:lnTo>
                      <a:pt x="15147" y="4066"/>
                    </a:lnTo>
                    <a:lnTo>
                      <a:pt x="16260" y="2953"/>
                    </a:lnTo>
                    <a:lnTo>
                      <a:pt x="17373" y="1840"/>
                    </a:lnTo>
                    <a:lnTo>
                      <a:pt x="18485" y="727"/>
                    </a:lnTo>
                    <a:lnTo>
                      <a:pt x="19011" y="217"/>
                    </a:lnTo>
                    <a:lnTo>
                      <a:pt x="190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4" name="Google Shape;1397;p38">
                <a:extLst>
                  <a:ext uri="{FF2B5EF4-FFF2-40B4-BE49-F238E27FC236}">
                    <a16:creationId xmlns:a16="http://schemas.microsoft.com/office/drawing/2014/main" id="{63901B9A-D2F0-89DC-1B9D-2C5D3C2194E8}"/>
                  </a:ext>
                </a:extLst>
              </p:cNvPr>
              <p:cNvSpPr/>
              <p:nvPr/>
            </p:nvSpPr>
            <p:spPr>
              <a:xfrm>
                <a:off x="1343050" y="1378375"/>
                <a:ext cx="503100" cy="503100"/>
              </a:xfrm>
              <a:custGeom>
                <a:avLst/>
                <a:gdLst/>
                <a:ahLst/>
                <a:cxnLst/>
                <a:rect l="l" t="t" r="r" b="b"/>
                <a:pathLst>
                  <a:path w="20124" h="20124" extrusionOk="0">
                    <a:moveTo>
                      <a:pt x="20124" y="0"/>
                    </a:moveTo>
                    <a:lnTo>
                      <a:pt x="19336" y="788"/>
                    </a:lnTo>
                    <a:lnTo>
                      <a:pt x="18223" y="1901"/>
                    </a:lnTo>
                    <a:lnTo>
                      <a:pt x="17110" y="3014"/>
                    </a:lnTo>
                    <a:lnTo>
                      <a:pt x="15997" y="4127"/>
                    </a:lnTo>
                    <a:lnTo>
                      <a:pt x="14884" y="5240"/>
                    </a:lnTo>
                    <a:lnTo>
                      <a:pt x="13772" y="6352"/>
                    </a:lnTo>
                    <a:lnTo>
                      <a:pt x="12659" y="7465"/>
                    </a:lnTo>
                    <a:lnTo>
                      <a:pt x="11546" y="8578"/>
                    </a:lnTo>
                    <a:lnTo>
                      <a:pt x="10433" y="9691"/>
                    </a:lnTo>
                    <a:lnTo>
                      <a:pt x="8207" y="11917"/>
                    </a:lnTo>
                    <a:lnTo>
                      <a:pt x="7095" y="13029"/>
                    </a:lnTo>
                    <a:lnTo>
                      <a:pt x="5982" y="14142"/>
                    </a:lnTo>
                    <a:lnTo>
                      <a:pt x="4869" y="15255"/>
                    </a:lnTo>
                    <a:lnTo>
                      <a:pt x="3756" y="16368"/>
                    </a:lnTo>
                    <a:lnTo>
                      <a:pt x="2643" y="17481"/>
                    </a:lnTo>
                    <a:lnTo>
                      <a:pt x="1531" y="18593"/>
                    </a:lnTo>
                    <a:lnTo>
                      <a:pt x="418" y="19706"/>
                    </a:lnTo>
                    <a:lnTo>
                      <a:pt x="0" y="20124"/>
                    </a:lnTo>
                    <a:lnTo>
                      <a:pt x="217" y="20124"/>
                    </a:lnTo>
                    <a:lnTo>
                      <a:pt x="681" y="19644"/>
                    </a:lnTo>
                    <a:lnTo>
                      <a:pt x="1793" y="18532"/>
                    </a:lnTo>
                    <a:lnTo>
                      <a:pt x="2906" y="17419"/>
                    </a:lnTo>
                    <a:lnTo>
                      <a:pt x="4019" y="16306"/>
                    </a:lnTo>
                    <a:lnTo>
                      <a:pt x="5132" y="15193"/>
                    </a:lnTo>
                    <a:lnTo>
                      <a:pt x="6245" y="14080"/>
                    </a:lnTo>
                    <a:lnTo>
                      <a:pt x="7357" y="12968"/>
                    </a:lnTo>
                    <a:lnTo>
                      <a:pt x="8470" y="11855"/>
                    </a:lnTo>
                    <a:lnTo>
                      <a:pt x="9583" y="10742"/>
                    </a:lnTo>
                    <a:lnTo>
                      <a:pt x="11809" y="8516"/>
                    </a:lnTo>
                    <a:lnTo>
                      <a:pt x="12922" y="7403"/>
                    </a:lnTo>
                    <a:lnTo>
                      <a:pt x="14034" y="6291"/>
                    </a:lnTo>
                    <a:lnTo>
                      <a:pt x="15147" y="5178"/>
                    </a:lnTo>
                    <a:lnTo>
                      <a:pt x="16260" y="4065"/>
                    </a:lnTo>
                    <a:lnTo>
                      <a:pt x="17373" y="2952"/>
                    </a:lnTo>
                    <a:lnTo>
                      <a:pt x="18486" y="1839"/>
                    </a:lnTo>
                    <a:lnTo>
                      <a:pt x="19598" y="727"/>
                    </a:lnTo>
                    <a:lnTo>
                      <a:pt x="20124" y="217"/>
                    </a:lnTo>
                    <a:lnTo>
                      <a:pt x="2012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5" name="Google Shape;1398;p38">
                <a:extLst>
                  <a:ext uri="{FF2B5EF4-FFF2-40B4-BE49-F238E27FC236}">
                    <a16:creationId xmlns:a16="http://schemas.microsoft.com/office/drawing/2014/main" id="{5778D377-D132-D23D-51D7-A5FA85BEEA13}"/>
                  </a:ext>
                </a:extLst>
              </p:cNvPr>
              <p:cNvSpPr/>
              <p:nvPr/>
            </p:nvSpPr>
            <p:spPr>
              <a:xfrm>
                <a:off x="1315225" y="1350550"/>
                <a:ext cx="530925" cy="530925"/>
              </a:xfrm>
              <a:custGeom>
                <a:avLst/>
                <a:gdLst/>
                <a:ahLst/>
                <a:cxnLst/>
                <a:rect l="l" t="t" r="r" b="b"/>
                <a:pathLst>
                  <a:path w="21237" h="21237" extrusionOk="0">
                    <a:moveTo>
                      <a:pt x="21237" y="0"/>
                    </a:moveTo>
                    <a:lnTo>
                      <a:pt x="19336" y="1901"/>
                    </a:lnTo>
                    <a:lnTo>
                      <a:pt x="18223" y="3014"/>
                    </a:lnTo>
                    <a:lnTo>
                      <a:pt x="17110" y="4127"/>
                    </a:lnTo>
                    <a:lnTo>
                      <a:pt x="15997" y="5240"/>
                    </a:lnTo>
                    <a:lnTo>
                      <a:pt x="14885" y="6353"/>
                    </a:lnTo>
                    <a:lnTo>
                      <a:pt x="13772" y="7465"/>
                    </a:lnTo>
                    <a:lnTo>
                      <a:pt x="12659" y="8578"/>
                    </a:lnTo>
                    <a:lnTo>
                      <a:pt x="11546" y="9691"/>
                    </a:lnTo>
                    <a:lnTo>
                      <a:pt x="10433" y="10804"/>
                    </a:lnTo>
                    <a:lnTo>
                      <a:pt x="9320" y="11917"/>
                    </a:lnTo>
                    <a:lnTo>
                      <a:pt x="8208" y="13030"/>
                    </a:lnTo>
                    <a:lnTo>
                      <a:pt x="7095" y="14142"/>
                    </a:lnTo>
                    <a:lnTo>
                      <a:pt x="5982" y="15255"/>
                    </a:lnTo>
                    <a:lnTo>
                      <a:pt x="4869" y="16368"/>
                    </a:lnTo>
                    <a:lnTo>
                      <a:pt x="3756" y="17481"/>
                    </a:lnTo>
                    <a:lnTo>
                      <a:pt x="2644" y="18594"/>
                    </a:lnTo>
                    <a:lnTo>
                      <a:pt x="1531" y="19706"/>
                    </a:lnTo>
                    <a:lnTo>
                      <a:pt x="418" y="20819"/>
                    </a:lnTo>
                    <a:lnTo>
                      <a:pt x="1" y="21237"/>
                    </a:lnTo>
                    <a:lnTo>
                      <a:pt x="217" y="21237"/>
                    </a:lnTo>
                    <a:lnTo>
                      <a:pt x="681" y="20757"/>
                    </a:lnTo>
                    <a:lnTo>
                      <a:pt x="2474" y="18965"/>
                    </a:lnTo>
                    <a:lnTo>
                      <a:pt x="2906" y="18532"/>
                    </a:lnTo>
                    <a:lnTo>
                      <a:pt x="4019" y="17419"/>
                    </a:lnTo>
                    <a:lnTo>
                      <a:pt x="5132" y="16306"/>
                    </a:lnTo>
                    <a:lnTo>
                      <a:pt x="6245" y="15193"/>
                    </a:lnTo>
                    <a:lnTo>
                      <a:pt x="7358" y="14081"/>
                    </a:lnTo>
                    <a:lnTo>
                      <a:pt x="8470" y="12968"/>
                    </a:lnTo>
                    <a:lnTo>
                      <a:pt x="9583" y="11855"/>
                    </a:lnTo>
                    <a:lnTo>
                      <a:pt x="10696" y="10742"/>
                    </a:lnTo>
                    <a:lnTo>
                      <a:pt x="11809" y="9629"/>
                    </a:lnTo>
                    <a:lnTo>
                      <a:pt x="12922" y="8516"/>
                    </a:lnTo>
                    <a:lnTo>
                      <a:pt x="14035" y="7404"/>
                    </a:lnTo>
                    <a:lnTo>
                      <a:pt x="15147" y="6291"/>
                    </a:lnTo>
                    <a:lnTo>
                      <a:pt x="16260" y="5178"/>
                    </a:lnTo>
                    <a:lnTo>
                      <a:pt x="17373" y="4065"/>
                    </a:lnTo>
                    <a:lnTo>
                      <a:pt x="18486" y="2952"/>
                    </a:lnTo>
                    <a:lnTo>
                      <a:pt x="19599" y="1840"/>
                    </a:lnTo>
                    <a:lnTo>
                      <a:pt x="20711" y="727"/>
                    </a:lnTo>
                    <a:lnTo>
                      <a:pt x="21237" y="217"/>
                    </a:lnTo>
                    <a:lnTo>
                      <a:pt x="212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6" name="Google Shape;1399;p38">
                <a:extLst>
                  <a:ext uri="{FF2B5EF4-FFF2-40B4-BE49-F238E27FC236}">
                    <a16:creationId xmlns:a16="http://schemas.microsoft.com/office/drawing/2014/main" id="{A8AD4215-B8A0-37EC-1585-7C86290143C7}"/>
                  </a:ext>
                </a:extLst>
              </p:cNvPr>
              <p:cNvSpPr/>
              <p:nvPr/>
            </p:nvSpPr>
            <p:spPr>
              <a:xfrm>
                <a:off x="1287400" y="1322725"/>
                <a:ext cx="558750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22350" h="22350" extrusionOk="0">
                    <a:moveTo>
                      <a:pt x="22350" y="0"/>
                    </a:moveTo>
                    <a:lnTo>
                      <a:pt x="21562" y="789"/>
                    </a:lnTo>
                    <a:lnTo>
                      <a:pt x="20449" y="1902"/>
                    </a:lnTo>
                    <a:lnTo>
                      <a:pt x="19336" y="3014"/>
                    </a:lnTo>
                    <a:lnTo>
                      <a:pt x="18223" y="4127"/>
                    </a:lnTo>
                    <a:lnTo>
                      <a:pt x="17110" y="5240"/>
                    </a:lnTo>
                    <a:lnTo>
                      <a:pt x="15998" y="6353"/>
                    </a:lnTo>
                    <a:lnTo>
                      <a:pt x="14885" y="7466"/>
                    </a:lnTo>
                    <a:lnTo>
                      <a:pt x="13772" y="8578"/>
                    </a:lnTo>
                    <a:lnTo>
                      <a:pt x="12659" y="9691"/>
                    </a:lnTo>
                    <a:lnTo>
                      <a:pt x="10433" y="11917"/>
                    </a:lnTo>
                    <a:lnTo>
                      <a:pt x="9321" y="13030"/>
                    </a:lnTo>
                    <a:lnTo>
                      <a:pt x="8208" y="14143"/>
                    </a:lnTo>
                    <a:lnTo>
                      <a:pt x="7095" y="15255"/>
                    </a:lnTo>
                    <a:lnTo>
                      <a:pt x="5982" y="16368"/>
                    </a:lnTo>
                    <a:lnTo>
                      <a:pt x="4869" y="17481"/>
                    </a:lnTo>
                    <a:lnTo>
                      <a:pt x="3757" y="18594"/>
                    </a:lnTo>
                    <a:lnTo>
                      <a:pt x="2644" y="19707"/>
                    </a:lnTo>
                    <a:lnTo>
                      <a:pt x="835" y="21515"/>
                    </a:lnTo>
                    <a:lnTo>
                      <a:pt x="418" y="21932"/>
                    </a:lnTo>
                    <a:lnTo>
                      <a:pt x="1" y="22350"/>
                    </a:lnTo>
                    <a:lnTo>
                      <a:pt x="217" y="22350"/>
                    </a:lnTo>
                    <a:lnTo>
                      <a:pt x="681" y="21870"/>
                    </a:lnTo>
                    <a:lnTo>
                      <a:pt x="1794" y="20758"/>
                    </a:lnTo>
                    <a:lnTo>
                      <a:pt x="2907" y="19645"/>
                    </a:lnTo>
                    <a:lnTo>
                      <a:pt x="4019" y="18532"/>
                    </a:lnTo>
                    <a:lnTo>
                      <a:pt x="5132" y="17419"/>
                    </a:lnTo>
                    <a:lnTo>
                      <a:pt x="6245" y="16306"/>
                    </a:lnTo>
                    <a:lnTo>
                      <a:pt x="7358" y="15194"/>
                    </a:lnTo>
                    <a:lnTo>
                      <a:pt x="8471" y="14081"/>
                    </a:lnTo>
                    <a:lnTo>
                      <a:pt x="9583" y="12968"/>
                    </a:lnTo>
                    <a:lnTo>
                      <a:pt x="10696" y="11855"/>
                    </a:lnTo>
                    <a:lnTo>
                      <a:pt x="11809" y="10742"/>
                    </a:lnTo>
                    <a:lnTo>
                      <a:pt x="14035" y="8517"/>
                    </a:lnTo>
                    <a:lnTo>
                      <a:pt x="15148" y="7404"/>
                    </a:lnTo>
                    <a:lnTo>
                      <a:pt x="16260" y="6291"/>
                    </a:lnTo>
                    <a:lnTo>
                      <a:pt x="17373" y="5178"/>
                    </a:lnTo>
                    <a:lnTo>
                      <a:pt x="18486" y="4065"/>
                    </a:lnTo>
                    <a:lnTo>
                      <a:pt x="19599" y="2953"/>
                    </a:lnTo>
                    <a:lnTo>
                      <a:pt x="20712" y="1840"/>
                    </a:lnTo>
                    <a:lnTo>
                      <a:pt x="21824" y="727"/>
                    </a:lnTo>
                    <a:lnTo>
                      <a:pt x="22350" y="217"/>
                    </a:lnTo>
                    <a:lnTo>
                      <a:pt x="223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7" name="Google Shape;1400;p38">
                <a:extLst>
                  <a:ext uri="{FF2B5EF4-FFF2-40B4-BE49-F238E27FC236}">
                    <a16:creationId xmlns:a16="http://schemas.microsoft.com/office/drawing/2014/main" id="{7878A653-8BF7-E453-B035-B29B102A0BE4}"/>
                  </a:ext>
                </a:extLst>
              </p:cNvPr>
              <p:cNvSpPr/>
              <p:nvPr/>
            </p:nvSpPr>
            <p:spPr>
              <a:xfrm>
                <a:off x="1259600" y="1304950"/>
                <a:ext cx="581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1" h="23061" extrusionOk="0">
                    <a:moveTo>
                      <a:pt x="23060" y="1"/>
                    </a:move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5" y="3725"/>
                    </a:lnTo>
                    <a:lnTo>
                      <a:pt x="18222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8" y="10402"/>
                    </a:lnTo>
                    <a:lnTo>
                      <a:pt x="11545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4" y="15966"/>
                    </a:lnTo>
                    <a:lnTo>
                      <a:pt x="5981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7" y="22643"/>
                    </a:lnTo>
                    <a:lnTo>
                      <a:pt x="0" y="23061"/>
                    </a:lnTo>
                    <a:lnTo>
                      <a:pt x="216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699" y="18563"/>
                    </a:lnTo>
                    <a:lnTo>
                      <a:pt x="5131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5" y="12566"/>
                    </a:lnTo>
                    <a:lnTo>
                      <a:pt x="11808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2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6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8" name="Google Shape;1401;p38">
                <a:extLst>
                  <a:ext uri="{FF2B5EF4-FFF2-40B4-BE49-F238E27FC236}">
                    <a16:creationId xmlns:a16="http://schemas.microsoft.com/office/drawing/2014/main" id="{CF42AE71-1715-49C5-F687-792018005131}"/>
                  </a:ext>
                </a:extLst>
              </p:cNvPr>
              <p:cNvSpPr/>
              <p:nvPr/>
            </p:nvSpPr>
            <p:spPr>
              <a:xfrm>
                <a:off x="123177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5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2658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4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060" y="20000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8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9" name="Google Shape;1402;p38">
                <a:extLst>
                  <a:ext uri="{FF2B5EF4-FFF2-40B4-BE49-F238E27FC236}">
                    <a16:creationId xmlns:a16="http://schemas.microsoft.com/office/drawing/2014/main" id="{00C7D36B-9BA3-FEF8-3476-0E7E6E81E71C}"/>
                  </a:ext>
                </a:extLst>
              </p:cNvPr>
              <p:cNvSpPr/>
              <p:nvPr/>
            </p:nvSpPr>
            <p:spPr>
              <a:xfrm>
                <a:off x="120395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0" name="Google Shape;1403;p38">
                <a:extLst>
                  <a:ext uri="{FF2B5EF4-FFF2-40B4-BE49-F238E27FC236}">
                    <a16:creationId xmlns:a16="http://schemas.microsoft.com/office/drawing/2014/main" id="{9D279A2A-7EC1-BFA2-0E38-B4A39E73ABF0}"/>
                  </a:ext>
                </a:extLst>
              </p:cNvPr>
              <p:cNvSpPr/>
              <p:nvPr/>
            </p:nvSpPr>
            <p:spPr>
              <a:xfrm>
                <a:off x="117612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4884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286" y="17775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8486" y="4776"/>
                    </a:lnTo>
                    <a:lnTo>
                      <a:pt x="19599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1" name="Google Shape;1404;p38">
                <a:extLst>
                  <a:ext uri="{FF2B5EF4-FFF2-40B4-BE49-F238E27FC236}">
                    <a16:creationId xmlns:a16="http://schemas.microsoft.com/office/drawing/2014/main" id="{74B9F026-1DA8-EA52-DFED-AC6D20B5203E}"/>
                  </a:ext>
                </a:extLst>
              </p:cNvPr>
              <p:cNvSpPr/>
              <p:nvPr/>
            </p:nvSpPr>
            <p:spPr>
              <a:xfrm>
                <a:off x="112047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5" y="387"/>
                    </a:lnTo>
                    <a:lnTo>
                      <a:pt x="21562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7110" y="5951"/>
                    </a:lnTo>
                    <a:lnTo>
                      <a:pt x="15998" y="7064"/>
                    </a:lnTo>
                    <a:lnTo>
                      <a:pt x="14885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4" y="12628"/>
                    </a:lnTo>
                    <a:lnTo>
                      <a:pt x="9321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70" y="18192"/>
                    </a:lnTo>
                    <a:lnTo>
                      <a:pt x="3757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248" y="23014"/>
                    </a:lnTo>
                    <a:lnTo>
                      <a:pt x="681" y="22581"/>
                    </a:lnTo>
                    <a:lnTo>
                      <a:pt x="1794" y="21469"/>
                    </a:lnTo>
                    <a:lnTo>
                      <a:pt x="2907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8471" y="14792"/>
                    </a:lnTo>
                    <a:lnTo>
                      <a:pt x="9584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5" y="9228"/>
                    </a:lnTo>
                    <a:lnTo>
                      <a:pt x="15148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20712" y="2551"/>
                    </a:lnTo>
                    <a:lnTo>
                      <a:pt x="21825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2" name="Google Shape;1405;p38">
                <a:extLst>
                  <a:ext uri="{FF2B5EF4-FFF2-40B4-BE49-F238E27FC236}">
                    <a16:creationId xmlns:a16="http://schemas.microsoft.com/office/drawing/2014/main" id="{F27C28E6-5350-1523-52B4-B3C45C240670}"/>
                  </a:ext>
                </a:extLst>
              </p:cNvPr>
              <p:cNvSpPr/>
              <p:nvPr/>
            </p:nvSpPr>
            <p:spPr>
              <a:xfrm>
                <a:off x="109267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5" y="3725"/>
                    </a:lnTo>
                    <a:lnTo>
                      <a:pt x="18222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8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8207" y="14854"/>
                    </a:lnTo>
                    <a:lnTo>
                      <a:pt x="7094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7" y="22643"/>
                    </a:lnTo>
                    <a:lnTo>
                      <a:pt x="0" y="23061"/>
                    </a:lnTo>
                    <a:lnTo>
                      <a:pt x="216" y="23061"/>
                    </a:lnTo>
                    <a:lnTo>
                      <a:pt x="680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1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1808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2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3" name="Google Shape;1406;p38">
                <a:extLst>
                  <a:ext uri="{FF2B5EF4-FFF2-40B4-BE49-F238E27FC236}">
                    <a16:creationId xmlns:a16="http://schemas.microsoft.com/office/drawing/2014/main" id="{B126A04E-26EF-9AAC-425F-3866E45853D9}"/>
                  </a:ext>
                </a:extLst>
              </p:cNvPr>
              <p:cNvSpPr/>
              <p:nvPr/>
            </p:nvSpPr>
            <p:spPr>
              <a:xfrm>
                <a:off x="106485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0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19335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1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7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1530" y="21530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0" y="22581"/>
                    </a:lnTo>
                    <a:lnTo>
                      <a:pt x="2473" y="2078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4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1" y="10340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5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4" name="Google Shape;1407;p38">
                <a:extLst>
                  <a:ext uri="{FF2B5EF4-FFF2-40B4-BE49-F238E27FC236}">
                    <a16:creationId xmlns:a16="http://schemas.microsoft.com/office/drawing/2014/main" id="{9951F19D-80E6-AED3-B939-5DE5CA02BF53}"/>
                  </a:ext>
                </a:extLst>
              </p:cNvPr>
              <p:cNvSpPr/>
              <p:nvPr/>
            </p:nvSpPr>
            <p:spPr>
              <a:xfrm>
                <a:off x="1037025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2674" y="387"/>
                    </a:lnTo>
                    <a:lnTo>
                      <a:pt x="21561" y="1500"/>
                    </a:lnTo>
                    <a:lnTo>
                      <a:pt x="20448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4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0433" y="12628"/>
                    </a:lnTo>
                    <a:lnTo>
                      <a:pt x="9320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3" y="20418"/>
                    </a:lnTo>
                    <a:lnTo>
                      <a:pt x="835" y="22226"/>
                    </a:lnTo>
                    <a:lnTo>
                      <a:pt x="418" y="22643"/>
                    </a:lnTo>
                    <a:lnTo>
                      <a:pt x="0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3" y="21469"/>
                    </a:lnTo>
                    <a:lnTo>
                      <a:pt x="2906" y="20356"/>
                    </a:lnTo>
                    <a:lnTo>
                      <a:pt x="4019" y="1924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7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4034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8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3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5" name="Google Shape;1408;p38">
                <a:extLst>
                  <a:ext uri="{FF2B5EF4-FFF2-40B4-BE49-F238E27FC236}">
                    <a16:creationId xmlns:a16="http://schemas.microsoft.com/office/drawing/2014/main" id="{C10B3413-51D6-89EF-5827-4AA24F162467}"/>
                  </a:ext>
                </a:extLst>
              </p:cNvPr>
              <p:cNvSpPr/>
              <p:nvPr/>
            </p:nvSpPr>
            <p:spPr>
              <a:xfrm>
                <a:off x="1009200" y="1304950"/>
                <a:ext cx="581550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23061" extrusionOk="0">
                    <a:moveTo>
                      <a:pt x="23061" y="1"/>
                    </a:moveTo>
                    <a:lnTo>
                      <a:pt x="21561" y="1500"/>
                    </a:lnTo>
                    <a:lnTo>
                      <a:pt x="20449" y="2613"/>
                    </a:lnTo>
                    <a:lnTo>
                      <a:pt x="19336" y="3725"/>
                    </a:lnTo>
                    <a:lnTo>
                      <a:pt x="18223" y="4838"/>
                    </a:lnTo>
                    <a:lnTo>
                      <a:pt x="17110" y="5951"/>
                    </a:lnTo>
                    <a:lnTo>
                      <a:pt x="15997" y="7064"/>
                    </a:lnTo>
                    <a:lnTo>
                      <a:pt x="14885" y="8177"/>
                    </a:lnTo>
                    <a:lnTo>
                      <a:pt x="13772" y="9289"/>
                    </a:lnTo>
                    <a:lnTo>
                      <a:pt x="12659" y="10402"/>
                    </a:lnTo>
                    <a:lnTo>
                      <a:pt x="11546" y="11515"/>
                    </a:lnTo>
                    <a:lnTo>
                      <a:pt x="10433" y="12628"/>
                    </a:lnTo>
                    <a:lnTo>
                      <a:pt x="9321" y="13741"/>
                    </a:lnTo>
                    <a:lnTo>
                      <a:pt x="8208" y="14854"/>
                    </a:lnTo>
                    <a:lnTo>
                      <a:pt x="7095" y="15966"/>
                    </a:lnTo>
                    <a:lnTo>
                      <a:pt x="5982" y="17079"/>
                    </a:lnTo>
                    <a:lnTo>
                      <a:pt x="4869" y="18192"/>
                    </a:lnTo>
                    <a:lnTo>
                      <a:pt x="3756" y="19305"/>
                    </a:lnTo>
                    <a:lnTo>
                      <a:pt x="2644" y="20418"/>
                    </a:lnTo>
                    <a:lnTo>
                      <a:pt x="1531" y="21530"/>
                    </a:lnTo>
                    <a:lnTo>
                      <a:pt x="418" y="22643"/>
                    </a:lnTo>
                    <a:lnTo>
                      <a:pt x="1" y="23061"/>
                    </a:lnTo>
                    <a:lnTo>
                      <a:pt x="217" y="23061"/>
                    </a:lnTo>
                    <a:lnTo>
                      <a:pt x="681" y="22581"/>
                    </a:lnTo>
                    <a:lnTo>
                      <a:pt x="1794" y="21469"/>
                    </a:lnTo>
                    <a:lnTo>
                      <a:pt x="2906" y="20356"/>
                    </a:lnTo>
                    <a:lnTo>
                      <a:pt x="4699" y="18563"/>
                    </a:lnTo>
                    <a:lnTo>
                      <a:pt x="5132" y="18130"/>
                    </a:lnTo>
                    <a:lnTo>
                      <a:pt x="6245" y="17017"/>
                    </a:lnTo>
                    <a:lnTo>
                      <a:pt x="7358" y="15905"/>
                    </a:lnTo>
                    <a:lnTo>
                      <a:pt x="8470" y="14792"/>
                    </a:lnTo>
                    <a:lnTo>
                      <a:pt x="9583" y="13679"/>
                    </a:lnTo>
                    <a:lnTo>
                      <a:pt x="10696" y="12566"/>
                    </a:lnTo>
                    <a:lnTo>
                      <a:pt x="11809" y="11453"/>
                    </a:lnTo>
                    <a:lnTo>
                      <a:pt x="12922" y="10340"/>
                    </a:lnTo>
                    <a:lnTo>
                      <a:pt x="14035" y="9228"/>
                    </a:lnTo>
                    <a:lnTo>
                      <a:pt x="15147" y="8115"/>
                    </a:lnTo>
                    <a:lnTo>
                      <a:pt x="16260" y="7002"/>
                    </a:lnTo>
                    <a:lnTo>
                      <a:pt x="17373" y="5889"/>
                    </a:lnTo>
                    <a:lnTo>
                      <a:pt x="18486" y="4776"/>
                    </a:lnTo>
                    <a:lnTo>
                      <a:pt x="19599" y="3664"/>
                    </a:lnTo>
                    <a:lnTo>
                      <a:pt x="20711" y="2551"/>
                    </a:lnTo>
                    <a:lnTo>
                      <a:pt x="21824" y="1438"/>
                    </a:lnTo>
                    <a:lnTo>
                      <a:pt x="22937" y="325"/>
                    </a:lnTo>
                    <a:lnTo>
                      <a:pt x="232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6" name="Google Shape;1409;p38">
                <a:extLst>
                  <a:ext uri="{FF2B5EF4-FFF2-40B4-BE49-F238E27FC236}">
                    <a16:creationId xmlns:a16="http://schemas.microsoft.com/office/drawing/2014/main" id="{3C5B8CD7-EA3E-1042-A24A-00CED745F868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480" y="1"/>
                    </a:moveTo>
                    <a:lnTo>
                      <a:pt x="109" y="387"/>
                    </a:lnTo>
                    <a:lnTo>
                      <a:pt x="1" y="495"/>
                    </a:lnTo>
                    <a:lnTo>
                      <a:pt x="1" y="696"/>
                    </a:lnTo>
                    <a:lnTo>
                      <a:pt x="372" y="325"/>
                    </a:lnTo>
                    <a:lnTo>
                      <a:pt x="6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7" name="Google Shape;1410;p38">
                <a:extLst>
                  <a:ext uri="{FF2B5EF4-FFF2-40B4-BE49-F238E27FC236}">
                    <a16:creationId xmlns:a16="http://schemas.microsoft.com/office/drawing/2014/main" id="{60AE3C4E-07B3-24B9-A91D-3B04E38E8259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52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809" extrusionOk="0">
                    <a:moveTo>
                      <a:pt x="1593" y="1"/>
                    </a:moveTo>
                    <a:lnTo>
                      <a:pt x="1222" y="387"/>
                    </a:lnTo>
                    <a:lnTo>
                      <a:pt x="109" y="1500"/>
                    </a:lnTo>
                    <a:lnTo>
                      <a:pt x="1" y="1608"/>
                    </a:lnTo>
                    <a:lnTo>
                      <a:pt x="1" y="1809"/>
                    </a:lnTo>
                    <a:lnTo>
                      <a:pt x="372" y="1438"/>
                    </a:lnTo>
                    <a:lnTo>
                      <a:pt x="1485" y="325"/>
                    </a:lnTo>
                    <a:lnTo>
                      <a:pt x="18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8" name="Google Shape;1411;p38">
                <a:extLst>
                  <a:ext uri="{FF2B5EF4-FFF2-40B4-BE49-F238E27FC236}">
                    <a16:creationId xmlns:a16="http://schemas.microsoft.com/office/drawing/2014/main" id="{E52A6171-48BF-86EF-6CE5-41338EC504B0}"/>
                  </a:ext>
                </a:extLst>
              </p:cNvPr>
              <p:cNvSpPr/>
              <p:nvPr/>
            </p:nvSpPr>
            <p:spPr>
              <a:xfrm>
                <a:off x="989100" y="1304950"/>
                <a:ext cx="73075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2706" y="1"/>
                    </a:moveTo>
                    <a:lnTo>
                      <a:pt x="2335" y="387"/>
                    </a:lnTo>
                    <a:lnTo>
                      <a:pt x="1222" y="1500"/>
                    </a:lnTo>
                    <a:lnTo>
                      <a:pt x="109" y="2613"/>
                    </a:lnTo>
                    <a:lnTo>
                      <a:pt x="1" y="2721"/>
                    </a:lnTo>
                    <a:lnTo>
                      <a:pt x="1" y="2922"/>
                    </a:lnTo>
                    <a:lnTo>
                      <a:pt x="372" y="2551"/>
                    </a:lnTo>
                    <a:lnTo>
                      <a:pt x="1485" y="1438"/>
                    </a:lnTo>
                    <a:lnTo>
                      <a:pt x="2598" y="325"/>
                    </a:lnTo>
                    <a:lnTo>
                      <a:pt x="292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9" name="Google Shape;1412;p38">
                <a:extLst>
                  <a:ext uri="{FF2B5EF4-FFF2-40B4-BE49-F238E27FC236}">
                    <a16:creationId xmlns:a16="http://schemas.microsoft.com/office/drawing/2014/main" id="{FDA31C76-5ECE-02E4-E0AE-1761DA1D88D3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00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4035" extrusionOk="0">
                    <a:moveTo>
                      <a:pt x="3819" y="1"/>
                    </a:moveTo>
                    <a:lnTo>
                      <a:pt x="2335" y="1500"/>
                    </a:lnTo>
                    <a:lnTo>
                      <a:pt x="1222" y="2613"/>
                    </a:lnTo>
                    <a:lnTo>
                      <a:pt x="109" y="3725"/>
                    </a:lnTo>
                    <a:lnTo>
                      <a:pt x="1" y="3834"/>
                    </a:lnTo>
                    <a:lnTo>
                      <a:pt x="1" y="4034"/>
                    </a:lnTo>
                    <a:lnTo>
                      <a:pt x="372" y="3664"/>
                    </a:lnTo>
                    <a:lnTo>
                      <a:pt x="1485" y="2551"/>
                    </a:lnTo>
                    <a:lnTo>
                      <a:pt x="2598" y="1438"/>
                    </a:lnTo>
                    <a:lnTo>
                      <a:pt x="3710" y="325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0" name="Google Shape;1413;p38">
                <a:extLst>
                  <a:ext uri="{FF2B5EF4-FFF2-40B4-BE49-F238E27FC236}">
                    <a16:creationId xmlns:a16="http://schemas.microsoft.com/office/drawing/2014/main" id="{2563B0AB-0984-D4E4-47ED-AF7836BAF15D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28700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148" extrusionOk="0">
                    <a:moveTo>
                      <a:pt x="4931" y="1"/>
                    </a:moveTo>
                    <a:lnTo>
                      <a:pt x="4560" y="387"/>
                    </a:lnTo>
                    <a:lnTo>
                      <a:pt x="3448" y="1500"/>
                    </a:lnTo>
                    <a:lnTo>
                      <a:pt x="2335" y="2613"/>
                    </a:lnTo>
                    <a:lnTo>
                      <a:pt x="1222" y="3725"/>
                    </a:lnTo>
                    <a:lnTo>
                      <a:pt x="109" y="4838"/>
                    </a:lnTo>
                    <a:lnTo>
                      <a:pt x="1" y="4946"/>
                    </a:lnTo>
                    <a:lnTo>
                      <a:pt x="1" y="5147"/>
                    </a:lnTo>
                    <a:lnTo>
                      <a:pt x="372" y="4776"/>
                    </a:lnTo>
                    <a:lnTo>
                      <a:pt x="1485" y="3664"/>
                    </a:lnTo>
                    <a:lnTo>
                      <a:pt x="2598" y="2551"/>
                    </a:lnTo>
                    <a:lnTo>
                      <a:pt x="3710" y="1438"/>
                    </a:lnTo>
                    <a:lnTo>
                      <a:pt x="51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1" name="Google Shape;1414;p38">
                <a:extLst>
                  <a:ext uri="{FF2B5EF4-FFF2-40B4-BE49-F238E27FC236}">
                    <a16:creationId xmlns:a16="http://schemas.microsoft.com/office/drawing/2014/main" id="{730DBFB9-483A-2AEA-83CA-0F1AB9448F8B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56525" cy="156525"/>
              </a:xfrm>
              <a:custGeom>
                <a:avLst/>
                <a:gdLst/>
                <a:ahLst/>
                <a:cxnLst/>
                <a:rect l="l" t="t" r="r" b="b"/>
                <a:pathLst>
                  <a:path w="6261" h="6261" extrusionOk="0">
                    <a:moveTo>
                      <a:pt x="6044" y="1"/>
                    </a:moveTo>
                    <a:lnTo>
                      <a:pt x="5673" y="387"/>
                    </a:lnTo>
                    <a:lnTo>
                      <a:pt x="4560" y="1500"/>
                    </a:lnTo>
                    <a:lnTo>
                      <a:pt x="2335" y="3725"/>
                    </a:lnTo>
                    <a:lnTo>
                      <a:pt x="1222" y="4838"/>
                    </a:lnTo>
                    <a:lnTo>
                      <a:pt x="109" y="5951"/>
                    </a:lnTo>
                    <a:lnTo>
                      <a:pt x="1" y="6059"/>
                    </a:lnTo>
                    <a:lnTo>
                      <a:pt x="1" y="6260"/>
                    </a:lnTo>
                    <a:lnTo>
                      <a:pt x="372" y="5889"/>
                    </a:lnTo>
                    <a:lnTo>
                      <a:pt x="1485" y="4776"/>
                    </a:lnTo>
                    <a:lnTo>
                      <a:pt x="2598" y="3664"/>
                    </a:lnTo>
                    <a:lnTo>
                      <a:pt x="3710" y="2551"/>
                    </a:lnTo>
                    <a:lnTo>
                      <a:pt x="4823" y="1438"/>
                    </a:lnTo>
                    <a:lnTo>
                      <a:pt x="5936" y="325"/>
                    </a:lnTo>
                    <a:lnTo>
                      <a:pt x="62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2" name="Google Shape;1415;p38">
                <a:extLst>
                  <a:ext uri="{FF2B5EF4-FFF2-40B4-BE49-F238E27FC236}">
                    <a16:creationId xmlns:a16="http://schemas.microsoft.com/office/drawing/2014/main" id="{1E582EB1-3232-F545-F8D5-7BFC0EF248A2}"/>
                  </a:ext>
                </a:extLst>
              </p:cNvPr>
              <p:cNvSpPr/>
              <p:nvPr/>
            </p:nvSpPr>
            <p:spPr>
              <a:xfrm>
                <a:off x="989100" y="1304950"/>
                <a:ext cx="18435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7373" extrusionOk="0">
                    <a:moveTo>
                      <a:pt x="7157" y="1"/>
                    </a:moveTo>
                    <a:lnTo>
                      <a:pt x="6786" y="387"/>
                    </a:lnTo>
                    <a:lnTo>
                      <a:pt x="5673" y="1500"/>
                    </a:lnTo>
                    <a:lnTo>
                      <a:pt x="4560" y="2613"/>
                    </a:lnTo>
                    <a:lnTo>
                      <a:pt x="3448" y="3725"/>
                    </a:lnTo>
                    <a:lnTo>
                      <a:pt x="2335" y="4838"/>
                    </a:lnTo>
                    <a:lnTo>
                      <a:pt x="1222" y="5951"/>
                    </a:lnTo>
                    <a:lnTo>
                      <a:pt x="109" y="7064"/>
                    </a:lnTo>
                    <a:lnTo>
                      <a:pt x="1" y="7172"/>
                    </a:lnTo>
                    <a:lnTo>
                      <a:pt x="1" y="7373"/>
                    </a:lnTo>
                    <a:lnTo>
                      <a:pt x="372" y="7002"/>
                    </a:lnTo>
                    <a:lnTo>
                      <a:pt x="1485" y="5889"/>
                    </a:lnTo>
                    <a:lnTo>
                      <a:pt x="2598" y="4776"/>
                    </a:lnTo>
                    <a:lnTo>
                      <a:pt x="3710" y="3664"/>
                    </a:lnTo>
                    <a:lnTo>
                      <a:pt x="4823" y="2551"/>
                    </a:lnTo>
                    <a:lnTo>
                      <a:pt x="5936" y="1438"/>
                    </a:lnTo>
                    <a:lnTo>
                      <a:pt x="7049" y="325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3" name="Google Shape;1416;p38">
                <a:extLst>
                  <a:ext uri="{FF2B5EF4-FFF2-40B4-BE49-F238E27FC236}">
                    <a16:creationId xmlns:a16="http://schemas.microsoft.com/office/drawing/2014/main" id="{FEA4C12A-5266-3D1C-8954-9443E3435221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12175" cy="212150"/>
              </a:xfrm>
              <a:custGeom>
                <a:avLst/>
                <a:gdLst/>
                <a:ahLst/>
                <a:cxnLst/>
                <a:rect l="l" t="t" r="r" b="b"/>
                <a:pathLst>
                  <a:path w="8487" h="8486" extrusionOk="0">
                    <a:moveTo>
                      <a:pt x="8270" y="1"/>
                    </a:moveTo>
                    <a:lnTo>
                      <a:pt x="7899" y="387"/>
                    </a:lnTo>
                    <a:lnTo>
                      <a:pt x="6786" y="1500"/>
                    </a:lnTo>
                    <a:lnTo>
                      <a:pt x="5673" y="2613"/>
                    </a:lnTo>
                    <a:lnTo>
                      <a:pt x="4560" y="3725"/>
                    </a:lnTo>
                    <a:lnTo>
                      <a:pt x="2335" y="5951"/>
                    </a:lnTo>
                    <a:lnTo>
                      <a:pt x="1222" y="7064"/>
                    </a:lnTo>
                    <a:lnTo>
                      <a:pt x="109" y="8177"/>
                    </a:lnTo>
                    <a:lnTo>
                      <a:pt x="1" y="8285"/>
                    </a:lnTo>
                    <a:lnTo>
                      <a:pt x="1" y="8486"/>
                    </a:lnTo>
                    <a:lnTo>
                      <a:pt x="372" y="8115"/>
                    </a:lnTo>
                    <a:lnTo>
                      <a:pt x="1485" y="7002"/>
                    </a:lnTo>
                    <a:lnTo>
                      <a:pt x="2598" y="5889"/>
                    </a:lnTo>
                    <a:lnTo>
                      <a:pt x="3710" y="4776"/>
                    </a:lnTo>
                    <a:lnTo>
                      <a:pt x="5936" y="2551"/>
                    </a:lnTo>
                    <a:lnTo>
                      <a:pt x="7049" y="1438"/>
                    </a:lnTo>
                    <a:lnTo>
                      <a:pt x="8162" y="325"/>
                    </a:lnTo>
                    <a:lnTo>
                      <a:pt x="84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4" name="Google Shape;1417;p38">
                <a:extLst>
                  <a:ext uri="{FF2B5EF4-FFF2-40B4-BE49-F238E27FC236}">
                    <a16:creationId xmlns:a16="http://schemas.microsoft.com/office/drawing/2014/main" id="{6E3BD452-4245-EBCE-9A06-2230D13D702B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40000" cy="23997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9599" extrusionOk="0">
                    <a:moveTo>
                      <a:pt x="9383" y="1"/>
                    </a:moveTo>
                    <a:lnTo>
                      <a:pt x="9012" y="387"/>
                    </a:lnTo>
                    <a:lnTo>
                      <a:pt x="7899" y="1500"/>
                    </a:lnTo>
                    <a:lnTo>
                      <a:pt x="6786" y="2613"/>
                    </a:lnTo>
                    <a:lnTo>
                      <a:pt x="5673" y="3725"/>
                    </a:lnTo>
                    <a:lnTo>
                      <a:pt x="4560" y="4838"/>
                    </a:lnTo>
                    <a:lnTo>
                      <a:pt x="3448" y="5951"/>
                    </a:lnTo>
                    <a:lnTo>
                      <a:pt x="2335" y="7064"/>
                    </a:lnTo>
                    <a:lnTo>
                      <a:pt x="1222" y="8177"/>
                    </a:lnTo>
                    <a:lnTo>
                      <a:pt x="109" y="9289"/>
                    </a:lnTo>
                    <a:lnTo>
                      <a:pt x="1" y="9398"/>
                    </a:lnTo>
                    <a:lnTo>
                      <a:pt x="1" y="9599"/>
                    </a:lnTo>
                    <a:lnTo>
                      <a:pt x="372" y="9228"/>
                    </a:lnTo>
                    <a:lnTo>
                      <a:pt x="1485" y="8115"/>
                    </a:lnTo>
                    <a:lnTo>
                      <a:pt x="2598" y="7002"/>
                    </a:lnTo>
                    <a:lnTo>
                      <a:pt x="3710" y="5889"/>
                    </a:lnTo>
                    <a:lnTo>
                      <a:pt x="4823" y="4776"/>
                    </a:lnTo>
                    <a:lnTo>
                      <a:pt x="5936" y="3664"/>
                    </a:lnTo>
                    <a:lnTo>
                      <a:pt x="7049" y="2551"/>
                    </a:lnTo>
                    <a:lnTo>
                      <a:pt x="8162" y="1438"/>
                    </a:lnTo>
                    <a:lnTo>
                      <a:pt x="9274" y="325"/>
                    </a:lnTo>
                    <a:lnTo>
                      <a:pt x="959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5" name="Google Shape;1418;p38">
                <a:extLst>
                  <a:ext uri="{FF2B5EF4-FFF2-40B4-BE49-F238E27FC236}">
                    <a16:creationId xmlns:a16="http://schemas.microsoft.com/office/drawing/2014/main" id="{5DF33647-71A6-F3AC-F131-E650E1DBD629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67800" cy="267800"/>
              </a:xfrm>
              <a:custGeom>
                <a:avLst/>
                <a:gdLst/>
                <a:ahLst/>
                <a:cxnLst/>
                <a:rect l="l" t="t" r="r" b="b"/>
                <a:pathLst>
                  <a:path w="10712" h="10712" extrusionOk="0">
                    <a:moveTo>
                      <a:pt x="10495" y="1"/>
                    </a:moveTo>
                    <a:lnTo>
                      <a:pt x="10125" y="387"/>
                    </a:lnTo>
                    <a:lnTo>
                      <a:pt x="9012" y="1500"/>
                    </a:lnTo>
                    <a:lnTo>
                      <a:pt x="7899" y="2613"/>
                    </a:lnTo>
                    <a:lnTo>
                      <a:pt x="6786" y="3725"/>
                    </a:lnTo>
                    <a:lnTo>
                      <a:pt x="5673" y="4838"/>
                    </a:lnTo>
                    <a:lnTo>
                      <a:pt x="4560" y="5951"/>
                    </a:lnTo>
                    <a:lnTo>
                      <a:pt x="2335" y="8177"/>
                    </a:lnTo>
                    <a:lnTo>
                      <a:pt x="1222" y="9289"/>
                    </a:lnTo>
                    <a:lnTo>
                      <a:pt x="109" y="10402"/>
                    </a:lnTo>
                    <a:lnTo>
                      <a:pt x="1" y="10510"/>
                    </a:lnTo>
                    <a:lnTo>
                      <a:pt x="1" y="10711"/>
                    </a:lnTo>
                    <a:lnTo>
                      <a:pt x="372" y="10340"/>
                    </a:lnTo>
                    <a:lnTo>
                      <a:pt x="1485" y="9228"/>
                    </a:lnTo>
                    <a:lnTo>
                      <a:pt x="2598" y="8115"/>
                    </a:lnTo>
                    <a:lnTo>
                      <a:pt x="3710" y="7002"/>
                    </a:lnTo>
                    <a:lnTo>
                      <a:pt x="5936" y="4776"/>
                    </a:lnTo>
                    <a:lnTo>
                      <a:pt x="7049" y="3664"/>
                    </a:lnTo>
                    <a:lnTo>
                      <a:pt x="8162" y="2551"/>
                    </a:lnTo>
                    <a:lnTo>
                      <a:pt x="9274" y="1438"/>
                    </a:lnTo>
                    <a:lnTo>
                      <a:pt x="10387" y="325"/>
                    </a:lnTo>
                    <a:lnTo>
                      <a:pt x="107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6" name="Google Shape;1419;p38">
                <a:extLst>
                  <a:ext uri="{FF2B5EF4-FFF2-40B4-BE49-F238E27FC236}">
                    <a16:creationId xmlns:a16="http://schemas.microsoft.com/office/drawing/2014/main" id="{61CE99FD-0E58-06EC-EA9D-4E56EAD24874}"/>
                  </a:ext>
                </a:extLst>
              </p:cNvPr>
              <p:cNvSpPr/>
              <p:nvPr/>
            </p:nvSpPr>
            <p:spPr>
              <a:xfrm>
                <a:off x="989100" y="1304950"/>
                <a:ext cx="295625" cy="2956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11825" extrusionOk="0">
                    <a:moveTo>
                      <a:pt x="11608" y="1"/>
                    </a:moveTo>
                    <a:lnTo>
                      <a:pt x="11237" y="387"/>
                    </a:lnTo>
                    <a:lnTo>
                      <a:pt x="10125" y="1500"/>
                    </a:lnTo>
                    <a:lnTo>
                      <a:pt x="9012" y="2613"/>
                    </a:lnTo>
                    <a:lnTo>
                      <a:pt x="7899" y="3725"/>
                    </a:lnTo>
                    <a:lnTo>
                      <a:pt x="6786" y="4838"/>
                    </a:lnTo>
                    <a:lnTo>
                      <a:pt x="5673" y="5951"/>
                    </a:lnTo>
                    <a:lnTo>
                      <a:pt x="4560" y="7064"/>
                    </a:lnTo>
                    <a:lnTo>
                      <a:pt x="3448" y="8177"/>
                    </a:lnTo>
                    <a:lnTo>
                      <a:pt x="2335" y="9289"/>
                    </a:lnTo>
                    <a:lnTo>
                      <a:pt x="1222" y="10402"/>
                    </a:lnTo>
                    <a:lnTo>
                      <a:pt x="109" y="11515"/>
                    </a:lnTo>
                    <a:lnTo>
                      <a:pt x="1" y="11623"/>
                    </a:lnTo>
                    <a:lnTo>
                      <a:pt x="1" y="11824"/>
                    </a:lnTo>
                    <a:lnTo>
                      <a:pt x="372" y="11453"/>
                    </a:lnTo>
                    <a:lnTo>
                      <a:pt x="1485" y="10340"/>
                    </a:lnTo>
                    <a:lnTo>
                      <a:pt x="2598" y="9228"/>
                    </a:lnTo>
                    <a:lnTo>
                      <a:pt x="3710" y="8115"/>
                    </a:lnTo>
                    <a:lnTo>
                      <a:pt x="4823" y="7002"/>
                    </a:lnTo>
                    <a:lnTo>
                      <a:pt x="5936" y="5889"/>
                    </a:lnTo>
                    <a:lnTo>
                      <a:pt x="7049" y="4776"/>
                    </a:lnTo>
                    <a:lnTo>
                      <a:pt x="8162" y="3664"/>
                    </a:lnTo>
                    <a:lnTo>
                      <a:pt x="9274" y="2551"/>
                    </a:lnTo>
                    <a:lnTo>
                      <a:pt x="10387" y="1438"/>
                    </a:lnTo>
                    <a:lnTo>
                      <a:pt x="11500" y="325"/>
                    </a:ln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7" name="Google Shape;1420;p38">
                <a:extLst>
                  <a:ext uri="{FF2B5EF4-FFF2-40B4-BE49-F238E27FC236}">
                    <a16:creationId xmlns:a16="http://schemas.microsoft.com/office/drawing/2014/main" id="{92148C69-09EF-885D-66D1-B1EEC6EE46C9}"/>
                  </a:ext>
                </a:extLst>
              </p:cNvPr>
              <p:cNvSpPr/>
              <p:nvPr/>
            </p:nvSpPr>
            <p:spPr>
              <a:xfrm>
                <a:off x="989100" y="1304950"/>
                <a:ext cx="323450" cy="323450"/>
              </a:xfrm>
              <a:custGeom>
                <a:avLst/>
                <a:gdLst/>
                <a:ahLst/>
                <a:cxnLst/>
                <a:rect l="l" t="t" r="r" b="b"/>
                <a:pathLst>
                  <a:path w="12938" h="12938" extrusionOk="0">
                    <a:moveTo>
                      <a:pt x="12721" y="1"/>
                    </a:moveTo>
                    <a:lnTo>
                      <a:pt x="12350" y="387"/>
                    </a:lnTo>
                    <a:lnTo>
                      <a:pt x="11237" y="1500"/>
                    </a:lnTo>
                    <a:lnTo>
                      <a:pt x="10125" y="2613"/>
                    </a:lnTo>
                    <a:lnTo>
                      <a:pt x="9012" y="3725"/>
                    </a:lnTo>
                    <a:lnTo>
                      <a:pt x="7899" y="4838"/>
                    </a:lnTo>
                    <a:lnTo>
                      <a:pt x="6786" y="5951"/>
                    </a:lnTo>
                    <a:lnTo>
                      <a:pt x="5673" y="7064"/>
                    </a:lnTo>
                    <a:lnTo>
                      <a:pt x="4560" y="8177"/>
                    </a:lnTo>
                    <a:lnTo>
                      <a:pt x="2335" y="10402"/>
                    </a:lnTo>
                    <a:lnTo>
                      <a:pt x="1222" y="11515"/>
                    </a:lnTo>
                    <a:lnTo>
                      <a:pt x="109" y="12628"/>
                    </a:lnTo>
                    <a:lnTo>
                      <a:pt x="1" y="12736"/>
                    </a:lnTo>
                    <a:lnTo>
                      <a:pt x="1" y="12937"/>
                    </a:lnTo>
                    <a:lnTo>
                      <a:pt x="372" y="12566"/>
                    </a:lnTo>
                    <a:lnTo>
                      <a:pt x="1485" y="11453"/>
                    </a:lnTo>
                    <a:lnTo>
                      <a:pt x="2598" y="10340"/>
                    </a:lnTo>
                    <a:lnTo>
                      <a:pt x="3710" y="9228"/>
                    </a:lnTo>
                    <a:lnTo>
                      <a:pt x="5936" y="7002"/>
                    </a:lnTo>
                    <a:lnTo>
                      <a:pt x="7049" y="5889"/>
                    </a:lnTo>
                    <a:lnTo>
                      <a:pt x="8162" y="4776"/>
                    </a:lnTo>
                    <a:lnTo>
                      <a:pt x="9274" y="3664"/>
                    </a:lnTo>
                    <a:lnTo>
                      <a:pt x="10387" y="2551"/>
                    </a:lnTo>
                    <a:lnTo>
                      <a:pt x="11500" y="1438"/>
                    </a:lnTo>
                    <a:lnTo>
                      <a:pt x="12613" y="325"/>
                    </a:lnTo>
                    <a:lnTo>
                      <a:pt x="129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8" name="Google Shape;1421;p38">
                <a:extLst>
                  <a:ext uri="{FF2B5EF4-FFF2-40B4-BE49-F238E27FC236}">
                    <a16:creationId xmlns:a16="http://schemas.microsoft.com/office/drawing/2014/main" id="{B7AFF66D-028A-FA96-B61E-AF912723ED82}"/>
                  </a:ext>
                </a:extLst>
              </p:cNvPr>
              <p:cNvSpPr/>
              <p:nvPr/>
            </p:nvSpPr>
            <p:spPr>
              <a:xfrm>
                <a:off x="989100" y="1304950"/>
                <a:ext cx="351275" cy="351250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4050" extrusionOk="0">
                    <a:moveTo>
                      <a:pt x="13834" y="1"/>
                    </a:moveTo>
                    <a:lnTo>
                      <a:pt x="12350" y="1500"/>
                    </a:lnTo>
                    <a:lnTo>
                      <a:pt x="11237" y="2613"/>
                    </a:lnTo>
                    <a:lnTo>
                      <a:pt x="10125" y="3725"/>
                    </a:lnTo>
                    <a:lnTo>
                      <a:pt x="9012" y="4838"/>
                    </a:lnTo>
                    <a:lnTo>
                      <a:pt x="7899" y="5951"/>
                    </a:lnTo>
                    <a:lnTo>
                      <a:pt x="6786" y="7064"/>
                    </a:lnTo>
                    <a:lnTo>
                      <a:pt x="5673" y="8177"/>
                    </a:lnTo>
                    <a:lnTo>
                      <a:pt x="4560" y="9289"/>
                    </a:lnTo>
                    <a:lnTo>
                      <a:pt x="3448" y="10402"/>
                    </a:lnTo>
                    <a:lnTo>
                      <a:pt x="2335" y="11515"/>
                    </a:lnTo>
                    <a:lnTo>
                      <a:pt x="1222" y="12628"/>
                    </a:lnTo>
                    <a:lnTo>
                      <a:pt x="109" y="13741"/>
                    </a:lnTo>
                    <a:lnTo>
                      <a:pt x="1" y="13849"/>
                    </a:lnTo>
                    <a:lnTo>
                      <a:pt x="1" y="14050"/>
                    </a:lnTo>
                    <a:lnTo>
                      <a:pt x="372" y="13679"/>
                    </a:lnTo>
                    <a:lnTo>
                      <a:pt x="1485" y="12566"/>
                    </a:lnTo>
                    <a:lnTo>
                      <a:pt x="2598" y="11453"/>
                    </a:lnTo>
                    <a:lnTo>
                      <a:pt x="3710" y="10340"/>
                    </a:lnTo>
                    <a:lnTo>
                      <a:pt x="4823" y="9228"/>
                    </a:lnTo>
                    <a:lnTo>
                      <a:pt x="5936" y="8115"/>
                    </a:lnTo>
                    <a:lnTo>
                      <a:pt x="7049" y="7002"/>
                    </a:lnTo>
                    <a:lnTo>
                      <a:pt x="8162" y="5889"/>
                    </a:lnTo>
                    <a:lnTo>
                      <a:pt x="9274" y="4776"/>
                    </a:lnTo>
                    <a:lnTo>
                      <a:pt x="10387" y="3664"/>
                    </a:lnTo>
                    <a:lnTo>
                      <a:pt x="11500" y="2551"/>
                    </a:lnTo>
                    <a:lnTo>
                      <a:pt x="12613" y="1438"/>
                    </a:lnTo>
                    <a:lnTo>
                      <a:pt x="13726" y="325"/>
                    </a:lnTo>
                    <a:lnTo>
                      <a:pt x="140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9" name="Google Shape;1422;p38">
                <a:extLst>
                  <a:ext uri="{FF2B5EF4-FFF2-40B4-BE49-F238E27FC236}">
                    <a16:creationId xmlns:a16="http://schemas.microsoft.com/office/drawing/2014/main" id="{BBCB7637-2885-B0E4-5BB2-31F123F50C5B}"/>
                  </a:ext>
                </a:extLst>
              </p:cNvPr>
              <p:cNvSpPr/>
              <p:nvPr/>
            </p:nvSpPr>
            <p:spPr>
              <a:xfrm>
                <a:off x="989100" y="1304950"/>
                <a:ext cx="379100" cy="379075"/>
              </a:xfrm>
              <a:custGeom>
                <a:avLst/>
                <a:gdLst/>
                <a:ahLst/>
                <a:cxnLst/>
                <a:rect l="l" t="t" r="r" b="b"/>
                <a:pathLst>
                  <a:path w="15164" h="15163" extrusionOk="0">
                    <a:moveTo>
                      <a:pt x="14947" y="1"/>
                    </a:moveTo>
                    <a:lnTo>
                      <a:pt x="14576" y="387"/>
                    </a:lnTo>
                    <a:lnTo>
                      <a:pt x="13463" y="1500"/>
                    </a:lnTo>
                    <a:lnTo>
                      <a:pt x="12350" y="2613"/>
                    </a:lnTo>
                    <a:lnTo>
                      <a:pt x="11237" y="3725"/>
                    </a:lnTo>
                    <a:lnTo>
                      <a:pt x="10125" y="4838"/>
                    </a:lnTo>
                    <a:lnTo>
                      <a:pt x="9012" y="5951"/>
                    </a:lnTo>
                    <a:lnTo>
                      <a:pt x="7899" y="7064"/>
                    </a:lnTo>
                    <a:lnTo>
                      <a:pt x="6786" y="8177"/>
                    </a:lnTo>
                    <a:lnTo>
                      <a:pt x="5673" y="9289"/>
                    </a:lnTo>
                    <a:lnTo>
                      <a:pt x="4560" y="10402"/>
                    </a:lnTo>
                    <a:lnTo>
                      <a:pt x="2335" y="12628"/>
                    </a:lnTo>
                    <a:lnTo>
                      <a:pt x="1222" y="13741"/>
                    </a:lnTo>
                    <a:lnTo>
                      <a:pt x="109" y="14854"/>
                    </a:lnTo>
                    <a:lnTo>
                      <a:pt x="1" y="14962"/>
                    </a:lnTo>
                    <a:lnTo>
                      <a:pt x="1" y="15163"/>
                    </a:lnTo>
                    <a:lnTo>
                      <a:pt x="372" y="14792"/>
                    </a:lnTo>
                    <a:lnTo>
                      <a:pt x="1485" y="13679"/>
                    </a:lnTo>
                    <a:lnTo>
                      <a:pt x="2598" y="12566"/>
                    </a:lnTo>
                    <a:lnTo>
                      <a:pt x="3710" y="11453"/>
                    </a:lnTo>
                    <a:lnTo>
                      <a:pt x="5936" y="9228"/>
                    </a:lnTo>
                    <a:lnTo>
                      <a:pt x="7049" y="8115"/>
                    </a:lnTo>
                    <a:lnTo>
                      <a:pt x="8162" y="7002"/>
                    </a:lnTo>
                    <a:lnTo>
                      <a:pt x="9274" y="5889"/>
                    </a:lnTo>
                    <a:lnTo>
                      <a:pt x="10387" y="4776"/>
                    </a:lnTo>
                    <a:lnTo>
                      <a:pt x="11500" y="3664"/>
                    </a:lnTo>
                    <a:lnTo>
                      <a:pt x="12613" y="2551"/>
                    </a:lnTo>
                    <a:lnTo>
                      <a:pt x="13726" y="1438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0" name="Google Shape;1423;p38">
                <a:extLst>
                  <a:ext uri="{FF2B5EF4-FFF2-40B4-BE49-F238E27FC236}">
                    <a16:creationId xmlns:a16="http://schemas.microsoft.com/office/drawing/2014/main" id="{3FEE31DC-1896-E580-25A4-6596ECA653AE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06900" cy="406900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6276" extrusionOk="0">
                    <a:moveTo>
                      <a:pt x="16060" y="1"/>
                    </a:moveTo>
                    <a:lnTo>
                      <a:pt x="15689" y="387"/>
                    </a:lnTo>
                    <a:lnTo>
                      <a:pt x="14576" y="1500"/>
                    </a:lnTo>
                    <a:lnTo>
                      <a:pt x="12350" y="3725"/>
                    </a:lnTo>
                    <a:lnTo>
                      <a:pt x="11237" y="4838"/>
                    </a:lnTo>
                    <a:lnTo>
                      <a:pt x="10125" y="5951"/>
                    </a:lnTo>
                    <a:lnTo>
                      <a:pt x="9012" y="7064"/>
                    </a:lnTo>
                    <a:lnTo>
                      <a:pt x="7899" y="8177"/>
                    </a:lnTo>
                    <a:lnTo>
                      <a:pt x="6786" y="9289"/>
                    </a:lnTo>
                    <a:lnTo>
                      <a:pt x="5673" y="10402"/>
                    </a:lnTo>
                    <a:lnTo>
                      <a:pt x="4560" y="11515"/>
                    </a:lnTo>
                    <a:lnTo>
                      <a:pt x="3448" y="12628"/>
                    </a:lnTo>
                    <a:lnTo>
                      <a:pt x="2335" y="13741"/>
                    </a:lnTo>
                    <a:lnTo>
                      <a:pt x="1222" y="14854"/>
                    </a:lnTo>
                    <a:lnTo>
                      <a:pt x="109" y="15966"/>
                    </a:lnTo>
                    <a:lnTo>
                      <a:pt x="1" y="16075"/>
                    </a:lnTo>
                    <a:lnTo>
                      <a:pt x="1" y="16275"/>
                    </a:lnTo>
                    <a:lnTo>
                      <a:pt x="372" y="15905"/>
                    </a:lnTo>
                    <a:lnTo>
                      <a:pt x="1485" y="14792"/>
                    </a:lnTo>
                    <a:lnTo>
                      <a:pt x="2598" y="13679"/>
                    </a:lnTo>
                    <a:lnTo>
                      <a:pt x="3710" y="12566"/>
                    </a:lnTo>
                    <a:lnTo>
                      <a:pt x="4823" y="11453"/>
                    </a:lnTo>
                    <a:lnTo>
                      <a:pt x="5936" y="10340"/>
                    </a:lnTo>
                    <a:lnTo>
                      <a:pt x="7049" y="9228"/>
                    </a:lnTo>
                    <a:lnTo>
                      <a:pt x="8162" y="8115"/>
                    </a:lnTo>
                    <a:lnTo>
                      <a:pt x="9274" y="7002"/>
                    </a:lnTo>
                    <a:lnTo>
                      <a:pt x="10387" y="5889"/>
                    </a:lnTo>
                    <a:lnTo>
                      <a:pt x="11500" y="4776"/>
                    </a:lnTo>
                    <a:lnTo>
                      <a:pt x="12613" y="3664"/>
                    </a:lnTo>
                    <a:lnTo>
                      <a:pt x="13726" y="2551"/>
                    </a:lnTo>
                    <a:lnTo>
                      <a:pt x="14839" y="1438"/>
                    </a:lnTo>
                    <a:lnTo>
                      <a:pt x="15951" y="325"/>
                    </a:lnTo>
                    <a:lnTo>
                      <a:pt x="162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1" name="Google Shape;1424;p38">
                <a:extLst>
                  <a:ext uri="{FF2B5EF4-FFF2-40B4-BE49-F238E27FC236}">
                    <a16:creationId xmlns:a16="http://schemas.microsoft.com/office/drawing/2014/main" id="{2CB193B7-A94A-947C-7FE0-3DD271BD9179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17172" y="1"/>
                    </a:moveTo>
                    <a:lnTo>
                      <a:pt x="16801" y="387"/>
                    </a:lnTo>
                    <a:lnTo>
                      <a:pt x="15689" y="1500"/>
                    </a:lnTo>
                    <a:lnTo>
                      <a:pt x="14576" y="2613"/>
                    </a:lnTo>
                    <a:lnTo>
                      <a:pt x="13463" y="3725"/>
                    </a:lnTo>
                    <a:lnTo>
                      <a:pt x="12350" y="4838"/>
                    </a:lnTo>
                    <a:lnTo>
                      <a:pt x="11237" y="5951"/>
                    </a:lnTo>
                    <a:lnTo>
                      <a:pt x="10125" y="7064"/>
                    </a:lnTo>
                    <a:lnTo>
                      <a:pt x="9012" y="8177"/>
                    </a:lnTo>
                    <a:lnTo>
                      <a:pt x="7899" y="9289"/>
                    </a:lnTo>
                    <a:lnTo>
                      <a:pt x="6786" y="10402"/>
                    </a:lnTo>
                    <a:lnTo>
                      <a:pt x="5673" y="11515"/>
                    </a:lnTo>
                    <a:lnTo>
                      <a:pt x="4560" y="12628"/>
                    </a:lnTo>
                    <a:lnTo>
                      <a:pt x="2335" y="14854"/>
                    </a:lnTo>
                    <a:lnTo>
                      <a:pt x="1222" y="15966"/>
                    </a:lnTo>
                    <a:lnTo>
                      <a:pt x="109" y="17079"/>
                    </a:lnTo>
                    <a:lnTo>
                      <a:pt x="1" y="17187"/>
                    </a:lnTo>
                    <a:lnTo>
                      <a:pt x="1" y="17388"/>
                    </a:lnTo>
                    <a:lnTo>
                      <a:pt x="372" y="17017"/>
                    </a:lnTo>
                    <a:lnTo>
                      <a:pt x="1485" y="15905"/>
                    </a:lnTo>
                    <a:lnTo>
                      <a:pt x="2598" y="14792"/>
                    </a:lnTo>
                    <a:lnTo>
                      <a:pt x="3710" y="13679"/>
                    </a:lnTo>
                    <a:lnTo>
                      <a:pt x="5936" y="11453"/>
                    </a:lnTo>
                    <a:lnTo>
                      <a:pt x="7049" y="10340"/>
                    </a:lnTo>
                    <a:lnTo>
                      <a:pt x="8162" y="9228"/>
                    </a:lnTo>
                    <a:lnTo>
                      <a:pt x="9274" y="8115"/>
                    </a:lnTo>
                    <a:lnTo>
                      <a:pt x="10387" y="7002"/>
                    </a:lnTo>
                    <a:lnTo>
                      <a:pt x="11500" y="5889"/>
                    </a:lnTo>
                    <a:lnTo>
                      <a:pt x="12613" y="4776"/>
                    </a:lnTo>
                    <a:lnTo>
                      <a:pt x="13726" y="3664"/>
                    </a:lnTo>
                    <a:lnTo>
                      <a:pt x="14839" y="2551"/>
                    </a:lnTo>
                    <a:lnTo>
                      <a:pt x="15951" y="1438"/>
                    </a:lnTo>
                    <a:lnTo>
                      <a:pt x="17064" y="325"/>
                    </a:lnTo>
                    <a:lnTo>
                      <a:pt x="1738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2" name="Google Shape;1425;p38">
                <a:extLst>
                  <a:ext uri="{FF2B5EF4-FFF2-40B4-BE49-F238E27FC236}">
                    <a16:creationId xmlns:a16="http://schemas.microsoft.com/office/drawing/2014/main" id="{7D3E1322-1727-E756-AF53-020B905ACBBA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62550" cy="462550"/>
              </a:xfrm>
              <a:custGeom>
                <a:avLst/>
                <a:gdLst/>
                <a:ahLst/>
                <a:cxnLst/>
                <a:rect l="l" t="t" r="r" b="b"/>
                <a:pathLst>
                  <a:path w="18502" h="18502" extrusionOk="0">
                    <a:moveTo>
                      <a:pt x="18301" y="1"/>
                    </a:moveTo>
                    <a:lnTo>
                      <a:pt x="17914" y="387"/>
                    </a:lnTo>
                    <a:lnTo>
                      <a:pt x="16801" y="1500"/>
                    </a:lnTo>
                    <a:lnTo>
                      <a:pt x="15689" y="2613"/>
                    </a:lnTo>
                    <a:lnTo>
                      <a:pt x="14576" y="3725"/>
                    </a:lnTo>
                    <a:lnTo>
                      <a:pt x="12350" y="5951"/>
                    </a:lnTo>
                    <a:lnTo>
                      <a:pt x="11237" y="7064"/>
                    </a:lnTo>
                    <a:lnTo>
                      <a:pt x="10125" y="8177"/>
                    </a:lnTo>
                    <a:lnTo>
                      <a:pt x="9012" y="9289"/>
                    </a:lnTo>
                    <a:lnTo>
                      <a:pt x="7899" y="10402"/>
                    </a:lnTo>
                    <a:lnTo>
                      <a:pt x="6786" y="11515"/>
                    </a:lnTo>
                    <a:lnTo>
                      <a:pt x="5673" y="12628"/>
                    </a:lnTo>
                    <a:lnTo>
                      <a:pt x="4560" y="13741"/>
                    </a:lnTo>
                    <a:lnTo>
                      <a:pt x="3448" y="14854"/>
                    </a:lnTo>
                    <a:lnTo>
                      <a:pt x="2335" y="15966"/>
                    </a:lnTo>
                    <a:lnTo>
                      <a:pt x="1222" y="17079"/>
                    </a:lnTo>
                    <a:lnTo>
                      <a:pt x="109" y="18192"/>
                    </a:lnTo>
                    <a:lnTo>
                      <a:pt x="1" y="18300"/>
                    </a:lnTo>
                    <a:lnTo>
                      <a:pt x="1" y="18501"/>
                    </a:lnTo>
                    <a:lnTo>
                      <a:pt x="372" y="18130"/>
                    </a:lnTo>
                    <a:lnTo>
                      <a:pt x="1485" y="17017"/>
                    </a:lnTo>
                    <a:lnTo>
                      <a:pt x="2598" y="15905"/>
                    </a:lnTo>
                    <a:lnTo>
                      <a:pt x="3710" y="14792"/>
                    </a:lnTo>
                    <a:lnTo>
                      <a:pt x="4823" y="13679"/>
                    </a:lnTo>
                    <a:lnTo>
                      <a:pt x="5936" y="12566"/>
                    </a:lnTo>
                    <a:lnTo>
                      <a:pt x="7049" y="11453"/>
                    </a:lnTo>
                    <a:lnTo>
                      <a:pt x="8162" y="10340"/>
                    </a:lnTo>
                    <a:lnTo>
                      <a:pt x="9274" y="9228"/>
                    </a:lnTo>
                    <a:lnTo>
                      <a:pt x="10387" y="8115"/>
                    </a:lnTo>
                    <a:lnTo>
                      <a:pt x="11500" y="7002"/>
                    </a:lnTo>
                    <a:lnTo>
                      <a:pt x="12613" y="5889"/>
                    </a:lnTo>
                    <a:lnTo>
                      <a:pt x="13726" y="4776"/>
                    </a:lnTo>
                    <a:lnTo>
                      <a:pt x="15951" y="2551"/>
                    </a:lnTo>
                    <a:lnTo>
                      <a:pt x="17064" y="1438"/>
                    </a:lnTo>
                    <a:lnTo>
                      <a:pt x="18177" y="325"/>
                    </a:lnTo>
                    <a:lnTo>
                      <a:pt x="185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3" name="Google Shape;1426;p38">
                <a:extLst>
                  <a:ext uri="{FF2B5EF4-FFF2-40B4-BE49-F238E27FC236}">
                    <a16:creationId xmlns:a16="http://schemas.microsoft.com/office/drawing/2014/main" id="{5F808418-7856-563B-EAB6-F2B8AF0B1D7F}"/>
                  </a:ext>
                </a:extLst>
              </p:cNvPr>
              <p:cNvSpPr/>
              <p:nvPr/>
            </p:nvSpPr>
            <p:spPr>
              <a:xfrm>
                <a:off x="989100" y="1304950"/>
                <a:ext cx="490375" cy="490350"/>
              </a:xfrm>
              <a:custGeom>
                <a:avLst/>
                <a:gdLst/>
                <a:ahLst/>
                <a:cxnLst/>
                <a:rect l="l" t="t" r="r" b="b"/>
                <a:pathLst>
                  <a:path w="19615" h="19614" extrusionOk="0">
                    <a:moveTo>
                      <a:pt x="19413" y="1"/>
                    </a:moveTo>
                    <a:lnTo>
                      <a:pt x="19027" y="387"/>
                    </a:lnTo>
                    <a:lnTo>
                      <a:pt x="17914" y="1500"/>
                    </a:lnTo>
                    <a:lnTo>
                      <a:pt x="16801" y="2613"/>
                    </a:lnTo>
                    <a:lnTo>
                      <a:pt x="15689" y="3725"/>
                    </a:lnTo>
                    <a:lnTo>
                      <a:pt x="14576" y="4838"/>
                    </a:lnTo>
                    <a:lnTo>
                      <a:pt x="13463" y="5951"/>
                    </a:lnTo>
                    <a:lnTo>
                      <a:pt x="12350" y="7064"/>
                    </a:lnTo>
                    <a:lnTo>
                      <a:pt x="11237" y="8177"/>
                    </a:lnTo>
                    <a:lnTo>
                      <a:pt x="10125" y="9289"/>
                    </a:lnTo>
                    <a:lnTo>
                      <a:pt x="9012" y="10402"/>
                    </a:lnTo>
                    <a:lnTo>
                      <a:pt x="7899" y="11515"/>
                    </a:lnTo>
                    <a:lnTo>
                      <a:pt x="6786" y="12628"/>
                    </a:lnTo>
                    <a:lnTo>
                      <a:pt x="5673" y="13741"/>
                    </a:lnTo>
                    <a:lnTo>
                      <a:pt x="4560" y="14854"/>
                    </a:lnTo>
                    <a:lnTo>
                      <a:pt x="3448" y="15966"/>
                    </a:lnTo>
                    <a:lnTo>
                      <a:pt x="2335" y="17079"/>
                    </a:lnTo>
                    <a:lnTo>
                      <a:pt x="1222" y="18192"/>
                    </a:lnTo>
                    <a:lnTo>
                      <a:pt x="109" y="19305"/>
                    </a:lnTo>
                    <a:lnTo>
                      <a:pt x="1" y="19413"/>
                    </a:lnTo>
                    <a:lnTo>
                      <a:pt x="1" y="19614"/>
                    </a:lnTo>
                    <a:lnTo>
                      <a:pt x="372" y="19243"/>
                    </a:lnTo>
                    <a:lnTo>
                      <a:pt x="1485" y="18130"/>
                    </a:lnTo>
                    <a:lnTo>
                      <a:pt x="2598" y="17017"/>
                    </a:lnTo>
                    <a:lnTo>
                      <a:pt x="3710" y="15905"/>
                    </a:lnTo>
                    <a:lnTo>
                      <a:pt x="5936" y="13679"/>
                    </a:lnTo>
                    <a:lnTo>
                      <a:pt x="7049" y="12566"/>
                    </a:lnTo>
                    <a:lnTo>
                      <a:pt x="8162" y="11453"/>
                    </a:lnTo>
                    <a:lnTo>
                      <a:pt x="9274" y="10340"/>
                    </a:lnTo>
                    <a:lnTo>
                      <a:pt x="10387" y="9228"/>
                    </a:lnTo>
                    <a:lnTo>
                      <a:pt x="11500" y="8115"/>
                    </a:lnTo>
                    <a:lnTo>
                      <a:pt x="12613" y="7002"/>
                    </a:lnTo>
                    <a:lnTo>
                      <a:pt x="13726" y="5889"/>
                    </a:lnTo>
                    <a:lnTo>
                      <a:pt x="14839" y="4776"/>
                    </a:lnTo>
                    <a:lnTo>
                      <a:pt x="15951" y="3664"/>
                    </a:lnTo>
                    <a:lnTo>
                      <a:pt x="17064" y="2551"/>
                    </a:lnTo>
                    <a:lnTo>
                      <a:pt x="18177" y="1438"/>
                    </a:lnTo>
                    <a:lnTo>
                      <a:pt x="19290" y="325"/>
                    </a:lnTo>
                    <a:lnTo>
                      <a:pt x="196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4" name="Google Shape;1427;p38">
                <a:extLst>
                  <a:ext uri="{FF2B5EF4-FFF2-40B4-BE49-F238E27FC236}">
                    <a16:creationId xmlns:a16="http://schemas.microsoft.com/office/drawing/2014/main" id="{1D14C933-F959-157F-152A-D57BFCD48EB1}"/>
                  </a:ext>
                </a:extLst>
              </p:cNvPr>
              <p:cNvSpPr/>
              <p:nvPr/>
            </p:nvSpPr>
            <p:spPr>
              <a:xfrm>
                <a:off x="989100" y="1304950"/>
                <a:ext cx="518200" cy="518175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20727" extrusionOk="0">
                    <a:moveTo>
                      <a:pt x="20526" y="1"/>
                    </a:moveTo>
                    <a:lnTo>
                      <a:pt x="20140" y="387"/>
                    </a:lnTo>
                    <a:lnTo>
                      <a:pt x="19027" y="1500"/>
                    </a:lnTo>
                    <a:lnTo>
                      <a:pt x="17914" y="2613"/>
                    </a:lnTo>
                    <a:lnTo>
                      <a:pt x="16801" y="3725"/>
                    </a:lnTo>
                    <a:lnTo>
                      <a:pt x="15689" y="4838"/>
                    </a:lnTo>
                    <a:lnTo>
                      <a:pt x="14576" y="5951"/>
                    </a:lnTo>
                    <a:lnTo>
                      <a:pt x="12350" y="8177"/>
                    </a:lnTo>
                    <a:lnTo>
                      <a:pt x="11237" y="9289"/>
                    </a:lnTo>
                    <a:lnTo>
                      <a:pt x="10125" y="10402"/>
                    </a:lnTo>
                    <a:lnTo>
                      <a:pt x="9012" y="11515"/>
                    </a:lnTo>
                    <a:lnTo>
                      <a:pt x="7899" y="12628"/>
                    </a:lnTo>
                    <a:lnTo>
                      <a:pt x="6786" y="13741"/>
                    </a:lnTo>
                    <a:lnTo>
                      <a:pt x="5673" y="14854"/>
                    </a:lnTo>
                    <a:lnTo>
                      <a:pt x="4560" y="15966"/>
                    </a:lnTo>
                    <a:lnTo>
                      <a:pt x="2752" y="17775"/>
                    </a:lnTo>
                    <a:lnTo>
                      <a:pt x="2335" y="18192"/>
                    </a:lnTo>
                    <a:lnTo>
                      <a:pt x="1222" y="19305"/>
                    </a:lnTo>
                    <a:lnTo>
                      <a:pt x="109" y="20418"/>
                    </a:lnTo>
                    <a:lnTo>
                      <a:pt x="1" y="20526"/>
                    </a:lnTo>
                    <a:lnTo>
                      <a:pt x="1" y="20727"/>
                    </a:lnTo>
                    <a:lnTo>
                      <a:pt x="372" y="20356"/>
                    </a:lnTo>
                    <a:lnTo>
                      <a:pt x="1485" y="19243"/>
                    </a:lnTo>
                    <a:lnTo>
                      <a:pt x="2598" y="18130"/>
                    </a:lnTo>
                    <a:lnTo>
                      <a:pt x="3710" y="17017"/>
                    </a:lnTo>
                    <a:lnTo>
                      <a:pt x="4823" y="15905"/>
                    </a:lnTo>
                    <a:lnTo>
                      <a:pt x="5936" y="14792"/>
                    </a:lnTo>
                    <a:lnTo>
                      <a:pt x="7049" y="13679"/>
                    </a:lnTo>
                    <a:lnTo>
                      <a:pt x="8162" y="12566"/>
                    </a:lnTo>
                    <a:lnTo>
                      <a:pt x="9274" y="11453"/>
                    </a:lnTo>
                    <a:lnTo>
                      <a:pt x="10387" y="10340"/>
                    </a:lnTo>
                    <a:lnTo>
                      <a:pt x="11500" y="9228"/>
                    </a:lnTo>
                    <a:lnTo>
                      <a:pt x="12613" y="8115"/>
                    </a:lnTo>
                    <a:lnTo>
                      <a:pt x="13726" y="7002"/>
                    </a:lnTo>
                    <a:lnTo>
                      <a:pt x="15951" y="4776"/>
                    </a:lnTo>
                    <a:lnTo>
                      <a:pt x="17064" y="3664"/>
                    </a:lnTo>
                    <a:lnTo>
                      <a:pt x="18177" y="2551"/>
                    </a:lnTo>
                    <a:lnTo>
                      <a:pt x="19290" y="1438"/>
                    </a:lnTo>
                    <a:lnTo>
                      <a:pt x="20403" y="325"/>
                    </a:lnTo>
                    <a:lnTo>
                      <a:pt x="207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5" name="Google Shape;1428;p38">
                <a:extLst>
                  <a:ext uri="{FF2B5EF4-FFF2-40B4-BE49-F238E27FC236}">
                    <a16:creationId xmlns:a16="http://schemas.microsoft.com/office/drawing/2014/main" id="{084DFF9A-5BCF-64B8-C6CA-8D9424A29A76}"/>
                  </a:ext>
                </a:extLst>
              </p:cNvPr>
              <p:cNvSpPr/>
              <p:nvPr/>
            </p:nvSpPr>
            <p:spPr>
              <a:xfrm>
                <a:off x="989100" y="1304950"/>
                <a:ext cx="546000" cy="546000"/>
              </a:xfrm>
              <a:custGeom>
                <a:avLst/>
                <a:gdLst/>
                <a:ahLst/>
                <a:cxnLst/>
                <a:rect l="l" t="t" r="r" b="b"/>
                <a:pathLst>
                  <a:path w="21840" h="21840" extrusionOk="0">
                    <a:moveTo>
                      <a:pt x="21639" y="1"/>
                    </a:moveTo>
                    <a:lnTo>
                      <a:pt x="21253" y="387"/>
                    </a:lnTo>
                    <a:lnTo>
                      <a:pt x="20140" y="1500"/>
                    </a:lnTo>
                    <a:lnTo>
                      <a:pt x="19027" y="2613"/>
                    </a:lnTo>
                    <a:lnTo>
                      <a:pt x="17914" y="3725"/>
                    </a:lnTo>
                    <a:lnTo>
                      <a:pt x="16801" y="4838"/>
                    </a:lnTo>
                    <a:lnTo>
                      <a:pt x="15689" y="5951"/>
                    </a:lnTo>
                    <a:lnTo>
                      <a:pt x="14576" y="7064"/>
                    </a:lnTo>
                    <a:lnTo>
                      <a:pt x="13463" y="8177"/>
                    </a:lnTo>
                    <a:lnTo>
                      <a:pt x="12350" y="9289"/>
                    </a:lnTo>
                    <a:lnTo>
                      <a:pt x="11237" y="10402"/>
                    </a:lnTo>
                    <a:lnTo>
                      <a:pt x="10125" y="11515"/>
                    </a:lnTo>
                    <a:lnTo>
                      <a:pt x="9012" y="12628"/>
                    </a:lnTo>
                    <a:lnTo>
                      <a:pt x="7899" y="13741"/>
                    </a:lnTo>
                    <a:lnTo>
                      <a:pt x="6786" y="14854"/>
                    </a:lnTo>
                    <a:lnTo>
                      <a:pt x="5673" y="15966"/>
                    </a:lnTo>
                    <a:lnTo>
                      <a:pt x="4560" y="17079"/>
                    </a:lnTo>
                    <a:lnTo>
                      <a:pt x="3448" y="18192"/>
                    </a:lnTo>
                    <a:lnTo>
                      <a:pt x="2335" y="19305"/>
                    </a:lnTo>
                    <a:lnTo>
                      <a:pt x="1222" y="20418"/>
                    </a:lnTo>
                    <a:lnTo>
                      <a:pt x="109" y="21530"/>
                    </a:lnTo>
                    <a:lnTo>
                      <a:pt x="1" y="21639"/>
                    </a:lnTo>
                    <a:lnTo>
                      <a:pt x="1" y="21840"/>
                    </a:lnTo>
                    <a:lnTo>
                      <a:pt x="372" y="21469"/>
                    </a:lnTo>
                    <a:lnTo>
                      <a:pt x="1485" y="20356"/>
                    </a:lnTo>
                    <a:lnTo>
                      <a:pt x="2598" y="19243"/>
                    </a:lnTo>
                    <a:lnTo>
                      <a:pt x="3710" y="18130"/>
                    </a:lnTo>
                    <a:lnTo>
                      <a:pt x="5936" y="15905"/>
                    </a:lnTo>
                    <a:lnTo>
                      <a:pt x="7049" y="14792"/>
                    </a:lnTo>
                    <a:lnTo>
                      <a:pt x="8162" y="13679"/>
                    </a:lnTo>
                    <a:lnTo>
                      <a:pt x="9274" y="12566"/>
                    </a:lnTo>
                    <a:lnTo>
                      <a:pt x="10387" y="11453"/>
                    </a:lnTo>
                    <a:lnTo>
                      <a:pt x="11500" y="10340"/>
                    </a:lnTo>
                    <a:lnTo>
                      <a:pt x="12613" y="9228"/>
                    </a:lnTo>
                    <a:lnTo>
                      <a:pt x="13726" y="8115"/>
                    </a:lnTo>
                    <a:lnTo>
                      <a:pt x="14839" y="7002"/>
                    </a:lnTo>
                    <a:lnTo>
                      <a:pt x="15951" y="5889"/>
                    </a:lnTo>
                    <a:lnTo>
                      <a:pt x="17064" y="4776"/>
                    </a:lnTo>
                    <a:lnTo>
                      <a:pt x="18177" y="3664"/>
                    </a:lnTo>
                    <a:lnTo>
                      <a:pt x="19290" y="2551"/>
                    </a:lnTo>
                    <a:lnTo>
                      <a:pt x="20403" y="1438"/>
                    </a:lnTo>
                    <a:lnTo>
                      <a:pt x="21515" y="325"/>
                    </a:lnTo>
                    <a:lnTo>
                      <a:pt x="218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6" name="Google Shape;1429;p38">
                <a:extLst>
                  <a:ext uri="{FF2B5EF4-FFF2-40B4-BE49-F238E27FC236}">
                    <a16:creationId xmlns:a16="http://schemas.microsoft.com/office/drawing/2014/main" id="{7D3E8E56-DB2E-939C-BA4F-5067ECC625B9}"/>
                  </a:ext>
                </a:extLst>
              </p:cNvPr>
              <p:cNvSpPr/>
              <p:nvPr/>
            </p:nvSpPr>
            <p:spPr>
              <a:xfrm>
                <a:off x="989100" y="1304950"/>
                <a:ext cx="573825" cy="573825"/>
              </a:xfrm>
              <a:custGeom>
                <a:avLst/>
                <a:gdLst/>
                <a:ahLst/>
                <a:cxnLst/>
                <a:rect l="l" t="t" r="r" b="b"/>
                <a:pathLst>
                  <a:path w="22953" h="22953" extrusionOk="0">
                    <a:moveTo>
                      <a:pt x="22752" y="1"/>
                    </a:moveTo>
                    <a:lnTo>
                      <a:pt x="22365" y="387"/>
                    </a:lnTo>
                    <a:lnTo>
                      <a:pt x="21253" y="1500"/>
                    </a:lnTo>
                    <a:lnTo>
                      <a:pt x="20140" y="2613"/>
                    </a:lnTo>
                    <a:lnTo>
                      <a:pt x="19027" y="3725"/>
                    </a:lnTo>
                    <a:lnTo>
                      <a:pt x="17914" y="4838"/>
                    </a:lnTo>
                    <a:lnTo>
                      <a:pt x="16801" y="5951"/>
                    </a:lnTo>
                    <a:lnTo>
                      <a:pt x="15689" y="7064"/>
                    </a:lnTo>
                    <a:lnTo>
                      <a:pt x="14576" y="8177"/>
                    </a:lnTo>
                    <a:lnTo>
                      <a:pt x="12350" y="10402"/>
                    </a:lnTo>
                    <a:lnTo>
                      <a:pt x="11237" y="11515"/>
                    </a:lnTo>
                    <a:lnTo>
                      <a:pt x="10125" y="12628"/>
                    </a:lnTo>
                    <a:lnTo>
                      <a:pt x="9012" y="13741"/>
                    </a:lnTo>
                    <a:lnTo>
                      <a:pt x="7899" y="14854"/>
                    </a:lnTo>
                    <a:lnTo>
                      <a:pt x="6786" y="15966"/>
                    </a:lnTo>
                    <a:lnTo>
                      <a:pt x="5673" y="17079"/>
                    </a:lnTo>
                    <a:lnTo>
                      <a:pt x="4560" y="18192"/>
                    </a:lnTo>
                    <a:lnTo>
                      <a:pt x="2752" y="20000"/>
                    </a:lnTo>
                    <a:lnTo>
                      <a:pt x="2335" y="20418"/>
                    </a:lnTo>
                    <a:lnTo>
                      <a:pt x="1222" y="21530"/>
                    </a:lnTo>
                    <a:lnTo>
                      <a:pt x="109" y="22643"/>
                    </a:lnTo>
                    <a:lnTo>
                      <a:pt x="1" y="22751"/>
                    </a:lnTo>
                    <a:lnTo>
                      <a:pt x="1" y="22952"/>
                    </a:lnTo>
                    <a:lnTo>
                      <a:pt x="372" y="22581"/>
                    </a:lnTo>
                    <a:lnTo>
                      <a:pt x="1485" y="21469"/>
                    </a:lnTo>
                    <a:lnTo>
                      <a:pt x="2598" y="20356"/>
                    </a:lnTo>
                    <a:lnTo>
                      <a:pt x="3710" y="19243"/>
                    </a:lnTo>
                    <a:lnTo>
                      <a:pt x="4823" y="18130"/>
                    </a:lnTo>
                    <a:lnTo>
                      <a:pt x="5936" y="17017"/>
                    </a:lnTo>
                    <a:lnTo>
                      <a:pt x="7049" y="15905"/>
                    </a:lnTo>
                    <a:lnTo>
                      <a:pt x="8162" y="14792"/>
                    </a:lnTo>
                    <a:lnTo>
                      <a:pt x="9274" y="13679"/>
                    </a:lnTo>
                    <a:lnTo>
                      <a:pt x="10387" y="12566"/>
                    </a:lnTo>
                    <a:lnTo>
                      <a:pt x="11500" y="11453"/>
                    </a:lnTo>
                    <a:lnTo>
                      <a:pt x="12613" y="10340"/>
                    </a:lnTo>
                    <a:lnTo>
                      <a:pt x="13726" y="9228"/>
                    </a:lnTo>
                    <a:lnTo>
                      <a:pt x="15951" y="7002"/>
                    </a:lnTo>
                    <a:lnTo>
                      <a:pt x="17064" y="5889"/>
                    </a:lnTo>
                    <a:lnTo>
                      <a:pt x="18177" y="4776"/>
                    </a:lnTo>
                    <a:lnTo>
                      <a:pt x="19290" y="3664"/>
                    </a:lnTo>
                    <a:lnTo>
                      <a:pt x="20403" y="2551"/>
                    </a:lnTo>
                    <a:lnTo>
                      <a:pt x="21515" y="1438"/>
                    </a:lnTo>
                    <a:lnTo>
                      <a:pt x="22628" y="325"/>
                    </a:lnTo>
                    <a:lnTo>
                      <a:pt x="229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30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84" name="Google Shape;1430;p38">
              <a:extLst>
                <a:ext uri="{FF2B5EF4-FFF2-40B4-BE49-F238E27FC236}">
                  <a16:creationId xmlns:a16="http://schemas.microsoft.com/office/drawing/2014/main" id="{DC940ECB-1373-2DE8-8F82-9E2ABA01FAE7}"/>
                </a:ext>
              </a:extLst>
            </p:cNvPr>
            <p:cNvSpPr/>
            <p:nvPr/>
          </p:nvSpPr>
          <p:spPr>
            <a:xfrm>
              <a:off x="4987235" y="2033996"/>
              <a:ext cx="4966000" cy="912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300" dirty="0" err="1">
                  <a:latin typeface="#9Slide03 Ample" panose="02000000000000000000" pitchFamily="2" charset="0"/>
                </a:rPr>
                <a:t>Nguyên</a:t>
              </a:r>
              <a:r>
                <a:rPr lang="en-US" sz="2300" dirty="0">
                  <a:latin typeface="#9Slide03 Ample" panose="02000000000000000000" pitchFamily="2" charset="0"/>
                </a:rPr>
                <a:t> </a:t>
              </a:r>
              <a:r>
                <a:rPr lang="en-US" sz="2300" dirty="0" err="1">
                  <a:latin typeface="#9Slide03 Ample" panose="02000000000000000000" pitchFamily="2" charset="0"/>
                </a:rPr>
                <a:t>nhân</a:t>
              </a:r>
              <a:endParaRPr sz="2300" dirty="0">
                <a:latin typeface="#9Slide03 Ample" panose="02000000000000000000" pitchFamily="2" charset="0"/>
              </a:endParaRPr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8DC5E2D-BECC-9DFF-54F1-F4866D46E45E}"/>
              </a:ext>
            </a:extLst>
          </p:cNvPr>
          <p:cNvSpPr/>
          <p:nvPr/>
        </p:nvSpPr>
        <p:spPr>
          <a:xfrm>
            <a:off x="3141310" y="4338526"/>
            <a:ext cx="57331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Bùng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nổ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dân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+ Ý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thức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con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người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22" grpId="0"/>
      <p:bldP spid="1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453AD1-9490-40EA-734D-7EC0B790C657}"/>
              </a:ext>
            </a:extLst>
          </p:cNvPr>
          <p:cNvSpPr/>
          <p:nvPr/>
        </p:nvSpPr>
        <p:spPr>
          <a:xfrm>
            <a:off x="1851413" y="767268"/>
            <a:ext cx="6784587" cy="254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15583" y="1159775"/>
            <a:ext cx="8028417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Da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trâu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đầu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rắn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chân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ngắn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cổ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dài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b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Chẳng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đào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đất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vẫn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mai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.</a:t>
            </a:r>
            <a:b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					(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con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56E0D-1FB4-4289-A2D3-2B43A03EB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037268"/>
            <a:ext cx="3702826" cy="31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443938B-2D88-997D-9C0E-E75F36A70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98" b="50128"/>
          <a:stretch/>
        </p:blipFill>
        <p:spPr>
          <a:xfrm>
            <a:off x="5823404" y="146300"/>
            <a:ext cx="2712317" cy="49184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6B60F6-5921-5172-5B4F-D39A241A9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85" y="-229771"/>
            <a:ext cx="5767826" cy="53969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3B98B0-F34A-0E99-A13D-56DF25A3B3BD}"/>
              </a:ext>
            </a:extLst>
          </p:cNvPr>
          <p:cNvSpPr txBox="1"/>
          <p:nvPr/>
        </p:nvSpPr>
        <p:spPr>
          <a:xfrm>
            <a:off x="1075899" y="1121137"/>
            <a:ext cx="391639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Theo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giả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con </a:t>
            </a:r>
          </a:p>
          <a:p>
            <a:pPr algn="ctr"/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hiểu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họ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thái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thế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đây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thái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thế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6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  <a:endParaRPr lang="en-US" sz="2600" dirty="0">
              <a:solidFill>
                <a:schemeClr val="tx1"/>
              </a:solidFill>
              <a:latin typeface="#9Slide03 AmpleSoft" panose="02000000000000000000" pitchFamily="2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143;p39">
            <a:extLst>
              <a:ext uri="{FF2B5EF4-FFF2-40B4-BE49-F238E27FC236}">
                <a16:creationId xmlns:a16="http://schemas.microsoft.com/office/drawing/2014/main" id="{78C32D8B-419A-0D66-6601-C2C122918B06}"/>
              </a:ext>
            </a:extLst>
          </p:cNvPr>
          <p:cNvGrpSpPr/>
          <p:nvPr/>
        </p:nvGrpSpPr>
        <p:grpSpPr>
          <a:xfrm>
            <a:off x="3798609" y="1693616"/>
            <a:ext cx="1478877" cy="3058846"/>
            <a:chOff x="1178187" y="1392018"/>
            <a:chExt cx="1478877" cy="3058846"/>
          </a:xfrm>
        </p:grpSpPr>
        <p:sp>
          <p:nvSpPr>
            <p:cNvPr id="40" name="Google Shape;1144;p39">
              <a:extLst>
                <a:ext uri="{FF2B5EF4-FFF2-40B4-BE49-F238E27FC236}">
                  <a16:creationId xmlns:a16="http://schemas.microsoft.com/office/drawing/2014/main" id="{FA32852F-E651-B79F-0E24-DE787B4040B5}"/>
                </a:ext>
              </a:extLst>
            </p:cNvPr>
            <p:cNvSpPr/>
            <p:nvPr/>
          </p:nvSpPr>
          <p:spPr>
            <a:xfrm>
              <a:off x="1280416" y="1494247"/>
              <a:ext cx="1229466" cy="2854373"/>
            </a:xfrm>
            <a:custGeom>
              <a:avLst/>
              <a:gdLst/>
              <a:ahLst/>
              <a:cxnLst/>
              <a:rect l="l" t="t" r="r" b="b"/>
              <a:pathLst>
                <a:path w="84210" h="195505" extrusionOk="0">
                  <a:moveTo>
                    <a:pt x="42105" y="1"/>
                  </a:moveTo>
                  <a:cubicBezTo>
                    <a:pt x="18889" y="1"/>
                    <a:pt x="1" y="18888"/>
                    <a:pt x="1" y="42104"/>
                  </a:cubicBezTo>
                  <a:lnTo>
                    <a:pt x="1" y="153401"/>
                  </a:lnTo>
                  <a:cubicBezTo>
                    <a:pt x="1" y="176617"/>
                    <a:pt x="18889" y="195505"/>
                    <a:pt x="42105" y="195505"/>
                  </a:cubicBezTo>
                  <a:cubicBezTo>
                    <a:pt x="65321" y="195505"/>
                    <a:pt x="84209" y="176618"/>
                    <a:pt x="84209" y="153401"/>
                  </a:cubicBezTo>
                  <a:lnTo>
                    <a:pt x="84209" y="42104"/>
                  </a:lnTo>
                  <a:cubicBezTo>
                    <a:pt x="84209" y="18888"/>
                    <a:pt x="65321" y="1"/>
                    <a:pt x="4210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 dirty="0"/>
            </a:p>
          </p:txBody>
        </p:sp>
        <p:grpSp>
          <p:nvGrpSpPr>
            <p:cNvPr id="41" name="Google Shape;1145;p39">
              <a:extLst>
                <a:ext uri="{FF2B5EF4-FFF2-40B4-BE49-F238E27FC236}">
                  <a16:creationId xmlns:a16="http://schemas.microsoft.com/office/drawing/2014/main" id="{3A499BBD-D417-B9D3-3737-356248AEB7D3}"/>
                </a:ext>
              </a:extLst>
            </p:cNvPr>
            <p:cNvGrpSpPr/>
            <p:nvPr/>
          </p:nvGrpSpPr>
          <p:grpSpPr>
            <a:xfrm>
              <a:off x="1178187" y="1392018"/>
              <a:ext cx="1478877" cy="3058846"/>
              <a:chOff x="1178187" y="1392018"/>
              <a:chExt cx="1478877" cy="3058846"/>
            </a:xfrm>
          </p:grpSpPr>
          <p:sp>
            <p:nvSpPr>
              <p:cNvPr id="51" name="Google Shape;1146;p39">
                <a:extLst>
                  <a:ext uri="{FF2B5EF4-FFF2-40B4-BE49-F238E27FC236}">
                    <a16:creationId xmlns:a16="http://schemas.microsoft.com/office/drawing/2014/main" id="{93432357-3AB6-3B5C-9DA3-7A0135548CD8}"/>
                  </a:ext>
                </a:extLst>
              </p:cNvPr>
              <p:cNvSpPr/>
              <p:nvPr/>
            </p:nvSpPr>
            <p:spPr>
              <a:xfrm>
                <a:off x="1178187" y="1392018"/>
                <a:ext cx="1433924" cy="3058846"/>
              </a:xfrm>
              <a:custGeom>
                <a:avLst/>
                <a:gdLst/>
                <a:ahLst/>
                <a:cxnLst/>
                <a:rect l="l" t="t" r="r" b="b"/>
                <a:pathLst>
                  <a:path w="98214" h="209510" extrusionOk="0">
                    <a:moveTo>
                      <a:pt x="49107" y="0"/>
                    </a:moveTo>
                    <a:cubicBezTo>
                      <a:pt x="22030" y="0"/>
                      <a:pt x="0" y="22029"/>
                      <a:pt x="0" y="49106"/>
                    </a:cubicBezTo>
                    <a:lnTo>
                      <a:pt x="0" y="160403"/>
                    </a:lnTo>
                    <a:cubicBezTo>
                      <a:pt x="0" y="187480"/>
                      <a:pt x="22030" y="209509"/>
                      <a:pt x="49107" y="209509"/>
                    </a:cubicBezTo>
                    <a:cubicBezTo>
                      <a:pt x="76185" y="209509"/>
                      <a:pt x="98214" y="187480"/>
                      <a:pt x="98214" y="160403"/>
                    </a:cubicBezTo>
                    <a:lnTo>
                      <a:pt x="98214" y="105856"/>
                    </a:lnTo>
                    <a:cubicBezTo>
                      <a:pt x="98214" y="105394"/>
                      <a:pt x="97840" y="105020"/>
                      <a:pt x="97378" y="105020"/>
                    </a:cubicBezTo>
                    <a:cubicBezTo>
                      <a:pt x="96917" y="105020"/>
                      <a:pt x="96543" y="105394"/>
                      <a:pt x="96543" y="105856"/>
                    </a:cubicBezTo>
                    <a:lnTo>
                      <a:pt x="96543" y="160403"/>
                    </a:lnTo>
                    <a:cubicBezTo>
                      <a:pt x="96543" y="186559"/>
                      <a:pt x="75263" y="207838"/>
                      <a:pt x="49107" y="207838"/>
                    </a:cubicBezTo>
                    <a:cubicBezTo>
                      <a:pt x="22951" y="207838"/>
                      <a:pt x="1671" y="186560"/>
                      <a:pt x="1671" y="160403"/>
                    </a:cubicBezTo>
                    <a:lnTo>
                      <a:pt x="1671" y="49106"/>
                    </a:lnTo>
                    <a:cubicBezTo>
                      <a:pt x="1671" y="22951"/>
                      <a:pt x="22952" y="1671"/>
                      <a:pt x="49107" y="1671"/>
                    </a:cubicBezTo>
                    <a:cubicBezTo>
                      <a:pt x="75263" y="1671"/>
                      <a:pt x="96543" y="22951"/>
                      <a:pt x="96543" y="49106"/>
                    </a:cubicBezTo>
                    <a:cubicBezTo>
                      <a:pt x="96543" y="49567"/>
                      <a:pt x="96917" y="49942"/>
                      <a:pt x="97378" y="49942"/>
                    </a:cubicBezTo>
                    <a:cubicBezTo>
                      <a:pt x="97840" y="49942"/>
                      <a:pt x="98214" y="49567"/>
                      <a:pt x="98214" y="49106"/>
                    </a:cubicBezTo>
                    <a:cubicBezTo>
                      <a:pt x="98214" y="22029"/>
                      <a:pt x="76185" y="0"/>
                      <a:pt x="4910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 dirty="0"/>
              </a:p>
            </p:txBody>
          </p:sp>
          <p:sp>
            <p:nvSpPr>
              <p:cNvPr id="52" name="Google Shape;1147;p39">
                <a:extLst>
                  <a:ext uri="{FF2B5EF4-FFF2-40B4-BE49-F238E27FC236}">
                    <a16:creationId xmlns:a16="http://schemas.microsoft.com/office/drawing/2014/main" id="{FE67CADA-73FB-CFAB-B05F-A4782FB7203D}"/>
                  </a:ext>
                </a:extLst>
              </p:cNvPr>
              <p:cNvSpPr/>
              <p:nvPr/>
            </p:nvSpPr>
            <p:spPr>
              <a:xfrm>
                <a:off x="2547798" y="2068378"/>
                <a:ext cx="109266" cy="109281"/>
              </a:xfrm>
              <a:custGeom>
                <a:avLst/>
                <a:gdLst/>
                <a:ahLst/>
                <a:cxnLst/>
                <a:rect l="l" t="t" r="r" b="b"/>
                <a:pathLst>
                  <a:path w="7484" h="7485" extrusionOk="0">
                    <a:moveTo>
                      <a:pt x="3742" y="0"/>
                    </a:moveTo>
                    <a:cubicBezTo>
                      <a:pt x="1675" y="0"/>
                      <a:pt x="1" y="1676"/>
                      <a:pt x="1" y="3742"/>
                    </a:cubicBezTo>
                    <a:cubicBezTo>
                      <a:pt x="1" y="5809"/>
                      <a:pt x="1677" y="7484"/>
                      <a:pt x="3742" y="7484"/>
                    </a:cubicBezTo>
                    <a:cubicBezTo>
                      <a:pt x="5808" y="7484"/>
                      <a:pt x="7484" y="5809"/>
                      <a:pt x="7484" y="3742"/>
                    </a:cubicBezTo>
                    <a:cubicBezTo>
                      <a:pt x="7484" y="1676"/>
                      <a:pt x="5809" y="0"/>
                      <a:pt x="374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</p:grpSp>
        <p:sp>
          <p:nvSpPr>
            <p:cNvPr id="43" name="Google Shape;1151;p39">
              <a:extLst>
                <a:ext uri="{FF2B5EF4-FFF2-40B4-BE49-F238E27FC236}">
                  <a16:creationId xmlns:a16="http://schemas.microsoft.com/office/drawing/2014/main" id="{5341C490-7E7F-642A-EB1D-52691C3D416E}"/>
                </a:ext>
              </a:extLst>
            </p:cNvPr>
            <p:cNvSpPr txBox="1"/>
            <p:nvPr/>
          </p:nvSpPr>
          <p:spPr>
            <a:xfrm>
              <a:off x="1289546" y="2802721"/>
              <a:ext cx="1229466" cy="2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200" dirty="0" err="1">
                  <a:latin typeface="#9Slide03 AmpleSoft" panose="02000000000000000000" pitchFamily="2" charset="0"/>
                </a:rPr>
                <a:t>Không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phá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rừng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làm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trang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trại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chỉ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vì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muốn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có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được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thịt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bò</a:t>
              </a:r>
              <a:endParaRPr lang="en-US" sz="2200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7" name="Google Shape;1157;p39">
            <a:extLst>
              <a:ext uri="{FF2B5EF4-FFF2-40B4-BE49-F238E27FC236}">
                <a16:creationId xmlns:a16="http://schemas.microsoft.com/office/drawing/2014/main" id="{4CAA559B-3D7C-D799-BDA5-F7DE019234A9}"/>
              </a:ext>
            </a:extLst>
          </p:cNvPr>
          <p:cNvGrpSpPr/>
          <p:nvPr/>
        </p:nvGrpSpPr>
        <p:grpSpPr>
          <a:xfrm>
            <a:off x="7292509" y="1693616"/>
            <a:ext cx="1478877" cy="3058846"/>
            <a:chOff x="4672087" y="1392018"/>
            <a:chExt cx="1478877" cy="3058846"/>
          </a:xfrm>
        </p:grpSpPr>
        <p:sp>
          <p:nvSpPr>
            <p:cNvPr id="26" name="Google Shape;1158;p39">
              <a:extLst>
                <a:ext uri="{FF2B5EF4-FFF2-40B4-BE49-F238E27FC236}">
                  <a16:creationId xmlns:a16="http://schemas.microsoft.com/office/drawing/2014/main" id="{F97FBF80-39D2-F392-58B4-93867E77B1D1}"/>
                </a:ext>
              </a:extLst>
            </p:cNvPr>
            <p:cNvSpPr/>
            <p:nvPr/>
          </p:nvSpPr>
          <p:spPr>
            <a:xfrm>
              <a:off x="4774316" y="1494247"/>
              <a:ext cx="1229466" cy="2854373"/>
            </a:xfrm>
            <a:custGeom>
              <a:avLst/>
              <a:gdLst/>
              <a:ahLst/>
              <a:cxnLst/>
              <a:rect l="l" t="t" r="r" b="b"/>
              <a:pathLst>
                <a:path w="84210" h="195505" extrusionOk="0">
                  <a:moveTo>
                    <a:pt x="42105" y="1"/>
                  </a:moveTo>
                  <a:cubicBezTo>
                    <a:pt x="18889" y="1"/>
                    <a:pt x="1" y="18888"/>
                    <a:pt x="1" y="42104"/>
                  </a:cubicBezTo>
                  <a:lnTo>
                    <a:pt x="1" y="153401"/>
                  </a:lnTo>
                  <a:cubicBezTo>
                    <a:pt x="1" y="176617"/>
                    <a:pt x="18889" y="195505"/>
                    <a:pt x="42105" y="195505"/>
                  </a:cubicBezTo>
                  <a:cubicBezTo>
                    <a:pt x="65321" y="195505"/>
                    <a:pt x="84209" y="176618"/>
                    <a:pt x="84209" y="153401"/>
                  </a:cubicBezTo>
                  <a:lnTo>
                    <a:pt x="84209" y="42104"/>
                  </a:lnTo>
                  <a:cubicBezTo>
                    <a:pt x="84209" y="18888"/>
                    <a:pt x="65321" y="1"/>
                    <a:pt x="4210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grpSp>
          <p:nvGrpSpPr>
            <p:cNvPr id="27" name="Google Shape;1159;p39">
              <a:extLst>
                <a:ext uri="{FF2B5EF4-FFF2-40B4-BE49-F238E27FC236}">
                  <a16:creationId xmlns:a16="http://schemas.microsoft.com/office/drawing/2014/main" id="{F2C20230-FD9C-D7D5-BB3A-7AED93D53F6B}"/>
                </a:ext>
              </a:extLst>
            </p:cNvPr>
            <p:cNvGrpSpPr/>
            <p:nvPr/>
          </p:nvGrpSpPr>
          <p:grpSpPr>
            <a:xfrm>
              <a:off x="4672087" y="1392018"/>
              <a:ext cx="1478877" cy="3058846"/>
              <a:chOff x="4672087" y="1392018"/>
              <a:chExt cx="1478877" cy="3058846"/>
            </a:xfrm>
          </p:grpSpPr>
          <p:sp>
            <p:nvSpPr>
              <p:cNvPr id="38" name="Google Shape;1160;p39">
                <a:extLst>
                  <a:ext uri="{FF2B5EF4-FFF2-40B4-BE49-F238E27FC236}">
                    <a16:creationId xmlns:a16="http://schemas.microsoft.com/office/drawing/2014/main" id="{9BCEBA80-F33E-AEF3-4D6A-47AD316ED5E4}"/>
                  </a:ext>
                </a:extLst>
              </p:cNvPr>
              <p:cNvSpPr/>
              <p:nvPr/>
            </p:nvSpPr>
            <p:spPr>
              <a:xfrm>
                <a:off x="4672087" y="1392018"/>
                <a:ext cx="1433924" cy="3058846"/>
              </a:xfrm>
              <a:custGeom>
                <a:avLst/>
                <a:gdLst/>
                <a:ahLst/>
                <a:cxnLst/>
                <a:rect l="l" t="t" r="r" b="b"/>
                <a:pathLst>
                  <a:path w="98214" h="209510" extrusionOk="0">
                    <a:moveTo>
                      <a:pt x="49107" y="0"/>
                    </a:moveTo>
                    <a:cubicBezTo>
                      <a:pt x="22030" y="0"/>
                      <a:pt x="0" y="22029"/>
                      <a:pt x="0" y="49106"/>
                    </a:cubicBezTo>
                    <a:lnTo>
                      <a:pt x="0" y="160403"/>
                    </a:lnTo>
                    <a:cubicBezTo>
                      <a:pt x="0" y="187480"/>
                      <a:pt x="22030" y="209509"/>
                      <a:pt x="49107" y="209509"/>
                    </a:cubicBezTo>
                    <a:cubicBezTo>
                      <a:pt x="76185" y="209509"/>
                      <a:pt x="98214" y="187480"/>
                      <a:pt x="98214" y="160403"/>
                    </a:cubicBezTo>
                    <a:lnTo>
                      <a:pt x="98214" y="105856"/>
                    </a:lnTo>
                    <a:cubicBezTo>
                      <a:pt x="98214" y="105394"/>
                      <a:pt x="97840" y="105020"/>
                      <a:pt x="97378" y="105020"/>
                    </a:cubicBezTo>
                    <a:cubicBezTo>
                      <a:pt x="96917" y="105020"/>
                      <a:pt x="96543" y="105394"/>
                      <a:pt x="96543" y="105856"/>
                    </a:cubicBezTo>
                    <a:lnTo>
                      <a:pt x="96543" y="160403"/>
                    </a:lnTo>
                    <a:cubicBezTo>
                      <a:pt x="96543" y="186559"/>
                      <a:pt x="75263" y="207838"/>
                      <a:pt x="49107" y="207838"/>
                    </a:cubicBezTo>
                    <a:cubicBezTo>
                      <a:pt x="22951" y="207838"/>
                      <a:pt x="1671" y="186560"/>
                      <a:pt x="1671" y="160403"/>
                    </a:cubicBezTo>
                    <a:lnTo>
                      <a:pt x="1671" y="49106"/>
                    </a:lnTo>
                    <a:cubicBezTo>
                      <a:pt x="1671" y="22951"/>
                      <a:pt x="22952" y="1671"/>
                      <a:pt x="49107" y="1671"/>
                    </a:cubicBezTo>
                    <a:cubicBezTo>
                      <a:pt x="75263" y="1671"/>
                      <a:pt x="96543" y="22951"/>
                      <a:pt x="96543" y="49106"/>
                    </a:cubicBezTo>
                    <a:cubicBezTo>
                      <a:pt x="96543" y="49567"/>
                      <a:pt x="96917" y="49942"/>
                      <a:pt x="97378" y="49942"/>
                    </a:cubicBezTo>
                    <a:cubicBezTo>
                      <a:pt x="97840" y="49942"/>
                      <a:pt x="98214" y="49567"/>
                      <a:pt x="98214" y="49106"/>
                    </a:cubicBezTo>
                    <a:cubicBezTo>
                      <a:pt x="98214" y="22029"/>
                      <a:pt x="76185" y="0"/>
                      <a:pt x="491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  <p:sp>
            <p:nvSpPr>
              <p:cNvPr id="39" name="Google Shape;1161;p39">
                <a:extLst>
                  <a:ext uri="{FF2B5EF4-FFF2-40B4-BE49-F238E27FC236}">
                    <a16:creationId xmlns:a16="http://schemas.microsoft.com/office/drawing/2014/main" id="{BD688672-9E6E-FB4E-2884-51F81FFC661C}"/>
                  </a:ext>
                </a:extLst>
              </p:cNvPr>
              <p:cNvSpPr/>
              <p:nvPr/>
            </p:nvSpPr>
            <p:spPr>
              <a:xfrm>
                <a:off x="6041698" y="2068378"/>
                <a:ext cx="109266" cy="109281"/>
              </a:xfrm>
              <a:custGeom>
                <a:avLst/>
                <a:gdLst/>
                <a:ahLst/>
                <a:cxnLst/>
                <a:rect l="l" t="t" r="r" b="b"/>
                <a:pathLst>
                  <a:path w="7484" h="7485" extrusionOk="0">
                    <a:moveTo>
                      <a:pt x="3742" y="0"/>
                    </a:moveTo>
                    <a:cubicBezTo>
                      <a:pt x="1675" y="0"/>
                      <a:pt x="1" y="1676"/>
                      <a:pt x="1" y="3742"/>
                    </a:cubicBezTo>
                    <a:cubicBezTo>
                      <a:pt x="1" y="5809"/>
                      <a:pt x="1677" y="7484"/>
                      <a:pt x="3742" y="7484"/>
                    </a:cubicBezTo>
                    <a:cubicBezTo>
                      <a:pt x="5808" y="7484"/>
                      <a:pt x="7484" y="5809"/>
                      <a:pt x="7484" y="3742"/>
                    </a:cubicBezTo>
                    <a:cubicBezTo>
                      <a:pt x="7484" y="1676"/>
                      <a:pt x="5809" y="0"/>
                      <a:pt x="3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</p:grpSp>
        <p:sp>
          <p:nvSpPr>
            <p:cNvPr id="29" name="Google Shape;1165;p39">
              <a:extLst>
                <a:ext uri="{FF2B5EF4-FFF2-40B4-BE49-F238E27FC236}">
                  <a16:creationId xmlns:a16="http://schemas.microsoft.com/office/drawing/2014/main" id="{89CE9A2B-0766-A532-1310-C2FCEAEA403A}"/>
                </a:ext>
              </a:extLst>
            </p:cNvPr>
            <p:cNvSpPr txBox="1"/>
            <p:nvPr/>
          </p:nvSpPr>
          <p:spPr>
            <a:xfrm>
              <a:off x="4774316" y="2808099"/>
              <a:ext cx="1229466" cy="2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200" dirty="0">
                  <a:latin typeface="#9Slide03 AmpleSoft" panose="02000000000000000000" pitchFamily="2" charset="0"/>
                </a:rPr>
                <a:t>Không lạm dụng, cướp </a:t>
              </a:r>
              <a:r>
                <a:rPr lang="en-US" sz="2200" dirty="0" err="1">
                  <a:latin typeface="#9Slide03 AmpleSoft" panose="02000000000000000000" pitchFamily="2" charset="0"/>
                </a:rPr>
                <a:t>đi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vi-VN" sz="2200" dirty="0">
                  <a:latin typeface="#9Slide03 AmpleSoft" panose="02000000000000000000" pitchFamily="2" charset="0"/>
                </a:rPr>
                <a:t>môi trường sống của chúng</a:t>
              </a:r>
              <a:endParaRPr lang="vi-VN" sz="22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" name="Google Shape;1172;p39">
            <a:extLst>
              <a:ext uri="{FF2B5EF4-FFF2-40B4-BE49-F238E27FC236}">
                <a16:creationId xmlns:a16="http://schemas.microsoft.com/office/drawing/2014/main" id="{F1B30F93-D4A4-9200-FF62-352773ACA764}"/>
              </a:ext>
            </a:extLst>
          </p:cNvPr>
          <p:cNvGrpSpPr/>
          <p:nvPr/>
        </p:nvGrpSpPr>
        <p:grpSpPr>
          <a:xfrm>
            <a:off x="5545559" y="1693616"/>
            <a:ext cx="1478877" cy="3058846"/>
            <a:chOff x="2925137" y="1392018"/>
            <a:chExt cx="1478877" cy="3058846"/>
          </a:xfrm>
        </p:grpSpPr>
        <p:sp>
          <p:nvSpPr>
            <p:cNvPr id="9" name="Google Shape;1173;p39">
              <a:extLst>
                <a:ext uri="{FF2B5EF4-FFF2-40B4-BE49-F238E27FC236}">
                  <a16:creationId xmlns:a16="http://schemas.microsoft.com/office/drawing/2014/main" id="{48966D28-564B-78C3-16E7-B74C04879203}"/>
                </a:ext>
              </a:extLst>
            </p:cNvPr>
            <p:cNvSpPr/>
            <p:nvPr/>
          </p:nvSpPr>
          <p:spPr>
            <a:xfrm>
              <a:off x="3027366" y="1494247"/>
              <a:ext cx="1229466" cy="2854373"/>
            </a:xfrm>
            <a:custGeom>
              <a:avLst/>
              <a:gdLst/>
              <a:ahLst/>
              <a:cxnLst/>
              <a:rect l="l" t="t" r="r" b="b"/>
              <a:pathLst>
                <a:path w="84210" h="195505" extrusionOk="0">
                  <a:moveTo>
                    <a:pt x="42105" y="1"/>
                  </a:moveTo>
                  <a:cubicBezTo>
                    <a:pt x="18889" y="1"/>
                    <a:pt x="1" y="18888"/>
                    <a:pt x="1" y="42104"/>
                  </a:cubicBezTo>
                  <a:lnTo>
                    <a:pt x="1" y="153401"/>
                  </a:lnTo>
                  <a:cubicBezTo>
                    <a:pt x="1" y="176617"/>
                    <a:pt x="18889" y="195505"/>
                    <a:pt x="42105" y="195505"/>
                  </a:cubicBezTo>
                  <a:cubicBezTo>
                    <a:pt x="65321" y="195505"/>
                    <a:pt x="84209" y="176618"/>
                    <a:pt x="84209" y="153401"/>
                  </a:cubicBezTo>
                  <a:lnTo>
                    <a:pt x="84209" y="42104"/>
                  </a:lnTo>
                  <a:cubicBezTo>
                    <a:pt x="84209" y="18888"/>
                    <a:pt x="65321" y="1"/>
                    <a:pt x="4210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 dirty="0"/>
            </a:p>
          </p:txBody>
        </p:sp>
        <p:grpSp>
          <p:nvGrpSpPr>
            <p:cNvPr id="10" name="Google Shape;1174;p39">
              <a:extLst>
                <a:ext uri="{FF2B5EF4-FFF2-40B4-BE49-F238E27FC236}">
                  <a16:creationId xmlns:a16="http://schemas.microsoft.com/office/drawing/2014/main" id="{3F2CB1E9-8529-8F45-089B-EB1A7D662C18}"/>
                </a:ext>
              </a:extLst>
            </p:cNvPr>
            <p:cNvGrpSpPr/>
            <p:nvPr/>
          </p:nvGrpSpPr>
          <p:grpSpPr>
            <a:xfrm>
              <a:off x="2925137" y="1392018"/>
              <a:ext cx="1478877" cy="3058846"/>
              <a:chOff x="2925137" y="1392018"/>
              <a:chExt cx="1478877" cy="3058846"/>
            </a:xfrm>
          </p:grpSpPr>
          <p:sp>
            <p:nvSpPr>
              <p:cNvPr id="24" name="Google Shape;1175;p39">
                <a:extLst>
                  <a:ext uri="{FF2B5EF4-FFF2-40B4-BE49-F238E27FC236}">
                    <a16:creationId xmlns:a16="http://schemas.microsoft.com/office/drawing/2014/main" id="{F73ECD05-22DB-F34D-B779-3AD9BC7DBD23}"/>
                  </a:ext>
                </a:extLst>
              </p:cNvPr>
              <p:cNvSpPr/>
              <p:nvPr/>
            </p:nvSpPr>
            <p:spPr>
              <a:xfrm>
                <a:off x="2925137" y="1392018"/>
                <a:ext cx="1433924" cy="3058846"/>
              </a:xfrm>
              <a:custGeom>
                <a:avLst/>
                <a:gdLst/>
                <a:ahLst/>
                <a:cxnLst/>
                <a:rect l="l" t="t" r="r" b="b"/>
                <a:pathLst>
                  <a:path w="98214" h="209510" extrusionOk="0">
                    <a:moveTo>
                      <a:pt x="49107" y="0"/>
                    </a:moveTo>
                    <a:cubicBezTo>
                      <a:pt x="22030" y="0"/>
                      <a:pt x="0" y="22029"/>
                      <a:pt x="0" y="49106"/>
                    </a:cubicBezTo>
                    <a:lnTo>
                      <a:pt x="0" y="160403"/>
                    </a:lnTo>
                    <a:cubicBezTo>
                      <a:pt x="0" y="187480"/>
                      <a:pt x="22030" y="209509"/>
                      <a:pt x="49107" y="209509"/>
                    </a:cubicBezTo>
                    <a:cubicBezTo>
                      <a:pt x="76185" y="209509"/>
                      <a:pt x="98214" y="187480"/>
                      <a:pt x="98214" y="160403"/>
                    </a:cubicBezTo>
                    <a:lnTo>
                      <a:pt x="98214" y="105856"/>
                    </a:lnTo>
                    <a:cubicBezTo>
                      <a:pt x="98214" y="105394"/>
                      <a:pt x="97840" y="105020"/>
                      <a:pt x="97378" y="105020"/>
                    </a:cubicBezTo>
                    <a:cubicBezTo>
                      <a:pt x="96917" y="105020"/>
                      <a:pt x="96543" y="105394"/>
                      <a:pt x="96543" y="105856"/>
                    </a:cubicBezTo>
                    <a:lnTo>
                      <a:pt x="96543" y="160403"/>
                    </a:lnTo>
                    <a:cubicBezTo>
                      <a:pt x="96543" y="186559"/>
                      <a:pt x="75263" y="207838"/>
                      <a:pt x="49107" y="207838"/>
                    </a:cubicBezTo>
                    <a:cubicBezTo>
                      <a:pt x="22951" y="207838"/>
                      <a:pt x="1671" y="186560"/>
                      <a:pt x="1671" y="160403"/>
                    </a:cubicBezTo>
                    <a:lnTo>
                      <a:pt x="1671" y="49106"/>
                    </a:lnTo>
                    <a:cubicBezTo>
                      <a:pt x="1671" y="22951"/>
                      <a:pt x="22952" y="1671"/>
                      <a:pt x="49107" y="1671"/>
                    </a:cubicBezTo>
                    <a:cubicBezTo>
                      <a:pt x="75263" y="1671"/>
                      <a:pt x="96543" y="22951"/>
                      <a:pt x="96543" y="49106"/>
                    </a:cubicBezTo>
                    <a:cubicBezTo>
                      <a:pt x="96543" y="49567"/>
                      <a:pt x="96917" y="49942"/>
                      <a:pt x="97378" y="49942"/>
                    </a:cubicBezTo>
                    <a:cubicBezTo>
                      <a:pt x="97840" y="49942"/>
                      <a:pt x="98214" y="49567"/>
                      <a:pt x="98214" y="49106"/>
                    </a:cubicBezTo>
                    <a:cubicBezTo>
                      <a:pt x="98214" y="22029"/>
                      <a:pt x="76185" y="0"/>
                      <a:pt x="49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  <p:sp>
            <p:nvSpPr>
              <p:cNvPr id="25" name="Google Shape;1176;p39">
                <a:extLst>
                  <a:ext uri="{FF2B5EF4-FFF2-40B4-BE49-F238E27FC236}">
                    <a16:creationId xmlns:a16="http://schemas.microsoft.com/office/drawing/2014/main" id="{E32B115A-23A7-783E-65E0-83BDA14B015E}"/>
                  </a:ext>
                </a:extLst>
              </p:cNvPr>
              <p:cNvSpPr/>
              <p:nvPr/>
            </p:nvSpPr>
            <p:spPr>
              <a:xfrm>
                <a:off x="4294748" y="2068378"/>
                <a:ext cx="109266" cy="109281"/>
              </a:xfrm>
              <a:custGeom>
                <a:avLst/>
                <a:gdLst/>
                <a:ahLst/>
                <a:cxnLst/>
                <a:rect l="l" t="t" r="r" b="b"/>
                <a:pathLst>
                  <a:path w="7484" h="7485" extrusionOk="0">
                    <a:moveTo>
                      <a:pt x="3742" y="0"/>
                    </a:moveTo>
                    <a:cubicBezTo>
                      <a:pt x="1675" y="0"/>
                      <a:pt x="1" y="1676"/>
                      <a:pt x="1" y="3742"/>
                    </a:cubicBezTo>
                    <a:cubicBezTo>
                      <a:pt x="1" y="5809"/>
                      <a:pt x="1677" y="7484"/>
                      <a:pt x="3742" y="7484"/>
                    </a:cubicBezTo>
                    <a:cubicBezTo>
                      <a:pt x="5808" y="7484"/>
                      <a:pt x="7484" y="5809"/>
                      <a:pt x="7484" y="3742"/>
                    </a:cubicBezTo>
                    <a:cubicBezTo>
                      <a:pt x="7484" y="1676"/>
                      <a:pt x="5809" y="0"/>
                      <a:pt x="37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</p:grpSp>
        <p:sp>
          <p:nvSpPr>
            <p:cNvPr id="12" name="Google Shape;1180;p39">
              <a:extLst>
                <a:ext uri="{FF2B5EF4-FFF2-40B4-BE49-F238E27FC236}">
                  <a16:creationId xmlns:a16="http://schemas.microsoft.com/office/drawing/2014/main" id="{3B78D8E5-2F1D-5C80-072E-5B9BC27E6E5E}"/>
                </a:ext>
              </a:extLst>
            </p:cNvPr>
            <p:cNvSpPr txBox="1"/>
            <p:nvPr/>
          </p:nvSpPr>
          <p:spPr>
            <a:xfrm>
              <a:off x="3027366" y="2925500"/>
              <a:ext cx="1229466" cy="2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200" dirty="0">
                  <a:latin typeface="#9Slide03 AmpleSoft" panose="02000000000000000000" pitchFamily="2" charset="0"/>
                </a:rPr>
                <a:t>Không chặt cây chỉ vì muốn vót đũa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35B374-8959-37B1-49DA-A237AC539862}"/>
              </a:ext>
            </a:extLst>
          </p:cNvPr>
          <p:cNvSpPr txBox="1"/>
          <p:nvPr/>
        </p:nvSpPr>
        <p:spPr>
          <a:xfrm>
            <a:off x="1876245" y="242927"/>
            <a:ext cx="5391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2F1C0-3485-32E8-6AF5-EE66BE6CF001}"/>
              </a:ext>
            </a:extLst>
          </p:cNvPr>
          <p:cNvSpPr txBox="1"/>
          <p:nvPr/>
        </p:nvSpPr>
        <p:spPr>
          <a:xfrm flipH="1">
            <a:off x="3798607" y="1015572"/>
            <a:ext cx="4972778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Khi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hiểu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con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sẽ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A98D7-C6A8-10DB-3CAF-7AC6F6E6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09" y="1221441"/>
            <a:ext cx="3086069" cy="34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35B374-8959-37B1-49DA-A237AC539862}"/>
              </a:ext>
            </a:extLst>
          </p:cNvPr>
          <p:cNvSpPr txBox="1"/>
          <p:nvPr/>
        </p:nvSpPr>
        <p:spPr>
          <a:xfrm>
            <a:off x="1876245" y="242927"/>
            <a:ext cx="5391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CF47D-1FA8-682D-1B58-9CFE475CE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761" y="690114"/>
            <a:ext cx="3944427" cy="3944427"/>
          </a:xfrm>
          <a:prstGeom prst="rect">
            <a:avLst/>
          </a:prstGeom>
        </p:spPr>
      </p:pic>
      <p:sp>
        <p:nvSpPr>
          <p:cNvPr id="26" name="Google Shape;578;p23">
            <a:extLst>
              <a:ext uri="{FF2B5EF4-FFF2-40B4-BE49-F238E27FC236}">
                <a16:creationId xmlns:a16="http://schemas.microsoft.com/office/drawing/2014/main" id="{881898E9-EE09-B56F-829B-FC5A81C5EF40}"/>
              </a:ext>
            </a:extLst>
          </p:cNvPr>
          <p:cNvSpPr/>
          <p:nvPr/>
        </p:nvSpPr>
        <p:spPr>
          <a:xfrm>
            <a:off x="519201" y="1777042"/>
            <a:ext cx="2085975" cy="2971692"/>
          </a:xfrm>
          <a:custGeom>
            <a:avLst/>
            <a:gdLst/>
            <a:ahLst/>
            <a:cxnLst/>
            <a:rect l="l" t="t" r="r" b="b"/>
            <a:pathLst>
              <a:path w="45161" h="59820" extrusionOk="0">
                <a:moveTo>
                  <a:pt x="5791" y="1"/>
                </a:moveTo>
                <a:cubicBezTo>
                  <a:pt x="3442" y="1"/>
                  <a:pt x="1713" y="113"/>
                  <a:pt x="1299" y="444"/>
                </a:cubicBezTo>
                <a:cubicBezTo>
                  <a:pt x="317" y="1267"/>
                  <a:pt x="570" y="8646"/>
                  <a:pt x="475" y="15962"/>
                </a:cubicBezTo>
                <a:cubicBezTo>
                  <a:pt x="348" y="23309"/>
                  <a:pt x="348" y="40822"/>
                  <a:pt x="475" y="44274"/>
                </a:cubicBezTo>
                <a:cubicBezTo>
                  <a:pt x="570" y="47726"/>
                  <a:pt x="0" y="57638"/>
                  <a:pt x="824" y="58778"/>
                </a:cubicBezTo>
                <a:cubicBezTo>
                  <a:pt x="1472" y="59700"/>
                  <a:pt x="7576" y="59799"/>
                  <a:pt x="11303" y="59799"/>
                </a:cubicBezTo>
                <a:cubicBezTo>
                  <a:pt x="12310" y="59799"/>
                  <a:pt x="13144" y="59791"/>
                  <a:pt x="13649" y="59791"/>
                </a:cubicBezTo>
                <a:cubicBezTo>
                  <a:pt x="14782" y="59791"/>
                  <a:pt x="17296" y="59819"/>
                  <a:pt x="19908" y="59819"/>
                </a:cubicBezTo>
                <a:cubicBezTo>
                  <a:pt x="22847" y="59819"/>
                  <a:pt x="25909" y="59784"/>
                  <a:pt x="27267" y="59633"/>
                </a:cubicBezTo>
                <a:cubicBezTo>
                  <a:pt x="27801" y="59574"/>
                  <a:pt x="28810" y="59557"/>
                  <a:pt x="30082" y="59557"/>
                </a:cubicBezTo>
                <a:cubicBezTo>
                  <a:pt x="31752" y="59557"/>
                  <a:pt x="33873" y="59586"/>
                  <a:pt x="35960" y="59586"/>
                </a:cubicBezTo>
                <a:cubicBezTo>
                  <a:pt x="39927" y="59586"/>
                  <a:pt x="43769" y="59481"/>
                  <a:pt x="44147" y="58873"/>
                </a:cubicBezTo>
                <a:cubicBezTo>
                  <a:pt x="44844" y="57733"/>
                  <a:pt x="44717" y="47409"/>
                  <a:pt x="44717" y="41550"/>
                </a:cubicBezTo>
                <a:cubicBezTo>
                  <a:pt x="44685" y="33791"/>
                  <a:pt x="44970" y="23024"/>
                  <a:pt x="45065" y="17545"/>
                </a:cubicBezTo>
                <a:cubicBezTo>
                  <a:pt x="45160" y="12098"/>
                  <a:pt x="44939" y="1172"/>
                  <a:pt x="44337" y="444"/>
                </a:cubicBezTo>
                <a:cubicBezTo>
                  <a:pt x="44105" y="161"/>
                  <a:pt x="41397" y="61"/>
                  <a:pt x="37979" y="61"/>
                </a:cubicBezTo>
                <a:cubicBezTo>
                  <a:pt x="32984" y="61"/>
                  <a:pt x="26475" y="275"/>
                  <a:pt x="23974" y="444"/>
                </a:cubicBezTo>
                <a:cubicBezTo>
                  <a:pt x="23540" y="476"/>
                  <a:pt x="22974" y="490"/>
                  <a:pt x="22304" y="490"/>
                </a:cubicBezTo>
                <a:cubicBezTo>
                  <a:pt x="18323" y="490"/>
                  <a:pt x="10703" y="1"/>
                  <a:pt x="5791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Phải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bảo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vệ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ngôi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chung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Đất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cũng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có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quyền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như</a:t>
            </a:r>
            <a:r>
              <a:rPr lang="en-US" sz="2200" dirty="0">
                <a:latin typeface="#9Slide03 AmpleSoft" panose="02000000000000000000" pitchFamily="2" charset="0"/>
              </a:rPr>
              <a:t> con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27" name="Google Shape;578;p23">
            <a:extLst>
              <a:ext uri="{FF2B5EF4-FFF2-40B4-BE49-F238E27FC236}">
                <a16:creationId xmlns:a16="http://schemas.microsoft.com/office/drawing/2014/main" id="{E5F40874-8BCC-8A6A-9298-3B7B7D726D39}"/>
              </a:ext>
            </a:extLst>
          </p:cNvPr>
          <p:cNvSpPr/>
          <p:nvPr/>
        </p:nvSpPr>
        <p:spPr>
          <a:xfrm>
            <a:off x="3171822" y="1777042"/>
            <a:ext cx="2085975" cy="2971692"/>
          </a:xfrm>
          <a:custGeom>
            <a:avLst/>
            <a:gdLst/>
            <a:ahLst/>
            <a:cxnLst/>
            <a:rect l="l" t="t" r="r" b="b"/>
            <a:pathLst>
              <a:path w="45161" h="59820" extrusionOk="0">
                <a:moveTo>
                  <a:pt x="5791" y="1"/>
                </a:moveTo>
                <a:cubicBezTo>
                  <a:pt x="3442" y="1"/>
                  <a:pt x="1713" y="113"/>
                  <a:pt x="1299" y="444"/>
                </a:cubicBezTo>
                <a:cubicBezTo>
                  <a:pt x="317" y="1267"/>
                  <a:pt x="570" y="8646"/>
                  <a:pt x="475" y="15962"/>
                </a:cubicBezTo>
                <a:cubicBezTo>
                  <a:pt x="348" y="23309"/>
                  <a:pt x="348" y="40822"/>
                  <a:pt x="475" y="44274"/>
                </a:cubicBezTo>
                <a:cubicBezTo>
                  <a:pt x="570" y="47726"/>
                  <a:pt x="0" y="57638"/>
                  <a:pt x="824" y="58778"/>
                </a:cubicBezTo>
                <a:cubicBezTo>
                  <a:pt x="1472" y="59700"/>
                  <a:pt x="7576" y="59799"/>
                  <a:pt x="11303" y="59799"/>
                </a:cubicBezTo>
                <a:cubicBezTo>
                  <a:pt x="12310" y="59799"/>
                  <a:pt x="13144" y="59791"/>
                  <a:pt x="13649" y="59791"/>
                </a:cubicBezTo>
                <a:cubicBezTo>
                  <a:pt x="14782" y="59791"/>
                  <a:pt x="17296" y="59819"/>
                  <a:pt x="19908" y="59819"/>
                </a:cubicBezTo>
                <a:cubicBezTo>
                  <a:pt x="22847" y="59819"/>
                  <a:pt x="25909" y="59784"/>
                  <a:pt x="27267" y="59633"/>
                </a:cubicBezTo>
                <a:cubicBezTo>
                  <a:pt x="27801" y="59574"/>
                  <a:pt x="28810" y="59557"/>
                  <a:pt x="30082" y="59557"/>
                </a:cubicBezTo>
                <a:cubicBezTo>
                  <a:pt x="31752" y="59557"/>
                  <a:pt x="33873" y="59586"/>
                  <a:pt x="35960" y="59586"/>
                </a:cubicBezTo>
                <a:cubicBezTo>
                  <a:pt x="39927" y="59586"/>
                  <a:pt x="43769" y="59481"/>
                  <a:pt x="44147" y="58873"/>
                </a:cubicBezTo>
                <a:cubicBezTo>
                  <a:pt x="44844" y="57733"/>
                  <a:pt x="44717" y="47409"/>
                  <a:pt x="44717" y="41550"/>
                </a:cubicBezTo>
                <a:cubicBezTo>
                  <a:pt x="44685" y="33791"/>
                  <a:pt x="44970" y="23024"/>
                  <a:pt x="45065" y="17545"/>
                </a:cubicBezTo>
                <a:cubicBezTo>
                  <a:pt x="45160" y="12098"/>
                  <a:pt x="44939" y="1172"/>
                  <a:pt x="44337" y="444"/>
                </a:cubicBezTo>
                <a:cubicBezTo>
                  <a:pt x="44105" y="161"/>
                  <a:pt x="41397" y="61"/>
                  <a:pt x="37979" y="61"/>
                </a:cubicBezTo>
                <a:cubicBezTo>
                  <a:pt x="32984" y="61"/>
                  <a:pt x="26475" y="275"/>
                  <a:pt x="23974" y="444"/>
                </a:cubicBezTo>
                <a:cubicBezTo>
                  <a:pt x="23540" y="476"/>
                  <a:pt x="22974" y="490"/>
                  <a:pt x="22304" y="490"/>
                </a:cubicBezTo>
                <a:cubicBezTo>
                  <a:pt x="18323" y="490"/>
                  <a:pt x="10703" y="1"/>
                  <a:pt x="5791" y="1"/>
                </a:cubicBezTo>
                <a:close/>
              </a:path>
            </a:pathLst>
          </a:custGeom>
          <a:solidFill>
            <a:srgbClr val="DEF7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Phải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đặt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vị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trí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nhận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nỗi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đau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biết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yêu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thương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bảo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vệ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chúng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30658F-44E9-AD1B-C6C5-E7432836992C}"/>
              </a:ext>
            </a:extLst>
          </p:cNvPr>
          <p:cNvSpPr txBox="1"/>
          <p:nvPr/>
        </p:nvSpPr>
        <p:spPr>
          <a:xfrm flipH="1">
            <a:off x="2260120" y="1091783"/>
            <a:ext cx="405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học</a:t>
            </a:r>
            <a:endParaRPr lang="en-US" sz="24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85E9D-3525-CE85-D0FE-A2FB5CA46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1" r="11111"/>
          <a:stretch/>
        </p:blipFill>
        <p:spPr>
          <a:xfrm>
            <a:off x="272206" y="138333"/>
            <a:ext cx="3724978" cy="4866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059CF-3B61-E1EB-F3E1-2F8D4A034F42}"/>
              </a:ext>
            </a:extLst>
          </p:cNvPr>
          <p:cNvSpPr txBox="1"/>
          <p:nvPr/>
        </p:nvSpPr>
        <p:spPr>
          <a:xfrm>
            <a:off x="4337293" y="1014546"/>
            <a:ext cx="43408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Nhận xét mối quan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ý kiến, lý lẽ và bằng chứng trong văn bản.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031DD-0981-1B25-438C-2C2D5A3B24B6}"/>
              </a:ext>
            </a:extLst>
          </p:cNvPr>
          <p:cNvSpPr txBox="1"/>
          <p:nvPr/>
        </p:nvSpPr>
        <p:spPr>
          <a:xfrm>
            <a:off x="4337293" y="2764173"/>
            <a:ext cx="434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9E696-FCCC-1CDC-C000-D6C86AC04C9F}"/>
              </a:ext>
            </a:extLst>
          </p:cNvPr>
          <p:cNvSpPr txBox="1"/>
          <p:nvPr/>
        </p:nvSpPr>
        <p:spPr>
          <a:xfrm>
            <a:off x="688207" y="2343851"/>
            <a:ext cx="2834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THINK – PAIR – SHARE</a:t>
            </a:r>
          </a:p>
        </p:txBody>
      </p:sp>
    </p:spTree>
    <p:extLst>
      <p:ext uri="{BB962C8B-B14F-4D97-AF65-F5344CB8AC3E}">
        <p14:creationId xmlns:p14="http://schemas.microsoft.com/office/powerpoint/2010/main" val="414496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A95E20-4405-B649-8322-54675A05818C}"/>
              </a:ext>
            </a:extLst>
          </p:cNvPr>
          <p:cNvSpPr txBox="1"/>
          <p:nvPr/>
        </p:nvSpPr>
        <p:spPr>
          <a:xfrm>
            <a:off x="623233" y="1017478"/>
            <a:ext cx="32155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/>
            <a:r>
              <a:rPr lang="vi-VN" sz="2800" kern="1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Văn bản đã xây dựng hệ thống lý lẽ chặt chẽ, dẫn chứng sinh động, giàu cảm xúc, làm sáng rõ ý kiến và thuyết phục người đọc.</a:t>
            </a:r>
            <a:endParaRPr lang="en-US" sz="2800" kern="1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43426-D51D-C3BB-0955-44C2A1B65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998" y="346131"/>
            <a:ext cx="4726201" cy="47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41;p41">
            <a:extLst>
              <a:ext uri="{FF2B5EF4-FFF2-40B4-BE49-F238E27FC236}">
                <a16:creationId xmlns:a16="http://schemas.microsoft.com/office/drawing/2014/main" id="{12F21AF0-638D-2A84-DF8D-EF85859DC75D}"/>
              </a:ext>
            </a:extLst>
          </p:cNvPr>
          <p:cNvSpPr/>
          <p:nvPr/>
        </p:nvSpPr>
        <p:spPr>
          <a:xfrm>
            <a:off x="3901272" y="500331"/>
            <a:ext cx="4535364" cy="669870"/>
          </a:xfrm>
          <a:custGeom>
            <a:avLst/>
            <a:gdLst/>
            <a:ahLst/>
            <a:cxnLst/>
            <a:rect l="l" t="t" r="r" b="b"/>
            <a:pathLst>
              <a:path w="42198" h="9874" extrusionOk="0">
                <a:moveTo>
                  <a:pt x="1101" y="0"/>
                </a:moveTo>
                <a:cubicBezTo>
                  <a:pt x="501" y="0"/>
                  <a:pt x="0" y="467"/>
                  <a:pt x="0" y="1068"/>
                </a:cubicBezTo>
                <a:lnTo>
                  <a:pt x="0" y="8773"/>
                </a:lnTo>
                <a:cubicBezTo>
                  <a:pt x="0" y="9374"/>
                  <a:pt x="501" y="9874"/>
                  <a:pt x="1101" y="9874"/>
                </a:cubicBezTo>
                <a:lnTo>
                  <a:pt x="41096" y="9874"/>
                </a:lnTo>
                <a:cubicBezTo>
                  <a:pt x="41697" y="9874"/>
                  <a:pt x="42197" y="9374"/>
                  <a:pt x="42197" y="8773"/>
                </a:cubicBezTo>
                <a:lnTo>
                  <a:pt x="42197" y="1068"/>
                </a:lnTo>
                <a:cubicBezTo>
                  <a:pt x="42197" y="467"/>
                  <a:pt x="41697" y="0"/>
                  <a:pt x="41096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kern="1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sz="24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981BF-A1BC-DA89-F6D9-FA7727D7C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3" t="50000" r="59560" b="7589"/>
          <a:stretch/>
        </p:blipFill>
        <p:spPr>
          <a:xfrm>
            <a:off x="284673" y="632758"/>
            <a:ext cx="3174520" cy="40543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D145328-A50C-54B7-A3EF-E9A7BD405F7A}"/>
              </a:ext>
            </a:extLst>
          </p:cNvPr>
          <p:cNvGrpSpPr/>
          <p:nvPr/>
        </p:nvGrpSpPr>
        <p:grpSpPr>
          <a:xfrm>
            <a:off x="6409428" y="1449237"/>
            <a:ext cx="2027208" cy="3082573"/>
            <a:chOff x="6409428" y="1449237"/>
            <a:chExt cx="2027208" cy="3082573"/>
          </a:xfrm>
        </p:grpSpPr>
        <p:sp>
          <p:nvSpPr>
            <p:cNvPr id="7" name="Google Shape;1574;p41">
              <a:extLst>
                <a:ext uri="{FF2B5EF4-FFF2-40B4-BE49-F238E27FC236}">
                  <a16:creationId xmlns:a16="http://schemas.microsoft.com/office/drawing/2014/main" id="{D75BC6FB-3BE5-0252-FFDC-B8E45A074836}"/>
                </a:ext>
              </a:extLst>
            </p:cNvPr>
            <p:cNvSpPr/>
            <p:nvPr/>
          </p:nvSpPr>
          <p:spPr>
            <a:xfrm>
              <a:off x="6409428" y="1449237"/>
              <a:ext cx="2027208" cy="3082573"/>
            </a:xfrm>
            <a:custGeom>
              <a:avLst/>
              <a:gdLst/>
              <a:ahLst/>
              <a:cxnLst/>
              <a:rect l="l" t="t" r="r" b="b"/>
              <a:pathLst>
                <a:path w="63713" h="128794" extrusionOk="0">
                  <a:moveTo>
                    <a:pt x="0" y="1"/>
                  </a:moveTo>
                  <a:lnTo>
                    <a:pt x="0" y="118086"/>
                  </a:lnTo>
                  <a:cubicBezTo>
                    <a:pt x="0" y="124023"/>
                    <a:pt x="4770" y="128793"/>
                    <a:pt x="10708" y="128793"/>
                  </a:cubicBezTo>
                  <a:lnTo>
                    <a:pt x="53005" y="128793"/>
                  </a:lnTo>
                  <a:cubicBezTo>
                    <a:pt x="58909" y="128793"/>
                    <a:pt x="63712" y="124023"/>
                    <a:pt x="63712" y="118086"/>
                  </a:cubicBezTo>
                  <a:lnTo>
                    <a:pt x="63712" y="1"/>
                  </a:lnTo>
                  <a:close/>
                </a:path>
              </a:pathLst>
            </a:custGeom>
            <a:solidFill>
              <a:srgbClr val="FF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387786-19AE-7D44-5A16-A0FB0180287E}"/>
                </a:ext>
              </a:extLst>
            </p:cNvPr>
            <p:cNvSpPr txBox="1"/>
            <p:nvPr/>
          </p:nvSpPr>
          <p:spPr>
            <a:xfrm>
              <a:off x="6435306" y="1635936"/>
              <a:ext cx="1964690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2860" algn="just"/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dã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man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chủng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00" dirty="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676004-FFCF-6BB9-EFDB-E0D1F1CC538B}"/>
              </a:ext>
            </a:extLst>
          </p:cNvPr>
          <p:cNvGrpSpPr/>
          <p:nvPr/>
        </p:nvGrpSpPr>
        <p:grpSpPr>
          <a:xfrm>
            <a:off x="3910643" y="1449237"/>
            <a:ext cx="2027208" cy="3082573"/>
            <a:chOff x="3910643" y="1449237"/>
            <a:chExt cx="2027208" cy="3082573"/>
          </a:xfrm>
        </p:grpSpPr>
        <p:sp>
          <p:nvSpPr>
            <p:cNvPr id="6" name="Google Shape;1574;p41">
              <a:extLst>
                <a:ext uri="{FF2B5EF4-FFF2-40B4-BE49-F238E27FC236}">
                  <a16:creationId xmlns:a16="http://schemas.microsoft.com/office/drawing/2014/main" id="{646693F4-1894-6B65-9BB1-C9812C353F6A}"/>
                </a:ext>
              </a:extLst>
            </p:cNvPr>
            <p:cNvSpPr/>
            <p:nvPr/>
          </p:nvSpPr>
          <p:spPr>
            <a:xfrm>
              <a:off x="3910643" y="1449237"/>
              <a:ext cx="2027208" cy="3082573"/>
            </a:xfrm>
            <a:custGeom>
              <a:avLst/>
              <a:gdLst/>
              <a:ahLst/>
              <a:cxnLst/>
              <a:rect l="l" t="t" r="r" b="b"/>
              <a:pathLst>
                <a:path w="63713" h="128794" extrusionOk="0">
                  <a:moveTo>
                    <a:pt x="0" y="1"/>
                  </a:moveTo>
                  <a:lnTo>
                    <a:pt x="0" y="118086"/>
                  </a:lnTo>
                  <a:cubicBezTo>
                    <a:pt x="0" y="124023"/>
                    <a:pt x="4770" y="128793"/>
                    <a:pt x="10708" y="128793"/>
                  </a:cubicBezTo>
                  <a:lnTo>
                    <a:pt x="53005" y="128793"/>
                  </a:lnTo>
                  <a:cubicBezTo>
                    <a:pt x="58909" y="128793"/>
                    <a:pt x="63712" y="124023"/>
                    <a:pt x="63712" y="118086"/>
                  </a:cubicBezTo>
                  <a:lnTo>
                    <a:pt x="63712" y="1"/>
                  </a:lnTo>
                  <a:close/>
                </a:path>
              </a:pathLst>
            </a:custGeom>
            <a:solidFill>
              <a:srgbClr val="FF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E1A6C-0D95-C312-86A6-032361410804}"/>
                </a:ext>
              </a:extLst>
            </p:cNvPr>
            <p:cNvSpPr txBox="1"/>
            <p:nvPr/>
          </p:nvSpPr>
          <p:spPr>
            <a:xfrm>
              <a:off x="3944402" y="1642048"/>
              <a:ext cx="19646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2860" algn="just"/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00" dirty="0">
                  <a:latin typeface="#9Slide03 AmpleSoft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kern="100" dirty="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A28B057D-D648-BFA7-6F00-A857D48C7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8559" y="2974764"/>
              <a:ext cx="1814159" cy="12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6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38C03-B82C-0B68-37E6-9DF0AF3E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" y="631885"/>
            <a:ext cx="4511615" cy="4511615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E7A35687-D1DC-53F2-838B-0EBEAAED4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156423"/>
            <a:ext cx="4166558" cy="119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1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9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miếng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(1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dung, 1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trắng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49A97439-AA58-F69E-DB71-F9CD7386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80423"/>
            <a:ext cx="4166558" cy="192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note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trắng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cụm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/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dung /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luận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B9A41-9850-24EF-4534-F205B3605E56}"/>
              </a:ext>
            </a:extLst>
          </p:cNvPr>
          <p:cNvSpPr txBox="1"/>
          <p:nvPr/>
        </p:nvSpPr>
        <p:spPr>
          <a:xfrm>
            <a:off x="0" y="29469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THẺ XINH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– CÙNG TỔNG KẾT</a:t>
            </a:r>
          </a:p>
        </p:txBody>
      </p:sp>
    </p:spTree>
    <p:extLst>
      <p:ext uri="{BB962C8B-B14F-4D97-AF65-F5344CB8AC3E}">
        <p14:creationId xmlns:p14="http://schemas.microsoft.com/office/powerpoint/2010/main" val="18663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AF87CFE-B4A5-4238-C4A0-64AEE5217564}"/>
              </a:ext>
            </a:extLst>
          </p:cNvPr>
          <p:cNvGrpSpPr/>
          <p:nvPr/>
        </p:nvGrpSpPr>
        <p:grpSpPr>
          <a:xfrm>
            <a:off x="171823" y="189776"/>
            <a:ext cx="2545504" cy="1540911"/>
            <a:chOff x="171823" y="189776"/>
            <a:chExt cx="2545504" cy="1540911"/>
          </a:xfrm>
        </p:grpSpPr>
        <p:sp>
          <p:nvSpPr>
            <p:cNvPr id="2" name="Google Shape;1250;p39">
              <a:extLst>
                <a:ext uri="{FF2B5EF4-FFF2-40B4-BE49-F238E27FC236}">
                  <a16:creationId xmlns:a16="http://schemas.microsoft.com/office/drawing/2014/main" id="{DD6EEA72-0458-0833-90CF-A4C496B1106C}"/>
                </a:ext>
              </a:extLst>
            </p:cNvPr>
            <p:cNvSpPr/>
            <p:nvPr/>
          </p:nvSpPr>
          <p:spPr>
            <a:xfrm rot="16200000">
              <a:off x="674119" y="-312520"/>
              <a:ext cx="1540911" cy="2545504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2754CFCF-DD77-B657-C192-BF0563140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47" y="301799"/>
              <a:ext cx="2423683" cy="1313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Hệ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thống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lí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lẽ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dẫn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chứng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cụ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thể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chặt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chẽ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giàu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sức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thuyết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phục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0CEB50-9EE6-0573-F902-1FCA9C7D902A}"/>
              </a:ext>
            </a:extLst>
          </p:cNvPr>
          <p:cNvGrpSpPr/>
          <p:nvPr/>
        </p:nvGrpSpPr>
        <p:grpSpPr>
          <a:xfrm>
            <a:off x="171822" y="1911573"/>
            <a:ext cx="2545502" cy="1372111"/>
            <a:chOff x="171822" y="1885694"/>
            <a:chExt cx="2545502" cy="1372111"/>
          </a:xfrm>
        </p:grpSpPr>
        <p:sp>
          <p:nvSpPr>
            <p:cNvPr id="3" name="Google Shape;1250;p39">
              <a:extLst>
                <a:ext uri="{FF2B5EF4-FFF2-40B4-BE49-F238E27FC236}">
                  <a16:creationId xmlns:a16="http://schemas.microsoft.com/office/drawing/2014/main" id="{AB48698E-F057-BF55-38B4-2A03CE9A242C}"/>
                </a:ext>
              </a:extLst>
            </p:cNvPr>
            <p:cNvSpPr/>
            <p:nvPr/>
          </p:nvSpPr>
          <p:spPr>
            <a:xfrm rot="16200000">
              <a:off x="758517" y="1298999"/>
              <a:ext cx="1372111" cy="2545502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D18F7800-B275-7266-CCAC-EFD11023F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47" y="2178898"/>
              <a:ext cx="2518577" cy="69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Nêu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vấn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mà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văn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bản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bàn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luận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đến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48B567-1166-A87C-F2C7-6249309ED045}"/>
              </a:ext>
            </a:extLst>
          </p:cNvPr>
          <p:cNvGrpSpPr/>
          <p:nvPr/>
        </p:nvGrpSpPr>
        <p:grpSpPr>
          <a:xfrm>
            <a:off x="6052047" y="189776"/>
            <a:ext cx="2878716" cy="1733341"/>
            <a:chOff x="4913479" y="1147309"/>
            <a:chExt cx="2571375" cy="1733341"/>
          </a:xfrm>
        </p:grpSpPr>
        <p:sp>
          <p:nvSpPr>
            <p:cNvPr id="4" name="Google Shape;1250;p39">
              <a:extLst>
                <a:ext uri="{FF2B5EF4-FFF2-40B4-BE49-F238E27FC236}">
                  <a16:creationId xmlns:a16="http://schemas.microsoft.com/office/drawing/2014/main" id="{DA45964B-8393-E486-3CA8-445B085DD503}"/>
                </a:ext>
              </a:extLst>
            </p:cNvPr>
            <p:cNvSpPr/>
            <p:nvPr/>
          </p:nvSpPr>
          <p:spPr>
            <a:xfrm rot="16200000">
              <a:off x="5415775" y="645013"/>
              <a:ext cx="1540911" cy="2545504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93C9F9F8-4E4C-0F9D-8CC2-BED152562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9351" y="1259332"/>
              <a:ext cx="2545503" cy="162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Nhấn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mạnh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vai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trò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động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vật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với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đời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sống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con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người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thực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trạng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đời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sống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động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vật</a:t>
              </a:r>
              <a:endParaRPr lang="en-US" sz="2000" b="1" dirty="0"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E3C559-2BB8-A50C-A3C8-C47C864DC5B9}"/>
              </a:ext>
            </a:extLst>
          </p:cNvPr>
          <p:cNvGrpSpPr/>
          <p:nvPr/>
        </p:nvGrpSpPr>
        <p:grpSpPr>
          <a:xfrm>
            <a:off x="6052046" y="1907095"/>
            <a:ext cx="2849751" cy="1372111"/>
            <a:chOff x="4913474" y="3165382"/>
            <a:chExt cx="2545502" cy="1372111"/>
          </a:xfrm>
        </p:grpSpPr>
        <p:sp>
          <p:nvSpPr>
            <p:cNvPr id="5" name="Google Shape;1250;p39">
              <a:extLst>
                <a:ext uri="{FF2B5EF4-FFF2-40B4-BE49-F238E27FC236}">
                  <a16:creationId xmlns:a16="http://schemas.microsoft.com/office/drawing/2014/main" id="{E910C2E0-C95F-F428-3E85-5FE9AC088C21}"/>
                </a:ext>
              </a:extLst>
            </p:cNvPr>
            <p:cNvSpPr/>
            <p:nvPr/>
          </p:nvSpPr>
          <p:spPr>
            <a:xfrm rot="16200000">
              <a:off x="5500169" y="2578687"/>
              <a:ext cx="1372111" cy="2545502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5A0B3B86-465F-AC27-BD27-C3480B536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9038" y="3173961"/>
              <a:ext cx="2398055" cy="1313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Chỉ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ra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mối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liên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hệ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giữa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kiến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lí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lẽ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bằng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chứng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vai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trò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chúng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01EF94-EFE2-0454-B423-06A1656D0CDB}"/>
              </a:ext>
            </a:extLst>
          </p:cNvPr>
          <p:cNvGrpSpPr/>
          <p:nvPr/>
        </p:nvGrpSpPr>
        <p:grpSpPr>
          <a:xfrm>
            <a:off x="3119182" y="189777"/>
            <a:ext cx="2545504" cy="1540911"/>
            <a:chOff x="171823" y="189776"/>
            <a:chExt cx="2545504" cy="1540911"/>
          </a:xfrm>
        </p:grpSpPr>
        <p:sp>
          <p:nvSpPr>
            <p:cNvPr id="15" name="Google Shape;1250;p39">
              <a:extLst>
                <a:ext uri="{FF2B5EF4-FFF2-40B4-BE49-F238E27FC236}">
                  <a16:creationId xmlns:a16="http://schemas.microsoft.com/office/drawing/2014/main" id="{8F0BD419-F2BC-7187-8F21-4695CF706812}"/>
                </a:ext>
              </a:extLst>
            </p:cNvPr>
            <p:cNvSpPr/>
            <p:nvPr/>
          </p:nvSpPr>
          <p:spPr>
            <a:xfrm rot="16200000">
              <a:off x="674119" y="-312520"/>
              <a:ext cx="1540911" cy="2545504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A9709AA9-C21B-B957-25AE-551710A66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193" y="451598"/>
              <a:ext cx="2423683" cy="100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Đọc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kĩ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nhan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để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khái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quát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nội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dung,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tài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bài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 Medium" panose="00000600000000000000" pitchFamily="2" charset="0"/>
                </a:rPr>
                <a:t>viết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384698-0B13-6EF3-19A6-62E525FB2ED0}"/>
              </a:ext>
            </a:extLst>
          </p:cNvPr>
          <p:cNvGrpSpPr/>
          <p:nvPr/>
        </p:nvGrpSpPr>
        <p:grpSpPr>
          <a:xfrm>
            <a:off x="3119181" y="1885695"/>
            <a:ext cx="2559985" cy="1372111"/>
            <a:chOff x="171822" y="1885694"/>
            <a:chExt cx="2559985" cy="1372111"/>
          </a:xfrm>
        </p:grpSpPr>
        <p:sp>
          <p:nvSpPr>
            <p:cNvPr id="18" name="Google Shape;1250;p39">
              <a:extLst>
                <a:ext uri="{FF2B5EF4-FFF2-40B4-BE49-F238E27FC236}">
                  <a16:creationId xmlns:a16="http://schemas.microsoft.com/office/drawing/2014/main" id="{0E1D6C25-E408-F612-CE33-FCE594467581}"/>
                </a:ext>
              </a:extLst>
            </p:cNvPr>
            <p:cNvSpPr/>
            <p:nvPr/>
          </p:nvSpPr>
          <p:spPr>
            <a:xfrm rot="16200000">
              <a:off x="758517" y="1298999"/>
              <a:ext cx="1372111" cy="2545502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F3D4614A-C5EA-ADE5-E068-25B01C96F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230" y="2189382"/>
              <a:ext cx="2518577" cy="69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Nhận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biết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kiến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lí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lẽ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bằng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chứng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2E7A2-FA55-748A-B9D1-67A4173AC213}"/>
              </a:ext>
            </a:extLst>
          </p:cNvPr>
          <p:cNvGrpSpPr/>
          <p:nvPr/>
        </p:nvGrpSpPr>
        <p:grpSpPr>
          <a:xfrm>
            <a:off x="171822" y="3495468"/>
            <a:ext cx="2545502" cy="1372111"/>
            <a:chOff x="171822" y="1885694"/>
            <a:chExt cx="2545502" cy="1372111"/>
          </a:xfrm>
        </p:grpSpPr>
        <p:sp>
          <p:nvSpPr>
            <p:cNvPr id="21" name="Google Shape;1250;p39">
              <a:extLst>
                <a:ext uri="{FF2B5EF4-FFF2-40B4-BE49-F238E27FC236}">
                  <a16:creationId xmlns:a16="http://schemas.microsoft.com/office/drawing/2014/main" id="{45D5E174-2A23-21F9-E9DA-D6F94B3E7741}"/>
                </a:ext>
              </a:extLst>
            </p:cNvPr>
            <p:cNvSpPr/>
            <p:nvPr/>
          </p:nvSpPr>
          <p:spPr>
            <a:xfrm rot="16200000">
              <a:off x="758517" y="1298999"/>
              <a:ext cx="1372111" cy="2545502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22" name="Text Box 9">
              <a:extLst>
                <a:ext uri="{FF2B5EF4-FFF2-40B4-BE49-F238E27FC236}">
                  <a16:creationId xmlns:a16="http://schemas.microsoft.com/office/drawing/2014/main" id="{87867B69-187A-9C9E-FFE3-B6592E05D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47" y="1936381"/>
              <a:ext cx="2518577" cy="1313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Nhắc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nhở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con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người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cần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phải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đối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xử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thân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thiện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yêu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quý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bảo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vệ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động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vật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81F238-0674-5E17-085B-5D387F5A0399}"/>
              </a:ext>
            </a:extLst>
          </p:cNvPr>
          <p:cNvGrpSpPr/>
          <p:nvPr/>
        </p:nvGrpSpPr>
        <p:grpSpPr>
          <a:xfrm>
            <a:off x="6052046" y="3490990"/>
            <a:ext cx="2849751" cy="1372111"/>
            <a:chOff x="4913474" y="3165382"/>
            <a:chExt cx="2545502" cy="1372111"/>
          </a:xfrm>
        </p:grpSpPr>
        <p:sp>
          <p:nvSpPr>
            <p:cNvPr id="24" name="Google Shape;1250;p39">
              <a:extLst>
                <a:ext uri="{FF2B5EF4-FFF2-40B4-BE49-F238E27FC236}">
                  <a16:creationId xmlns:a16="http://schemas.microsoft.com/office/drawing/2014/main" id="{2B5E41AB-266B-3113-6C93-1921AFD0621C}"/>
                </a:ext>
              </a:extLst>
            </p:cNvPr>
            <p:cNvSpPr/>
            <p:nvPr/>
          </p:nvSpPr>
          <p:spPr>
            <a:xfrm rot="16200000">
              <a:off x="5500169" y="2578687"/>
              <a:ext cx="1372111" cy="2545502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25" name="Text Box 9">
              <a:extLst>
                <a:ext uri="{FF2B5EF4-FFF2-40B4-BE49-F238E27FC236}">
                  <a16:creationId xmlns:a16="http://schemas.microsoft.com/office/drawing/2014/main" id="{61925018-2D67-4360-D8FE-1FB7AD32F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9038" y="3348555"/>
              <a:ext cx="2398055" cy="100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Chỉ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ra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nghĩa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vấn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với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cuộc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sống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hiện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nay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bản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Medium" panose="00000600000000000000" pitchFamily="2" charset="0"/>
                </a:rPr>
                <a:t>thân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486A7B-903F-3692-BCE9-2F99C07CE06C}"/>
              </a:ext>
            </a:extLst>
          </p:cNvPr>
          <p:cNvGrpSpPr/>
          <p:nvPr/>
        </p:nvGrpSpPr>
        <p:grpSpPr>
          <a:xfrm>
            <a:off x="3119181" y="3469590"/>
            <a:ext cx="2545502" cy="1372111"/>
            <a:chOff x="171822" y="1885694"/>
            <a:chExt cx="2545502" cy="1372111"/>
          </a:xfrm>
        </p:grpSpPr>
        <p:sp>
          <p:nvSpPr>
            <p:cNvPr id="27" name="Google Shape;1250;p39">
              <a:extLst>
                <a:ext uri="{FF2B5EF4-FFF2-40B4-BE49-F238E27FC236}">
                  <a16:creationId xmlns:a16="http://schemas.microsoft.com/office/drawing/2014/main" id="{21CDFD21-D64F-F29A-100C-83390829376E}"/>
                </a:ext>
              </a:extLst>
            </p:cNvPr>
            <p:cNvSpPr/>
            <p:nvPr/>
          </p:nvSpPr>
          <p:spPr>
            <a:xfrm rot="16200000">
              <a:off x="758517" y="1298999"/>
              <a:ext cx="1372111" cy="2545502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28" name="Text Box 9">
              <a:extLst>
                <a:ext uri="{FF2B5EF4-FFF2-40B4-BE49-F238E27FC236}">
                  <a16:creationId xmlns:a16="http://schemas.microsoft.com/office/drawing/2014/main" id="{2C52EE1D-43DC-E36B-C06A-6C2DAB084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47" y="1936381"/>
              <a:ext cx="2518577" cy="1313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38" tIns="40819" rIns="81638" bIns="40819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Bố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cục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mạnh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lạc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sử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dụng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phép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liệt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kê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đối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lập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làm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sáng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tỏ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vấn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đề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nghị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mpleSoft" panose="02000000000000000000" pitchFamily="2" charset="0"/>
                </a:rPr>
                <a:t>luận</a:t>
              </a:r>
              <a:r>
                <a:rPr lang="en-US" sz="2000" dirty="0">
                  <a:solidFill>
                    <a:schemeClr val="tx1"/>
                  </a:solidFill>
                  <a:latin typeface="#9Slide03 AmpleSoft" panose="02000000000000000000" pitchFamily="2" charset="0"/>
                </a:rPr>
                <a:t>.</a:t>
              </a:r>
              <a:endParaRPr lang="en-US" sz="2000" dirty="0">
                <a:solidFill>
                  <a:schemeClr val="tx1"/>
                </a:solidFill>
                <a:latin typeface="#9Slide03 AmpleSoft" panose="02000000000000000000" pitchFamily="2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260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0;p39">
            <a:extLst>
              <a:ext uri="{FF2B5EF4-FFF2-40B4-BE49-F238E27FC236}">
                <a16:creationId xmlns:a16="http://schemas.microsoft.com/office/drawing/2014/main" id="{3F855BE7-32E5-C71F-D056-2E0989FD924E}"/>
              </a:ext>
            </a:extLst>
          </p:cNvPr>
          <p:cNvSpPr/>
          <p:nvPr/>
        </p:nvSpPr>
        <p:spPr>
          <a:xfrm rot="16200000">
            <a:off x="1443133" y="126162"/>
            <a:ext cx="1754038" cy="3796331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250;p39">
            <a:extLst>
              <a:ext uri="{FF2B5EF4-FFF2-40B4-BE49-F238E27FC236}">
                <a16:creationId xmlns:a16="http://schemas.microsoft.com/office/drawing/2014/main" id="{E103021D-9B99-C344-B5F0-1C7AE7E6EC65}"/>
              </a:ext>
            </a:extLst>
          </p:cNvPr>
          <p:cNvSpPr/>
          <p:nvPr/>
        </p:nvSpPr>
        <p:spPr>
          <a:xfrm rot="16200000">
            <a:off x="1539205" y="2048163"/>
            <a:ext cx="1561891" cy="3796331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250;p39">
            <a:extLst>
              <a:ext uri="{FF2B5EF4-FFF2-40B4-BE49-F238E27FC236}">
                <a16:creationId xmlns:a16="http://schemas.microsoft.com/office/drawing/2014/main" id="{9263747E-7133-73FF-DF4E-683784A10709}"/>
              </a:ext>
            </a:extLst>
          </p:cNvPr>
          <p:cNvSpPr/>
          <p:nvPr/>
        </p:nvSpPr>
        <p:spPr>
          <a:xfrm rot="16200000">
            <a:off x="5934622" y="126162"/>
            <a:ext cx="1754038" cy="3796331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250;p39">
            <a:extLst>
              <a:ext uri="{FF2B5EF4-FFF2-40B4-BE49-F238E27FC236}">
                <a16:creationId xmlns:a16="http://schemas.microsoft.com/office/drawing/2014/main" id="{57C76489-6D5F-21FC-36BB-BA6E30891799}"/>
              </a:ext>
            </a:extLst>
          </p:cNvPr>
          <p:cNvSpPr/>
          <p:nvPr/>
        </p:nvSpPr>
        <p:spPr>
          <a:xfrm rot="16200000">
            <a:off x="6030692" y="2048163"/>
            <a:ext cx="1561891" cy="3796331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8F5BEBE0-7D1B-7E7A-E843-9F810CD5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66" y="1492853"/>
            <a:ext cx="3594914" cy="119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lẽ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chặt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chẽ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thuyết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phục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5DA496F6-BFA5-829A-C95E-5659A613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10" y="3351112"/>
            <a:ext cx="3567680" cy="119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cục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lạc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liệt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kê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tỏ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luận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CFB09A1-3B09-1916-89C6-011A45E2D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16" y="1263950"/>
            <a:ext cx="3579734" cy="155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Nhấn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vai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trạng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vật</a:t>
            </a:r>
            <a:endParaRPr lang="en-US" sz="2400" b="1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B2B3226-26D5-921F-5997-54DD1F1F6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038" y="3355113"/>
            <a:ext cx="3694887" cy="119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Nhắc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nhở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xử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quý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vật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F9CCB-7540-E068-2E02-B2D6C9095FC9}"/>
              </a:ext>
            </a:extLst>
          </p:cNvPr>
          <p:cNvSpPr txBox="1"/>
          <p:nvPr/>
        </p:nvSpPr>
        <p:spPr>
          <a:xfrm>
            <a:off x="0" y="33417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thuật</a:t>
            </a:r>
            <a:endParaRPr lang="en-US" sz="28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23CB8-A2DC-95F9-DC60-C5E873457852}"/>
              </a:ext>
            </a:extLst>
          </p:cNvPr>
          <p:cNvSpPr txBox="1"/>
          <p:nvPr/>
        </p:nvSpPr>
        <p:spPr>
          <a:xfrm>
            <a:off x="5437564" y="338866"/>
            <a:ext cx="2797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8643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1820B-D66F-9B5D-6616-754ECF887343}"/>
              </a:ext>
            </a:extLst>
          </p:cNvPr>
          <p:cNvSpPr txBox="1"/>
          <p:nvPr/>
        </p:nvSpPr>
        <p:spPr>
          <a:xfrm>
            <a:off x="1955297" y="295734"/>
            <a:ext cx="5233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nghị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Google Shape;1592;p46">
            <a:extLst>
              <a:ext uri="{FF2B5EF4-FFF2-40B4-BE49-F238E27FC236}">
                <a16:creationId xmlns:a16="http://schemas.microsoft.com/office/drawing/2014/main" id="{D224AD8A-6441-B2FC-A04F-366B3B64F053}"/>
              </a:ext>
            </a:extLst>
          </p:cNvPr>
          <p:cNvSpPr/>
          <p:nvPr/>
        </p:nvSpPr>
        <p:spPr>
          <a:xfrm>
            <a:off x="276068" y="1387405"/>
            <a:ext cx="1632230" cy="3305365"/>
          </a:xfrm>
          <a:custGeom>
            <a:avLst/>
            <a:gdLst/>
            <a:ahLst/>
            <a:cxnLst/>
            <a:rect l="l" t="t" r="r" b="b"/>
            <a:pathLst>
              <a:path w="51083" h="76418" extrusionOk="0">
                <a:moveTo>
                  <a:pt x="10261" y="0"/>
                </a:moveTo>
                <a:cubicBezTo>
                  <a:pt x="4592" y="0"/>
                  <a:pt x="0" y="4592"/>
                  <a:pt x="0" y="10261"/>
                </a:cubicBezTo>
                <a:lnTo>
                  <a:pt x="0" y="66156"/>
                </a:lnTo>
                <a:cubicBezTo>
                  <a:pt x="0" y="71825"/>
                  <a:pt x="4592" y="76417"/>
                  <a:pt x="10261" y="76417"/>
                </a:cubicBezTo>
                <a:lnTo>
                  <a:pt x="40822" y="76417"/>
                </a:lnTo>
                <a:cubicBezTo>
                  <a:pt x="46490" y="76417"/>
                  <a:pt x="51082" y="71825"/>
                  <a:pt x="51082" y="66156"/>
                </a:cubicBezTo>
                <a:lnTo>
                  <a:pt x="51082" y="10261"/>
                </a:lnTo>
                <a:cubicBezTo>
                  <a:pt x="51082" y="4592"/>
                  <a:pt x="46490" y="0"/>
                  <a:pt x="4082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764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593;p46">
            <a:extLst>
              <a:ext uri="{FF2B5EF4-FFF2-40B4-BE49-F238E27FC236}">
                <a16:creationId xmlns:a16="http://schemas.microsoft.com/office/drawing/2014/main" id="{530D3CE5-833F-3B87-3E2B-5B9ABB6F7888}"/>
              </a:ext>
            </a:extLst>
          </p:cNvPr>
          <p:cNvSpPr/>
          <p:nvPr/>
        </p:nvSpPr>
        <p:spPr>
          <a:xfrm>
            <a:off x="1988210" y="1387405"/>
            <a:ext cx="1632230" cy="3305365"/>
          </a:xfrm>
          <a:custGeom>
            <a:avLst/>
            <a:gdLst/>
            <a:ahLst/>
            <a:cxnLst/>
            <a:rect l="l" t="t" r="r" b="b"/>
            <a:pathLst>
              <a:path w="51083" h="76418" extrusionOk="0">
                <a:moveTo>
                  <a:pt x="10261" y="0"/>
                </a:moveTo>
                <a:cubicBezTo>
                  <a:pt x="4592" y="0"/>
                  <a:pt x="0" y="4592"/>
                  <a:pt x="0" y="10261"/>
                </a:cubicBezTo>
                <a:lnTo>
                  <a:pt x="0" y="66156"/>
                </a:lnTo>
                <a:cubicBezTo>
                  <a:pt x="0" y="71825"/>
                  <a:pt x="4592" y="76417"/>
                  <a:pt x="10261" y="76417"/>
                </a:cubicBezTo>
                <a:lnTo>
                  <a:pt x="40822" y="76417"/>
                </a:lnTo>
                <a:cubicBezTo>
                  <a:pt x="46490" y="76417"/>
                  <a:pt x="51082" y="71825"/>
                  <a:pt x="51082" y="66156"/>
                </a:cubicBezTo>
                <a:lnTo>
                  <a:pt x="51082" y="10261"/>
                </a:lnTo>
                <a:cubicBezTo>
                  <a:pt x="51082" y="4592"/>
                  <a:pt x="46490" y="0"/>
                  <a:pt x="4082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594;p46">
            <a:extLst>
              <a:ext uri="{FF2B5EF4-FFF2-40B4-BE49-F238E27FC236}">
                <a16:creationId xmlns:a16="http://schemas.microsoft.com/office/drawing/2014/main" id="{F037D577-2955-5278-E490-55E8872B2AA9}"/>
              </a:ext>
            </a:extLst>
          </p:cNvPr>
          <p:cNvSpPr/>
          <p:nvPr/>
        </p:nvSpPr>
        <p:spPr>
          <a:xfrm>
            <a:off x="5412492" y="1387405"/>
            <a:ext cx="1632230" cy="3305365"/>
          </a:xfrm>
          <a:custGeom>
            <a:avLst/>
            <a:gdLst/>
            <a:ahLst/>
            <a:cxnLst/>
            <a:rect l="l" t="t" r="r" b="b"/>
            <a:pathLst>
              <a:path w="51083" h="76418" extrusionOk="0">
                <a:moveTo>
                  <a:pt x="10261" y="0"/>
                </a:moveTo>
                <a:cubicBezTo>
                  <a:pt x="4592" y="0"/>
                  <a:pt x="0" y="4592"/>
                  <a:pt x="0" y="10261"/>
                </a:cubicBezTo>
                <a:lnTo>
                  <a:pt x="0" y="66156"/>
                </a:lnTo>
                <a:cubicBezTo>
                  <a:pt x="0" y="71825"/>
                  <a:pt x="4592" y="76417"/>
                  <a:pt x="10261" y="76417"/>
                </a:cubicBezTo>
                <a:lnTo>
                  <a:pt x="40853" y="76417"/>
                </a:lnTo>
                <a:cubicBezTo>
                  <a:pt x="46490" y="76417"/>
                  <a:pt x="51082" y="71825"/>
                  <a:pt x="51082" y="66156"/>
                </a:cubicBezTo>
                <a:lnTo>
                  <a:pt x="51082" y="10261"/>
                </a:lnTo>
                <a:cubicBezTo>
                  <a:pt x="51082" y="4592"/>
                  <a:pt x="46490" y="0"/>
                  <a:pt x="4085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595;p46">
            <a:extLst>
              <a:ext uri="{FF2B5EF4-FFF2-40B4-BE49-F238E27FC236}">
                <a16:creationId xmlns:a16="http://schemas.microsoft.com/office/drawing/2014/main" id="{B65613A8-DF8E-C445-7157-0A6521220136}"/>
              </a:ext>
            </a:extLst>
          </p:cNvPr>
          <p:cNvSpPr/>
          <p:nvPr/>
        </p:nvSpPr>
        <p:spPr>
          <a:xfrm>
            <a:off x="3700353" y="1387405"/>
            <a:ext cx="1632230" cy="3305365"/>
          </a:xfrm>
          <a:custGeom>
            <a:avLst/>
            <a:gdLst/>
            <a:ahLst/>
            <a:cxnLst/>
            <a:rect l="l" t="t" r="r" b="b"/>
            <a:pathLst>
              <a:path w="51083" h="76418" extrusionOk="0">
                <a:moveTo>
                  <a:pt x="10261" y="0"/>
                </a:moveTo>
                <a:cubicBezTo>
                  <a:pt x="4592" y="0"/>
                  <a:pt x="0" y="4592"/>
                  <a:pt x="0" y="10261"/>
                </a:cubicBezTo>
                <a:lnTo>
                  <a:pt x="0" y="66156"/>
                </a:lnTo>
                <a:cubicBezTo>
                  <a:pt x="0" y="71825"/>
                  <a:pt x="4592" y="76417"/>
                  <a:pt x="10261" y="76417"/>
                </a:cubicBezTo>
                <a:lnTo>
                  <a:pt x="40853" y="76417"/>
                </a:lnTo>
                <a:cubicBezTo>
                  <a:pt x="46490" y="76417"/>
                  <a:pt x="51082" y="71825"/>
                  <a:pt x="51082" y="66156"/>
                </a:cubicBezTo>
                <a:lnTo>
                  <a:pt x="51082" y="10261"/>
                </a:lnTo>
                <a:cubicBezTo>
                  <a:pt x="51082" y="4592"/>
                  <a:pt x="46490" y="0"/>
                  <a:pt x="40853" y="0"/>
                </a:cubicBezTo>
                <a:close/>
              </a:path>
            </a:pathLst>
          </a:custGeom>
          <a:solidFill>
            <a:srgbClr val="DEF7C4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596;p46">
            <a:extLst>
              <a:ext uri="{FF2B5EF4-FFF2-40B4-BE49-F238E27FC236}">
                <a16:creationId xmlns:a16="http://schemas.microsoft.com/office/drawing/2014/main" id="{93694B76-EED8-95B3-08F4-4A0AE33033DA}"/>
              </a:ext>
            </a:extLst>
          </p:cNvPr>
          <p:cNvSpPr/>
          <p:nvPr/>
        </p:nvSpPr>
        <p:spPr>
          <a:xfrm>
            <a:off x="7124639" y="1427538"/>
            <a:ext cx="1872712" cy="3196711"/>
          </a:xfrm>
          <a:custGeom>
            <a:avLst/>
            <a:gdLst/>
            <a:ahLst/>
            <a:cxnLst/>
            <a:rect l="l" t="t" r="r" b="b"/>
            <a:pathLst>
              <a:path w="43229" h="73906" extrusionOk="0">
                <a:moveTo>
                  <a:pt x="5764" y="0"/>
                </a:moveTo>
                <a:cubicBezTo>
                  <a:pt x="2827" y="0"/>
                  <a:pt x="0" y="2283"/>
                  <a:pt x="0" y="5711"/>
                </a:cubicBezTo>
                <a:lnTo>
                  <a:pt x="0" y="68194"/>
                </a:lnTo>
                <a:cubicBezTo>
                  <a:pt x="0" y="71622"/>
                  <a:pt x="2813" y="73905"/>
                  <a:pt x="5750" y="73905"/>
                </a:cubicBezTo>
                <a:cubicBezTo>
                  <a:pt x="7154" y="73905"/>
                  <a:pt x="8587" y="73384"/>
                  <a:pt x="9754" y="72216"/>
                </a:cubicBezTo>
                <a:lnTo>
                  <a:pt x="40980" y="40990"/>
                </a:lnTo>
                <a:cubicBezTo>
                  <a:pt x="43229" y="38774"/>
                  <a:pt x="43229" y="35132"/>
                  <a:pt x="40980" y="32915"/>
                </a:cubicBezTo>
                <a:lnTo>
                  <a:pt x="9754" y="1689"/>
                </a:lnTo>
                <a:cubicBezTo>
                  <a:pt x="8597" y="522"/>
                  <a:pt x="7168" y="0"/>
                  <a:pt x="5764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64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97;p46">
            <a:extLst>
              <a:ext uri="{FF2B5EF4-FFF2-40B4-BE49-F238E27FC236}">
                <a16:creationId xmlns:a16="http://schemas.microsoft.com/office/drawing/2014/main" id="{E4E8B772-5000-49D4-417F-B393B9A5A53C}"/>
              </a:ext>
            </a:extLst>
          </p:cNvPr>
          <p:cNvSpPr/>
          <p:nvPr/>
        </p:nvSpPr>
        <p:spPr>
          <a:xfrm>
            <a:off x="8748540" y="2812213"/>
            <a:ext cx="248811" cy="422694"/>
          </a:xfrm>
          <a:custGeom>
            <a:avLst/>
            <a:gdLst/>
            <a:ahLst/>
            <a:cxnLst/>
            <a:rect l="l" t="t" r="r" b="b"/>
            <a:pathLst>
              <a:path w="8013" h="12637" extrusionOk="0">
                <a:moveTo>
                  <a:pt x="3484" y="1"/>
                </a:moveTo>
                <a:cubicBezTo>
                  <a:pt x="1394" y="1331"/>
                  <a:pt x="0" y="3643"/>
                  <a:pt x="0" y="6334"/>
                </a:cubicBezTo>
                <a:cubicBezTo>
                  <a:pt x="0" y="8995"/>
                  <a:pt x="1394" y="11307"/>
                  <a:pt x="3484" y="12637"/>
                </a:cubicBezTo>
                <a:lnTo>
                  <a:pt x="5764" y="10356"/>
                </a:lnTo>
                <a:cubicBezTo>
                  <a:pt x="8013" y="8140"/>
                  <a:pt x="8013" y="4498"/>
                  <a:pt x="5764" y="2281"/>
                </a:cubicBezTo>
                <a:lnTo>
                  <a:pt x="3484" y="1"/>
                </a:lnTo>
                <a:close/>
              </a:path>
            </a:pathLst>
          </a:cu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AD2C82-FC7A-4069-49A2-74298E94E4B6}"/>
              </a:ext>
            </a:extLst>
          </p:cNvPr>
          <p:cNvSpPr/>
          <p:nvPr/>
        </p:nvSpPr>
        <p:spPr>
          <a:xfrm>
            <a:off x="1996836" y="1934523"/>
            <a:ext cx="163223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Nêu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được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vấn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mà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văn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bản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bàn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luận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đến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8023AA-AD7C-44F9-A091-7D78ACF81773}"/>
              </a:ext>
            </a:extLst>
          </p:cNvPr>
          <p:cNvSpPr/>
          <p:nvPr/>
        </p:nvSpPr>
        <p:spPr>
          <a:xfrm>
            <a:off x="3752109" y="1926461"/>
            <a:ext cx="153588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Nhận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biết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được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ý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kiến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lí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lẽ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bằng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chứng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85410C-7B04-5A1E-D822-AA92ADE0ECDF}"/>
              </a:ext>
            </a:extLst>
          </p:cNvPr>
          <p:cNvSpPr/>
          <p:nvPr/>
        </p:nvSpPr>
        <p:spPr>
          <a:xfrm>
            <a:off x="5421122" y="1885053"/>
            <a:ext cx="163223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Chỉ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ra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mối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liên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hệ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giữa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ý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kiến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lí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lẽ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bằng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chứng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vai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trò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chúng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70BC7F-EA34-BB91-C0E3-6E7E9DFDA94E}"/>
              </a:ext>
            </a:extLst>
          </p:cNvPr>
          <p:cNvSpPr/>
          <p:nvPr/>
        </p:nvSpPr>
        <p:spPr>
          <a:xfrm>
            <a:off x="7155790" y="1774732"/>
            <a:ext cx="1513081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Chỉ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ra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</a:p>
          <a:p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ý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nghĩa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vấn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với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cuộc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sống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nay,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bản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thân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6C50B0-314C-C065-AD47-797BEEDCACDC}"/>
              </a:ext>
            </a:extLst>
          </p:cNvPr>
          <p:cNvSpPr/>
          <p:nvPr/>
        </p:nvSpPr>
        <p:spPr>
          <a:xfrm>
            <a:off x="287699" y="1891227"/>
            <a:ext cx="162059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Đọc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kĩ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nhan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để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khái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quát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nội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dung,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tài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bài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</a:rPr>
              <a:t>viết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DF6098-2F26-B645-155F-F352FC3C7AB9}"/>
              </a:ext>
            </a:extLst>
          </p:cNvPr>
          <p:cNvSpPr/>
          <p:nvPr/>
        </p:nvSpPr>
        <p:spPr>
          <a:xfrm>
            <a:off x="505213" y="453354"/>
            <a:ext cx="4785691" cy="40805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2834" y="964749"/>
            <a:ext cx="4562848" cy="994172"/>
          </a:xfrm>
        </p:spPr>
        <p:txBody>
          <a:bodyPr>
            <a:noAutofit/>
          </a:bodyPr>
          <a:lstStyle/>
          <a:p>
            <a:pPr algn="l"/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Trông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giống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con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hổ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lớn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Đeo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bờm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thật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oai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phong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Dáng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đi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hùng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dũng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Săn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đuổi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mồi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ngon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		(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Là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con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451C3-5A18-4726-937C-9A86FE5B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802" y="453354"/>
            <a:ext cx="4785691" cy="47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006;p46">
            <a:extLst>
              <a:ext uri="{FF2B5EF4-FFF2-40B4-BE49-F238E27FC236}">
                <a16:creationId xmlns:a16="http://schemas.microsoft.com/office/drawing/2014/main" id="{A467D171-E6D9-F674-7711-65FB5FF3B2AF}"/>
              </a:ext>
            </a:extLst>
          </p:cNvPr>
          <p:cNvSpPr/>
          <p:nvPr/>
        </p:nvSpPr>
        <p:spPr>
          <a:xfrm>
            <a:off x="542272" y="993682"/>
            <a:ext cx="5985446" cy="3171027"/>
          </a:xfrm>
          <a:prstGeom prst="roundRect">
            <a:avLst>
              <a:gd name="adj" fmla="val 19562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B8D6715-307F-37B2-A5A5-30A00477A7DB}"/>
              </a:ext>
            </a:extLst>
          </p:cNvPr>
          <p:cNvGrpSpPr/>
          <p:nvPr/>
        </p:nvGrpSpPr>
        <p:grpSpPr>
          <a:xfrm>
            <a:off x="5229801" y="555973"/>
            <a:ext cx="4142799" cy="4031554"/>
            <a:chOff x="5179342" y="285262"/>
            <a:chExt cx="5008988" cy="4835916"/>
          </a:xfrm>
        </p:grpSpPr>
        <p:grpSp>
          <p:nvGrpSpPr>
            <p:cNvPr id="5" name="Google Shape;802;p42">
              <a:extLst>
                <a:ext uri="{FF2B5EF4-FFF2-40B4-BE49-F238E27FC236}">
                  <a16:creationId xmlns:a16="http://schemas.microsoft.com/office/drawing/2014/main" id="{DC573618-9296-44C0-3B21-02BFB63F0880}"/>
                </a:ext>
              </a:extLst>
            </p:cNvPr>
            <p:cNvGrpSpPr/>
            <p:nvPr/>
          </p:nvGrpSpPr>
          <p:grpSpPr>
            <a:xfrm>
              <a:off x="5179342" y="285262"/>
              <a:ext cx="5008988" cy="4682296"/>
              <a:chOff x="5292630" y="519931"/>
              <a:chExt cx="5008988" cy="4682296"/>
            </a:xfrm>
          </p:grpSpPr>
          <p:grpSp>
            <p:nvGrpSpPr>
              <p:cNvPr id="6" name="Google Shape;803;p42">
                <a:extLst>
                  <a:ext uri="{FF2B5EF4-FFF2-40B4-BE49-F238E27FC236}">
                    <a16:creationId xmlns:a16="http://schemas.microsoft.com/office/drawing/2014/main" id="{4123C583-6B6A-C270-BD67-F1A43E40C53E}"/>
                  </a:ext>
                </a:extLst>
              </p:cNvPr>
              <p:cNvGrpSpPr/>
              <p:nvPr/>
            </p:nvGrpSpPr>
            <p:grpSpPr>
              <a:xfrm>
                <a:off x="5520279" y="519931"/>
                <a:ext cx="4781339" cy="4210206"/>
                <a:chOff x="5520279" y="519931"/>
                <a:chExt cx="4781339" cy="4210206"/>
              </a:xfrm>
            </p:grpSpPr>
            <p:grpSp>
              <p:nvGrpSpPr>
                <p:cNvPr id="34" name="Google Shape;804;p42">
                  <a:extLst>
                    <a:ext uri="{FF2B5EF4-FFF2-40B4-BE49-F238E27FC236}">
                      <a16:creationId xmlns:a16="http://schemas.microsoft.com/office/drawing/2014/main" id="{3F3D99F5-F049-A55B-CCA3-7EA09263F1A6}"/>
                    </a:ext>
                  </a:extLst>
                </p:cNvPr>
                <p:cNvGrpSpPr/>
                <p:nvPr/>
              </p:nvGrpSpPr>
              <p:grpSpPr>
                <a:xfrm>
                  <a:off x="5520279" y="519931"/>
                  <a:ext cx="4781339" cy="4210206"/>
                  <a:chOff x="1168350" y="126842"/>
                  <a:chExt cx="1527975" cy="1345458"/>
                </a:xfrm>
              </p:grpSpPr>
              <p:sp>
                <p:nvSpPr>
                  <p:cNvPr id="36" name="Google Shape;805;p42">
                    <a:extLst>
                      <a:ext uri="{FF2B5EF4-FFF2-40B4-BE49-F238E27FC236}">
                        <a16:creationId xmlns:a16="http://schemas.microsoft.com/office/drawing/2014/main" id="{588A00CD-B9E4-9E7E-ABC3-F49EE3459F79}"/>
                      </a:ext>
                    </a:extLst>
                  </p:cNvPr>
                  <p:cNvSpPr/>
                  <p:nvPr/>
                </p:nvSpPr>
                <p:spPr>
                  <a:xfrm>
                    <a:off x="1168350" y="238125"/>
                    <a:ext cx="1527975" cy="123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9" h="49367" extrusionOk="0">
                        <a:moveTo>
                          <a:pt x="25754" y="0"/>
                        </a:moveTo>
                        <a:cubicBezTo>
                          <a:pt x="18340" y="0"/>
                          <a:pt x="10222" y="2739"/>
                          <a:pt x="5978" y="8225"/>
                        </a:cubicBezTo>
                        <a:cubicBezTo>
                          <a:pt x="4558" y="10062"/>
                          <a:pt x="3285" y="12148"/>
                          <a:pt x="3248" y="14404"/>
                        </a:cubicBezTo>
                        <a:cubicBezTo>
                          <a:pt x="3123" y="21891"/>
                          <a:pt x="16008" y="23163"/>
                          <a:pt x="7140" y="31641"/>
                        </a:cubicBezTo>
                        <a:cubicBezTo>
                          <a:pt x="0" y="38466"/>
                          <a:pt x="11746" y="49367"/>
                          <a:pt x="22971" y="49367"/>
                        </a:cubicBezTo>
                        <a:cubicBezTo>
                          <a:pt x="25688" y="49367"/>
                          <a:pt x="28375" y="48728"/>
                          <a:pt x="30756" y="47238"/>
                        </a:cubicBezTo>
                        <a:cubicBezTo>
                          <a:pt x="42974" y="39593"/>
                          <a:pt x="35758" y="34425"/>
                          <a:pt x="49861" y="26762"/>
                        </a:cubicBezTo>
                        <a:cubicBezTo>
                          <a:pt x="61118" y="20646"/>
                          <a:pt x="48513" y="3893"/>
                          <a:pt x="30939" y="479"/>
                        </a:cubicBezTo>
                        <a:cubicBezTo>
                          <a:pt x="29295" y="160"/>
                          <a:pt x="27545" y="0"/>
                          <a:pt x="2575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7" name="Google Shape;806;p42">
                    <a:extLst>
                      <a:ext uri="{FF2B5EF4-FFF2-40B4-BE49-F238E27FC236}">
                        <a16:creationId xmlns:a16="http://schemas.microsoft.com/office/drawing/2014/main" id="{91BB417E-D712-BA95-717F-702FE620E2B0}"/>
                      </a:ext>
                    </a:extLst>
                  </p:cNvPr>
                  <p:cNvSpPr/>
                  <p:nvPr/>
                </p:nvSpPr>
                <p:spPr>
                  <a:xfrm>
                    <a:off x="1320244" y="210842"/>
                    <a:ext cx="111765" cy="95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4" h="5301" extrusionOk="0">
                        <a:moveTo>
                          <a:pt x="3046" y="0"/>
                        </a:moveTo>
                        <a:cubicBezTo>
                          <a:pt x="2241" y="0"/>
                          <a:pt x="1396" y="366"/>
                          <a:pt x="903" y="1653"/>
                        </a:cubicBezTo>
                        <a:cubicBezTo>
                          <a:pt x="0" y="4011"/>
                          <a:pt x="2499" y="5301"/>
                          <a:pt x="4115" y="5301"/>
                        </a:cubicBezTo>
                        <a:cubicBezTo>
                          <a:pt x="4548" y="5301"/>
                          <a:pt x="4917" y="5208"/>
                          <a:pt x="5141" y="5019"/>
                        </a:cubicBezTo>
                        <a:cubicBezTo>
                          <a:pt x="6173" y="4149"/>
                          <a:pt x="6128" y="3007"/>
                          <a:pt x="5843" y="2109"/>
                        </a:cubicBezTo>
                        <a:cubicBezTo>
                          <a:pt x="5466" y="923"/>
                          <a:pt x="4416" y="61"/>
                          <a:pt x="3174" y="3"/>
                        </a:cubicBezTo>
                        <a:cubicBezTo>
                          <a:pt x="3131" y="1"/>
                          <a:pt x="3089" y="0"/>
                          <a:pt x="304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807;p42">
                    <a:extLst>
                      <a:ext uri="{FF2B5EF4-FFF2-40B4-BE49-F238E27FC236}">
                        <a16:creationId xmlns:a16="http://schemas.microsoft.com/office/drawing/2014/main" id="{AC1BC8F7-0C51-B9AA-2F52-89CFBD189B5B}"/>
                      </a:ext>
                    </a:extLst>
                  </p:cNvPr>
                  <p:cNvSpPr/>
                  <p:nvPr/>
                </p:nvSpPr>
                <p:spPr>
                  <a:xfrm>
                    <a:off x="1288196" y="328477"/>
                    <a:ext cx="48162" cy="41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3697" extrusionOk="0">
                        <a:moveTo>
                          <a:pt x="2126" y="0"/>
                        </a:moveTo>
                        <a:cubicBezTo>
                          <a:pt x="1565" y="0"/>
                          <a:pt x="974" y="255"/>
                          <a:pt x="629" y="1152"/>
                        </a:cubicBezTo>
                        <a:cubicBezTo>
                          <a:pt x="0" y="2797"/>
                          <a:pt x="1742" y="3696"/>
                          <a:pt x="2869" y="3696"/>
                        </a:cubicBezTo>
                        <a:cubicBezTo>
                          <a:pt x="3170" y="3696"/>
                          <a:pt x="3428" y="3632"/>
                          <a:pt x="3584" y="3500"/>
                        </a:cubicBezTo>
                        <a:cubicBezTo>
                          <a:pt x="4304" y="2892"/>
                          <a:pt x="4272" y="2097"/>
                          <a:pt x="4073" y="1471"/>
                        </a:cubicBezTo>
                        <a:cubicBezTo>
                          <a:pt x="3811" y="644"/>
                          <a:pt x="3079" y="43"/>
                          <a:pt x="2213" y="2"/>
                        </a:cubicBezTo>
                        <a:cubicBezTo>
                          <a:pt x="2184" y="1"/>
                          <a:pt x="2155" y="0"/>
                          <a:pt x="212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808;p42">
                    <a:extLst>
                      <a:ext uri="{FF2B5EF4-FFF2-40B4-BE49-F238E27FC236}">
                        <a16:creationId xmlns:a16="http://schemas.microsoft.com/office/drawing/2014/main" id="{F2C3202C-9CAE-2720-2382-CD6EA0A94123}"/>
                      </a:ext>
                    </a:extLst>
                  </p:cNvPr>
                  <p:cNvSpPr/>
                  <p:nvPr/>
                </p:nvSpPr>
                <p:spPr>
                  <a:xfrm>
                    <a:off x="2072548" y="126842"/>
                    <a:ext cx="172365" cy="144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6" h="4841" extrusionOk="0">
                        <a:moveTo>
                          <a:pt x="3244" y="0"/>
                        </a:moveTo>
                        <a:cubicBezTo>
                          <a:pt x="1520" y="0"/>
                          <a:pt x="1" y="2202"/>
                          <a:pt x="312" y="3168"/>
                        </a:cubicBezTo>
                        <a:cubicBezTo>
                          <a:pt x="703" y="4386"/>
                          <a:pt x="1719" y="4756"/>
                          <a:pt x="2609" y="4830"/>
                        </a:cubicBezTo>
                        <a:lnTo>
                          <a:pt x="2609" y="4831"/>
                        </a:lnTo>
                        <a:cubicBezTo>
                          <a:pt x="2690" y="4837"/>
                          <a:pt x="2771" y="4841"/>
                          <a:pt x="2852" y="4841"/>
                        </a:cubicBezTo>
                        <a:cubicBezTo>
                          <a:pt x="3937" y="4841"/>
                          <a:pt x="4950" y="4243"/>
                          <a:pt x="5414" y="3250"/>
                        </a:cubicBezTo>
                        <a:cubicBezTo>
                          <a:pt x="5751" y="2527"/>
                          <a:pt x="5786" y="1609"/>
                          <a:pt x="4786" y="667"/>
                        </a:cubicBezTo>
                        <a:cubicBezTo>
                          <a:pt x="4282" y="193"/>
                          <a:pt x="3754" y="0"/>
                          <a:pt x="324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" name="Google Shape;809;p42">
                  <a:extLst>
                    <a:ext uri="{FF2B5EF4-FFF2-40B4-BE49-F238E27FC236}">
                      <a16:creationId xmlns:a16="http://schemas.microsoft.com/office/drawing/2014/main" id="{FD818B19-752E-A076-F036-5CEAC594980C}"/>
                    </a:ext>
                  </a:extLst>
                </p:cNvPr>
                <p:cNvSpPr/>
                <p:nvPr/>
              </p:nvSpPr>
              <p:spPr>
                <a:xfrm>
                  <a:off x="7565476" y="1282899"/>
                  <a:ext cx="1362096" cy="636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1" h="11275" extrusionOk="0">
                      <a:moveTo>
                        <a:pt x="13751" y="1"/>
                      </a:moveTo>
                      <a:cubicBezTo>
                        <a:pt x="8714" y="1"/>
                        <a:pt x="7756" y="4017"/>
                        <a:pt x="7756" y="4017"/>
                      </a:cubicBezTo>
                      <a:cubicBezTo>
                        <a:pt x="7756" y="4017"/>
                        <a:pt x="6943" y="2892"/>
                        <a:pt x="5790" y="2892"/>
                      </a:cubicBezTo>
                      <a:cubicBezTo>
                        <a:pt x="5523" y="2892"/>
                        <a:pt x="5238" y="2952"/>
                        <a:pt x="4940" y="3101"/>
                      </a:cubicBezTo>
                      <a:cubicBezTo>
                        <a:pt x="3357" y="3890"/>
                        <a:pt x="3883" y="5563"/>
                        <a:pt x="3883" y="5563"/>
                      </a:cubicBezTo>
                      <a:cubicBezTo>
                        <a:pt x="3883" y="5563"/>
                        <a:pt x="2943" y="5269"/>
                        <a:pt x="2035" y="5269"/>
                      </a:cubicBezTo>
                      <a:cubicBezTo>
                        <a:pt x="998" y="5269"/>
                        <a:pt x="0" y="5653"/>
                        <a:pt x="485" y="7296"/>
                      </a:cubicBezTo>
                      <a:cubicBezTo>
                        <a:pt x="1236" y="9845"/>
                        <a:pt x="5891" y="11274"/>
                        <a:pt x="10640" y="11274"/>
                      </a:cubicBezTo>
                      <a:cubicBezTo>
                        <a:pt x="11638" y="11274"/>
                        <a:pt x="12640" y="11211"/>
                        <a:pt x="13612" y="11082"/>
                      </a:cubicBezTo>
                      <a:cubicBezTo>
                        <a:pt x="19203" y="10338"/>
                        <a:pt x="24141" y="9465"/>
                        <a:pt x="23998" y="7065"/>
                      </a:cubicBezTo>
                      <a:cubicBezTo>
                        <a:pt x="23875" y="4997"/>
                        <a:pt x="21873" y="4692"/>
                        <a:pt x="20703" y="4692"/>
                      </a:cubicBezTo>
                      <a:cubicBezTo>
                        <a:pt x="20214" y="4692"/>
                        <a:pt x="19870" y="4745"/>
                        <a:pt x="19870" y="4745"/>
                      </a:cubicBezTo>
                      <a:cubicBezTo>
                        <a:pt x="19870" y="4745"/>
                        <a:pt x="21934" y="1132"/>
                        <a:pt x="15427" y="135"/>
                      </a:cubicBezTo>
                      <a:cubicBezTo>
                        <a:pt x="14823" y="43"/>
                        <a:pt x="14266" y="1"/>
                        <a:pt x="137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810;p42">
                <a:extLst>
                  <a:ext uri="{FF2B5EF4-FFF2-40B4-BE49-F238E27FC236}">
                    <a16:creationId xmlns:a16="http://schemas.microsoft.com/office/drawing/2014/main" id="{C79C0D20-49AB-958D-1D8B-3F392738B64A}"/>
                  </a:ext>
                </a:extLst>
              </p:cNvPr>
              <p:cNvGrpSpPr/>
              <p:nvPr/>
            </p:nvGrpSpPr>
            <p:grpSpPr>
              <a:xfrm>
                <a:off x="5292630" y="3587727"/>
                <a:ext cx="4379502" cy="1614500"/>
                <a:chOff x="5292630" y="3587727"/>
                <a:chExt cx="4379502" cy="1614500"/>
              </a:xfrm>
            </p:grpSpPr>
            <p:grpSp>
              <p:nvGrpSpPr>
                <p:cNvPr id="8" name="Google Shape;811;p42">
                  <a:extLst>
                    <a:ext uri="{FF2B5EF4-FFF2-40B4-BE49-F238E27FC236}">
                      <a16:creationId xmlns:a16="http://schemas.microsoft.com/office/drawing/2014/main" id="{12218B8C-1904-30E0-ECB0-DD6828573908}"/>
                    </a:ext>
                  </a:extLst>
                </p:cNvPr>
                <p:cNvGrpSpPr/>
                <p:nvPr/>
              </p:nvGrpSpPr>
              <p:grpSpPr>
                <a:xfrm>
                  <a:off x="5292630" y="4342132"/>
                  <a:ext cx="4379502" cy="860095"/>
                  <a:chOff x="2913925" y="2825300"/>
                  <a:chExt cx="1162350" cy="228275"/>
                </a:xfrm>
              </p:grpSpPr>
              <p:sp>
                <p:nvSpPr>
                  <p:cNvPr id="21" name="Google Shape;812;p42">
                    <a:extLst>
                      <a:ext uri="{FF2B5EF4-FFF2-40B4-BE49-F238E27FC236}">
                        <a16:creationId xmlns:a16="http://schemas.microsoft.com/office/drawing/2014/main" id="{D2769DA1-A60D-05C3-8672-23D070CEA4D4}"/>
                      </a:ext>
                    </a:extLst>
                  </p:cNvPr>
                  <p:cNvSpPr/>
                  <p:nvPr/>
                </p:nvSpPr>
                <p:spPr>
                  <a:xfrm>
                    <a:off x="2913925" y="2825300"/>
                    <a:ext cx="1162350" cy="22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4" h="9131" extrusionOk="0">
                        <a:moveTo>
                          <a:pt x="23248" y="0"/>
                        </a:moveTo>
                        <a:cubicBezTo>
                          <a:pt x="10409" y="0"/>
                          <a:pt x="1" y="3793"/>
                          <a:pt x="1" y="6392"/>
                        </a:cubicBezTo>
                        <a:cubicBezTo>
                          <a:pt x="1" y="8990"/>
                          <a:pt x="10409" y="9131"/>
                          <a:pt x="23248" y="9131"/>
                        </a:cubicBezTo>
                        <a:cubicBezTo>
                          <a:pt x="36085" y="9131"/>
                          <a:pt x="46493" y="8990"/>
                          <a:pt x="46493" y="6392"/>
                        </a:cubicBezTo>
                        <a:cubicBezTo>
                          <a:pt x="46493" y="3793"/>
                          <a:pt x="36085" y="0"/>
                          <a:pt x="23248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" name="Google Shape;813;p42">
                    <a:extLst>
                      <a:ext uri="{FF2B5EF4-FFF2-40B4-BE49-F238E27FC236}">
                        <a16:creationId xmlns:a16="http://schemas.microsoft.com/office/drawing/2014/main" id="{99F85630-A30C-CCEB-ADD9-AFC5A93F9DBB}"/>
                      </a:ext>
                    </a:extLst>
                  </p:cNvPr>
                  <p:cNvSpPr/>
                  <p:nvPr/>
                </p:nvSpPr>
                <p:spPr>
                  <a:xfrm>
                    <a:off x="3308775" y="2859250"/>
                    <a:ext cx="162350" cy="3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94" h="1374" extrusionOk="0">
                        <a:moveTo>
                          <a:pt x="3247" y="1"/>
                        </a:moveTo>
                        <a:cubicBezTo>
                          <a:pt x="1454" y="1"/>
                          <a:pt x="0" y="308"/>
                          <a:pt x="0" y="687"/>
                        </a:cubicBezTo>
                        <a:cubicBezTo>
                          <a:pt x="0" y="1066"/>
                          <a:pt x="1454" y="1374"/>
                          <a:pt x="3247" y="1374"/>
                        </a:cubicBezTo>
                        <a:cubicBezTo>
                          <a:pt x="5040" y="1374"/>
                          <a:pt x="6494" y="1066"/>
                          <a:pt x="6494" y="687"/>
                        </a:cubicBezTo>
                        <a:cubicBezTo>
                          <a:pt x="6494" y="308"/>
                          <a:pt x="5040" y="1"/>
                          <a:pt x="3247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3" name="Google Shape;814;p42">
                    <a:extLst>
                      <a:ext uri="{FF2B5EF4-FFF2-40B4-BE49-F238E27FC236}">
                        <a16:creationId xmlns:a16="http://schemas.microsoft.com/office/drawing/2014/main" id="{8F125110-6820-BA83-9BEA-6FAF2B906FF7}"/>
                      </a:ext>
                    </a:extLst>
                  </p:cNvPr>
                  <p:cNvSpPr/>
                  <p:nvPr/>
                </p:nvSpPr>
                <p:spPr>
                  <a:xfrm>
                    <a:off x="3216700" y="2887350"/>
                    <a:ext cx="92100" cy="28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4" h="1124" extrusionOk="0">
                        <a:moveTo>
                          <a:pt x="1842" y="0"/>
                        </a:moveTo>
                        <a:cubicBezTo>
                          <a:pt x="825" y="0"/>
                          <a:pt x="0" y="251"/>
                          <a:pt x="0" y="561"/>
                        </a:cubicBezTo>
                        <a:cubicBezTo>
                          <a:pt x="0" y="872"/>
                          <a:pt x="825" y="1124"/>
                          <a:pt x="1842" y="1124"/>
                        </a:cubicBezTo>
                        <a:cubicBezTo>
                          <a:pt x="2860" y="1124"/>
                          <a:pt x="3683" y="872"/>
                          <a:pt x="3683" y="561"/>
                        </a:cubicBezTo>
                        <a:cubicBezTo>
                          <a:pt x="3683" y="251"/>
                          <a:pt x="2860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815;p42">
                    <a:extLst>
                      <a:ext uri="{FF2B5EF4-FFF2-40B4-BE49-F238E27FC236}">
                        <a16:creationId xmlns:a16="http://schemas.microsoft.com/office/drawing/2014/main" id="{C57748E9-4941-B69A-E747-895ABAA55954}"/>
                      </a:ext>
                    </a:extLst>
                  </p:cNvPr>
                  <p:cNvSpPr/>
                  <p:nvPr/>
                </p:nvSpPr>
                <p:spPr>
                  <a:xfrm>
                    <a:off x="3340000" y="2940400"/>
                    <a:ext cx="67150" cy="1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625" extrusionOk="0">
                        <a:moveTo>
                          <a:pt x="1343" y="1"/>
                        </a:moveTo>
                        <a:cubicBezTo>
                          <a:pt x="601" y="1"/>
                          <a:pt x="0" y="140"/>
                          <a:pt x="0" y="312"/>
                        </a:cubicBezTo>
                        <a:cubicBezTo>
                          <a:pt x="0" y="484"/>
                          <a:pt x="601" y="625"/>
                          <a:pt x="1343" y="625"/>
                        </a:cubicBezTo>
                        <a:cubicBezTo>
                          <a:pt x="2084" y="625"/>
                          <a:pt x="2685" y="484"/>
                          <a:pt x="2685" y="312"/>
                        </a:cubicBezTo>
                        <a:cubicBezTo>
                          <a:pt x="2685" y="140"/>
                          <a:pt x="2084" y="1"/>
                          <a:pt x="1343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" name="Google Shape;816;p42">
                    <a:extLst>
                      <a:ext uri="{FF2B5EF4-FFF2-40B4-BE49-F238E27FC236}">
                        <a16:creationId xmlns:a16="http://schemas.microsoft.com/office/drawing/2014/main" id="{847EB2B1-CCBD-918A-56EA-A37041825224}"/>
                      </a:ext>
                    </a:extLst>
                  </p:cNvPr>
                  <p:cNvSpPr/>
                  <p:nvPr/>
                </p:nvSpPr>
                <p:spPr>
                  <a:xfrm>
                    <a:off x="3048150" y="2946625"/>
                    <a:ext cx="101475" cy="2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9" h="813" extrusionOk="0">
                        <a:moveTo>
                          <a:pt x="2029" y="1"/>
                        </a:moveTo>
                        <a:cubicBezTo>
                          <a:pt x="909" y="1"/>
                          <a:pt x="0" y="182"/>
                          <a:pt x="0" y="407"/>
                        </a:cubicBezTo>
                        <a:cubicBezTo>
                          <a:pt x="0" y="631"/>
                          <a:pt x="909" y="813"/>
                          <a:pt x="2029" y="813"/>
                        </a:cubicBezTo>
                        <a:cubicBezTo>
                          <a:pt x="3150" y="813"/>
                          <a:pt x="4059" y="631"/>
                          <a:pt x="4059" y="407"/>
                        </a:cubicBezTo>
                        <a:cubicBezTo>
                          <a:pt x="4059" y="182"/>
                          <a:pt x="3150" y="1"/>
                          <a:pt x="2029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" name="Google Shape;817;p42">
                    <a:extLst>
                      <a:ext uri="{FF2B5EF4-FFF2-40B4-BE49-F238E27FC236}">
                        <a16:creationId xmlns:a16="http://schemas.microsoft.com/office/drawing/2014/main" id="{DE553121-DF17-D2C5-E18C-D0F810469070}"/>
                      </a:ext>
                    </a:extLst>
                  </p:cNvPr>
                  <p:cNvSpPr/>
                  <p:nvPr/>
                </p:nvSpPr>
                <p:spPr>
                  <a:xfrm>
                    <a:off x="3230750" y="2991900"/>
                    <a:ext cx="57775" cy="1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" h="625" extrusionOk="0">
                        <a:moveTo>
                          <a:pt x="1155" y="1"/>
                        </a:moveTo>
                        <a:cubicBezTo>
                          <a:pt x="517" y="1"/>
                          <a:pt x="1" y="140"/>
                          <a:pt x="1" y="312"/>
                        </a:cubicBezTo>
                        <a:cubicBezTo>
                          <a:pt x="1" y="485"/>
                          <a:pt x="517" y="625"/>
                          <a:pt x="1155" y="625"/>
                        </a:cubicBezTo>
                        <a:cubicBezTo>
                          <a:pt x="1793" y="625"/>
                          <a:pt x="2310" y="485"/>
                          <a:pt x="2310" y="312"/>
                        </a:cubicBezTo>
                        <a:cubicBezTo>
                          <a:pt x="2310" y="140"/>
                          <a:pt x="1793" y="1"/>
                          <a:pt x="1155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818;p42">
                    <a:extLst>
                      <a:ext uri="{FF2B5EF4-FFF2-40B4-BE49-F238E27FC236}">
                        <a16:creationId xmlns:a16="http://schemas.microsoft.com/office/drawing/2014/main" id="{6413168E-4BC7-0DBC-A640-38B0E21537C7}"/>
                      </a:ext>
                    </a:extLst>
                  </p:cNvPr>
                  <p:cNvSpPr/>
                  <p:nvPr/>
                </p:nvSpPr>
                <p:spPr>
                  <a:xfrm>
                    <a:off x="3324400" y="2998150"/>
                    <a:ext cx="39025" cy="1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625" extrusionOk="0">
                        <a:moveTo>
                          <a:pt x="781" y="1"/>
                        </a:moveTo>
                        <a:cubicBezTo>
                          <a:pt x="350" y="1"/>
                          <a:pt x="0" y="140"/>
                          <a:pt x="0" y="312"/>
                        </a:cubicBezTo>
                        <a:cubicBezTo>
                          <a:pt x="0" y="484"/>
                          <a:pt x="350" y="624"/>
                          <a:pt x="781" y="624"/>
                        </a:cubicBezTo>
                        <a:cubicBezTo>
                          <a:pt x="1211" y="624"/>
                          <a:pt x="1561" y="485"/>
                          <a:pt x="1561" y="312"/>
                        </a:cubicBezTo>
                        <a:cubicBezTo>
                          <a:pt x="1561" y="140"/>
                          <a:pt x="1211" y="1"/>
                          <a:pt x="781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819;p42">
                    <a:extLst>
                      <a:ext uri="{FF2B5EF4-FFF2-40B4-BE49-F238E27FC236}">
                        <a16:creationId xmlns:a16="http://schemas.microsoft.com/office/drawing/2014/main" id="{F0BB7F6B-33D0-3CDA-6871-99C34B16A023}"/>
                      </a:ext>
                    </a:extLst>
                  </p:cNvPr>
                  <p:cNvSpPr/>
                  <p:nvPr/>
                </p:nvSpPr>
                <p:spPr>
                  <a:xfrm>
                    <a:off x="3753575" y="2902950"/>
                    <a:ext cx="165475" cy="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" h="1811" extrusionOk="0">
                        <a:moveTo>
                          <a:pt x="3309" y="0"/>
                        </a:moveTo>
                        <a:cubicBezTo>
                          <a:pt x="1482" y="0"/>
                          <a:pt x="0" y="405"/>
                          <a:pt x="0" y="906"/>
                        </a:cubicBezTo>
                        <a:cubicBezTo>
                          <a:pt x="0" y="1405"/>
                          <a:pt x="1482" y="1810"/>
                          <a:pt x="3309" y="1810"/>
                        </a:cubicBezTo>
                        <a:cubicBezTo>
                          <a:pt x="5136" y="1810"/>
                          <a:pt x="6618" y="1405"/>
                          <a:pt x="6618" y="906"/>
                        </a:cubicBezTo>
                        <a:cubicBezTo>
                          <a:pt x="6618" y="405"/>
                          <a:pt x="5136" y="0"/>
                          <a:pt x="3309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820;p42">
                    <a:extLst>
                      <a:ext uri="{FF2B5EF4-FFF2-40B4-BE49-F238E27FC236}">
                        <a16:creationId xmlns:a16="http://schemas.microsoft.com/office/drawing/2014/main" id="{C7823B69-7E80-0DF9-4135-5AC447C49DAA}"/>
                      </a:ext>
                    </a:extLst>
                  </p:cNvPr>
                  <p:cNvSpPr/>
                  <p:nvPr/>
                </p:nvSpPr>
                <p:spPr>
                  <a:xfrm>
                    <a:off x="3731725" y="2982525"/>
                    <a:ext cx="56200" cy="1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" h="688" extrusionOk="0">
                        <a:moveTo>
                          <a:pt x="1124" y="1"/>
                        </a:moveTo>
                        <a:cubicBezTo>
                          <a:pt x="504" y="1"/>
                          <a:pt x="1" y="155"/>
                          <a:pt x="1" y="344"/>
                        </a:cubicBezTo>
                        <a:cubicBezTo>
                          <a:pt x="1" y="534"/>
                          <a:pt x="504" y="687"/>
                          <a:pt x="1124" y="687"/>
                        </a:cubicBezTo>
                        <a:cubicBezTo>
                          <a:pt x="1745" y="687"/>
                          <a:pt x="2248" y="534"/>
                          <a:pt x="2248" y="344"/>
                        </a:cubicBezTo>
                        <a:cubicBezTo>
                          <a:pt x="2248" y="155"/>
                          <a:pt x="1745" y="1"/>
                          <a:pt x="1124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821;p42">
                    <a:extLst>
                      <a:ext uri="{FF2B5EF4-FFF2-40B4-BE49-F238E27FC236}">
                        <a16:creationId xmlns:a16="http://schemas.microsoft.com/office/drawing/2014/main" id="{79AE33D5-449B-3E5F-F1CE-FFFF50FE51C0}"/>
                      </a:ext>
                    </a:extLst>
                  </p:cNvPr>
                  <p:cNvSpPr/>
                  <p:nvPr/>
                </p:nvSpPr>
                <p:spPr>
                  <a:xfrm>
                    <a:off x="3566300" y="2970075"/>
                    <a:ext cx="117075" cy="2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3" h="1061" extrusionOk="0">
                        <a:moveTo>
                          <a:pt x="2342" y="0"/>
                        </a:moveTo>
                        <a:cubicBezTo>
                          <a:pt x="1048" y="0"/>
                          <a:pt x="0" y="237"/>
                          <a:pt x="0" y="530"/>
                        </a:cubicBezTo>
                        <a:cubicBezTo>
                          <a:pt x="0" y="823"/>
                          <a:pt x="1048" y="1061"/>
                          <a:pt x="2342" y="1061"/>
                        </a:cubicBezTo>
                        <a:cubicBezTo>
                          <a:pt x="3634" y="1061"/>
                          <a:pt x="4682" y="823"/>
                          <a:pt x="4682" y="530"/>
                        </a:cubicBezTo>
                        <a:cubicBezTo>
                          <a:pt x="4682" y="237"/>
                          <a:pt x="3634" y="0"/>
                          <a:pt x="2342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823;p42">
                    <a:extLst>
                      <a:ext uri="{FF2B5EF4-FFF2-40B4-BE49-F238E27FC236}">
                        <a16:creationId xmlns:a16="http://schemas.microsoft.com/office/drawing/2014/main" id="{4A1FFA5F-A15E-2DF1-91B7-5944FE53E2FD}"/>
                      </a:ext>
                    </a:extLst>
                  </p:cNvPr>
                  <p:cNvSpPr/>
                  <p:nvPr/>
                </p:nvSpPr>
                <p:spPr>
                  <a:xfrm>
                    <a:off x="3457050" y="2996575"/>
                    <a:ext cx="59325" cy="12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3" h="501" extrusionOk="0">
                        <a:moveTo>
                          <a:pt x="1187" y="1"/>
                        </a:moveTo>
                        <a:cubicBezTo>
                          <a:pt x="532" y="1"/>
                          <a:pt x="0" y="112"/>
                          <a:pt x="0" y="251"/>
                        </a:cubicBezTo>
                        <a:cubicBezTo>
                          <a:pt x="0" y="389"/>
                          <a:pt x="532" y="500"/>
                          <a:pt x="1187" y="500"/>
                        </a:cubicBezTo>
                        <a:cubicBezTo>
                          <a:pt x="1841" y="500"/>
                          <a:pt x="2373" y="389"/>
                          <a:pt x="2373" y="251"/>
                        </a:cubicBezTo>
                        <a:cubicBezTo>
                          <a:pt x="2373" y="112"/>
                          <a:pt x="1841" y="1"/>
                          <a:pt x="1187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824;p42">
                    <a:extLst>
                      <a:ext uri="{FF2B5EF4-FFF2-40B4-BE49-F238E27FC236}">
                        <a16:creationId xmlns:a16="http://schemas.microsoft.com/office/drawing/2014/main" id="{479A1FCA-AF45-2382-CEED-E2CD9CA4E2A3}"/>
                      </a:ext>
                    </a:extLst>
                  </p:cNvPr>
                  <p:cNvSpPr/>
                  <p:nvPr/>
                </p:nvSpPr>
                <p:spPr>
                  <a:xfrm>
                    <a:off x="3761375" y="2870175"/>
                    <a:ext cx="40625" cy="1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688" extrusionOk="0">
                        <a:moveTo>
                          <a:pt x="812" y="1"/>
                        </a:moveTo>
                        <a:cubicBezTo>
                          <a:pt x="364" y="1"/>
                          <a:pt x="1" y="154"/>
                          <a:pt x="1" y="344"/>
                        </a:cubicBezTo>
                        <a:cubicBezTo>
                          <a:pt x="1" y="533"/>
                          <a:pt x="364" y="687"/>
                          <a:pt x="812" y="687"/>
                        </a:cubicBezTo>
                        <a:cubicBezTo>
                          <a:pt x="1261" y="687"/>
                          <a:pt x="1624" y="533"/>
                          <a:pt x="1624" y="344"/>
                        </a:cubicBezTo>
                        <a:cubicBezTo>
                          <a:pt x="1624" y="154"/>
                          <a:pt x="1261" y="1"/>
                          <a:pt x="812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" name="Google Shape;828;p42">
                  <a:extLst>
                    <a:ext uri="{FF2B5EF4-FFF2-40B4-BE49-F238E27FC236}">
                      <a16:creationId xmlns:a16="http://schemas.microsoft.com/office/drawing/2014/main" id="{F35C79A9-02DA-0090-7AC1-913C1B246F79}"/>
                    </a:ext>
                  </a:extLst>
                </p:cNvPr>
                <p:cNvSpPr/>
                <p:nvPr/>
              </p:nvSpPr>
              <p:spPr>
                <a:xfrm rot="19843835">
                  <a:off x="8786963" y="4569555"/>
                  <a:ext cx="409714" cy="190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3" h="2820" extrusionOk="0">
                      <a:moveTo>
                        <a:pt x="5719" y="1"/>
                      </a:moveTo>
                      <a:cubicBezTo>
                        <a:pt x="4686" y="1"/>
                        <a:pt x="1403" y="1281"/>
                        <a:pt x="13" y="2799"/>
                      </a:cubicBezTo>
                      <a:cubicBezTo>
                        <a:pt x="0" y="2813"/>
                        <a:pt x="6" y="2819"/>
                        <a:pt x="29" y="2819"/>
                      </a:cubicBezTo>
                      <a:cubicBezTo>
                        <a:pt x="431" y="2819"/>
                        <a:pt x="6053" y="749"/>
                        <a:pt x="6036" y="150"/>
                      </a:cubicBezTo>
                      <a:cubicBezTo>
                        <a:pt x="6033" y="48"/>
                        <a:pt x="5917" y="1"/>
                        <a:pt x="571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" name="Google Shape;831;p42">
                  <a:extLst>
                    <a:ext uri="{FF2B5EF4-FFF2-40B4-BE49-F238E27FC236}">
                      <a16:creationId xmlns:a16="http://schemas.microsoft.com/office/drawing/2014/main" id="{7CD999A3-A730-37E6-5CEB-2BB167DE8E72}"/>
                    </a:ext>
                  </a:extLst>
                </p:cNvPr>
                <p:cNvGrpSpPr/>
                <p:nvPr/>
              </p:nvGrpSpPr>
              <p:grpSpPr>
                <a:xfrm>
                  <a:off x="5418257" y="3587727"/>
                  <a:ext cx="1039940" cy="1052080"/>
                  <a:chOff x="5268697" y="1572369"/>
                  <a:chExt cx="384082" cy="388566"/>
                </a:xfrm>
              </p:grpSpPr>
              <p:grpSp>
                <p:nvGrpSpPr>
                  <p:cNvPr id="13" name="Google Shape;832;p42">
                    <a:extLst>
                      <a:ext uri="{FF2B5EF4-FFF2-40B4-BE49-F238E27FC236}">
                        <a16:creationId xmlns:a16="http://schemas.microsoft.com/office/drawing/2014/main" id="{D77C8DB0-5CA8-4F4C-721E-6C90A4BA3F44}"/>
                      </a:ext>
                    </a:extLst>
                  </p:cNvPr>
                  <p:cNvGrpSpPr/>
                  <p:nvPr/>
                </p:nvGrpSpPr>
                <p:grpSpPr>
                  <a:xfrm>
                    <a:off x="5363772" y="1572369"/>
                    <a:ext cx="289007" cy="341249"/>
                    <a:chOff x="5363772" y="1572369"/>
                    <a:chExt cx="289007" cy="341249"/>
                  </a:xfrm>
                </p:grpSpPr>
                <p:sp>
                  <p:nvSpPr>
                    <p:cNvPr id="15" name="Google Shape;833;p42">
                      <a:extLst>
                        <a:ext uri="{FF2B5EF4-FFF2-40B4-BE49-F238E27FC236}">
                          <a16:creationId xmlns:a16="http://schemas.microsoft.com/office/drawing/2014/main" id="{70B9EBED-BD8D-4C05-67A6-4A1DED303D72}"/>
                        </a:ext>
                      </a:extLst>
                    </p:cNvPr>
                    <p:cNvSpPr/>
                    <p:nvPr/>
                  </p:nvSpPr>
                  <p:spPr>
                    <a:xfrm rot="451976">
                      <a:off x="5383084" y="1587439"/>
                      <a:ext cx="250383" cy="3111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15" h="12444" extrusionOk="0">
                          <a:moveTo>
                            <a:pt x="2944" y="2227"/>
                          </a:moveTo>
                          <a:cubicBezTo>
                            <a:pt x="3578" y="2227"/>
                            <a:pt x="6129" y="8081"/>
                            <a:pt x="5961" y="8081"/>
                          </a:cubicBezTo>
                          <a:cubicBezTo>
                            <a:pt x="5958" y="8081"/>
                            <a:pt x="5954" y="8079"/>
                            <a:pt x="5949" y="8075"/>
                          </a:cubicBezTo>
                          <a:cubicBezTo>
                            <a:pt x="4041" y="6533"/>
                            <a:pt x="2306" y="2284"/>
                            <a:pt x="2935" y="2227"/>
                          </a:cubicBezTo>
                          <a:cubicBezTo>
                            <a:pt x="2938" y="2227"/>
                            <a:pt x="2941" y="2227"/>
                            <a:pt x="2944" y="2227"/>
                          </a:cubicBezTo>
                          <a:close/>
                          <a:moveTo>
                            <a:pt x="3433" y="1"/>
                          </a:moveTo>
                          <a:cubicBezTo>
                            <a:pt x="3298" y="1"/>
                            <a:pt x="3164" y="10"/>
                            <a:pt x="3034" y="29"/>
                          </a:cubicBezTo>
                          <a:cubicBezTo>
                            <a:pt x="643" y="374"/>
                            <a:pt x="0" y="1839"/>
                            <a:pt x="1115" y="5876"/>
                          </a:cubicBezTo>
                          <a:cubicBezTo>
                            <a:pt x="2230" y="9914"/>
                            <a:pt x="7278" y="12444"/>
                            <a:pt x="7278" y="12444"/>
                          </a:cubicBezTo>
                          <a:lnTo>
                            <a:pt x="10015" y="11396"/>
                          </a:lnTo>
                          <a:lnTo>
                            <a:pt x="9851" y="8739"/>
                          </a:lnTo>
                          <a:cubicBezTo>
                            <a:pt x="8693" y="2829"/>
                            <a:pt x="5768" y="1"/>
                            <a:pt x="3433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" name="Google Shape;834;p42">
                      <a:extLst>
                        <a:ext uri="{FF2B5EF4-FFF2-40B4-BE49-F238E27FC236}">
                          <a16:creationId xmlns:a16="http://schemas.microsoft.com/office/drawing/2014/main" id="{B194F20F-CECB-A2FA-CB2C-36369196CDB8}"/>
                        </a:ext>
                      </a:extLst>
                    </p:cNvPr>
                    <p:cNvSpPr/>
                    <p:nvPr/>
                  </p:nvSpPr>
                  <p:spPr>
                    <a:xfrm rot="451976">
                      <a:off x="5444359" y="1640725"/>
                      <a:ext cx="95628" cy="1463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5" h="5855" extrusionOk="0">
                          <a:moveTo>
                            <a:pt x="640" y="1"/>
                          </a:moveTo>
                          <a:cubicBezTo>
                            <a:pt x="637" y="1"/>
                            <a:pt x="634" y="1"/>
                            <a:pt x="631" y="1"/>
                          </a:cubicBezTo>
                          <a:cubicBezTo>
                            <a:pt x="1" y="58"/>
                            <a:pt x="1737" y="4307"/>
                            <a:pt x="3645" y="5849"/>
                          </a:cubicBezTo>
                          <a:cubicBezTo>
                            <a:pt x="3650" y="5853"/>
                            <a:pt x="3654" y="5855"/>
                            <a:pt x="3657" y="5855"/>
                          </a:cubicBezTo>
                          <a:cubicBezTo>
                            <a:pt x="3825" y="5855"/>
                            <a:pt x="1274" y="1"/>
                            <a:pt x="640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4" name="Google Shape;835;p42">
                    <a:extLst>
                      <a:ext uri="{FF2B5EF4-FFF2-40B4-BE49-F238E27FC236}">
                        <a16:creationId xmlns:a16="http://schemas.microsoft.com/office/drawing/2014/main" id="{BC66860F-E22B-00D4-4C36-3AD42A5FF1AF}"/>
                      </a:ext>
                    </a:extLst>
                  </p:cNvPr>
                  <p:cNvSpPr/>
                  <p:nvPr/>
                </p:nvSpPr>
                <p:spPr>
                  <a:xfrm>
                    <a:off x="5268697" y="1758760"/>
                    <a:ext cx="318700" cy="202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8" h="8087" extrusionOk="0">
                        <a:moveTo>
                          <a:pt x="5830" y="0"/>
                        </a:moveTo>
                        <a:cubicBezTo>
                          <a:pt x="4877" y="0"/>
                          <a:pt x="5069" y="1572"/>
                          <a:pt x="6176" y="2903"/>
                        </a:cubicBezTo>
                        <a:cubicBezTo>
                          <a:pt x="6176" y="2903"/>
                          <a:pt x="3949" y="1404"/>
                          <a:pt x="2367" y="1404"/>
                        </a:cubicBezTo>
                        <a:cubicBezTo>
                          <a:pt x="1833" y="1404"/>
                          <a:pt x="1373" y="1575"/>
                          <a:pt x="1097" y="2032"/>
                        </a:cubicBezTo>
                        <a:cubicBezTo>
                          <a:pt x="1" y="3842"/>
                          <a:pt x="6176" y="6561"/>
                          <a:pt x="6176" y="6561"/>
                        </a:cubicBezTo>
                        <a:cubicBezTo>
                          <a:pt x="6176" y="6561"/>
                          <a:pt x="5342" y="6322"/>
                          <a:pt x="4595" y="6322"/>
                        </a:cubicBezTo>
                        <a:cubicBezTo>
                          <a:pt x="3966" y="6322"/>
                          <a:pt x="3399" y="6491"/>
                          <a:pt x="3440" y="7111"/>
                        </a:cubicBezTo>
                        <a:cubicBezTo>
                          <a:pt x="3494" y="7923"/>
                          <a:pt x="6813" y="8086"/>
                          <a:pt x="9472" y="8086"/>
                        </a:cubicBezTo>
                        <a:cubicBezTo>
                          <a:pt x="11259" y="8086"/>
                          <a:pt x="12747" y="8013"/>
                          <a:pt x="12747" y="8013"/>
                        </a:cubicBezTo>
                        <a:lnTo>
                          <a:pt x="12324" y="6776"/>
                        </a:lnTo>
                        <a:cubicBezTo>
                          <a:pt x="12324" y="6776"/>
                          <a:pt x="9165" y="1916"/>
                          <a:pt x="7005" y="475"/>
                        </a:cubicBezTo>
                        <a:cubicBezTo>
                          <a:pt x="6506" y="142"/>
                          <a:pt x="6116" y="0"/>
                          <a:pt x="583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" name="Google Shape;836;p42">
                  <a:extLst>
                    <a:ext uri="{FF2B5EF4-FFF2-40B4-BE49-F238E27FC236}">
                      <a16:creationId xmlns:a16="http://schemas.microsoft.com/office/drawing/2014/main" id="{7A9E0214-957C-11AD-265B-5CC6AEF8A029}"/>
                    </a:ext>
                  </a:extLst>
                </p:cNvPr>
                <p:cNvSpPr/>
                <p:nvPr/>
              </p:nvSpPr>
              <p:spPr>
                <a:xfrm>
                  <a:off x="6109475" y="4347075"/>
                  <a:ext cx="585309" cy="325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7" h="7246" extrusionOk="0">
                      <a:moveTo>
                        <a:pt x="3939" y="0"/>
                      </a:moveTo>
                      <a:lnTo>
                        <a:pt x="3768" y="4485"/>
                      </a:lnTo>
                      <a:lnTo>
                        <a:pt x="0" y="1898"/>
                      </a:lnTo>
                      <a:lnTo>
                        <a:pt x="3597" y="6900"/>
                      </a:lnTo>
                      <a:lnTo>
                        <a:pt x="7193" y="7245"/>
                      </a:lnTo>
                      <a:lnTo>
                        <a:pt x="13017" y="2415"/>
                      </a:lnTo>
                      <a:lnTo>
                        <a:pt x="13017" y="2415"/>
                      </a:lnTo>
                      <a:lnTo>
                        <a:pt x="7879" y="4312"/>
                      </a:lnTo>
                      <a:lnTo>
                        <a:pt x="9078" y="172"/>
                      </a:lnTo>
                      <a:lnTo>
                        <a:pt x="5652" y="4140"/>
                      </a:lnTo>
                      <a:lnTo>
                        <a:pt x="393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674CFB67-DE45-8F14-89A4-5DA9904F6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6462" y="1129213"/>
              <a:ext cx="3991965" cy="3991965"/>
            </a:xfrm>
            <a:prstGeom prst="rect">
              <a:avLst/>
            </a:prstGeom>
          </p:spPr>
        </p:pic>
        <p:sp>
          <p:nvSpPr>
            <p:cNvPr id="135" name="Google Shape;830;p42">
              <a:extLst>
                <a:ext uri="{FF2B5EF4-FFF2-40B4-BE49-F238E27FC236}">
                  <a16:creationId xmlns:a16="http://schemas.microsoft.com/office/drawing/2014/main" id="{3E6C3B11-2EB6-38E5-2D76-31EDE76F2C1E}"/>
                </a:ext>
              </a:extLst>
            </p:cNvPr>
            <p:cNvSpPr/>
            <p:nvPr/>
          </p:nvSpPr>
          <p:spPr>
            <a:xfrm>
              <a:off x="5394547" y="4497281"/>
              <a:ext cx="500186" cy="475796"/>
            </a:xfrm>
            <a:custGeom>
              <a:avLst/>
              <a:gdLst/>
              <a:ahLst/>
              <a:cxnLst/>
              <a:rect l="l" t="t" r="r" b="b"/>
              <a:pathLst>
                <a:path w="9249" h="8798" extrusionOk="0">
                  <a:moveTo>
                    <a:pt x="3939" y="1"/>
                  </a:moveTo>
                  <a:lnTo>
                    <a:pt x="2911" y="6556"/>
                  </a:lnTo>
                  <a:lnTo>
                    <a:pt x="0" y="3795"/>
                  </a:lnTo>
                  <a:lnTo>
                    <a:pt x="2227" y="8797"/>
                  </a:lnTo>
                  <a:lnTo>
                    <a:pt x="6337" y="8797"/>
                  </a:lnTo>
                  <a:lnTo>
                    <a:pt x="9248" y="4831"/>
                  </a:lnTo>
                  <a:lnTo>
                    <a:pt x="9248" y="4831"/>
                  </a:lnTo>
                  <a:lnTo>
                    <a:pt x="5824" y="6728"/>
                  </a:lnTo>
                  <a:lnTo>
                    <a:pt x="5824" y="6728"/>
                  </a:lnTo>
                  <a:lnTo>
                    <a:pt x="7022" y="1036"/>
                  </a:lnTo>
                  <a:lnTo>
                    <a:pt x="4281" y="5866"/>
                  </a:lnTo>
                  <a:lnTo>
                    <a:pt x="39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27;p42">
              <a:extLst>
                <a:ext uri="{FF2B5EF4-FFF2-40B4-BE49-F238E27FC236}">
                  <a16:creationId xmlns:a16="http://schemas.microsoft.com/office/drawing/2014/main" id="{3F90FF54-8C6E-3CF6-0ADD-BF996EC8B002}"/>
                </a:ext>
              </a:extLst>
            </p:cNvPr>
            <p:cNvSpPr/>
            <p:nvPr/>
          </p:nvSpPr>
          <p:spPr>
            <a:xfrm rot="19843835">
              <a:off x="8409101" y="4210420"/>
              <a:ext cx="869854" cy="601945"/>
            </a:xfrm>
            <a:custGeom>
              <a:avLst/>
              <a:gdLst/>
              <a:ahLst/>
              <a:cxnLst/>
              <a:rect l="l" t="t" r="r" b="b"/>
              <a:pathLst>
                <a:path w="12851" h="8893" extrusionOk="0">
                  <a:moveTo>
                    <a:pt x="10148" y="2242"/>
                  </a:moveTo>
                  <a:cubicBezTo>
                    <a:pt x="10346" y="2242"/>
                    <a:pt x="10462" y="2289"/>
                    <a:pt x="10465" y="2391"/>
                  </a:cubicBezTo>
                  <a:cubicBezTo>
                    <a:pt x="10482" y="2990"/>
                    <a:pt x="4860" y="5060"/>
                    <a:pt x="4458" y="5060"/>
                  </a:cubicBezTo>
                  <a:cubicBezTo>
                    <a:pt x="4435" y="5060"/>
                    <a:pt x="4429" y="5054"/>
                    <a:pt x="4442" y="5040"/>
                  </a:cubicBezTo>
                  <a:cubicBezTo>
                    <a:pt x="5832" y="3522"/>
                    <a:pt x="9115" y="2242"/>
                    <a:pt x="10148" y="2242"/>
                  </a:cubicBezTo>
                  <a:close/>
                  <a:moveTo>
                    <a:pt x="9688" y="1"/>
                  </a:moveTo>
                  <a:cubicBezTo>
                    <a:pt x="8945" y="1"/>
                    <a:pt x="8036" y="118"/>
                    <a:pt x="6934" y="350"/>
                  </a:cubicBezTo>
                  <a:cubicBezTo>
                    <a:pt x="2836" y="1214"/>
                    <a:pt x="0" y="6097"/>
                    <a:pt x="0" y="6097"/>
                  </a:cubicBezTo>
                  <a:lnTo>
                    <a:pt x="877" y="8893"/>
                  </a:lnTo>
                  <a:lnTo>
                    <a:pt x="3539" y="8893"/>
                  </a:lnTo>
                  <a:cubicBezTo>
                    <a:pt x="9854" y="8055"/>
                    <a:pt x="12851" y="5032"/>
                    <a:pt x="12653" y="2625"/>
                  </a:cubicBezTo>
                  <a:lnTo>
                    <a:pt x="12652" y="2625"/>
                  </a:lnTo>
                  <a:cubicBezTo>
                    <a:pt x="12508" y="865"/>
                    <a:pt x="11709" y="1"/>
                    <a:pt x="9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22;p42">
              <a:extLst>
                <a:ext uri="{FF2B5EF4-FFF2-40B4-BE49-F238E27FC236}">
                  <a16:creationId xmlns:a16="http://schemas.microsoft.com/office/drawing/2014/main" id="{0685947F-1B68-2C01-437C-0226A97CB8D8}"/>
                </a:ext>
              </a:extLst>
            </p:cNvPr>
            <p:cNvSpPr/>
            <p:nvPr/>
          </p:nvSpPr>
          <p:spPr>
            <a:xfrm>
              <a:off x="8950748" y="4635144"/>
              <a:ext cx="441115" cy="141293"/>
            </a:xfrm>
            <a:custGeom>
              <a:avLst/>
              <a:gdLst/>
              <a:ahLst/>
              <a:cxnLst/>
              <a:rect l="l" t="t" r="r" b="b"/>
              <a:pathLst>
                <a:path w="4683" h="1500" extrusionOk="0">
                  <a:moveTo>
                    <a:pt x="2342" y="1"/>
                  </a:moveTo>
                  <a:cubicBezTo>
                    <a:pt x="1049" y="1"/>
                    <a:pt x="1" y="337"/>
                    <a:pt x="1" y="750"/>
                  </a:cubicBezTo>
                  <a:cubicBezTo>
                    <a:pt x="1" y="1164"/>
                    <a:pt x="1049" y="1500"/>
                    <a:pt x="2342" y="1500"/>
                  </a:cubicBezTo>
                  <a:cubicBezTo>
                    <a:pt x="3635" y="1500"/>
                    <a:pt x="4683" y="1164"/>
                    <a:pt x="4683" y="750"/>
                  </a:cubicBezTo>
                  <a:cubicBezTo>
                    <a:pt x="4683" y="337"/>
                    <a:pt x="3635" y="1"/>
                    <a:pt x="2342" y="1"/>
                  </a:cubicBezTo>
                  <a:close/>
                </a:path>
              </a:pathLst>
            </a:custGeom>
            <a:solidFill>
              <a:srgbClr val="000000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29;p42">
              <a:extLst>
                <a:ext uri="{FF2B5EF4-FFF2-40B4-BE49-F238E27FC236}">
                  <a16:creationId xmlns:a16="http://schemas.microsoft.com/office/drawing/2014/main" id="{5E5F6C85-CC51-CFF3-8EC6-CE6675332B5E}"/>
                </a:ext>
              </a:extLst>
            </p:cNvPr>
            <p:cNvSpPr/>
            <p:nvPr/>
          </p:nvSpPr>
          <p:spPr>
            <a:xfrm>
              <a:off x="8411891" y="4613755"/>
              <a:ext cx="856820" cy="379740"/>
            </a:xfrm>
            <a:custGeom>
              <a:avLst/>
              <a:gdLst/>
              <a:ahLst/>
              <a:cxnLst/>
              <a:rect l="l" t="t" r="r" b="b"/>
              <a:pathLst>
                <a:path w="12658" h="5610" extrusionOk="0">
                  <a:moveTo>
                    <a:pt x="8464" y="1"/>
                  </a:moveTo>
                  <a:cubicBezTo>
                    <a:pt x="6170" y="1"/>
                    <a:pt x="1421" y="3177"/>
                    <a:pt x="1421" y="3177"/>
                  </a:cubicBezTo>
                  <a:lnTo>
                    <a:pt x="1421" y="3176"/>
                  </a:lnTo>
                  <a:lnTo>
                    <a:pt x="1" y="4941"/>
                  </a:lnTo>
                  <a:cubicBezTo>
                    <a:pt x="1" y="4941"/>
                    <a:pt x="2304" y="5609"/>
                    <a:pt x="4499" y="5609"/>
                  </a:cubicBezTo>
                  <a:cubicBezTo>
                    <a:pt x="5000" y="5609"/>
                    <a:pt x="5495" y="5574"/>
                    <a:pt x="5956" y="5489"/>
                  </a:cubicBezTo>
                  <a:cubicBezTo>
                    <a:pt x="8436" y="5028"/>
                    <a:pt x="12658" y="3824"/>
                    <a:pt x="11127" y="2996"/>
                  </a:cubicBezTo>
                  <a:cubicBezTo>
                    <a:pt x="10773" y="2805"/>
                    <a:pt x="10283" y="2731"/>
                    <a:pt x="9737" y="2731"/>
                  </a:cubicBezTo>
                  <a:cubicBezTo>
                    <a:pt x="7924" y="2731"/>
                    <a:pt x="5507" y="3545"/>
                    <a:pt x="5507" y="3545"/>
                  </a:cubicBezTo>
                  <a:cubicBezTo>
                    <a:pt x="5507" y="3545"/>
                    <a:pt x="6194" y="3303"/>
                    <a:pt x="7429" y="2703"/>
                  </a:cubicBezTo>
                  <a:cubicBezTo>
                    <a:pt x="8663" y="2103"/>
                    <a:pt x="10857" y="188"/>
                    <a:pt x="8643" y="8"/>
                  </a:cubicBezTo>
                  <a:cubicBezTo>
                    <a:pt x="8585" y="3"/>
                    <a:pt x="8526" y="1"/>
                    <a:pt x="8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6940382-FA46-4E53-267F-D79952275AC4}"/>
              </a:ext>
            </a:extLst>
          </p:cNvPr>
          <p:cNvSpPr txBox="1"/>
          <p:nvPr/>
        </p:nvSpPr>
        <p:spPr>
          <a:xfrm>
            <a:off x="713551" y="1448434"/>
            <a:ext cx="4637388" cy="226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6541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C4B64E-79DF-45CF-5A54-20CD5426BA77}"/>
              </a:ext>
            </a:extLst>
          </p:cNvPr>
          <p:cNvSpPr/>
          <p:nvPr/>
        </p:nvSpPr>
        <p:spPr>
          <a:xfrm>
            <a:off x="4330700" y="767267"/>
            <a:ext cx="4305300" cy="36695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31021" y="1005798"/>
            <a:ext cx="4562848" cy="994172"/>
          </a:xfrm>
        </p:spPr>
        <p:txBody>
          <a:bodyPr>
            <a:noAutofit/>
          </a:bodyPr>
          <a:lstStyle/>
          <a:p>
            <a:pPr marL="800100" algn="l"/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Con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chân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ngắn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Mà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lại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có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màng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Mỏ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bẹt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màu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vàng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Hay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kêu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cạp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cạp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		    (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Là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con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023F3-22FA-495E-B61A-57F0469EA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5" t="14069" r="5786" b="14666"/>
          <a:stretch/>
        </p:blipFill>
        <p:spPr>
          <a:xfrm>
            <a:off x="390813" y="987541"/>
            <a:ext cx="3705308" cy="32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D5F333-E1E3-782C-B9D2-DA319B968993}"/>
              </a:ext>
            </a:extLst>
          </p:cNvPr>
          <p:cNvSpPr/>
          <p:nvPr/>
        </p:nvSpPr>
        <p:spPr>
          <a:xfrm>
            <a:off x="583444" y="739472"/>
            <a:ext cx="4699522" cy="3662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044" y="969765"/>
            <a:ext cx="4699523" cy="994172"/>
          </a:xfrm>
        </p:spPr>
        <p:txBody>
          <a:bodyPr>
            <a:noAutofit/>
          </a:bodyPr>
          <a:lstStyle/>
          <a:p>
            <a:pPr algn="l"/>
            <a: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Thường nằm đầu hè</a:t>
            </a:r>
            <a:b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Giữ cho nhà chủ</a:t>
            </a:r>
            <a:b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Người lạ nó sủa</a:t>
            </a:r>
            <a:b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vi-VN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Người quen nó mừng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.</a:t>
            </a:r>
            <a:b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		    (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Là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con </a:t>
            </a:r>
            <a:r>
              <a:rPr lang="en-US" sz="405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5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66BA3-1AF1-4095-97FA-8E9710D6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14" y="739472"/>
            <a:ext cx="4085976" cy="40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97ECE0-99F8-60F8-E174-E7CACE5BEC23}"/>
              </a:ext>
            </a:extLst>
          </p:cNvPr>
          <p:cNvSpPr/>
          <p:nvPr/>
        </p:nvSpPr>
        <p:spPr>
          <a:xfrm>
            <a:off x="594113" y="411668"/>
            <a:ext cx="7914887" cy="254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9638" y="813363"/>
            <a:ext cx="683872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nhảy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nhót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leo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trèo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b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đầy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lông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lá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nhăn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nheo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trò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				(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con </a:t>
            </a:r>
            <a:r>
              <a:rPr lang="en-US" sz="40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30A2B-B7B6-4B19-874D-1733EAA1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645" y="2107630"/>
            <a:ext cx="3149711" cy="31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9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006;p46">
            <a:extLst>
              <a:ext uri="{FF2B5EF4-FFF2-40B4-BE49-F238E27FC236}">
                <a16:creationId xmlns:a16="http://schemas.microsoft.com/office/drawing/2014/main" id="{A467D171-E6D9-F674-7711-65FB5FF3B2AF}"/>
              </a:ext>
            </a:extLst>
          </p:cNvPr>
          <p:cNvSpPr/>
          <p:nvPr/>
        </p:nvSpPr>
        <p:spPr>
          <a:xfrm>
            <a:off x="542272" y="993682"/>
            <a:ext cx="5985446" cy="3171027"/>
          </a:xfrm>
          <a:prstGeom prst="roundRect">
            <a:avLst>
              <a:gd name="adj" fmla="val 19562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B8D6715-307F-37B2-A5A5-30A00477A7DB}"/>
              </a:ext>
            </a:extLst>
          </p:cNvPr>
          <p:cNvGrpSpPr/>
          <p:nvPr/>
        </p:nvGrpSpPr>
        <p:grpSpPr>
          <a:xfrm>
            <a:off x="5229801" y="555973"/>
            <a:ext cx="4142799" cy="4031554"/>
            <a:chOff x="5179342" y="285262"/>
            <a:chExt cx="5008988" cy="4835916"/>
          </a:xfrm>
        </p:grpSpPr>
        <p:grpSp>
          <p:nvGrpSpPr>
            <p:cNvPr id="5" name="Google Shape;802;p42">
              <a:extLst>
                <a:ext uri="{FF2B5EF4-FFF2-40B4-BE49-F238E27FC236}">
                  <a16:creationId xmlns:a16="http://schemas.microsoft.com/office/drawing/2014/main" id="{DC573618-9296-44C0-3B21-02BFB63F0880}"/>
                </a:ext>
              </a:extLst>
            </p:cNvPr>
            <p:cNvGrpSpPr/>
            <p:nvPr/>
          </p:nvGrpSpPr>
          <p:grpSpPr>
            <a:xfrm>
              <a:off x="5179342" y="285262"/>
              <a:ext cx="5008988" cy="4682296"/>
              <a:chOff x="5292630" y="519931"/>
              <a:chExt cx="5008988" cy="4682296"/>
            </a:xfrm>
          </p:grpSpPr>
          <p:grpSp>
            <p:nvGrpSpPr>
              <p:cNvPr id="6" name="Google Shape;803;p42">
                <a:extLst>
                  <a:ext uri="{FF2B5EF4-FFF2-40B4-BE49-F238E27FC236}">
                    <a16:creationId xmlns:a16="http://schemas.microsoft.com/office/drawing/2014/main" id="{4123C583-6B6A-C270-BD67-F1A43E40C53E}"/>
                  </a:ext>
                </a:extLst>
              </p:cNvPr>
              <p:cNvGrpSpPr/>
              <p:nvPr/>
            </p:nvGrpSpPr>
            <p:grpSpPr>
              <a:xfrm>
                <a:off x="5520279" y="519931"/>
                <a:ext cx="4781339" cy="4210206"/>
                <a:chOff x="5520279" y="519931"/>
                <a:chExt cx="4781339" cy="4210206"/>
              </a:xfrm>
            </p:grpSpPr>
            <p:grpSp>
              <p:nvGrpSpPr>
                <p:cNvPr id="34" name="Google Shape;804;p42">
                  <a:extLst>
                    <a:ext uri="{FF2B5EF4-FFF2-40B4-BE49-F238E27FC236}">
                      <a16:creationId xmlns:a16="http://schemas.microsoft.com/office/drawing/2014/main" id="{3F3D99F5-F049-A55B-CCA3-7EA09263F1A6}"/>
                    </a:ext>
                  </a:extLst>
                </p:cNvPr>
                <p:cNvGrpSpPr/>
                <p:nvPr/>
              </p:nvGrpSpPr>
              <p:grpSpPr>
                <a:xfrm>
                  <a:off x="5520279" y="519931"/>
                  <a:ext cx="4781339" cy="4210206"/>
                  <a:chOff x="1168350" y="126842"/>
                  <a:chExt cx="1527975" cy="1345458"/>
                </a:xfrm>
              </p:grpSpPr>
              <p:sp>
                <p:nvSpPr>
                  <p:cNvPr id="36" name="Google Shape;805;p42">
                    <a:extLst>
                      <a:ext uri="{FF2B5EF4-FFF2-40B4-BE49-F238E27FC236}">
                        <a16:creationId xmlns:a16="http://schemas.microsoft.com/office/drawing/2014/main" id="{588A00CD-B9E4-9E7E-ABC3-F49EE3459F79}"/>
                      </a:ext>
                    </a:extLst>
                  </p:cNvPr>
                  <p:cNvSpPr/>
                  <p:nvPr/>
                </p:nvSpPr>
                <p:spPr>
                  <a:xfrm>
                    <a:off x="1168350" y="238125"/>
                    <a:ext cx="1527975" cy="123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9" h="49367" extrusionOk="0">
                        <a:moveTo>
                          <a:pt x="25754" y="0"/>
                        </a:moveTo>
                        <a:cubicBezTo>
                          <a:pt x="18340" y="0"/>
                          <a:pt x="10222" y="2739"/>
                          <a:pt x="5978" y="8225"/>
                        </a:cubicBezTo>
                        <a:cubicBezTo>
                          <a:pt x="4558" y="10062"/>
                          <a:pt x="3285" y="12148"/>
                          <a:pt x="3248" y="14404"/>
                        </a:cubicBezTo>
                        <a:cubicBezTo>
                          <a:pt x="3123" y="21891"/>
                          <a:pt x="16008" y="23163"/>
                          <a:pt x="7140" y="31641"/>
                        </a:cubicBezTo>
                        <a:cubicBezTo>
                          <a:pt x="0" y="38466"/>
                          <a:pt x="11746" y="49367"/>
                          <a:pt x="22971" y="49367"/>
                        </a:cubicBezTo>
                        <a:cubicBezTo>
                          <a:pt x="25688" y="49367"/>
                          <a:pt x="28375" y="48728"/>
                          <a:pt x="30756" y="47238"/>
                        </a:cubicBezTo>
                        <a:cubicBezTo>
                          <a:pt x="42974" y="39593"/>
                          <a:pt x="35758" y="34425"/>
                          <a:pt x="49861" y="26762"/>
                        </a:cubicBezTo>
                        <a:cubicBezTo>
                          <a:pt x="61118" y="20646"/>
                          <a:pt x="48513" y="3893"/>
                          <a:pt x="30939" y="479"/>
                        </a:cubicBezTo>
                        <a:cubicBezTo>
                          <a:pt x="29295" y="160"/>
                          <a:pt x="27545" y="0"/>
                          <a:pt x="2575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7" name="Google Shape;806;p42">
                    <a:extLst>
                      <a:ext uri="{FF2B5EF4-FFF2-40B4-BE49-F238E27FC236}">
                        <a16:creationId xmlns:a16="http://schemas.microsoft.com/office/drawing/2014/main" id="{91BB417E-D712-BA95-717F-702FE620E2B0}"/>
                      </a:ext>
                    </a:extLst>
                  </p:cNvPr>
                  <p:cNvSpPr/>
                  <p:nvPr/>
                </p:nvSpPr>
                <p:spPr>
                  <a:xfrm>
                    <a:off x="1320244" y="210842"/>
                    <a:ext cx="111765" cy="95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4" h="5301" extrusionOk="0">
                        <a:moveTo>
                          <a:pt x="3046" y="0"/>
                        </a:moveTo>
                        <a:cubicBezTo>
                          <a:pt x="2241" y="0"/>
                          <a:pt x="1396" y="366"/>
                          <a:pt x="903" y="1653"/>
                        </a:cubicBezTo>
                        <a:cubicBezTo>
                          <a:pt x="0" y="4011"/>
                          <a:pt x="2499" y="5301"/>
                          <a:pt x="4115" y="5301"/>
                        </a:cubicBezTo>
                        <a:cubicBezTo>
                          <a:pt x="4548" y="5301"/>
                          <a:pt x="4917" y="5208"/>
                          <a:pt x="5141" y="5019"/>
                        </a:cubicBezTo>
                        <a:cubicBezTo>
                          <a:pt x="6173" y="4149"/>
                          <a:pt x="6128" y="3007"/>
                          <a:pt x="5843" y="2109"/>
                        </a:cubicBezTo>
                        <a:cubicBezTo>
                          <a:pt x="5466" y="923"/>
                          <a:pt x="4416" y="61"/>
                          <a:pt x="3174" y="3"/>
                        </a:cubicBezTo>
                        <a:cubicBezTo>
                          <a:pt x="3131" y="1"/>
                          <a:pt x="3089" y="0"/>
                          <a:pt x="304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807;p42">
                    <a:extLst>
                      <a:ext uri="{FF2B5EF4-FFF2-40B4-BE49-F238E27FC236}">
                        <a16:creationId xmlns:a16="http://schemas.microsoft.com/office/drawing/2014/main" id="{AC1BC8F7-0C51-B9AA-2F52-89CFBD189B5B}"/>
                      </a:ext>
                    </a:extLst>
                  </p:cNvPr>
                  <p:cNvSpPr/>
                  <p:nvPr/>
                </p:nvSpPr>
                <p:spPr>
                  <a:xfrm>
                    <a:off x="1288196" y="328477"/>
                    <a:ext cx="48162" cy="41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3697" extrusionOk="0">
                        <a:moveTo>
                          <a:pt x="2126" y="0"/>
                        </a:moveTo>
                        <a:cubicBezTo>
                          <a:pt x="1565" y="0"/>
                          <a:pt x="974" y="255"/>
                          <a:pt x="629" y="1152"/>
                        </a:cubicBezTo>
                        <a:cubicBezTo>
                          <a:pt x="0" y="2797"/>
                          <a:pt x="1742" y="3696"/>
                          <a:pt x="2869" y="3696"/>
                        </a:cubicBezTo>
                        <a:cubicBezTo>
                          <a:pt x="3170" y="3696"/>
                          <a:pt x="3428" y="3632"/>
                          <a:pt x="3584" y="3500"/>
                        </a:cubicBezTo>
                        <a:cubicBezTo>
                          <a:pt x="4304" y="2892"/>
                          <a:pt x="4272" y="2097"/>
                          <a:pt x="4073" y="1471"/>
                        </a:cubicBezTo>
                        <a:cubicBezTo>
                          <a:pt x="3811" y="644"/>
                          <a:pt x="3079" y="43"/>
                          <a:pt x="2213" y="2"/>
                        </a:cubicBezTo>
                        <a:cubicBezTo>
                          <a:pt x="2184" y="1"/>
                          <a:pt x="2155" y="0"/>
                          <a:pt x="212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808;p42">
                    <a:extLst>
                      <a:ext uri="{FF2B5EF4-FFF2-40B4-BE49-F238E27FC236}">
                        <a16:creationId xmlns:a16="http://schemas.microsoft.com/office/drawing/2014/main" id="{F2C3202C-9CAE-2720-2382-CD6EA0A94123}"/>
                      </a:ext>
                    </a:extLst>
                  </p:cNvPr>
                  <p:cNvSpPr/>
                  <p:nvPr/>
                </p:nvSpPr>
                <p:spPr>
                  <a:xfrm>
                    <a:off x="2072548" y="126842"/>
                    <a:ext cx="172365" cy="144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6" h="4841" extrusionOk="0">
                        <a:moveTo>
                          <a:pt x="3244" y="0"/>
                        </a:moveTo>
                        <a:cubicBezTo>
                          <a:pt x="1520" y="0"/>
                          <a:pt x="1" y="2202"/>
                          <a:pt x="312" y="3168"/>
                        </a:cubicBezTo>
                        <a:cubicBezTo>
                          <a:pt x="703" y="4386"/>
                          <a:pt x="1719" y="4756"/>
                          <a:pt x="2609" y="4830"/>
                        </a:cubicBezTo>
                        <a:lnTo>
                          <a:pt x="2609" y="4831"/>
                        </a:lnTo>
                        <a:cubicBezTo>
                          <a:pt x="2690" y="4837"/>
                          <a:pt x="2771" y="4841"/>
                          <a:pt x="2852" y="4841"/>
                        </a:cubicBezTo>
                        <a:cubicBezTo>
                          <a:pt x="3937" y="4841"/>
                          <a:pt x="4950" y="4243"/>
                          <a:pt x="5414" y="3250"/>
                        </a:cubicBezTo>
                        <a:cubicBezTo>
                          <a:pt x="5751" y="2527"/>
                          <a:pt x="5786" y="1609"/>
                          <a:pt x="4786" y="667"/>
                        </a:cubicBezTo>
                        <a:cubicBezTo>
                          <a:pt x="4282" y="193"/>
                          <a:pt x="3754" y="0"/>
                          <a:pt x="324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" name="Google Shape;809;p42">
                  <a:extLst>
                    <a:ext uri="{FF2B5EF4-FFF2-40B4-BE49-F238E27FC236}">
                      <a16:creationId xmlns:a16="http://schemas.microsoft.com/office/drawing/2014/main" id="{FD818B19-752E-A076-F036-5CEAC594980C}"/>
                    </a:ext>
                  </a:extLst>
                </p:cNvPr>
                <p:cNvSpPr/>
                <p:nvPr/>
              </p:nvSpPr>
              <p:spPr>
                <a:xfrm>
                  <a:off x="7565476" y="1282899"/>
                  <a:ext cx="1362096" cy="636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1" h="11275" extrusionOk="0">
                      <a:moveTo>
                        <a:pt x="13751" y="1"/>
                      </a:moveTo>
                      <a:cubicBezTo>
                        <a:pt x="8714" y="1"/>
                        <a:pt x="7756" y="4017"/>
                        <a:pt x="7756" y="4017"/>
                      </a:cubicBezTo>
                      <a:cubicBezTo>
                        <a:pt x="7756" y="4017"/>
                        <a:pt x="6943" y="2892"/>
                        <a:pt x="5790" y="2892"/>
                      </a:cubicBezTo>
                      <a:cubicBezTo>
                        <a:pt x="5523" y="2892"/>
                        <a:pt x="5238" y="2952"/>
                        <a:pt x="4940" y="3101"/>
                      </a:cubicBezTo>
                      <a:cubicBezTo>
                        <a:pt x="3357" y="3890"/>
                        <a:pt x="3883" y="5563"/>
                        <a:pt x="3883" y="5563"/>
                      </a:cubicBezTo>
                      <a:cubicBezTo>
                        <a:pt x="3883" y="5563"/>
                        <a:pt x="2943" y="5269"/>
                        <a:pt x="2035" y="5269"/>
                      </a:cubicBezTo>
                      <a:cubicBezTo>
                        <a:pt x="998" y="5269"/>
                        <a:pt x="0" y="5653"/>
                        <a:pt x="485" y="7296"/>
                      </a:cubicBezTo>
                      <a:cubicBezTo>
                        <a:pt x="1236" y="9845"/>
                        <a:pt x="5891" y="11274"/>
                        <a:pt x="10640" y="11274"/>
                      </a:cubicBezTo>
                      <a:cubicBezTo>
                        <a:pt x="11638" y="11274"/>
                        <a:pt x="12640" y="11211"/>
                        <a:pt x="13612" y="11082"/>
                      </a:cubicBezTo>
                      <a:cubicBezTo>
                        <a:pt x="19203" y="10338"/>
                        <a:pt x="24141" y="9465"/>
                        <a:pt x="23998" y="7065"/>
                      </a:cubicBezTo>
                      <a:cubicBezTo>
                        <a:pt x="23875" y="4997"/>
                        <a:pt x="21873" y="4692"/>
                        <a:pt x="20703" y="4692"/>
                      </a:cubicBezTo>
                      <a:cubicBezTo>
                        <a:pt x="20214" y="4692"/>
                        <a:pt x="19870" y="4745"/>
                        <a:pt x="19870" y="4745"/>
                      </a:cubicBezTo>
                      <a:cubicBezTo>
                        <a:pt x="19870" y="4745"/>
                        <a:pt x="21934" y="1132"/>
                        <a:pt x="15427" y="135"/>
                      </a:cubicBezTo>
                      <a:cubicBezTo>
                        <a:pt x="14823" y="43"/>
                        <a:pt x="14266" y="1"/>
                        <a:pt x="137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810;p42">
                <a:extLst>
                  <a:ext uri="{FF2B5EF4-FFF2-40B4-BE49-F238E27FC236}">
                    <a16:creationId xmlns:a16="http://schemas.microsoft.com/office/drawing/2014/main" id="{C79C0D20-49AB-958D-1D8B-3F392738B64A}"/>
                  </a:ext>
                </a:extLst>
              </p:cNvPr>
              <p:cNvGrpSpPr/>
              <p:nvPr/>
            </p:nvGrpSpPr>
            <p:grpSpPr>
              <a:xfrm>
                <a:off x="5292630" y="3587727"/>
                <a:ext cx="4379502" cy="1614500"/>
                <a:chOff x="5292630" y="3587727"/>
                <a:chExt cx="4379502" cy="1614500"/>
              </a:xfrm>
            </p:grpSpPr>
            <p:grpSp>
              <p:nvGrpSpPr>
                <p:cNvPr id="8" name="Google Shape;811;p42">
                  <a:extLst>
                    <a:ext uri="{FF2B5EF4-FFF2-40B4-BE49-F238E27FC236}">
                      <a16:creationId xmlns:a16="http://schemas.microsoft.com/office/drawing/2014/main" id="{12218B8C-1904-30E0-ECB0-DD6828573908}"/>
                    </a:ext>
                  </a:extLst>
                </p:cNvPr>
                <p:cNvGrpSpPr/>
                <p:nvPr/>
              </p:nvGrpSpPr>
              <p:grpSpPr>
                <a:xfrm>
                  <a:off x="5292630" y="4342132"/>
                  <a:ext cx="4379502" cy="860095"/>
                  <a:chOff x="2913925" y="2825300"/>
                  <a:chExt cx="1162350" cy="228275"/>
                </a:xfrm>
              </p:grpSpPr>
              <p:sp>
                <p:nvSpPr>
                  <p:cNvPr id="21" name="Google Shape;812;p42">
                    <a:extLst>
                      <a:ext uri="{FF2B5EF4-FFF2-40B4-BE49-F238E27FC236}">
                        <a16:creationId xmlns:a16="http://schemas.microsoft.com/office/drawing/2014/main" id="{D2769DA1-A60D-05C3-8672-23D070CEA4D4}"/>
                      </a:ext>
                    </a:extLst>
                  </p:cNvPr>
                  <p:cNvSpPr/>
                  <p:nvPr/>
                </p:nvSpPr>
                <p:spPr>
                  <a:xfrm>
                    <a:off x="2913925" y="2825300"/>
                    <a:ext cx="1162350" cy="22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4" h="9131" extrusionOk="0">
                        <a:moveTo>
                          <a:pt x="23248" y="0"/>
                        </a:moveTo>
                        <a:cubicBezTo>
                          <a:pt x="10409" y="0"/>
                          <a:pt x="1" y="3793"/>
                          <a:pt x="1" y="6392"/>
                        </a:cubicBezTo>
                        <a:cubicBezTo>
                          <a:pt x="1" y="8990"/>
                          <a:pt x="10409" y="9131"/>
                          <a:pt x="23248" y="9131"/>
                        </a:cubicBezTo>
                        <a:cubicBezTo>
                          <a:pt x="36085" y="9131"/>
                          <a:pt x="46493" y="8990"/>
                          <a:pt x="46493" y="6392"/>
                        </a:cubicBezTo>
                        <a:cubicBezTo>
                          <a:pt x="46493" y="3793"/>
                          <a:pt x="36085" y="0"/>
                          <a:pt x="23248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" name="Google Shape;813;p42">
                    <a:extLst>
                      <a:ext uri="{FF2B5EF4-FFF2-40B4-BE49-F238E27FC236}">
                        <a16:creationId xmlns:a16="http://schemas.microsoft.com/office/drawing/2014/main" id="{99F85630-A30C-CCEB-ADD9-AFC5A93F9DBB}"/>
                      </a:ext>
                    </a:extLst>
                  </p:cNvPr>
                  <p:cNvSpPr/>
                  <p:nvPr/>
                </p:nvSpPr>
                <p:spPr>
                  <a:xfrm>
                    <a:off x="3308775" y="2859250"/>
                    <a:ext cx="162350" cy="3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94" h="1374" extrusionOk="0">
                        <a:moveTo>
                          <a:pt x="3247" y="1"/>
                        </a:moveTo>
                        <a:cubicBezTo>
                          <a:pt x="1454" y="1"/>
                          <a:pt x="0" y="308"/>
                          <a:pt x="0" y="687"/>
                        </a:cubicBezTo>
                        <a:cubicBezTo>
                          <a:pt x="0" y="1066"/>
                          <a:pt x="1454" y="1374"/>
                          <a:pt x="3247" y="1374"/>
                        </a:cubicBezTo>
                        <a:cubicBezTo>
                          <a:pt x="5040" y="1374"/>
                          <a:pt x="6494" y="1066"/>
                          <a:pt x="6494" y="687"/>
                        </a:cubicBezTo>
                        <a:cubicBezTo>
                          <a:pt x="6494" y="308"/>
                          <a:pt x="5040" y="1"/>
                          <a:pt x="3247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3" name="Google Shape;814;p42">
                    <a:extLst>
                      <a:ext uri="{FF2B5EF4-FFF2-40B4-BE49-F238E27FC236}">
                        <a16:creationId xmlns:a16="http://schemas.microsoft.com/office/drawing/2014/main" id="{8F125110-6820-BA83-9BEA-6FAF2B906FF7}"/>
                      </a:ext>
                    </a:extLst>
                  </p:cNvPr>
                  <p:cNvSpPr/>
                  <p:nvPr/>
                </p:nvSpPr>
                <p:spPr>
                  <a:xfrm>
                    <a:off x="3216700" y="2887350"/>
                    <a:ext cx="92100" cy="28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4" h="1124" extrusionOk="0">
                        <a:moveTo>
                          <a:pt x="1842" y="0"/>
                        </a:moveTo>
                        <a:cubicBezTo>
                          <a:pt x="825" y="0"/>
                          <a:pt x="0" y="251"/>
                          <a:pt x="0" y="561"/>
                        </a:cubicBezTo>
                        <a:cubicBezTo>
                          <a:pt x="0" y="872"/>
                          <a:pt x="825" y="1124"/>
                          <a:pt x="1842" y="1124"/>
                        </a:cubicBezTo>
                        <a:cubicBezTo>
                          <a:pt x="2860" y="1124"/>
                          <a:pt x="3683" y="872"/>
                          <a:pt x="3683" y="561"/>
                        </a:cubicBezTo>
                        <a:cubicBezTo>
                          <a:pt x="3683" y="251"/>
                          <a:pt x="2860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815;p42">
                    <a:extLst>
                      <a:ext uri="{FF2B5EF4-FFF2-40B4-BE49-F238E27FC236}">
                        <a16:creationId xmlns:a16="http://schemas.microsoft.com/office/drawing/2014/main" id="{C57748E9-4941-B69A-E747-895ABAA55954}"/>
                      </a:ext>
                    </a:extLst>
                  </p:cNvPr>
                  <p:cNvSpPr/>
                  <p:nvPr/>
                </p:nvSpPr>
                <p:spPr>
                  <a:xfrm>
                    <a:off x="3340000" y="2940400"/>
                    <a:ext cx="67150" cy="1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625" extrusionOk="0">
                        <a:moveTo>
                          <a:pt x="1343" y="1"/>
                        </a:moveTo>
                        <a:cubicBezTo>
                          <a:pt x="601" y="1"/>
                          <a:pt x="0" y="140"/>
                          <a:pt x="0" y="312"/>
                        </a:cubicBezTo>
                        <a:cubicBezTo>
                          <a:pt x="0" y="484"/>
                          <a:pt x="601" y="625"/>
                          <a:pt x="1343" y="625"/>
                        </a:cubicBezTo>
                        <a:cubicBezTo>
                          <a:pt x="2084" y="625"/>
                          <a:pt x="2685" y="484"/>
                          <a:pt x="2685" y="312"/>
                        </a:cubicBezTo>
                        <a:cubicBezTo>
                          <a:pt x="2685" y="140"/>
                          <a:pt x="2084" y="1"/>
                          <a:pt x="1343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" name="Google Shape;816;p42">
                    <a:extLst>
                      <a:ext uri="{FF2B5EF4-FFF2-40B4-BE49-F238E27FC236}">
                        <a16:creationId xmlns:a16="http://schemas.microsoft.com/office/drawing/2014/main" id="{847EB2B1-CCBD-918A-56EA-A37041825224}"/>
                      </a:ext>
                    </a:extLst>
                  </p:cNvPr>
                  <p:cNvSpPr/>
                  <p:nvPr/>
                </p:nvSpPr>
                <p:spPr>
                  <a:xfrm>
                    <a:off x="3048150" y="2946625"/>
                    <a:ext cx="101475" cy="2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9" h="813" extrusionOk="0">
                        <a:moveTo>
                          <a:pt x="2029" y="1"/>
                        </a:moveTo>
                        <a:cubicBezTo>
                          <a:pt x="909" y="1"/>
                          <a:pt x="0" y="182"/>
                          <a:pt x="0" y="407"/>
                        </a:cubicBezTo>
                        <a:cubicBezTo>
                          <a:pt x="0" y="631"/>
                          <a:pt x="909" y="813"/>
                          <a:pt x="2029" y="813"/>
                        </a:cubicBezTo>
                        <a:cubicBezTo>
                          <a:pt x="3150" y="813"/>
                          <a:pt x="4059" y="631"/>
                          <a:pt x="4059" y="407"/>
                        </a:cubicBezTo>
                        <a:cubicBezTo>
                          <a:pt x="4059" y="182"/>
                          <a:pt x="3150" y="1"/>
                          <a:pt x="2029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" name="Google Shape;817;p42">
                    <a:extLst>
                      <a:ext uri="{FF2B5EF4-FFF2-40B4-BE49-F238E27FC236}">
                        <a16:creationId xmlns:a16="http://schemas.microsoft.com/office/drawing/2014/main" id="{DE553121-DF17-D2C5-E18C-D0F810469070}"/>
                      </a:ext>
                    </a:extLst>
                  </p:cNvPr>
                  <p:cNvSpPr/>
                  <p:nvPr/>
                </p:nvSpPr>
                <p:spPr>
                  <a:xfrm>
                    <a:off x="3230750" y="2991900"/>
                    <a:ext cx="57775" cy="1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" h="625" extrusionOk="0">
                        <a:moveTo>
                          <a:pt x="1155" y="1"/>
                        </a:moveTo>
                        <a:cubicBezTo>
                          <a:pt x="517" y="1"/>
                          <a:pt x="1" y="140"/>
                          <a:pt x="1" y="312"/>
                        </a:cubicBezTo>
                        <a:cubicBezTo>
                          <a:pt x="1" y="485"/>
                          <a:pt x="517" y="625"/>
                          <a:pt x="1155" y="625"/>
                        </a:cubicBezTo>
                        <a:cubicBezTo>
                          <a:pt x="1793" y="625"/>
                          <a:pt x="2310" y="485"/>
                          <a:pt x="2310" y="312"/>
                        </a:cubicBezTo>
                        <a:cubicBezTo>
                          <a:pt x="2310" y="140"/>
                          <a:pt x="1793" y="1"/>
                          <a:pt x="1155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818;p42">
                    <a:extLst>
                      <a:ext uri="{FF2B5EF4-FFF2-40B4-BE49-F238E27FC236}">
                        <a16:creationId xmlns:a16="http://schemas.microsoft.com/office/drawing/2014/main" id="{6413168E-4BC7-0DBC-A640-38B0E21537C7}"/>
                      </a:ext>
                    </a:extLst>
                  </p:cNvPr>
                  <p:cNvSpPr/>
                  <p:nvPr/>
                </p:nvSpPr>
                <p:spPr>
                  <a:xfrm>
                    <a:off x="3324400" y="2998150"/>
                    <a:ext cx="39025" cy="1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625" extrusionOk="0">
                        <a:moveTo>
                          <a:pt x="781" y="1"/>
                        </a:moveTo>
                        <a:cubicBezTo>
                          <a:pt x="350" y="1"/>
                          <a:pt x="0" y="140"/>
                          <a:pt x="0" y="312"/>
                        </a:cubicBezTo>
                        <a:cubicBezTo>
                          <a:pt x="0" y="484"/>
                          <a:pt x="350" y="624"/>
                          <a:pt x="781" y="624"/>
                        </a:cubicBezTo>
                        <a:cubicBezTo>
                          <a:pt x="1211" y="624"/>
                          <a:pt x="1561" y="485"/>
                          <a:pt x="1561" y="312"/>
                        </a:cubicBezTo>
                        <a:cubicBezTo>
                          <a:pt x="1561" y="140"/>
                          <a:pt x="1211" y="1"/>
                          <a:pt x="781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819;p42">
                    <a:extLst>
                      <a:ext uri="{FF2B5EF4-FFF2-40B4-BE49-F238E27FC236}">
                        <a16:creationId xmlns:a16="http://schemas.microsoft.com/office/drawing/2014/main" id="{F0BB7F6B-33D0-3CDA-6871-99C34B16A023}"/>
                      </a:ext>
                    </a:extLst>
                  </p:cNvPr>
                  <p:cNvSpPr/>
                  <p:nvPr/>
                </p:nvSpPr>
                <p:spPr>
                  <a:xfrm>
                    <a:off x="3753575" y="2902950"/>
                    <a:ext cx="165475" cy="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" h="1811" extrusionOk="0">
                        <a:moveTo>
                          <a:pt x="3309" y="0"/>
                        </a:moveTo>
                        <a:cubicBezTo>
                          <a:pt x="1482" y="0"/>
                          <a:pt x="0" y="405"/>
                          <a:pt x="0" y="906"/>
                        </a:cubicBezTo>
                        <a:cubicBezTo>
                          <a:pt x="0" y="1405"/>
                          <a:pt x="1482" y="1810"/>
                          <a:pt x="3309" y="1810"/>
                        </a:cubicBezTo>
                        <a:cubicBezTo>
                          <a:pt x="5136" y="1810"/>
                          <a:pt x="6618" y="1405"/>
                          <a:pt x="6618" y="906"/>
                        </a:cubicBezTo>
                        <a:cubicBezTo>
                          <a:pt x="6618" y="405"/>
                          <a:pt x="5136" y="0"/>
                          <a:pt x="3309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820;p42">
                    <a:extLst>
                      <a:ext uri="{FF2B5EF4-FFF2-40B4-BE49-F238E27FC236}">
                        <a16:creationId xmlns:a16="http://schemas.microsoft.com/office/drawing/2014/main" id="{C7823B69-7E80-0DF9-4135-5AC447C49DAA}"/>
                      </a:ext>
                    </a:extLst>
                  </p:cNvPr>
                  <p:cNvSpPr/>
                  <p:nvPr/>
                </p:nvSpPr>
                <p:spPr>
                  <a:xfrm>
                    <a:off x="3731725" y="2982525"/>
                    <a:ext cx="56200" cy="1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" h="688" extrusionOk="0">
                        <a:moveTo>
                          <a:pt x="1124" y="1"/>
                        </a:moveTo>
                        <a:cubicBezTo>
                          <a:pt x="504" y="1"/>
                          <a:pt x="1" y="155"/>
                          <a:pt x="1" y="344"/>
                        </a:cubicBezTo>
                        <a:cubicBezTo>
                          <a:pt x="1" y="534"/>
                          <a:pt x="504" y="687"/>
                          <a:pt x="1124" y="687"/>
                        </a:cubicBezTo>
                        <a:cubicBezTo>
                          <a:pt x="1745" y="687"/>
                          <a:pt x="2248" y="534"/>
                          <a:pt x="2248" y="344"/>
                        </a:cubicBezTo>
                        <a:cubicBezTo>
                          <a:pt x="2248" y="155"/>
                          <a:pt x="1745" y="1"/>
                          <a:pt x="1124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821;p42">
                    <a:extLst>
                      <a:ext uri="{FF2B5EF4-FFF2-40B4-BE49-F238E27FC236}">
                        <a16:creationId xmlns:a16="http://schemas.microsoft.com/office/drawing/2014/main" id="{79AE33D5-449B-3E5F-F1CE-FFFF50FE51C0}"/>
                      </a:ext>
                    </a:extLst>
                  </p:cNvPr>
                  <p:cNvSpPr/>
                  <p:nvPr/>
                </p:nvSpPr>
                <p:spPr>
                  <a:xfrm>
                    <a:off x="3566300" y="2970075"/>
                    <a:ext cx="117075" cy="2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3" h="1061" extrusionOk="0">
                        <a:moveTo>
                          <a:pt x="2342" y="0"/>
                        </a:moveTo>
                        <a:cubicBezTo>
                          <a:pt x="1048" y="0"/>
                          <a:pt x="0" y="237"/>
                          <a:pt x="0" y="530"/>
                        </a:cubicBezTo>
                        <a:cubicBezTo>
                          <a:pt x="0" y="823"/>
                          <a:pt x="1048" y="1061"/>
                          <a:pt x="2342" y="1061"/>
                        </a:cubicBezTo>
                        <a:cubicBezTo>
                          <a:pt x="3634" y="1061"/>
                          <a:pt x="4682" y="823"/>
                          <a:pt x="4682" y="530"/>
                        </a:cubicBezTo>
                        <a:cubicBezTo>
                          <a:pt x="4682" y="237"/>
                          <a:pt x="3634" y="0"/>
                          <a:pt x="2342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823;p42">
                    <a:extLst>
                      <a:ext uri="{FF2B5EF4-FFF2-40B4-BE49-F238E27FC236}">
                        <a16:creationId xmlns:a16="http://schemas.microsoft.com/office/drawing/2014/main" id="{4A1FFA5F-A15E-2DF1-91B7-5944FE53E2FD}"/>
                      </a:ext>
                    </a:extLst>
                  </p:cNvPr>
                  <p:cNvSpPr/>
                  <p:nvPr/>
                </p:nvSpPr>
                <p:spPr>
                  <a:xfrm>
                    <a:off x="3457050" y="2996575"/>
                    <a:ext cx="59325" cy="12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3" h="501" extrusionOk="0">
                        <a:moveTo>
                          <a:pt x="1187" y="1"/>
                        </a:moveTo>
                        <a:cubicBezTo>
                          <a:pt x="532" y="1"/>
                          <a:pt x="0" y="112"/>
                          <a:pt x="0" y="251"/>
                        </a:cubicBezTo>
                        <a:cubicBezTo>
                          <a:pt x="0" y="389"/>
                          <a:pt x="532" y="500"/>
                          <a:pt x="1187" y="500"/>
                        </a:cubicBezTo>
                        <a:cubicBezTo>
                          <a:pt x="1841" y="500"/>
                          <a:pt x="2373" y="389"/>
                          <a:pt x="2373" y="251"/>
                        </a:cubicBezTo>
                        <a:cubicBezTo>
                          <a:pt x="2373" y="112"/>
                          <a:pt x="1841" y="1"/>
                          <a:pt x="1187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824;p42">
                    <a:extLst>
                      <a:ext uri="{FF2B5EF4-FFF2-40B4-BE49-F238E27FC236}">
                        <a16:creationId xmlns:a16="http://schemas.microsoft.com/office/drawing/2014/main" id="{479A1FCA-AF45-2382-CEED-E2CD9CA4E2A3}"/>
                      </a:ext>
                    </a:extLst>
                  </p:cNvPr>
                  <p:cNvSpPr/>
                  <p:nvPr/>
                </p:nvSpPr>
                <p:spPr>
                  <a:xfrm>
                    <a:off x="3761375" y="2870175"/>
                    <a:ext cx="40625" cy="1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688" extrusionOk="0">
                        <a:moveTo>
                          <a:pt x="812" y="1"/>
                        </a:moveTo>
                        <a:cubicBezTo>
                          <a:pt x="364" y="1"/>
                          <a:pt x="1" y="154"/>
                          <a:pt x="1" y="344"/>
                        </a:cubicBezTo>
                        <a:cubicBezTo>
                          <a:pt x="1" y="533"/>
                          <a:pt x="364" y="687"/>
                          <a:pt x="812" y="687"/>
                        </a:cubicBezTo>
                        <a:cubicBezTo>
                          <a:pt x="1261" y="687"/>
                          <a:pt x="1624" y="533"/>
                          <a:pt x="1624" y="344"/>
                        </a:cubicBezTo>
                        <a:cubicBezTo>
                          <a:pt x="1624" y="154"/>
                          <a:pt x="1261" y="1"/>
                          <a:pt x="812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3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" name="Google Shape;828;p42">
                  <a:extLst>
                    <a:ext uri="{FF2B5EF4-FFF2-40B4-BE49-F238E27FC236}">
                      <a16:creationId xmlns:a16="http://schemas.microsoft.com/office/drawing/2014/main" id="{F35C79A9-02DA-0090-7AC1-913C1B246F79}"/>
                    </a:ext>
                  </a:extLst>
                </p:cNvPr>
                <p:cNvSpPr/>
                <p:nvPr/>
              </p:nvSpPr>
              <p:spPr>
                <a:xfrm rot="19843835">
                  <a:off x="8786963" y="4569555"/>
                  <a:ext cx="409714" cy="190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3" h="2820" extrusionOk="0">
                      <a:moveTo>
                        <a:pt x="5719" y="1"/>
                      </a:moveTo>
                      <a:cubicBezTo>
                        <a:pt x="4686" y="1"/>
                        <a:pt x="1403" y="1281"/>
                        <a:pt x="13" y="2799"/>
                      </a:cubicBezTo>
                      <a:cubicBezTo>
                        <a:pt x="0" y="2813"/>
                        <a:pt x="6" y="2819"/>
                        <a:pt x="29" y="2819"/>
                      </a:cubicBezTo>
                      <a:cubicBezTo>
                        <a:pt x="431" y="2819"/>
                        <a:pt x="6053" y="749"/>
                        <a:pt x="6036" y="150"/>
                      </a:cubicBezTo>
                      <a:cubicBezTo>
                        <a:pt x="6033" y="48"/>
                        <a:pt x="5917" y="1"/>
                        <a:pt x="571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" name="Google Shape;831;p42">
                  <a:extLst>
                    <a:ext uri="{FF2B5EF4-FFF2-40B4-BE49-F238E27FC236}">
                      <a16:creationId xmlns:a16="http://schemas.microsoft.com/office/drawing/2014/main" id="{7CD999A3-A730-37E6-5CEB-2BB167DE8E72}"/>
                    </a:ext>
                  </a:extLst>
                </p:cNvPr>
                <p:cNvGrpSpPr/>
                <p:nvPr/>
              </p:nvGrpSpPr>
              <p:grpSpPr>
                <a:xfrm>
                  <a:off x="5418257" y="3587727"/>
                  <a:ext cx="1039940" cy="1052080"/>
                  <a:chOff x="5268697" y="1572369"/>
                  <a:chExt cx="384082" cy="388566"/>
                </a:xfrm>
              </p:grpSpPr>
              <p:grpSp>
                <p:nvGrpSpPr>
                  <p:cNvPr id="13" name="Google Shape;832;p42">
                    <a:extLst>
                      <a:ext uri="{FF2B5EF4-FFF2-40B4-BE49-F238E27FC236}">
                        <a16:creationId xmlns:a16="http://schemas.microsoft.com/office/drawing/2014/main" id="{D77C8DB0-5CA8-4F4C-721E-6C90A4BA3F44}"/>
                      </a:ext>
                    </a:extLst>
                  </p:cNvPr>
                  <p:cNvGrpSpPr/>
                  <p:nvPr/>
                </p:nvGrpSpPr>
                <p:grpSpPr>
                  <a:xfrm>
                    <a:off x="5363772" y="1572369"/>
                    <a:ext cx="289007" cy="341249"/>
                    <a:chOff x="5363772" y="1572369"/>
                    <a:chExt cx="289007" cy="341249"/>
                  </a:xfrm>
                </p:grpSpPr>
                <p:sp>
                  <p:nvSpPr>
                    <p:cNvPr id="15" name="Google Shape;833;p42">
                      <a:extLst>
                        <a:ext uri="{FF2B5EF4-FFF2-40B4-BE49-F238E27FC236}">
                          <a16:creationId xmlns:a16="http://schemas.microsoft.com/office/drawing/2014/main" id="{70B9EBED-BD8D-4C05-67A6-4A1DED303D72}"/>
                        </a:ext>
                      </a:extLst>
                    </p:cNvPr>
                    <p:cNvSpPr/>
                    <p:nvPr/>
                  </p:nvSpPr>
                  <p:spPr>
                    <a:xfrm rot="451976">
                      <a:off x="5383084" y="1587439"/>
                      <a:ext cx="250383" cy="3111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15" h="12444" extrusionOk="0">
                          <a:moveTo>
                            <a:pt x="2944" y="2227"/>
                          </a:moveTo>
                          <a:cubicBezTo>
                            <a:pt x="3578" y="2227"/>
                            <a:pt x="6129" y="8081"/>
                            <a:pt x="5961" y="8081"/>
                          </a:cubicBezTo>
                          <a:cubicBezTo>
                            <a:pt x="5958" y="8081"/>
                            <a:pt x="5954" y="8079"/>
                            <a:pt x="5949" y="8075"/>
                          </a:cubicBezTo>
                          <a:cubicBezTo>
                            <a:pt x="4041" y="6533"/>
                            <a:pt x="2306" y="2284"/>
                            <a:pt x="2935" y="2227"/>
                          </a:cubicBezTo>
                          <a:cubicBezTo>
                            <a:pt x="2938" y="2227"/>
                            <a:pt x="2941" y="2227"/>
                            <a:pt x="2944" y="2227"/>
                          </a:cubicBezTo>
                          <a:close/>
                          <a:moveTo>
                            <a:pt x="3433" y="1"/>
                          </a:moveTo>
                          <a:cubicBezTo>
                            <a:pt x="3298" y="1"/>
                            <a:pt x="3164" y="10"/>
                            <a:pt x="3034" y="29"/>
                          </a:cubicBezTo>
                          <a:cubicBezTo>
                            <a:pt x="643" y="374"/>
                            <a:pt x="0" y="1839"/>
                            <a:pt x="1115" y="5876"/>
                          </a:cubicBezTo>
                          <a:cubicBezTo>
                            <a:pt x="2230" y="9914"/>
                            <a:pt x="7278" y="12444"/>
                            <a:pt x="7278" y="12444"/>
                          </a:cubicBezTo>
                          <a:lnTo>
                            <a:pt x="10015" y="11396"/>
                          </a:lnTo>
                          <a:lnTo>
                            <a:pt x="9851" y="8739"/>
                          </a:lnTo>
                          <a:cubicBezTo>
                            <a:pt x="8693" y="2829"/>
                            <a:pt x="5768" y="1"/>
                            <a:pt x="3433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" name="Google Shape;834;p42">
                      <a:extLst>
                        <a:ext uri="{FF2B5EF4-FFF2-40B4-BE49-F238E27FC236}">
                          <a16:creationId xmlns:a16="http://schemas.microsoft.com/office/drawing/2014/main" id="{B194F20F-CECB-A2FA-CB2C-36369196CDB8}"/>
                        </a:ext>
                      </a:extLst>
                    </p:cNvPr>
                    <p:cNvSpPr/>
                    <p:nvPr/>
                  </p:nvSpPr>
                  <p:spPr>
                    <a:xfrm rot="451976">
                      <a:off x="5444359" y="1640725"/>
                      <a:ext cx="95628" cy="1463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5" h="5855" extrusionOk="0">
                          <a:moveTo>
                            <a:pt x="640" y="1"/>
                          </a:moveTo>
                          <a:cubicBezTo>
                            <a:pt x="637" y="1"/>
                            <a:pt x="634" y="1"/>
                            <a:pt x="631" y="1"/>
                          </a:cubicBezTo>
                          <a:cubicBezTo>
                            <a:pt x="1" y="58"/>
                            <a:pt x="1737" y="4307"/>
                            <a:pt x="3645" y="5849"/>
                          </a:cubicBezTo>
                          <a:cubicBezTo>
                            <a:pt x="3650" y="5853"/>
                            <a:pt x="3654" y="5855"/>
                            <a:pt x="3657" y="5855"/>
                          </a:cubicBezTo>
                          <a:cubicBezTo>
                            <a:pt x="3825" y="5855"/>
                            <a:pt x="1274" y="1"/>
                            <a:pt x="640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4" name="Google Shape;835;p42">
                    <a:extLst>
                      <a:ext uri="{FF2B5EF4-FFF2-40B4-BE49-F238E27FC236}">
                        <a16:creationId xmlns:a16="http://schemas.microsoft.com/office/drawing/2014/main" id="{BC66860F-E22B-00D4-4C36-3AD42A5FF1AF}"/>
                      </a:ext>
                    </a:extLst>
                  </p:cNvPr>
                  <p:cNvSpPr/>
                  <p:nvPr/>
                </p:nvSpPr>
                <p:spPr>
                  <a:xfrm>
                    <a:off x="5268697" y="1758760"/>
                    <a:ext cx="318700" cy="202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8" h="8087" extrusionOk="0">
                        <a:moveTo>
                          <a:pt x="5830" y="0"/>
                        </a:moveTo>
                        <a:cubicBezTo>
                          <a:pt x="4877" y="0"/>
                          <a:pt x="5069" y="1572"/>
                          <a:pt x="6176" y="2903"/>
                        </a:cubicBezTo>
                        <a:cubicBezTo>
                          <a:pt x="6176" y="2903"/>
                          <a:pt x="3949" y="1404"/>
                          <a:pt x="2367" y="1404"/>
                        </a:cubicBezTo>
                        <a:cubicBezTo>
                          <a:pt x="1833" y="1404"/>
                          <a:pt x="1373" y="1575"/>
                          <a:pt x="1097" y="2032"/>
                        </a:cubicBezTo>
                        <a:cubicBezTo>
                          <a:pt x="1" y="3842"/>
                          <a:pt x="6176" y="6561"/>
                          <a:pt x="6176" y="6561"/>
                        </a:cubicBezTo>
                        <a:cubicBezTo>
                          <a:pt x="6176" y="6561"/>
                          <a:pt x="5342" y="6322"/>
                          <a:pt x="4595" y="6322"/>
                        </a:cubicBezTo>
                        <a:cubicBezTo>
                          <a:pt x="3966" y="6322"/>
                          <a:pt x="3399" y="6491"/>
                          <a:pt x="3440" y="7111"/>
                        </a:cubicBezTo>
                        <a:cubicBezTo>
                          <a:pt x="3494" y="7923"/>
                          <a:pt x="6813" y="8086"/>
                          <a:pt x="9472" y="8086"/>
                        </a:cubicBezTo>
                        <a:cubicBezTo>
                          <a:pt x="11259" y="8086"/>
                          <a:pt x="12747" y="8013"/>
                          <a:pt x="12747" y="8013"/>
                        </a:cubicBezTo>
                        <a:lnTo>
                          <a:pt x="12324" y="6776"/>
                        </a:lnTo>
                        <a:cubicBezTo>
                          <a:pt x="12324" y="6776"/>
                          <a:pt x="9165" y="1916"/>
                          <a:pt x="7005" y="475"/>
                        </a:cubicBezTo>
                        <a:cubicBezTo>
                          <a:pt x="6506" y="142"/>
                          <a:pt x="6116" y="0"/>
                          <a:pt x="583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" name="Google Shape;836;p42">
                  <a:extLst>
                    <a:ext uri="{FF2B5EF4-FFF2-40B4-BE49-F238E27FC236}">
                      <a16:creationId xmlns:a16="http://schemas.microsoft.com/office/drawing/2014/main" id="{7A9E0214-957C-11AD-265B-5CC6AEF8A029}"/>
                    </a:ext>
                  </a:extLst>
                </p:cNvPr>
                <p:cNvSpPr/>
                <p:nvPr/>
              </p:nvSpPr>
              <p:spPr>
                <a:xfrm>
                  <a:off x="6109475" y="4347075"/>
                  <a:ext cx="585309" cy="325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7" h="7246" extrusionOk="0">
                      <a:moveTo>
                        <a:pt x="3939" y="0"/>
                      </a:moveTo>
                      <a:lnTo>
                        <a:pt x="3768" y="4485"/>
                      </a:lnTo>
                      <a:lnTo>
                        <a:pt x="0" y="1898"/>
                      </a:lnTo>
                      <a:lnTo>
                        <a:pt x="3597" y="6900"/>
                      </a:lnTo>
                      <a:lnTo>
                        <a:pt x="7193" y="7245"/>
                      </a:lnTo>
                      <a:lnTo>
                        <a:pt x="13017" y="2415"/>
                      </a:lnTo>
                      <a:lnTo>
                        <a:pt x="13017" y="2415"/>
                      </a:lnTo>
                      <a:lnTo>
                        <a:pt x="7879" y="4312"/>
                      </a:lnTo>
                      <a:lnTo>
                        <a:pt x="9078" y="172"/>
                      </a:lnTo>
                      <a:lnTo>
                        <a:pt x="5652" y="4140"/>
                      </a:lnTo>
                      <a:lnTo>
                        <a:pt x="393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674CFB67-DE45-8F14-89A4-5DA9904F6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6462" y="1129213"/>
              <a:ext cx="3991965" cy="3991965"/>
            </a:xfrm>
            <a:prstGeom prst="rect">
              <a:avLst/>
            </a:prstGeom>
          </p:spPr>
        </p:pic>
        <p:sp>
          <p:nvSpPr>
            <p:cNvPr id="135" name="Google Shape;830;p42">
              <a:extLst>
                <a:ext uri="{FF2B5EF4-FFF2-40B4-BE49-F238E27FC236}">
                  <a16:creationId xmlns:a16="http://schemas.microsoft.com/office/drawing/2014/main" id="{3E6C3B11-2EB6-38E5-2D76-31EDE76F2C1E}"/>
                </a:ext>
              </a:extLst>
            </p:cNvPr>
            <p:cNvSpPr/>
            <p:nvPr/>
          </p:nvSpPr>
          <p:spPr>
            <a:xfrm>
              <a:off x="5394547" y="4497281"/>
              <a:ext cx="500186" cy="475796"/>
            </a:xfrm>
            <a:custGeom>
              <a:avLst/>
              <a:gdLst/>
              <a:ahLst/>
              <a:cxnLst/>
              <a:rect l="l" t="t" r="r" b="b"/>
              <a:pathLst>
                <a:path w="9249" h="8798" extrusionOk="0">
                  <a:moveTo>
                    <a:pt x="3939" y="1"/>
                  </a:moveTo>
                  <a:lnTo>
                    <a:pt x="2911" y="6556"/>
                  </a:lnTo>
                  <a:lnTo>
                    <a:pt x="0" y="3795"/>
                  </a:lnTo>
                  <a:lnTo>
                    <a:pt x="2227" y="8797"/>
                  </a:lnTo>
                  <a:lnTo>
                    <a:pt x="6337" y="8797"/>
                  </a:lnTo>
                  <a:lnTo>
                    <a:pt x="9248" y="4831"/>
                  </a:lnTo>
                  <a:lnTo>
                    <a:pt x="9248" y="4831"/>
                  </a:lnTo>
                  <a:lnTo>
                    <a:pt x="5824" y="6728"/>
                  </a:lnTo>
                  <a:lnTo>
                    <a:pt x="5824" y="6728"/>
                  </a:lnTo>
                  <a:lnTo>
                    <a:pt x="7022" y="1036"/>
                  </a:lnTo>
                  <a:lnTo>
                    <a:pt x="4281" y="5866"/>
                  </a:lnTo>
                  <a:lnTo>
                    <a:pt x="39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27;p42">
              <a:extLst>
                <a:ext uri="{FF2B5EF4-FFF2-40B4-BE49-F238E27FC236}">
                  <a16:creationId xmlns:a16="http://schemas.microsoft.com/office/drawing/2014/main" id="{3F90FF54-8C6E-3CF6-0ADD-BF996EC8B002}"/>
                </a:ext>
              </a:extLst>
            </p:cNvPr>
            <p:cNvSpPr/>
            <p:nvPr/>
          </p:nvSpPr>
          <p:spPr>
            <a:xfrm rot="19843835">
              <a:off x="8409101" y="4210420"/>
              <a:ext cx="869854" cy="601945"/>
            </a:xfrm>
            <a:custGeom>
              <a:avLst/>
              <a:gdLst/>
              <a:ahLst/>
              <a:cxnLst/>
              <a:rect l="l" t="t" r="r" b="b"/>
              <a:pathLst>
                <a:path w="12851" h="8893" extrusionOk="0">
                  <a:moveTo>
                    <a:pt x="10148" y="2242"/>
                  </a:moveTo>
                  <a:cubicBezTo>
                    <a:pt x="10346" y="2242"/>
                    <a:pt x="10462" y="2289"/>
                    <a:pt x="10465" y="2391"/>
                  </a:cubicBezTo>
                  <a:cubicBezTo>
                    <a:pt x="10482" y="2990"/>
                    <a:pt x="4860" y="5060"/>
                    <a:pt x="4458" y="5060"/>
                  </a:cubicBezTo>
                  <a:cubicBezTo>
                    <a:pt x="4435" y="5060"/>
                    <a:pt x="4429" y="5054"/>
                    <a:pt x="4442" y="5040"/>
                  </a:cubicBezTo>
                  <a:cubicBezTo>
                    <a:pt x="5832" y="3522"/>
                    <a:pt x="9115" y="2242"/>
                    <a:pt x="10148" y="2242"/>
                  </a:cubicBezTo>
                  <a:close/>
                  <a:moveTo>
                    <a:pt x="9688" y="1"/>
                  </a:moveTo>
                  <a:cubicBezTo>
                    <a:pt x="8945" y="1"/>
                    <a:pt x="8036" y="118"/>
                    <a:pt x="6934" y="350"/>
                  </a:cubicBezTo>
                  <a:cubicBezTo>
                    <a:pt x="2836" y="1214"/>
                    <a:pt x="0" y="6097"/>
                    <a:pt x="0" y="6097"/>
                  </a:cubicBezTo>
                  <a:lnTo>
                    <a:pt x="877" y="8893"/>
                  </a:lnTo>
                  <a:lnTo>
                    <a:pt x="3539" y="8893"/>
                  </a:lnTo>
                  <a:cubicBezTo>
                    <a:pt x="9854" y="8055"/>
                    <a:pt x="12851" y="5032"/>
                    <a:pt x="12653" y="2625"/>
                  </a:cubicBezTo>
                  <a:lnTo>
                    <a:pt x="12652" y="2625"/>
                  </a:lnTo>
                  <a:cubicBezTo>
                    <a:pt x="12508" y="865"/>
                    <a:pt x="11709" y="1"/>
                    <a:pt x="9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22;p42">
              <a:extLst>
                <a:ext uri="{FF2B5EF4-FFF2-40B4-BE49-F238E27FC236}">
                  <a16:creationId xmlns:a16="http://schemas.microsoft.com/office/drawing/2014/main" id="{0685947F-1B68-2C01-437C-0226A97CB8D8}"/>
                </a:ext>
              </a:extLst>
            </p:cNvPr>
            <p:cNvSpPr/>
            <p:nvPr/>
          </p:nvSpPr>
          <p:spPr>
            <a:xfrm>
              <a:off x="8950748" y="4635144"/>
              <a:ext cx="441115" cy="141293"/>
            </a:xfrm>
            <a:custGeom>
              <a:avLst/>
              <a:gdLst/>
              <a:ahLst/>
              <a:cxnLst/>
              <a:rect l="l" t="t" r="r" b="b"/>
              <a:pathLst>
                <a:path w="4683" h="1500" extrusionOk="0">
                  <a:moveTo>
                    <a:pt x="2342" y="1"/>
                  </a:moveTo>
                  <a:cubicBezTo>
                    <a:pt x="1049" y="1"/>
                    <a:pt x="1" y="337"/>
                    <a:pt x="1" y="750"/>
                  </a:cubicBezTo>
                  <a:cubicBezTo>
                    <a:pt x="1" y="1164"/>
                    <a:pt x="1049" y="1500"/>
                    <a:pt x="2342" y="1500"/>
                  </a:cubicBezTo>
                  <a:cubicBezTo>
                    <a:pt x="3635" y="1500"/>
                    <a:pt x="4683" y="1164"/>
                    <a:pt x="4683" y="750"/>
                  </a:cubicBezTo>
                  <a:cubicBezTo>
                    <a:pt x="4683" y="337"/>
                    <a:pt x="3635" y="1"/>
                    <a:pt x="2342" y="1"/>
                  </a:cubicBezTo>
                  <a:close/>
                </a:path>
              </a:pathLst>
            </a:custGeom>
            <a:solidFill>
              <a:srgbClr val="000000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29;p42">
              <a:extLst>
                <a:ext uri="{FF2B5EF4-FFF2-40B4-BE49-F238E27FC236}">
                  <a16:creationId xmlns:a16="http://schemas.microsoft.com/office/drawing/2014/main" id="{5E5F6C85-CC51-CFF3-8EC6-CE6675332B5E}"/>
                </a:ext>
              </a:extLst>
            </p:cNvPr>
            <p:cNvSpPr/>
            <p:nvPr/>
          </p:nvSpPr>
          <p:spPr>
            <a:xfrm>
              <a:off x="8411891" y="4613755"/>
              <a:ext cx="856820" cy="379740"/>
            </a:xfrm>
            <a:custGeom>
              <a:avLst/>
              <a:gdLst/>
              <a:ahLst/>
              <a:cxnLst/>
              <a:rect l="l" t="t" r="r" b="b"/>
              <a:pathLst>
                <a:path w="12658" h="5610" extrusionOk="0">
                  <a:moveTo>
                    <a:pt x="8464" y="1"/>
                  </a:moveTo>
                  <a:cubicBezTo>
                    <a:pt x="6170" y="1"/>
                    <a:pt x="1421" y="3177"/>
                    <a:pt x="1421" y="3177"/>
                  </a:cubicBezTo>
                  <a:lnTo>
                    <a:pt x="1421" y="3176"/>
                  </a:lnTo>
                  <a:lnTo>
                    <a:pt x="1" y="4941"/>
                  </a:lnTo>
                  <a:cubicBezTo>
                    <a:pt x="1" y="4941"/>
                    <a:pt x="2304" y="5609"/>
                    <a:pt x="4499" y="5609"/>
                  </a:cubicBezTo>
                  <a:cubicBezTo>
                    <a:pt x="5000" y="5609"/>
                    <a:pt x="5495" y="5574"/>
                    <a:pt x="5956" y="5489"/>
                  </a:cubicBezTo>
                  <a:cubicBezTo>
                    <a:pt x="8436" y="5028"/>
                    <a:pt x="12658" y="3824"/>
                    <a:pt x="11127" y="2996"/>
                  </a:cubicBezTo>
                  <a:cubicBezTo>
                    <a:pt x="10773" y="2805"/>
                    <a:pt x="10283" y="2731"/>
                    <a:pt x="9737" y="2731"/>
                  </a:cubicBezTo>
                  <a:cubicBezTo>
                    <a:pt x="7924" y="2731"/>
                    <a:pt x="5507" y="3545"/>
                    <a:pt x="5507" y="3545"/>
                  </a:cubicBezTo>
                  <a:cubicBezTo>
                    <a:pt x="5507" y="3545"/>
                    <a:pt x="6194" y="3303"/>
                    <a:pt x="7429" y="2703"/>
                  </a:cubicBezTo>
                  <a:cubicBezTo>
                    <a:pt x="8663" y="2103"/>
                    <a:pt x="10857" y="188"/>
                    <a:pt x="8643" y="8"/>
                  </a:cubicBezTo>
                  <a:cubicBezTo>
                    <a:pt x="8585" y="3"/>
                    <a:pt x="8526" y="1"/>
                    <a:pt x="8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6940382-FA46-4E53-267F-D79952275AC4}"/>
              </a:ext>
            </a:extLst>
          </p:cNvPr>
          <p:cNvSpPr txBox="1"/>
          <p:nvPr/>
        </p:nvSpPr>
        <p:spPr>
          <a:xfrm>
            <a:off x="713551" y="1438579"/>
            <a:ext cx="4637388" cy="227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09096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jemplo lindo del clipart del icono de la historieta del día de los animales del mundo de la celebración de los animales. diseño de estilo de dibujos animados plano aislado">
            <a:extLst>
              <a:ext uri="{FF2B5EF4-FFF2-40B4-BE49-F238E27FC236}">
                <a16:creationId xmlns:a16="http://schemas.microsoft.com/office/drawing/2014/main" id="{72CE40D4-76CB-16CF-7F5F-7D04E332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6D3B85-F0D6-7192-2E73-B5FBC2DB2F9A}"/>
              </a:ext>
            </a:extLst>
          </p:cNvPr>
          <p:cNvSpPr/>
          <p:nvPr/>
        </p:nvSpPr>
        <p:spPr>
          <a:xfrm>
            <a:off x="1689100" y="3517900"/>
            <a:ext cx="5829300" cy="990600"/>
          </a:xfrm>
          <a:prstGeom prst="rect">
            <a:avLst/>
          </a:prstGeom>
          <a:solidFill>
            <a:srgbClr val="FFBC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latin typeface="#9Slide03 AllRoundGothic" panose="020B0703020202020104" pitchFamily="34" charset="0"/>
              </a:rPr>
              <a:t>I. </a:t>
            </a:r>
            <a:r>
              <a:rPr lang="en-US" sz="4300" dirty="0" err="1">
                <a:latin typeface="#9Slide03 AllRoundGothic" panose="020B0703020202020104" pitchFamily="34" charset="0"/>
              </a:rPr>
              <a:t>Đọc</a:t>
            </a:r>
            <a:r>
              <a:rPr lang="en-US" sz="4300" dirty="0">
                <a:latin typeface="#9Slide03 AllRoundGothic" panose="020B0703020202020104" pitchFamily="34" charset="0"/>
              </a:rPr>
              <a:t>, </a:t>
            </a:r>
            <a:r>
              <a:rPr lang="en-US" sz="4300" dirty="0" err="1">
                <a:latin typeface="#9Slide03 AllRoundGothic" panose="020B0703020202020104" pitchFamily="34" charset="0"/>
              </a:rPr>
              <a:t>tìm</a:t>
            </a:r>
            <a:r>
              <a:rPr lang="en-US" sz="4300" dirty="0">
                <a:latin typeface="#9Slide03 AllRoundGothic" panose="020B0703020202020104" pitchFamily="34" charset="0"/>
              </a:rPr>
              <a:t> </a:t>
            </a:r>
            <a:r>
              <a:rPr lang="en-US" sz="4300" dirty="0" err="1">
                <a:latin typeface="#9Slide03 AllRoundGothic" panose="020B0703020202020104" pitchFamily="34" charset="0"/>
              </a:rPr>
              <a:t>hiểu</a:t>
            </a:r>
            <a:r>
              <a:rPr lang="en-US" sz="4300" dirty="0">
                <a:latin typeface="#9Slide03 AllRoundGothic" panose="020B0703020202020104" pitchFamily="34" charset="0"/>
              </a:rPr>
              <a:t> </a:t>
            </a:r>
            <a:r>
              <a:rPr lang="en-US" sz="4300" dirty="0" err="1">
                <a:latin typeface="#9Slide03 AllRoundGothic" panose="020B0703020202020104" pitchFamily="34" charset="0"/>
              </a:rPr>
              <a:t>chung</a:t>
            </a:r>
            <a:endParaRPr lang="en-US" sz="43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1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3;p44">
            <a:extLst>
              <a:ext uri="{FF2B5EF4-FFF2-40B4-BE49-F238E27FC236}">
                <a16:creationId xmlns:a16="http://schemas.microsoft.com/office/drawing/2014/main" id="{49F02583-71CD-4514-4AD6-9C42FBC12624}"/>
              </a:ext>
            </a:extLst>
          </p:cNvPr>
          <p:cNvSpPr/>
          <p:nvPr/>
        </p:nvSpPr>
        <p:spPr>
          <a:xfrm>
            <a:off x="3041936" y="315734"/>
            <a:ext cx="3060129" cy="52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4" name="Google Shape;971;p44">
            <a:extLst>
              <a:ext uri="{FF2B5EF4-FFF2-40B4-BE49-F238E27FC236}">
                <a16:creationId xmlns:a16="http://schemas.microsoft.com/office/drawing/2014/main" id="{79F11F7F-4EA5-C28D-63AA-CFA90FA10FDB}"/>
              </a:ext>
            </a:extLst>
          </p:cNvPr>
          <p:cNvSpPr txBox="1">
            <a:spLocks/>
          </p:cNvSpPr>
          <p:nvPr/>
        </p:nvSpPr>
        <p:spPr>
          <a:xfrm>
            <a:off x="3209030" y="363032"/>
            <a:ext cx="2737762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lt1"/>
                </a:solidFill>
                <a:latin typeface="#9Slide03 AllRoundGothic" panose="020B0703020202020104" pitchFamily="34" charset="0"/>
              </a:rPr>
              <a:t>1. </a:t>
            </a:r>
            <a:r>
              <a:rPr lang="en-US" sz="2800" dirty="0" err="1">
                <a:solidFill>
                  <a:schemeClr val="lt1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2800" dirty="0">
                <a:solidFill>
                  <a:schemeClr val="lt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#9Slide03 AllRoundGothic" panose="020B0703020202020104" pitchFamily="34" charset="0"/>
              </a:rPr>
              <a:t>văn</a:t>
            </a:r>
            <a:r>
              <a:rPr lang="en-US" sz="2800" dirty="0">
                <a:solidFill>
                  <a:schemeClr val="lt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#9Slide03 AllRoundGothic" panose="020B0703020202020104" pitchFamily="34" charset="0"/>
              </a:rPr>
              <a:t>bản</a:t>
            </a:r>
            <a:endParaRPr lang="en-US" sz="2800" dirty="0">
              <a:solidFill>
                <a:schemeClr val="lt1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B4283-ED54-3319-C041-5CA41D9F3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7" y="974784"/>
            <a:ext cx="2601781" cy="3692106"/>
          </a:xfrm>
          <a:prstGeom prst="rect">
            <a:avLst/>
          </a:prstGeom>
        </p:spPr>
      </p:pic>
      <p:grpSp>
        <p:nvGrpSpPr>
          <p:cNvPr id="5" name="Google Shape;221;p19">
            <a:extLst>
              <a:ext uri="{FF2B5EF4-FFF2-40B4-BE49-F238E27FC236}">
                <a16:creationId xmlns:a16="http://schemas.microsoft.com/office/drawing/2014/main" id="{61BF2596-4AC2-E111-2D1C-379A77EEB656}"/>
              </a:ext>
            </a:extLst>
          </p:cNvPr>
          <p:cNvGrpSpPr/>
          <p:nvPr/>
        </p:nvGrpSpPr>
        <p:grpSpPr>
          <a:xfrm>
            <a:off x="3289178" y="3576487"/>
            <a:ext cx="3511079" cy="909950"/>
            <a:chOff x="2379750" y="3387413"/>
            <a:chExt cx="3005775" cy="909950"/>
          </a:xfrm>
        </p:grpSpPr>
        <p:sp>
          <p:nvSpPr>
            <p:cNvPr id="7" name="Google Shape;222;p19">
              <a:extLst>
                <a:ext uri="{FF2B5EF4-FFF2-40B4-BE49-F238E27FC236}">
                  <a16:creationId xmlns:a16="http://schemas.microsoft.com/office/drawing/2014/main" id="{1F94657F-D576-972F-1EC0-4BADB485AA3C}"/>
                </a:ext>
              </a:extLst>
            </p:cNvPr>
            <p:cNvSpPr/>
            <p:nvPr/>
          </p:nvSpPr>
          <p:spPr>
            <a:xfrm>
              <a:off x="2379750" y="3387413"/>
              <a:ext cx="2554825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dirty="0">
                  <a:solidFill>
                    <a:schemeClr val="tx1"/>
                  </a:solidFill>
                  <a:latin typeface="#9Slide03 AmpleSoft" panose="02000000000000000000" pitchFamily="2" charset="0"/>
                  <a:ea typeface="Roboto"/>
                  <a:cs typeface="Roboto"/>
                  <a:sym typeface="Roboto"/>
                </a:rPr>
                <a:t>G</a:t>
              </a:r>
              <a:r>
                <a:rPr lang="en" sz="2400" dirty="0">
                  <a:solidFill>
                    <a:schemeClr val="tx1"/>
                  </a:solidFill>
                  <a:latin typeface="#9Slide03 AmpleSoft" panose="02000000000000000000" pitchFamily="2" charset="0"/>
                  <a:ea typeface="Roboto"/>
                  <a:cs typeface="Roboto"/>
                  <a:sym typeface="Roboto"/>
                </a:rPr>
                <a:t>iải thích từ khó </a:t>
              </a:r>
              <a:endParaRPr sz="2400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" name="Google Shape;223;p19">
              <a:extLst>
                <a:ext uri="{FF2B5EF4-FFF2-40B4-BE49-F238E27FC236}">
                  <a16:creationId xmlns:a16="http://schemas.microsoft.com/office/drawing/2014/main" id="{49B95C5F-55AB-FEB9-339C-EC1202A2D60B}"/>
                </a:ext>
              </a:extLst>
            </p:cNvPr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9" name="Google Shape;225;p19">
            <a:extLst>
              <a:ext uri="{FF2B5EF4-FFF2-40B4-BE49-F238E27FC236}">
                <a16:creationId xmlns:a16="http://schemas.microsoft.com/office/drawing/2014/main" id="{302C8743-D361-7491-A214-E2B2E21999C4}"/>
              </a:ext>
            </a:extLst>
          </p:cNvPr>
          <p:cNvGrpSpPr/>
          <p:nvPr/>
        </p:nvGrpSpPr>
        <p:grpSpPr>
          <a:xfrm>
            <a:off x="5172932" y="2837687"/>
            <a:ext cx="3384472" cy="909975"/>
            <a:chOff x="3758200" y="2648613"/>
            <a:chExt cx="3006050" cy="909975"/>
          </a:xfrm>
        </p:grpSpPr>
        <p:sp>
          <p:nvSpPr>
            <p:cNvPr id="10" name="Google Shape;226;p19">
              <a:extLst>
                <a:ext uri="{FF2B5EF4-FFF2-40B4-BE49-F238E27FC236}">
                  <a16:creationId xmlns:a16="http://schemas.microsoft.com/office/drawing/2014/main" id="{8B3E0125-5F2C-13AF-3A7D-8851241CB70E}"/>
                </a:ext>
              </a:extLst>
            </p:cNvPr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dirty="0">
                  <a:solidFill>
                    <a:schemeClr val="tx1"/>
                  </a:solidFill>
                  <a:latin typeface="#9Slide03 AmpleSoft" panose="02000000000000000000" pitchFamily="2" charset="0"/>
                  <a:ea typeface="Roboto"/>
                  <a:cs typeface="Roboto"/>
                  <a:sym typeface="Roboto"/>
                </a:rPr>
                <a:t>C</a:t>
              </a:r>
              <a:r>
                <a:rPr lang="en" sz="2400" dirty="0">
                  <a:solidFill>
                    <a:schemeClr val="tx1"/>
                  </a:solidFill>
                  <a:latin typeface="#9Slide03 AmpleSoft" panose="02000000000000000000" pitchFamily="2" charset="0"/>
                  <a:ea typeface="Roboto"/>
                  <a:cs typeface="Roboto"/>
                  <a:sym typeface="Roboto"/>
                </a:rPr>
                <a:t>hú ý hộp chỉ dẫn</a:t>
              </a:r>
              <a:endParaRPr sz="2400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227;p19">
              <a:extLst>
                <a:ext uri="{FF2B5EF4-FFF2-40B4-BE49-F238E27FC236}">
                  <a16:creationId xmlns:a16="http://schemas.microsoft.com/office/drawing/2014/main" id="{A8C4C6DB-A92A-72FE-699B-60838C6B218A}"/>
                </a:ext>
              </a:extLst>
            </p:cNvPr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2" name="Google Shape;228;p19">
            <a:extLst>
              <a:ext uri="{FF2B5EF4-FFF2-40B4-BE49-F238E27FC236}">
                <a16:creationId xmlns:a16="http://schemas.microsoft.com/office/drawing/2014/main" id="{D5B1F9DA-A0A9-D6D8-20C5-EC032934D280}"/>
              </a:ext>
            </a:extLst>
          </p:cNvPr>
          <p:cNvGrpSpPr/>
          <p:nvPr/>
        </p:nvGrpSpPr>
        <p:grpSpPr>
          <a:xfrm>
            <a:off x="5172932" y="1395863"/>
            <a:ext cx="3384472" cy="909950"/>
            <a:chOff x="3758200" y="1211238"/>
            <a:chExt cx="3006050" cy="909950"/>
          </a:xfrm>
        </p:grpSpPr>
        <p:sp>
          <p:nvSpPr>
            <p:cNvPr id="13" name="Google Shape;229;p19">
              <a:extLst>
                <a:ext uri="{FF2B5EF4-FFF2-40B4-BE49-F238E27FC236}">
                  <a16:creationId xmlns:a16="http://schemas.microsoft.com/office/drawing/2014/main" id="{301CAD36-2AF3-D1F9-B9C0-8A2437A12430}"/>
                </a:ext>
              </a:extLst>
            </p:cNvPr>
            <p:cNvSpPr/>
            <p:nvPr/>
          </p:nvSpPr>
          <p:spPr>
            <a:xfrm>
              <a:off x="4209450" y="1211238"/>
              <a:ext cx="2554800" cy="909950"/>
            </a:xfrm>
            <a:custGeom>
              <a:avLst/>
              <a:gdLst/>
              <a:ahLst/>
              <a:cxnLst/>
              <a:rect l="l" t="t" r="r" b="b"/>
              <a:pathLst>
                <a:path w="102192" h="36398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3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3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Đọc</a:t>
              </a:r>
              <a:r>
                <a:rPr lang="en-US" sz="24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 to, </a:t>
              </a:r>
              <a:r>
                <a:rPr lang="en-US" sz="24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rõ</a:t>
              </a:r>
              <a:r>
                <a:rPr lang="en-US" sz="24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ràng</a:t>
              </a:r>
              <a:r>
                <a:rPr lang="en-US" sz="24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lưu</a:t>
              </a:r>
              <a:r>
                <a:rPr lang="en-US" sz="2400" dirty="0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#9Slide03 AmpleSoft" panose="02000000000000000000" pitchFamily="2" charset="0"/>
                  <a:cs typeface="#9Slide03 Arima Madurai" panose="00000500000000000000" pitchFamily="2" charset="0"/>
                </a:rPr>
                <a:t>loát</a:t>
              </a:r>
              <a:endParaRPr lang="en-US" sz="24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14" name="Google Shape;230;p19">
              <a:extLst>
                <a:ext uri="{FF2B5EF4-FFF2-40B4-BE49-F238E27FC236}">
                  <a16:creationId xmlns:a16="http://schemas.microsoft.com/office/drawing/2014/main" id="{14404420-8D9A-FC0E-D5D5-FD16DFF87C46}"/>
                </a:ext>
              </a:extLst>
            </p:cNvPr>
            <p:cNvSpPr/>
            <p:nvPr/>
          </p:nvSpPr>
          <p:spPr>
            <a:xfrm>
              <a:off x="3758200" y="1211238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3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3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5" name="Google Shape;231;p19">
            <a:extLst>
              <a:ext uri="{FF2B5EF4-FFF2-40B4-BE49-F238E27FC236}">
                <a16:creationId xmlns:a16="http://schemas.microsoft.com/office/drawing/2014/main" id="{31734FC4-4536-60E4-00F0-66291BA7D6F2}"/>
              </a:ext>
            </a:extLst>
          </p:cNvPr>
          <p:cNvGrpSpPr/>
          <p:nvPr/>
        </p:nvGrpSpPr>
        <p:grpSpPr>
          <a:xfrm>
            <a:off x="3289178" y="2116762"/>
            <a:ext cx="3411829" cy="909975"/>
            <a:chOff x="1874446" y="1927688"/>
            <a:chExt cx="3411829" cy="909975"/>
          </a:xfrm>
        </p:grpSpPr>
        <p:sp>
          <p:nvSpPr>
            <p:cNvPr id="16" name="Google Shape;232;p19">
              <a:extLst>
                <a:ext uri="{FF2B5EF4-FFF2-40B4-BE49-F238E27FC236}">
                  <a16:creationId xmlns:a16="http://schemas.microsoft.com/office/drawing/2014/main" id="{DF821AC6-9240-59CC-EDFE-6518E5F0125C}"/>
                </a:ext>
              </a:extLst>
            </p:cNvPr>
            <p:cNvSpPr/>
            <p:nvPr/>
          </p:nvSpPr>
          <p:spPr>
            <a:xfrm>
              <a:off x="1874446" y="1927688"/>
              <a:ext cx="3060129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algn="just"/>
              <a:r>
                <a:rPr lang="nl-NL" sz="2400" dirty="0">
                  <a:solidFill>
                    <a:schemeClr val="tx1"/>
                  </a:solidFill>
                  <a:effectLst/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Cao giọng hơn ở đoạn cuối</a:t>
              </a:r>
              <a:endParaRPr lang="en-US" sz="2400" dirty="0">
                <a:solidFill>
                  <a:schemeClr val="tx1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17" name="Google Shape;233;p19">
              <a:extLst>
                <a:ext uri="{FF2B5EF4-FFF2-40B4-BE49-F238E27FC236}">
                  <a16:creationId xmlns:a16="http://schemas.microsoft.com/office/drawing/2014/main" id="{92590BC0-9993-9249-0B9B-AD5DC81314EF}"/>
                </a:ext>
              </a:extLst>
            </p:cNvPr>
            <p:cNvSpPr/>
            <p:nvPr/>
          </p:nvSpPr>
          <p:spPr>
            <a:xfrm>
              <a:off x="4346644" y="1927688"/>
              <a:ext cx="939631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</p:grpSp>
      <p:sp>
        <p:nvSpPr>
          <p:cNvPr id="18" name="Google Shape;234;p19">
            <a:extLst>
              <a:ext uri="{FF2B5EF4-FFF2-40B4-BE49-F238E27FC236}">
                <a16:creationId xmlns:a16="http://schemas.microsoft.com/office/drawing/2014/main" id="{D3FA6DDC-E8CA-9EF8-4BF0-2BD1632636AA}"/>
              </a:ext>
            </a:extLst>
          </p:cNvPr>
          <p:cNvSpPr/>
          <p:nvPr/>
        </p:nvSpPr>
        <p:spPr>
          <a:xfrm>
            <a:off x="5322057" y="1556587"/>
            <a:ext cx="1342300" cy="2773300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35;p19">
            <a:extLst>
              <a:ext uri="{FF2B5EF4-FFF2-40B4-BE49-F238E27FC236}">
                <a16:creationId xmlns:a16="http://schemas.microsoft.com/office/drawing/2014/main" id="{FCC22399-06D3-37B3-E150-2509DACD2A64}"/>
              </a:ext>
            </a:extLst>
          </p:cNvPr>
          <p:cNvGrpSpPr/>
          <p:nvPr/>
        </p:nvGrpSpPr>
        <p:grpSpPr>
          <a:xfrm>
            <a:off x="6176508" y="3846007"/>
            <a:ext cx="337522" cy="370909"/>
            <a:chOff x="-39998250" y="3605325"/>
            <a:chExt cx="288875" cy="31745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Google Shape;236;p19">
              <a:extLst>
                <a:ext uri="{FF2B5EF4-FFF2-40B4-BE49-F238E27FC236}">
                  <a16:creationId xmlns:a16="http://schemas.microsoft.com/office/drawing/2014/main" id="{92212BCA-E573-7C35-2B0F-45EB84D6136B}"/>
                </a:ext>
              </a:extLst>
            </p:cNvPr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7;p19">
              <a:extLst>
                <a:ext uri="{FF2B5EF4-FFF2-40B4-BE49-F238E27FC236}">
                  <a16:creationId xmlns:a16="http://schemas.microsoft.com/office/drawing/2014/main" id="{106D1C03-1DE2-47E5-7312-C1C744A5638B}"/>
                </a:ext>
              </a:extLst>
            </p:cNvPr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38;p19">
            <a:extLst>
              <a:ext uri="{FF2B5EF4-FFF2-40B4-BE49-F238E27FC236}">
                <a16:creationId xmlns:a16="http://schemas.microsoft.com/office/drawing/2014/main" id="{FBDF057C-BD7D-BB04-3381-CEBACDB86E51}"/>
              </a:ext>
            </a:extLst>
          </p:cNvPr>
          <p:cNvGrpSpPr/>
          <p:nvPr/>
        </p:nvGrpSpPr>
        <p:grpSpPr>
          <a:xfrm>
            <a:off x="5494455" y="1670767"/>
            <a:ext cx="266921" cy="369039"/>
            <a:chOff x="-38129425" y="3222550"/>
            <a:chExt cx="228450" cy="315850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23" name="Google Shape;239;p19">
              <a:extLst>
                <a:ext uri="{FF2B5EF4-FFF2-40B4-BE49-F238E27FC236}">
                  <a16:creationId xmlns:a16="http://schemas.microsoft.com/office/drawing/2014/main" id="{40B84B7A-6223-E6B2-32AB-86045EC0D994}"/>
                </a:ext>
              </a:extLst>
            </p:cNvPr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0;p19">
              <a:extLst>
                <a:ext uri="{FF2B5EF4-FFF2-40B4-BE49-F238E27FC236}">
                  <a16:creationId xmlns:a16="http://schemas.microsoft.com/office/drawing/2014/main" id="{318B1696-C3A1-7114-D66C-5186A578000D}"/>
                </a:ext>
              </a:extLst>
            </p:cNvPr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41;p19">
            <a:extLst>
              <a:ext uri="{FF2B5EF4-FFF2-40B4-BE49-F238E27FC236}">
                <a16:creationId xmlns:a16="http://schemas.microsoft.com/office/drawing/2014/main" id="{2CA6AC54-C42C-6A1D-9CCC-EED97D910767}"/>
              </a:ext>
            </a:extLst>
          </p:cNvPr>
          <p:cNvSpPr/>
          <p:nvPr/>
        </p:nvSpPr>
        <p:spPr>
          <a:xfrm>
            <a:off x="6153374" y="2386616"/>
            <a:ext cx="383790" cy="370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42;p19">
            <a:extLst>
              <a:ext uri="{FF2B5EF4-FFF2-40B4-BE49-F238E27FC236}">
                <a16:creationId xmlns:a16="http://schemas.microsoft.com/office/drawing/2014/main" id="{FD3B482E-B7F2-270E-02C2-821D75B0082C}"/>
              </a:ext>
            </a:extLst>
          </p:cNvPr>
          <p:cNvGrpSpPr/>
          <p:nvPr/>
        </p:nvGrpSpPr>
        <p:grpSpPr>
          <a:xfrm>
            <a:off x="5444769" y="3107453"/>
            <a:ext cx="366293" cy="370441"/>
            <a:chOff x="-39647175" y="3972000"/>
            <a:chExt cx="313500" cy="317050"/>
          </a:xfrm>
          <a:solidFill>
            <a:schemeClr val="accent6"/>
          </a:solidFill>
        </p:grpSpPr>
        <p:sp>
          <p:nvSpPr>
            <p:cNvPr id="27" name="Google Shape;243;p19">
              <a:extLst>
                <a:ext uri="{FF2B5EF4-FFF2-40B4-BE49-F238E27FC236}">
                  <a16:creationId xmlns:a16="http://schemas.microsoft.com/office/drawing/2014/main" id="{E0A0AD5C-811D-708F-C113-087E8551EB4E}"/>
                </a:ext>
              </a:extLst>
            </p:cNvPr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4;p19">
              <a:extLst>
                <a:ext uri="{FF2B5EF4-FFF2-40B4-BE49-F238E27FC236}">
                  <a16:creationId xmlns:a16="http://schemas.microsoft.com/office/drawing/2014/main" id="{25875994-B43A-A6C8-244C-B2B1F9987FFE}"/>
                </a:ext>
              </a:extLst>
            </p:cNvPr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45;p19">
              <a:extLst>
                <a:ext uri="{FF2B5EF4-FFF2-40B4-BE49-F238E27FC236}">
                  <a16:creationId xmlns:a16="http://schemas.microsoft.com/office/drawing/2014/main" id="{64387C8C-4966-E6E7-4047-4342FF267F53}"/>
                </a:ext>
              </a:extLst>
            </p:cNvPr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17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5" grpId="0" animBg="1"/>
    </p:bldLst>
  </p:timing>
</p:sld>
</file>

<file path=ppt/theme/theme1.xml><?xml version="1.0" encoding="utf-8"?>
<a:theme xmlns:a="http://schemas.openxmlformats.org/drawingml/2006/main" name="Dinosaur Stories for Pre-K by Slidesgo">
  <a:themeElements>
    <a:clrScheme name="Simple Light">
      <a:dk1>
        <a:srgbClr val="000000"/>
      </a:dk1>
      <a:lt1>
        <a:srgbClr val="FFFFFF"/>
      </a:lt1>
      <a:dk2>
        <a:srgbClr val="FFAE00"/>
      </a:dk2>
      <a:lt2>
        <a:srgbClr val="D87242"/>
      </a:lt2>
      <a:accent1>
        <a:srgbClr val="ED3B3B"/>
      </a:accent1>
      <a:accent2>
        <a:srgbClr val="A174D2"/>
      </a:accent2>
      <a:accent3>
        <a:srgbClr val="1351D6"/>
      </a:accent3>
      <a:accent4>
        <a:srgbClr val="47ACFF"/>
      </a:accent4>
      <a:accent5>
        <a:srgbClr val="009945"/>
      </a:accent5>
      <a:accent6>
        <a:srgbClr val="98CC1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1506</Words>
  <Application>Microsoft Office PowerPoint</Application>
  <PresentationFormat>On-screen Show (16:9)</PresentationFormat>
  <Paragraphs>153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Quicksand SemiBold</vt:lpstr>
      <vt:lpstr>Times New Roman</vt:lpstr>
      <vt:lpstr>#9Slide03 Arima Madurai Medium</vt:lpstr>
      <vt:lpstr>Arial</vt:lpstr>
      <vt:lpstr>#9Slide05 SVNQuarzo</vt:lpstr>
      <vt:lpstr>#9Slide03 AmpleSoft</vt:lpstr>
      <vt:lpstr>#9Slide07 IcielKoni</vt:lpstr>
      <vt:lpstr>Fira Sans Extra Condensed SemiBold</vt:lpstr>
      <vt:lpstr>#9Slide05 Braxton Regular</vt:lpstr>
      <vt:lpstr>Bebas Neue</vt:lpstr>
      <vt:lpstr>Calibri</vt:lpstr>
      <vt:lpstr>#9Slide03 Arima Madurai</vt:lpstr>
      <vt:lpstr>Fira Sans Extra Condensed Medium</vt:lpstr>
      <vt:lpstr>Roboto</vt:lpstr>
      <vt:lpstr>#9Slide03 Ample</vt:lpstr>
      <vt:lpstr>#9Slide03 AllRoundGothic</vt:lpstr>
      <vt:lpstr>Delius Unicase</vt:lpstr>
      <vt:lpstr>Wingdings</vt:lpstr>
      <vt:lpstr>Dinosaur Stories for Pre-K by Slidesgo</vt:lpstr>
      <vt:lpstr>PowerPoint Presentation</vt:lpstr>
      <vt:lpstr>Da trâu đầu rắn, chân ngắn cổ dài,  Chẳng cần đào đất, vẫn cần đến mai.      (Là con gì?)</vt:lpstr>
      <vt:lpstr>Trông giống con hổ lớn Đeo bờm thật oai phong Dáng đi hùng dũng Săn đuổi mồi ngon   (Là con gì?)</vt:lpstr>
      <vt:lpstr>Con gì chân ngắn Mà lại có màng Mỏ bẹt màu vàng Hay kêu cạp cạp       (Là con gì?)</vt:lpstr>
      <vt:lpstr>Thường nằm đầu hè Giữ cho nhà chủ Người lạ nó sủa Người quen nó mừng.       (Là con gì?)</vt:lpstr>
      <vt:lpstr>Con gì nhảy nhót leo trèo,  Mình đầy lông lá, nhăn nheo làm trò     (Là con gì?)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STD-TRANG</cp:lastModifiedBy>
  <cp:revision>29</cp:revision>
  <dcterms:modified xsi:type="dcterms:W3CDTF">2026-03-20T07:53:18Z</dcterms:modified>
</cp:coreProperties>
</file>