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8"/>
  </p:notesMasterIdLst>
  <p:sldIdLst>
    <p:sldId id="257" r:id="rId2"/>
    <p:sldId id="317" r:id="rId3"/>
    <p:sldId id="256" r:id="rId4"/>
    <p:sldId id="262" r:id="rId5"/>
    <p:sldId id="259" r:id="rId6"/>
    <p:sldId id="334" r:id="rId7"/>
    <p:sldId id="323" r:id="rId8"/>
    <p:sldId id="324" r:id="rId9"/>
    <p:sldId id="337" r:id="rId10"/>
    <p:sldId id="335" r:id="rId11"/>
    <p:sldId id="336" r:id="rId12"/>
    <p:sldId id="326" r:id="rId13"/>
    <p:sldId id="338" r:id="rId14"/>
    <p:sldId id="339" r:id="rId15"/>
    <p:sldId id="340" r:id="rId16"/>
    <p:sldId id="32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28" r:id="rId26"/>
    <p:sldId id="341" r:id="rId27"/>
    <p:sldId id="349" r:id="rId28"/>
    <p:sldId id="342" r:id="rId29"/>
    <p:sldId id="258" r:id="rId30"/>
    <p:sldId id="358" r:id="rId31"/>
    <p:sldId id="260" r:id="rId32"/>
    <p:sldId id="359" r:id="rId33"/>
    <p:sldId id="360" r:id="rId34"/>
    <p:sldId id="361" r:id="rId35"/>
    <p:sldId id="277" r:id="rId36"/>
    <p:sldId id="325" r:id="rId37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39"/>
    </p:embeddedFont>
    <p:embeddedFont>
      <p:font typeface="#9Slide03 Ample" panose="02000000000000000000" pitchFamily="2" charset="0"/>
      <p:regular r:id="rId40"/>
    </p:embeddedFont>
    <p:embeddedFont>
      <p:font typeface="#9Slide03 AmpleSoft" panose="02000000000000000000" pitchFamily="2" charset="0"/>
      <p:regular r:id="rId41"/>
    </p:embeddedFont>
    <p:embeddedFont>
      <p:font typeface="#9Slide03 Arima Madurai Black" panose="00000A00000000000000" pitchFamily="2" charset="0"/>
      <p:bold r:id="rId42"/>
    </p:embeddedFont>
    <p:embeddedFont>
      <p:font typeface="Coiny" panose="020B0604020202020204" charset="0"/>
      <p:regular r:id="rId43"/>
    </p:embeddedFont>
    <p:embeddedFont>
      <p:font typeface="Manrope Medium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0C8"/>
    <a:srgbClr val="F1E8F8"/>
    <a:srgbClr val="FFF5D5"/>
    <a:srgbClr val="FFEBEB"/>
    <a:srgbClr val="D1E0FF"/>
    <a:srgbClr val="D9F5FF"/>
    <a:srgbClr val="FAD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333A60-2D3A-4B26-979A-75BF40AA990F}">
  <a:tblStyle styleId="{C4333A60-2D3A-4B26-979A-75BF40AA99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 varScale="1">
        <p:scale>
          <a:sx n="79" d="100"/>
          <a:sy n="79" d="100"/>
        </p:scale>
        <p:origin x="84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f799071c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f799071c1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75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39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3999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91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55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32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89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40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8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3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9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05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59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63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218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22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63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59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373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93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03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f8981a8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f8981a8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34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42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40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52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90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gf799071c1d_9_2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7" name="Google Shape;3497;gf799071c1d_9_2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f8981a8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f8981a8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782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g1003eb4e8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5" name="Google Shape;2565;g1003eb4e8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7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2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g1003eb4e8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5" name="Google Shape;2565;g1003eb4e8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9456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4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0" name="Google Shape;10;p2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>
            <a:off x="1000879" y="823793"/>
            <a:ext cx="7255324" cy="3565625"/>
            <a:chOff x="1000879" y="823793"/>
            <a:chExt cx="7255324" cy="3565625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7420860" y="823811"/>
              <a:ext cx="810239" cy="828489"/>
              <a:chOff x="1122422" y="2316061"/>
              <a:chExt cx="810239" cy="828489"/>
            </a:xfrm>
          </p:grpSpPr>
          <p:sp>
            <p:nvSpPr>
              <p:cNvPr id="39" name="Google Shape;39;p2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7420840" y="3489102"/>
              <a:ext cx="620200" cy="483976"/>
              <a:chOff x="6632777" y="989227"/>
              <a:chExt cx="620200" cy="483976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-1518744">
              <a:off x="1146199" y="1928015"/>
              <a:ext cx="445328" cy="347514"/>
              <a:chOff x="6632777" y="989227"/>
              <a:chExt cx="620200" cy="4839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>
              <a:off x="7066206" y="1710393"/>
              <a:ext cx="253850" cy="307524"/>
              <a:chOff x="7167006" y="2088218"/>
              <a:chExt cx="253850" cy="307524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>
              <a:off x="6807065" y="3877809"/>
              <a:ext cx="172020" cy="173679"/>
              <a:chOff x="7782063" y="2882713"/>
              <a:chExt cx="194000" cy="195872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000879" y="823793"/>
              <a:ext cx="7255324" cy="3565625"/>
              <a:chOff x="1000879" y="823793"/>
              <a:chExt cx="7255324" cy="35656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1000879" y="1338521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3069" y="2025285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680829" y="2743196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65569" y="2481273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209969" y="1399848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535170" y="1006506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493170" y="25994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892345" y="10064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10145" y="30337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639220" y="8949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190083" y="43478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371720" y="8237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601245" y="43062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093270" y="41088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2811000" y="967129"/>
            <a:ext cx="35220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ubTitle" idx="1"/>
          </p:nvPr>
        </p:nvSpPr>
        <p:spPr>
          <a:xfrm>
            <a:off x="3270450" y="3480479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3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12" name="Google Shape;112;p3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3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20" name="Google Shape;120;p3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" name="Google Shape;124;p3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25" name="Google Shape;125;p3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3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9" name="Google Shape;139;p3"/>
          <p:cNvSpPr txBox="1">
            <a:spLocks noGrp="1"/>
          </p:cNvSpPr>
          <p:nvPr>
            <p:ph type="title" hasCustomPrompt="1"/>
          </p:nvPr>
        </p:nvSpPr>
        <p:spPr>
          <a:xfrm flipH="1">
            <a:off x="4032325" y="1413901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3"/>
          <p:cNvSpPr txBox="1">
            <a:spLocks noGrp="1"/>
          </p:cNvSpPr>
          <p:nvPr>
            <p:ph type="title" idx="2"/>
          </p:nvPr>
        </p:nvSpPr>
        <p:spPr>
          <a:xfrm>
            <a:off x="2175750" y="2272800"/>
            <a:ext cx="47928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2762525" y="3102425"/>
            <a:ext cx="36186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3"/>
          <p:cNvGrpSpPr/>
          <p:nvPr/>
        </p:nvGrpSpPr>
        <p:grpSpPr>
          <a:xfrm>
            <a:off x="792420" y="790418"/>
            <a:ext cx="7414545" cy="3598988"/>
            <a:chOff x="792420" y="790418"/>
            <a:chExt cx="7414545" cy="3598988"/>
          </a:xfrm>
        </p:grpSpPr>
        <p:grpSp>
          <p:nvGrpSpPr>
            <p:cNvPr id="143" name="Google Shape;143;p3"/>
            <p:cNvGrpSpPr/>
            <p:nvPr/>
          </p:nvGrpSpPr>
          <p:grpSpPr>
            <a:xfrm>
              <a:off x="7578793" y="1044052"/>
              <a:ext cx="253423" cy="255847"/>
              <a:chOff x="7782063" y="2882713"/>
              <a:chExt cx="194000" cy="195872"/>
            </a:xfrm>
          </p:grpSpPr>
          <p:sp>
            <p:nvSpPr>
              <p:cNvPr id="144" name="Google Shape;144;p3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 rot="-1518744">
              <a:off x="1268749" y="3923077"/>
              <a:ext cx="445328" cy="347514"/>
              <a:chOff x="6632777" y="989227"/>
              <a:chExt cx="620200" cy="483976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" name="Google Shape;161;p3"/>
            <p:cNvSpPr/>
            <p:nvPr/>
          </p:nvSpPr>
          <p:spPr>
            <a:xfrm>
              <a:off x="2084719" y="3543498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292929" y="953771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163;p3"/>
            <p:cNvGrpSpPr/>
            <p:nvPr/>
          </p:nvGrpSpPr>
          <p:grpSpPr>
            <a:xfrm rot="6124173">
              <a:off x="1198702" y="2592958"/>
              <a:ext cx="253851" cy="307526"/>
              <a:chOff x="7167006" y="2088218"/>
              <a:chExt cx="253850" cy="307524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" name="Google Shape;168;p3"/>
            <p:cNvSpPr/>
            <p:nvPr/>
          </p:nvSpPr>
          <p:spPr>
            <a:xfrm>
              <a:off x="8116331" y="2196735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435206" y="17182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170;p3"/>
            <p:cNvGrpSpPr/>
            <p:nvPr/>
          </p:nvGrpSpPr>
          <p:grpSpPr>
            <a:xfrm>
              <a:off x="7095115" y="2287206"/>
              <a:ext cx="483694" cy="377453"/>
              <a:chOff x="6632777" y="989227"/>
              <a:chExt cx="620200" cy="483976"/>
            </a:xfrm>
          </p:grpSpPr>
          <p:sp>
            <p:nvSpPr>
              <p:cNvPr id="171" name="Google Shape;171;p3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" name="Google Shape;178;p3"/>
            <p:cNvSpPr/>
            <p:nvPr/>
          </p:nvSpPr>
          <p:spPr>
            <a:xfrm>
              <a:off x="1107120" y="33837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147345" y="27431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092270" y="1581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92420" y="22211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684695" y="174265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786745" y="10440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459733" y="43478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966870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720345" y="40760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7965095" y="30704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4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90" name="Google Shape;190;p4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4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4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4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13" name="Google Shape;213;p4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" name="Google Shape;217;p4"/>
          <p:cNvSpPr txBox="1">
            <a:spLocks noGrp="1"/>
          </p:cNvSpPr>
          <p:nvPr>
            <p:ph type="body" idx="1"/>
          </p:nvPr>
        </p:nvSpPr>
        <p:spPr>
          <a:xfrm>
            <a:off x="734875" y="1219050"/>
            <a:ext cx="7674300" cy="31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/>
          </p:nvPr>
        </p:nvSpPr>
        <p:spPr>
          <a:xfrm>
            <a:off x="734825" y="765750"/>
            <a:ext cx="7674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219" name="Google Shape;219;p4"/>
          <p:cNvGrpSpPr/>
          <p:nvPr/>
        </p:nvGrpSpPr>
        <p:grpSpPr>
          <a:xfrm>
            <a:off x="713970" y="676618"/>
            <a:ext cx="7716050" cy="3687850"/>
            <a:chOff x="713970" y="676618"/>
            <a:chExt cx="7716050" cy="3687850"/>
          </a:xfrm>
        </p:grpSpPr>
        <p:sp>
          <p:nvSpPr>
            <p:cNvPr id="220" name="Google Shape;220;p4"/>
            <p:cNvSpPr/>
            <p:nvPr/>
          </p:nvSpPr>
          <p:spPr>
            <a:xfrm>
              <a:off x="1134829" y="7305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727844" y="42324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077320" y="6766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7570090" y="1111409"/>
              <a:ext cx="172020" cy="173679"/>
              <a:chOff x="7782063" y="2882713"/>
              <a:chExt cx="194000" cy="195872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4"/>
            <p:cNvSpPr/>
            <p:nvPr/>
          </p:nvSpPr>
          <p:spPr>
            <a:xfrm>
              <a:off x="7369095" y="43228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361820" y="11774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13970" y="765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8293170" y="9086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8388420" y="1874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8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524" name="Google Shape;524;p8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8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32" name="Google Shape;532;p8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8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37" name="Google Shape;537;p8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1" name="Google Shape;541;p8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42" name="Google Shape;542;p8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6" name="Google Shape;546;p8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47" name="Google Shape;547;p8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1" name="Google Shape;551;p8"/>
          <p:cNvGrpSpPr/>
          <p:nvPr/>
        </p:nvGrpSpPr>
        <p:grpSpPr>
          <a:xfrm>
            <a:off x="961183" y="850529"/>
            <a:ext cx="7532708" cy="3468443"/>
            <a:chOff x="961183" y="850529"/>
            <a:chExt cx="7532708" cy="3468443"/>
          </a:xfrm>
        </p:grpSpPr>
        <p:grpSp>
          <p:nvGrpSpPr>
            <p:cNvPr id="552" name="Google Shape;552;p8"/>
            <p:cNvGrpSpPr/>
            <p:nvPr/>
          </p:nvGrpSpPr>
          <p:grpSpPr>
            <a:xfrm flipH="1">
              <a:off x="1449819" y="3081241"/>
              <a:ext cx="208046" cy="210033"/>
              <a:chOff x="7782063" y="2882713"/>
              <a:chExt cx="194000" cy="195872"/>
            </a:xfrm>
          </p:grpSpPr>
          <p:sp>
            <p:nvSpPr>
              <p:cNvPr id="553" name="Google Shape;553;p8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8"/>
            <p:cNvGrpSpPr/>
            <p:nvPr/>
          </p:nvGrpSpPr>
          <p:grpSpPr>
            <a:xfrm rot="-6124173" flipH="1">
              <a:off x="2622557" y="3965320"/>
              <a:ext cx="253851" cy="307526"/>
              <a:chOff x="7167006" y="2088218"/>
              <a:chExt cx="253850" cy="307524"/>
            </a:xfrm>
          </p:grpSpPr>
          <p:sp>
            <p:nvSpPr>
              <p:cNvPr id="563" name="Google Shape;563;p8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8"/>
            <p:cNvSpPr/>
            <p:nvPr/>
          </p:nvSpPr>
          <p:spPr>
            <a:xfrm flipH="1">
              <a:off x="961183" y="240452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 flipH="1">
              <a:off x="2193165" y="93475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8"/>
            <p:cNvGrpSpPr/>
            <p:nvPr/>
          </p:nvGrpSpPr>
          <p:grpSpPr>
            <a:xfrm flipH="1">
              <a:off x="8067723" y="2023070"/>
              <a:ext cx="170526" cy="172151"/>
              <a:chOff x="7782063" y="2882713"/>
              <a:chExt cx="194000" cy="195872"/>
            </a:xfrm>
          </p:grpSpPr>
          <p:sp>
            <p:nvSpPr>
              <p:cNvPr id="570" name="Google Shape;570;p8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8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9" name="Google Shape;579;p8"/>
            <p:cNvGrpSpPr/>
            <p:nvPr/>
          </p:nvGrpSpPr>
          <p:grpSpPr>
            <a:xfrm flipH="1">
              <a:off x="4793144" y="850529"/>
              <a:ext cx="208046" cy="210033"/>
              <a:chOff x="7782063" y="2882713"/>
              <a:chExt cx="194000" cy="195872"/>
            </a:xfrm>
          </p:grpSpPr>
          <p:sp>
            <p:nvSpPr>
              <p:cNvPr id="580" name="Google Shape;580;p8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" name="Google Shape;589;p8"/>
            <p:cNvSpPr/>
            <p:nvPr/>
          </p:nvSpPr>
          <p:spPr>
            <a:xfrm flipH="1">
              <a:off x="4418883" y="3727348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 flipH="1">
              <a:off x="5909158" y="4228498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 flipH="1">
              <a:off x="6634733" y="114192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 flipH="1">
              <a:off x="2530890" y="32912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 flipH="1">
              <a:off x="985690" y="39628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 flipH="1">
              <a:off x="3620165" y="4252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 flipH="1">
              <a:off x="5356015" y="3685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 flipH="1">
              <a:off x="7343040" y="24949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 flipH="1">
              <a:off x="7581565" y="8505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 flipH="1">
              <a:off x="8452290" y="28696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 flipH="1">
              <a:off x="5711765" y="12956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 flipH="1">
              <a:off x="3914515" y="13372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 flipH="1">
              <a:off x="1790240" y="4228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 flipH="1">
              <a:off x="2058165" y="22691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8"/>
          <p:cNvSpPr/>
          <p:nvPr/>
        </p:nvSpPr>
        <p:spPr>
          <a:xfrm flipH="1">
            <a:off x="3094040" y="7812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 txBox="1">
            <a:spLocks noGrp="1"/>
          </p:cNvSpPr>
          <p:nvPr>
            <p:ph type="title"/>
          </p:nvPr>
        </p:nvSpPr>
        <p:spPr>
          <a:xfrm>
            <a:off x="2572500" y="1180650"/>
            <a:ext cx="3999000" cy="27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9_1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2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431" name="Google Shape;1431;p2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2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439" name="Google Shape;1439;p2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2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444" name="Google Shape;1444;p2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8" name="Google Shape;1448;p2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449" name="Google Shape;1449;p2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3" name="Google Shape;1453;p2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454" name="Google Shape;1454;p2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58" name="Google Shape;1458;p20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1459" name="Google Shape;1459;p20"/>
          <p:cNvGrpSpPr/>
          <p:nvPr/>
        </p:nvGrpSpPr>
        <p:grpSpPr>
          <a:xfrm rot="-6124173" flipH="1">
            <a:off x="1567807" y="877833"/>
            <a:ext cx="253851" cy="307526"/>
            <a:chOff x="7167006" y="2088218"/>
            <a:chExt cx="253850" cy="307524"/>
          </a:xfrm>
        </p:grpSpPr>
        <p:sp>
          <p:nvSpPr>
            <p:cNvPr id="1460" name="Google Shape;1460;p20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20"/>
          <p:cNvSpPr/>
          <p:nvPr/>
        </p:nvSpPr>
        <p:spPr>
          <a:xfrm flipH="1">
            <a:off x="7094115" y="1187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465;p20"/>
          <p:cNvGrpSpPr/>
          <p:nvPr/>
        </p:nvGrpSpPr>
        <p:grpSpPr>
          <a:xfrm rot="3694719" flipH="1">
            <a:off x="7874907" y="752330"/>
            <a:ext cx="390331" cy="617848"/>
            <a:chOff x="951017" y="3222842"/>
            <a:chExt cx="326099" cy="516177"/>
          </a:xfrm>
        </p:grpSpPr>
        <p:sp>
          <p:nvSpPr>
            <p:cNvPr id="1466" name="Google Shape;1466;p20"/>
            <p:cNvSpPr/>
            <p:nvPr/>
          </p:nvSpPr>
          <p:spPr>
            <a:xfrm>
              <a:off x="993360" y="3297119"/>
              <a:ext cx="217599" cy="441900"/>
            </a:xfrm>
            <a:custGeom>
              <a:avLst/>
              <a:gdLst/>
              <a:ahLst/>
              <a:cxnLst/>
              <a:rect l="l" t="t" r="r" b="b"/>
              <a:pathLst>
                <a:path w="3993" h="8109" fill="none" extrusionOk="0">
                  <a:moveTo>
                    <a:pt x="3992" y="1"/>
                  </a:moveTo>
                  <a:cubicBezTo>
                    <a:pt x="3992" y="1"/>
                    <a:pt x="135" y="2309"/>
                    <a:pt x="0" y="8108"/>
                  </a:cubicBezTo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1177772" y="3313032"/>
              <a:ext cx="99344" cy="43106"/>
            </a:xfrm>
            <a:custGeom>
              <a:avLst/>
              <a:gdLst/>
              <a:ahLst/>
              <a:cxnLst/>
              <a:rect l="l" t="t" r="r" b="b"/>
              <a:pathLst>
                <a:path w="1823" h="791" extrusionOk="0">
                  <a:moveTo>
                    <a:pt x="146" y="1"/>
                  </a:moveTo>
                  <a:cubicBezTo>
                    <a:pt x="49" y="1"/>
                    <a:pt x="1" y="122"/>
                    <a:pt x="75" y="192"/>
                  </a:cubicBezTo>
                  <a:cubicBezTo>
                    <a:pt x="608" y="698"/>
                    <a:pt x="1214" y="791"/>
                    <a:pt x="1584" y="791"/>
                  </a:cubicBezTo>
                  <a:cubicBezTo>
                    <a:pt x="1619" y="791"/>
                    <a:pt x="1651" y="790"/>
                    <a:pt x="1682" y="788"/>
                  </a:cubicBezTo>
                  <a:cubicBezTo>
                    <a:pt x="1781" y="784"/>
                    <a:pt x="1822" y="659"/>
                    <a:pt x="1746" y="595"/>
                  </a:cubicBezTo>
                  <a:cubicBezTo>
                    <a:pt x="1230" y="182"/>
                    <a:pt x="540" y="46"/>
                    <a:pt x="160" y="2"/>
                  </a:cubicBezTo>
                  <a:cubicBezTo>
                    <a:pt x="155" y="1"/>
                    <a:pt x="151" y="1"/>
                    <a:pt x="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1128781" y="3355593"/>
              <a:ext cx="101306" cy="37656"/>
            </a:xfrm>
            <a:custGeom>
              <a:avLst/>
              <a:gdLst/>
              <a:ahLst/>
              <a:cxnLst/>
              <a:rect l="l" t="t" r="r" b="b"/>
              <a:pathLst>
                <a:path w="1859" h="691" extrusionOk="0">
                  <a:moveTo>
                    <a:pt x="145" y="1"/>
                  </a:moveTo>
                  <a:cubicBezTo>
                    <a:pt x="43" y="1"/>
                    <a:pt x="0" y="130"/>
                    <a:pt x="80" y="197"/>
                  </a:cubicBezTo>
                  <a:cubicBezTo>
                    <a:pt x="571" y="600"/>
                    <a:pt x="1093" y="691"/>
                    <a:pt x="1464" y="691"/>
                  </a:cubicBezTo>
                  <a:cubicBezTo>
                    <a:pt x="1564" y="691"/>
                    <a:pt x="1653" y="684"/>
                    <a:pt x="1727" y="675"/>
                  </a:cubicBezTo>
                  <a:cubicBezTo>
                    <a:pt x="1825" y="663"/>
                    <a:pt x="1859" y="534"/>
                    <a:pt x="1776" y="478"/>
                  </a:cubicBezTo>
                  <a:cubicBezTo>
                    <a:pt x="1232" y="102"/>
                    <a:pt x="534" y="17"/>
                    <a:pt x="151" y="1"/>
                  </a:cubicBezTo>
                  <a:cubicBezTo>
                    <a:pt x="149" y="1"/>
                    <a:pt x="147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1090470" y="3409434"/>
              <a:ext cx="103050" cy="31335"/>
            </a:xfrm>
            <a:custGeom>
              <a:avLst/>
              <a:gdLst/>
              <a:ahLst/>
              <a:cxnLst/>
              <a:rect l="l" t="t" r="r" b="b"/>
              <a:pathLst>
                <a:path w="1891" h="575" extrusionOk="0">
                  <a:moveTo>
                    <a:pt x="374" y="0"/>
                  </a:moveTo>
                  <a:cubicBezTo>
                    <a:pt x="287" y="0"/>
                    <a:pt x="209" y="3"/>
                    <a:pt x="140" y="7"/>
                  </a:cubicBezTo>
                  <a:cubicBezTo>
                    <a:pt x="34" y="12"/>
                    <a:pt x="1" y="150"/>
                    <a:pt x="89" y="208"/>
                  </a:cubicBezTo>
                  <a:cubicBezTo>
                    <a:pt x="518" y="495"/>
                    <a:pt x="947" y="574"/>
                    <a:pt x="1291" y="574"/>
                  </a:cubicBezTo>
                  <a:cubicBezTo>
                    <a:pt x="1484" y="574"/>
                    <a:pt x="1651" y="549"/>
                    <a:pt x="1775" y="522"/>
                  </a:cubicBezTo>
                  <a:cubicBezTo>
                    <a:pt x="1872" y="499"/>
                    <a:pt x="1891" y="370"/>
                    <a:pt x="1805" y="321"/>
                  </a:cubicBezTo>
                  <a:cubicBezTo>
                    <a:pt x="1330" y="58"/>
                    <a:pt x="771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1055866" y="3464038"/>
              <a:ext cx="103595" cy="28555"/>
            </a:xfrm>
            <a:custGeom>
              <a:avLst/>
              <a:gdLst/>
              <a:ahLst/>
              <a:cxnLst/>
              <a:rect l="l" t="t" r="r" b="b"/>
              <a:pathLst>
                <a:path w="1901" h="524" extrusionOk="0">
                  <a:moveTo>
                    <a:pt x="647" y="0"/>
                  </a:moveTo>
                  <a:cubicBezTo>
                    <a:pt x="445" y="0"/>
                    <a:pt x="266" y="16"/>
                    <a:pt x="129" y="34"/>
                  </a:cubicBezTo>
                  <a:cubicBezTo>
                    <a:pt x="25" y="48"/>
                    <a:pt x="1" y="188"/>
                    <a:pt x="93" y="240"/>
                  </a:cubicBezTo>
                  <a:cubicBezTo>
                    <a:pt x="473" y="456"/>
                    <a:pt x="844" y="523"/>
                    <a:pt x="1157" y="523"/>
                  </a:cubicBezTo>
                  <a:cubicBezTo>
                    <a:pt x="1419" y="523"/>
                    <a:pt x="1641" y="476"/>
                    <a:pt x="1796" y="430"/>
                  </a:cubicBezTo>
                  <a:cubicBezTo>
                    <a:pt x="1891" y="401"/>
                    <a:pt x="1900" y="270"/>
                    <a:pt x="1812" y="227"/>
                  </a:cubicBezTo>
                  <a:cubicBezTo>
                    <a:pt x="1428" y="50"/>
                    <a:pt x="1003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1025185" y="3522021"/>
              <a:ext cx="103704" cy="27193"/>
            </a:xfrm>
            <a:custGeom>
              <a:avLst/>
              <a:gdLst/>
              <a:ahLst/>
              <a:cxnLst/>
              <a:rect l="l" t="t" r="r" b="b"/>
              <a:pathLst>
                <a:path w="1903" h="499" extrusionOk="0">
                  <a:moveTo>
                    <a:pt x="963" y="0"/>
                  </a:moveTo>
                  <a:cubicBezTo>
                    <a:pt x="626" y="0"/>
                    <a:pt x="321" y="52"/>
                    <a:pt x="114" y="99"/>
                  </a:cubicBezTo>
                  <a:cubicBezTo>
                    <a:pt x="10" y="122"/>
                    <a:pt x="0" y="263"/>
                    <a:pt x="97" y="308"/>
                  </a:cubicBezTo>
                  <a:cubicBezTo>
                    <a:pt x="412" y="449"/>
                    <a:pt x="712" y="498"/>
                    <a:pt x="978" y="498"/>
                  </a:cubicBezTo>
                  <a:cubicBezTo>
                    <a:pt x="1332" y="498"/>
                    <a:pt x="1624" y="411"/>
                    <a:pt x="1811" y="336"/>
                  </a:cubicBezTo>
                  <a:cubicBezTo>
                    <a:pt x="1903" y="298"/>
                    <a:pt x="1901" y="167"/>
                    <a:pt x="1808" y="132"/>
                  </a:cubicBezTo>
                  <a:cubicBezTo>
                    <a:pt x="1529" y="34"/>
                    <a:pt x="1235" y="0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1004967" y="3590740"/>
              <a:ext cx="103704" cy="27683"/>
            </a:xfrm>
            <a:custGeom>
              <a:avLst/>
              <a:gdLst/>
              <a:ahLst/>
              <a:cxnLst/>
              <a:rect l="l" t="t" r="r" b="b"/>
              <a:pathLst>
                <a:path w="1903" h="508" extrusionOk="0">
                  <a:moveTo>
                    <a:pt x="1143" y="1"/>
                  </a:moveTo>
                  <a:cubicBezTo>
                    <a:pt x="728" y="1"/>
                    <a:pt x="346" y="88"/>
                    <a:pt x="104" y="159"/>
                  </a:cubicBezTo>
                  <a:cubicBezTo>
                    <a:pt x="3" y="189"/>
                    <a:pt x="1" y="332"/>
                    <a:pt x="101" y="368"/>
                  </a:cubicBezTo>
                  <a:cubicBezTo>
                    <a:pt x="371" y="469"/>
                    <a:pt x="627" y="507"/>
                    <a:pt x="858" y="507"/>
                  </a:cubicBezTo>
                  <a:cubicBezTo>
                    <a:pt x="1272" y="507"/>
                    <a:pt x="1608" y="386"/>
                    <a:pt x="1812" y="288"/>
                  </a:cubicBezTo>
                  <a:cubicBezTo>
                    <a:pt x="1902" y="243"/>
                    <a:pt x="1891" y="113"/>
                    <a:pt x="1796" y="85"/>
                  </a:cubicBezTo>
                  <a:cubicBezTo>
                    <a:pt x="1579" y="24"/>
                    <a:pt x="1357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951017" y="3528888"/>
              <a:ext cx="68718" cy="82124"/>
            </a:xfrm>
            <a:custGeom>
              <a:avLst/>
              <a:gdLst/>
              <a:ahLst/>
              <a:cxnLst/>
              <a:rect l="l" t="t" r="r" b="b"/>
              <a:pathLst>
                <a:path w="1261" h="1507" extrusionOk="0">
                  <a:moveTo>
                    <a:pt x="136" y="1"/>
                  </a:moveTo>
                  <a:cubicBezTo>
                    <a:pt x="62" y="1"/>
                    <a:pt x="1" y="75"/>
                    <a:pt x="35" y="153"/>
                  </a:cubicBezTo>
                  <a:cubicBezTo>
                    <a:pt x="192" y="503"/>
                    <a:pt x="527" y="1120"/>
                    <a:pt x="1076" y="1489"/>
                  </a:cubicBezTo>
                  <a:cubicBezTo>
                    <a:pt x="1095" y="1501"/>
                    <a:pt x="1116" y="1507"/>
                    <a:pt x="1135" y="1507"/>
                  </a:cubicBezTo>
                  <a:cubicBezTo>
                    <a:pt x="1201" y="1507"/>
                    <a:pt x="1261" y="1445"/>
                    <a:pt x="1241" y="1370"/>
                  </a:cubicBezTo>
                  <a:cubicBezTo>
                    <a:pt x="1151" y="1030"/>
                    <a:pt x="896" y="406"/>
                    <a:pt x="192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974559" y="3452594"/>
              <a:ext cx="63759" cy="85448"/>
            </a:xfrm>
            <a:custGeom>
              <a:avLst/>
              <a:gdLst/>
              <a:ahLst/>
              <a:cxnLst/>
              <a:rect l="l" t="t" r="r" b="b"/>
              <a:pathLst>
                <a:path w="1170" h="1568" extrusionOk="0">
                  <a:moveTo>
                    <a:pt x="131" y="0"/>
                  </a:moveTo>
                  <a:cubicBezTo>
                    <a:pt x="61" y="0"/>
                    <a:pt x="1" y="69"/>
                    <a:pt x="30" y="146"/>
                  </a:cubicBezTo>
                  <a:cubicBezTo>
                    <a:pt x="163" y="505"/>
                    <a:pt x="459" y="1143"/>
                    <a:pt x="983" y="1545"/>
                  </a:cubicBezTo>
                  <a:cubicBezTo>
                    <a:pt x="1004" y="1561"/>
                    <a:pt x="1026" y="1568"/>
                    <a:pt x="1048" y="1568"/>
                  </a:cubicBezTo>
                  <a:cubicBezTo>
                    <a:pt x="1111" y="1568"/>
                    <a:pt x="1170" y="1510"/>
                    <a:pt x="1156" y="1437"/>
                  </a:cubicBezTo>
                  <a:cubicBezTo>
                    <a:pt x="1088" y="1091"/>
                    <a:pt x="872" y="453"/>
                    <a:pt x="193" y="19"/>
                  </a:cubicBezTo>
                  <a:cubicBezTo>
                    <a:pt x="173" y="6"/>
                    <a:pt x="15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1011779" y="3386546"/>
              <a:ext cx="55912" cy="89862"/>
            </a:xfrm>
            <a:custGeom>
              <a:avLst/>
              <a:gdLst/>
              <a:ahLst/>
              <a:cxnLst/>
              <a:rect l="l" t="t" r="r" b="b"/>
              <a:pathLst>
                <a:path w="1026" h="1649" extrusionOk="0">
                  <a:moveTo>
                    <a:pt x="128" y="1"/>
                  </a:moveTo>
                  <a:cubicBezTo>
                    <a:pt x="61" y="1"/>
                    <a:pt x="0" y="61"/>
                    <a:pt x="20" y="137"/>
                  </a:cubicBezTo>
                  <a:cubicBezTo>
                    <a:pt x="120" y="508"/>
                    <a:pt x="354" y="1169"/>
                    <a:pt x="837" y="1621"/>
                  </a:cubicBezTo>
                  <a:cubicBezTo>
                    <a:pt x="859" y="1640"/>
                    <a:pt x="884" y="1649"/>
                    <a:pt x="909" y="1649"/>
                  </a:cubicBezTo>
                  <a:cubicBezTo>
                    <a:pt x="969" y="1649"/>
                    <a:pt x="1025" y="1599"/>
                    <a:pt x="1019" y="1529"/>
                  </a:cubicBezTo>
                  <a:cubicBezTo>
                    <a:pt x="984" y="1177"/>
                    <a:pt x="830" y="522"/>
                    <a:pt x="197" y="25"/>
                  </a:cubicBezTo>
                  <a:cubicBezTo>
                    <a:pt x="175" y="8"/>
                    <a:pt x="151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1052269" y="3327200"/>
              <a:ext cx="49699" cy="92750"/>
            </a:xfrm>
            <a:custGeom>
              <a:avLst/>
              <a:gdLst/>
              <a:ahLst/>
              <a:cxnLst/>
              <a:rect l="l" t="t" r="r" b="b"/>
              <a:pathLst>
                <a:path w="912" h="1702" extrusionOk="0">
                  <a:moveTo>
                    <a:pt x="122" y="0"/>
                  </a:moveTo>
                  <a:cubicBezTo>
                    <a:pt x="59" y="0"/>
                    <a:pt x="0" y="55"/>
                    <a:pt x="15" y="128"/>
                  </a:cubicBezTo>
                  <a:cubicBezTo>
                    <a:pt x="86" y="505"/>
                    <a:pt x="271" y="1182"/>
                    <a:pt x="721" y="1668"/>
                  </a:cubicBezTo>
                  <a:cubicBezTo>
                    <a:pt x="743" y="1691"/>
                    <a:pt x="771" y="1701"/>
                    <a:pt x="799" y="1701"/>
                  </a:cubicBezTo>
                  <a:cubicBezTo>
                    <a:pt x="856" y="1701"/>
                    <a:pt x="911" y="1656"/>
                    <a:pt x="909" y="1589"/>
                  </a:cubicBezTo>
                  <a:cubicBezTo>
                    <a:pt x="899" y="1236"/>
                    <a:pt x="793" y="571"/>
                    <a:pt x="197" y="30"/>
                  </a:cubicBezTo>
                  <a:cubicBezTo>
                    <a:pt x="174" y="9"/>
                    <a:pt x="14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1102296" y="3272106"/>
              <a:ext cx="42397" cy="95966"/>
            </a:xfrm>
            <a:custGeom>
              <a:avLst/>
              <a:gdLst/>
              <a:ahLst/>
              <a:cxnLst/>
              <a:rect l="l" t="t" r="r" b="b"/>
              <a:pathLst>
                <a:path w="778" h="1761" extrusionOk="0">
                  <a:moveTo>
                    <a:pt x="116" y="0"/>
                  </a:moveTo>
                  <a:cubicBezTo>
                    <a:pt x="56" y="0"/>
                    <a:pt x="0" y="47"/>
                    <a:pt x="7" y="118"/>
                  </a:cubicBezTo>
                  <a:cubicBezTo>
                    <a:pt x="40" y="499"/>
                    <a:pt x="159" y="1193"/>
                    <a:pt x="558" y="1718"/>
                  </a:cubicBezTo>
                  <a:cubicBezTo>
                    <a:pt x="580" y="1748"/>
                    <a:pt x="612" y="1761"/>
                    <a:pt x="644" y="1761"/>
                  </a:cubicBezTo>
                  <a:cubicBezTo>
                    <a:pt x="697" y="1761"/>
                    <a:pt x="749" y="1722"/>
                    <a:pt x="754" y="1660"/>
                  </a:cubicBezTo>
                  <a:cubicBezTo>
                    <a:pt x="778" y="1307"/>
                    <a:pt x="738" y="636"/>
                    <a:pt x="200" y="37"/>
                  </a:cubicBezTo>
                  <a:cubicBezTo>
                    <a:pt x="176" y="12"/>
                    <a:pt x="145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1153849" y="3222842"/>
              <a:ext cx="37765" cy="97928"/>
            </a:xfrm>
            <a:custGeom>
              <a:avLst/>
              <a:gdLst/>
              <a:ahLst/>
              <a:cxnLst/>
              <a:rect l="l" t="t" r="r" b="b"/>
              <a:pathLst>
                <a:path w="693" h="1797" extrusionOk="0">
                  <a:moveTo>
                    <a:pt x="111" y="1"/>
                  </a:moveTo>
                  <a:cubicBezTo>
                    <a:pt x="55" y="1"/>
                    <a:pt x="0" y="42"/>
                    <a:pt x="1" y="110"/>
                  </a:cubicBezTo>
                  <a:cubicBezTo>
                    <a:pt x="7" y="493"/>
                    <a:pt x="74" y="1193"/>
                    <a:pt x="433" y="1749"/>
                  </a:cubicBezTo>
                  <a:cubicBezTo>
                    <a:pt x="456" y="1781"/>
                    <a:pt x="490" y="1796"/>
                    <a:pt x="523" y="1796"/>
                  </a:cubicBezTo>
                  <a:cubicBezTo>
                    <a:pt x="574" y="1796"/>
                    <a:pt x="624" y="1762"/>
                    <a:pt x="633" y="1703"/>
                  </a:cubicBezTo>
                  <a:cubicBezTo>
                    <a:pt x="683" y="1353"/>
                    <a:pt x="693" y="680"/>
                    <a:pt x="199" y="44"/>
                  </a:cubicBezTo>
                  <a:cubicBezTo>
                    <a:pt x="175" y="14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20"/>
          <p:cNvSpPr/>
          <p:nvPr/>
        </p:nvSpPr>
        <p:spPr>
          <a:xfrm flipH="1">
            <a:off x="7573990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0"/>
          <p:cNvSpPr/>
          <p:nvPr/>
        </p:nvSpPr>
        <p:spPr>
          <a:xfrm flipH="1">
            <a:off x="807233" y="8239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0"/>
          <p:cNvSpPr/>
          <p:nvPr/>
        </p:nvSpPr>
        <p:spPr>
          <a:xfrm flipH="1">
            <a:off x="1200053" y="14634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0"/>
          <p:cNvSpPr/>
          <p:nvPr/>
        </p:nvSpPr>
        <p:spPr>
          <a:xfrm flipH="1">
            <a:off x="2511478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0"/>
          <p:cNvSpPr/>
          <p:nvPr/>
        </p:nvSpPr>
        <p:spPr>
          <a:xfrm flipH="1">
            <a:off x="8296533" y="157738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8" name="Google Shape;2178;p3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179" name="Google Shape;2179;p3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6" name="Google Shape;2186;p3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187" name="Google Shape;2187;p3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1" name="Google Shape;2191;p3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192" name="Google Shape;2192;p3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3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197" name="Google Shape;2197;p3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1" name="Google Shape;2201;p3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02" name="Google Shape;2202;p3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3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208" name="Google Shape;2208;p3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3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216" name="Google Shape;2216;p3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0" name="Google Shape;2220;p3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221" name="Google Shape;2221;p3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3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226" name="Google Shape;2226;p3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3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31" name="Google Shape;2231;p3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31"/>
          <p:cNvGrpSpPr/>
          <p:nvPr/>
        </p:nvGrpSpPr>
        <p:grpSpPr>
          <a:xfrm>
            <a:off x="934529" y="896493"/>
            <a:ext cx="7321674" cy="3622157"/>
            <a:chOff x="934529" y="896493"/>
            <a:chExt cx="7321674" cy="3622157"/>
          </a:xfrm>
        </p:grpSpPr>
        <p:grpSp>
          <p:nvGrpSpPr>
            <p:cNvPr id="2236" name="Google Shape;2236;p31"/>
            <p:cNvGrpSpPr/>
            <p:nvPr/>
          </p:nvGrpSpPr>
          <p:grpSpPr>
            <a:xfrm>
              <a:off x="999035" y="3690161"/>
              <a:ext cx="810239" cy="828489"/>
              <a:chOff x="1122422" y="2316061"/>
              <a:chExt cx="810239" cy="828489"/>
            </a:xfrm>
          </p:grpSpPr>
          <p:sp>
            <p:nvSpPr>
              <p:cNvPr id="2237" name="Google Shape;2237;p31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0" name="Google Shape;2250;p31"/>
            <p:cNvGrpSpPr/>
            <p:nvPr/>
          </p:nvGrpSpPr>
          <p:grpSpPr>
            <a:xfrm rot="-1518744">
              <a:off x="7148549" y="1512102"/>
              <a:ext cx="445328" cy="347514"/>
              <a:chOff x="6632777" y="989227"/>
              <a:chExt cx="620200" cy="483976"/>
            </a:xfrm>
          </p:grpSpPr>
          <p:sp>
            <p:nvSpPr>
              <p:cNvPr id="2251" name="Google Shape;2251;p31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8" name="Google Shape;2258;p31"/>
            <p:cNvSpPr/>
            <p:nvPr/>
          </p:nvSpPr>
          <p:spPr>
            <a:xfrm>
              <a:off x="934529" y="14977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2143969" y="1973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6837204" y="2687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1" name="Google Shape;2261;p31"/>
            <p:cNvGrpSpPr/>
            <p:nvPr/>
          </p:nvGrpSpPr>
          <p:grpSpPr>
            <a:xfrm>
              <a:off x="7460781" y="3562093"/>
              <a:ext cx="253850" cy="307524"/>
              <a:chOff x="7167006" y="2088218"/>
              <a:chExt cx="253850" cy="307524"/>
            </a:xfrm>
          </p:grpSpPr>
          <p:sp>
            <p:nvSpPr>
              <p:cNvPr id="2262" name="Google Shape;2262;p31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6" name="Google Shape;2266;p31"/>
            <p:cNvSpPr/>
            <p:nvPr/>
          </p:nvSpPr>
          <p:spPr>
            <a:xfrm>
              <a:off x="8165569" y="2481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626470" y="12352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2234595" y="292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2892345" y="100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7710145" y="3033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6826445" y="89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8190083" y="43478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2601245" y="43062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4" name="Google Shape;2274;p31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2275" name="Google Shape;227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4" name="Google Shape;2284;p31"/>
            <p:cNvGrpSpPr/>
            <p:nvPr/>
          </p:nvGrpSpPr>
          <p:grpSpPr>
            <a:xfrm>
              <a:off x="6807065" y="4281784"/>
              <a:ext cx="172020" cy="173679"/>
              <a:chOff x="7782063" y="2882713"/>
              <a:chExt cx="194000" cy="195872"/>
            </a:xfrm>
          </p:grpSpPr>
          <p:sp>
            <p:nvSpPr>
              <p:cNvPr id="2285" name="Google Shape;228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31"/>
            <p:cNvGrpSpPr/>
            <p:nvPr/>
          </p:nvGrpSpPr>
          <p:grpSpPr>
            <a:xfrm>
              <a:off x="1178061" y="2655744"/>
              <a:ext cx="304522" cy="307518"/>
              <a:chOff x="7782063" y="2882713"/>
              <a:chExt cx="194000" cy="195872"/>
            </a:xfrm>
          </p:grpSpPr>
          <p:sp>
            <p:nvSpPr>
              <p:cNvPr id="2295" name="Google Shape;229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1"/>
            <p:cNvGrpSpPr/>
            <p:nvPr/>
          </p:nvGrpSpPr>
          <p:grpSpPr>
            <a:xfrm>
              <a:off x="8074628" y="940459"/>
              <a:ext cx="172020" cy="173679"/>
              <a:chOff x="7782063" y="2882713"/>
              <a:chExt cx="194000" cy="195872"/>
            </a:xfrm>
          </p:grpSpPr>
          <p:sp>
            <p:nvSpPr>
              <p:cNvPr id="2305" name="Google Shape;230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6F251-8D63-623B-61A6-85F346B5F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F21A-6AB5-4E0A-B5C4-4101D1B7F2B0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21183-103C-4720-EEAF-F3780799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40545-2D10-1DF5-4D05-63C4ED99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F80F-A421-4BA4-8B23-AAF8ECC3C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1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Coiny"/>
              <a:buNone/>
              <a:defRPr sz="2800">
                <a:solidFill>
                  <a:schemeClr val="accent5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66" r:id="rId5"/>
    <p:sldLayoutId id="2147483676" r:id="rId6"/>
    <p:sldLayoutId id="2147483677" r:id="rId7"/>
    <p:sldLayoutId id="214748368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https://seea.vn/uploads/news/2021_05/photo-1-162123908485019497463.jpg" TargetMode="External"/><Relationship Id="rId13" Type="http://schemas.openxmlformats.org/officeDocument/2006/relationships/image" Target="../media/image6.jpeg"/><Relationship Id="rId18" Type="http://schemas.openxmlformats.org/officeDocument/2006/relationships/image" Target="../media/image9.jpeg"/><Relationship Id="rId3" Type="http://schemas.openxmlformats.org/officeDocument/2006/relationships/image" Target="../media/image1.jpeg"/><Relationship Id="rId21" Type="http://schemas.openxmlformats.org/officeDocument/2006/relationships/image" Target="https://st.quantrimang.com/photos/image/2019/08/15/dong-vat-cao-nhat-1.jpg" TargetMode="External"/><Relationship Id="rId7" Type="http://schemas.openxmlformats.org/officeDocument/2006/relationships/image" Target="../media/image3.jpeg"/><Relationship Id="rId12" Type="http://schemas.openxmlformats.org/officeDocument/2006/relationships/image" Target="https://upload.wikimedia.org/wikipedia/commons/thumb/7/7e/MuscovyDuck.jpg/300px-MuscovyDuck.jpg" TargetMode="External"/><Relationship Id="rId17" Type="http://schemas.openxmlformats.org/officeDocument/2006/relationships/image" Target="https://upload.wikimedia.org/wikipedia/commons/thumb/c/ce/Equus_grevyi_mare_Kenya.jpg/300px-Equus_grevyi_mare_Kenya.jpg" TargetMode="External"/><Relationship Id="rId25" Type="http://schemas.openxmlformats.org/officeDocument/2006/relationships/image" Target="https://vtv1.mediacdn.vn/thumb_w/650/2014/67-8-1330665320-74-nguoiduatin-20868375images1856428te-giac-1413458749612.jpg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https://encrypted-tbn0.gstatic.com/images?q=tbn:ANd9GcSNfYOC7BL27iv8NlgJfuMFPe9gTDgQUd1CKIXunFuoL1tNgXNzVJ9v6FGgoMW9uKYya0I&amp;usqp=CAU" TargetMode="External"/><Relationship Id="rId11" Type="http://schemas.openxmlformats.org/officeDocument/2006/relationships/image" Target="../media/image5.jpeg"/><Relationship Id="rId24" Type="http://schemas.openxmlformats.org/officeDocument/2006/relationships/image" Target="../media/image12.jpeg"/><Relationship Id="rId5" Type="http://schemas.openxmlformats.org/officeDocument/2006/relationships/image" Target="../media/image2.jpeg"/><Relationship Id="rId15" Type="http://schemas.openxmlformats.org/officeDocument/2006/relationships/image" Target="https://toplist.vn/images/800px/ho-60204.jpg" TargetMode="External"/><Relationship Id="rId23" Type="http://schemas.openxmlformats.org/officeDocument/2006/relationships/image" Target="https://e.khoahoc.tv/photos/image/2015/10/30/tri-thong-minh-cua-ca-heo-8.jpg" TargetMode="External"/><Relationship Id="rId10" Type="http://schemas.openxmlformats.org/officeDocument/2006/relationships/image" Target="https://encrypted-tbn0.gstatic.com/images?q=tbn:ANd9GcRYSKqXxyVmdUNCSj7hydgHYzboPAUaThjTMA&amp;usqp=CAU" TargetMode="External"/><Relationship Id="rId19" Type="http://schemas.openxmlformats.org/officeDocument/2006/relationships/image" Target="http://tiengtrungnet.com/wp-content/uploads/2016/10/tu-vung-tieng-trung-ve-cac-loai-dong-vat-tiengtrungnet.com-nguyen-minh-vu.jpg" TargetMode="External"/><Relationship Id="rId4" Type="http://schemas.openxmlformats.org/officeDocument/2006/relationships/image" Target="https://quatangtiny.com/wp-content/uploads/2020/10/ta-mot-con-vat-nuoi-trong-nha-1.jpg" TargetMode="External"/><Relationship Id="rId9" Type="http://schemas.openxmlformats.org/officeDocument/2006/relationships/image" Target="../media/image4.jpeg"/><Relationship Id="rId14" Type="http://schemas.openxmlformats.org/officeDocument/2006/relationships/image" Target="../media/image7.jpeg"/><Relationship Id="rId2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50.sv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50.sv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50.sv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50.sv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11" Type="http://schemas.openxmlformats.org/officeDocument/2006/relationships/image" Target="../media/image50.sv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" Target="slide18.xml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" Target="slide18.xml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36"/>
          <p:cNvSpPr txBox="1">
            <a:spLocks noGrp="1"/>
          </p:cNvSpPr>
          <p:nvPr>
            <p:ph type="title"/>
          </p:nvPr>
        </p:nvSpPr>
        <p:spPr>
          <a:xfrm>
            <a:off x="730543" y="784501"/>
            <a:ext cx="7674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</a:rPr>
              <a:t>Ai </a:t>
            </a:r>
            <a:r>
              <a:rPr lang="en-US" sz="3600" dirty="0" err="1">
                <a:solidFill>
                  <a:srgbClr val="FF0000"/>
                </a:solidFill>
              </a:rPr>
              <a:t>nhanh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hơn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endParaRPr sz="3600" dirty="0">
              <a:solidFill>
                <a:srgbClr val="FF0000"/>
              </a:solidFill>
            </a:endParaRPr>
          </a:p>
        </p:txBody>
      </p:sp>
      <p:grpSp>
        <p:nvGrpSpPr>
          <p:cNvPr id="2450" name="Group 2449">
            <a:extLst>
              <a:ext uri="{FF2B5EF4-FFF2-40B4-BE49-F238E27FC236}">
                <a16:creationId xmlns:a16="http://schemas.microsoft.com/office/drawing/2014/main" id="{F7ACDC9D-9DD3-4EA0-FF5F-F8EE629137FC}"/>
              </a:ext>
            </a:extLst>
          </p:cNvPr>
          <p:cNvGrpSpPr/>
          <p:nvPr/>
        </p:nvGrpSpPr>
        <p:grpSpPr>
          <a:xfrm>
            <a:off x="1641604" y="2593347"/>
            <a:ext cx="6664194" cy="820522"/>
            <a:chOff x="1641604" y="2474813"/>
            <a:chExt cx="6664194" cy="820522"/>
          </a:xfrm>
        </p:grpSpPr>
        <p:grpSp>
          <p:nvGrpSpPr>
            <p:cNvPr id="9" name="Google Shape;1909;p32">
              <a:extLst>
                <a:ext uri="{FF2B5EF4-FFF2-40B4-BE49-F238E27FC236}">
                  <a16:creationId xmlns:a16="http://schemas.microsoft.com/office/drawing/2014/main" id="{B977E3F1-9FA7-CF45-BA8C-3B9D32605EAD}"/>
                </a:ext>
              </a:extLst>
            </p:cNvPr>
            <p:cNvGrpSpPr/>
            <p:nvPr/>
          </p:nvGrpSpPr>
          <p:grpSpPr>
            <a:xfrm>
              <a:off x="1641604" y="2474813"/>
              <a:ext cx="6664194" cy="820522"/>
              <a:chOff x="1792313" y="2339195"/>
              <a:chExt cx="7220127" cy="994315"/>
            </a:xfrm>
          </p:grpSpPr>
          <p:sp>
            <p:nvSpPr>
              <p:cNvPr id="10" name="Google Shape;1910;p32">
                <a:extLst>
                  <a:ext uri="{FF2B5EF4-FFF2-40B4-BE49-F238E27FC236}">
                    <a16:creationId xmlns:a16="http://schemas.microsoft.com/office/drawing/2014/main" id="{FE140B42-F8B0-0CAC-1275-CCFD259C86CE}"/>
                  </a:ext>
                </a:extLst>
              </p:cNvPr>
              <p:cNvSpPr/>
              <p:nvPr/>
            </p:nvSpPr>
            <p:spPr>
              <a:xfrm flipH="1">
                <a:off x="3732522" y="2339195"/>
                <a:ext cx="5279918" cy="994315"/>
              </a:xfrm>
              <a:prstGeom prst="roundRect">
                <a:avLst>
                  <a:gd name="adj" fmla="val 4998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 dirty="0"/>
              </a:p>
            </p:txBody>
          </p:sp>
          <p:sp>
            <p:nvSpPr>
              <p:cNvPr id="11" name="Google Shape;1912;p32">
                <a:extLst>
                  <a:ext uri="{FF2B5EF4-FFF2-40B4-BE49-F238E27FC236}">
                    <a16:creationId xmlns:a16="http://schemas.microsoft.com/office/drawing/2014/main" id="{001AFF52-6B06-6A58-7A21-9A624CB20C10}"/>
                  </a:ext>
                </a:extLst>
              </p:cNvPr>
              <p:cNvSpPr/>
              <p:nvPr/>
            </p:nvSpPr>
            <p:spPr>
              <a:xfrm>
                <a:off x="3805495" y="2393538"/>
                <a:ext cx="5133560" cy="421622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buNone/>
                </a:pPr>
                <a:endParaRPr lang="en-US" sz="2200" dirty="0">
                  <a:latin typeface="#9Slide03 AmpleSoft" panose="02000000000000000000" pitchFamily="2" charset="0"/>
                </a:endParaRPr>
              </a:p>
              <a:p>
                <a:pPr algn="just">
                  <a:buNone/>
                </a:pPr>
                <a:r>
                  <a:rPr lang="en-US" sz="2200" dirty="0" err="1">
                    <a:latin typeface="#9Slide03 AmpleSoft" panose="02000000000000000000" pitchFamily="2" charset="0"/>
                  </a:rPr>
                  <a:t>Chọn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và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dán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ảnh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vào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cột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phù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hợp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: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Động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vật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nuôi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/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Động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vật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hoang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dã</a:t>
                </a:r>
                <a:endParaRPr lang="en-US" sz="2200" dirty="0">
                  <a:latin typeface="#9Slide03 AmpleSoft" panose="02000000000000000000" pitchFamily="2" charset="0"/>
                </a:endParaRPr>
              </a:p>
            </p:txBody>
          </p:sp>
          <p:sp>
            <p:nvSpPr>
              <p:cNvPr id="12" name="Google Shape;1913;p32">
                <a:extLst>
                  <a:ext uri="{FF2B5EF4-FFF2-40B4-BE49-F238E27FC236}">
                    <a16:creationId xmlns:a16="http://schemas.microsoft.com/office/drawing/2014/main" id="{B86613B4-8F7D-5AFA-60C6-C30A1C7E31C5}"/>
                  </a:ext>
                </a:extLst>
              </p:cNvPr>
              <p:cNvSpPr/>
              <p:nvPr/>
            </p:nvSpPr>
            <p:spPr>
              <a:xfrm>
                <a:off x="1792313" y="2425024"/>
                <a:ext cx="826500" cy="826500"/>
              </a:xfrm>
              <a:prstGeom prst="roundRect">
                <a:avLst>
                  <a:gd name="adj" fmla="val 20286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  <p:cxnSp>
            <p:nvCxnSpPr>
              <p:cNvPr id="13" name="Google Shape;1914;p32">
                <a:extLst>
                  <a:ext uri="{FF2B5EF4-FFF2-40B4-BE49-F238E27FC236}">
                    <a16:creationId xmlns:a16="http://schemas.microsoft.com/office/drawing/2014/main" id="{3684E8A9-206C-DC5B-5AC4-12204D39B6B5}"/>
                  </a:ext>
                </a:extLst>
              </p:cNvPr>
              <p:cNvCxnSpPr>
                <a:cxnSpLocks/>
                <a:stCxn id="10" idx="3"/>
                <a:endCxn id="12" idx="3"/>
              </p:cNvCxnSpPr>
              <p:nvPr/>
            </p:nvCxnSpPr>
            <p:spPr>
              <a:xfrm flipH="1">
                <a:off x="2618813" y="2836353"/>
                <a:ext cx="1113709" cy="192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4" name="Google Shape;1918;p32">
              <a:extLst>
                <a:ext uri="{FF2B5EF4-FFF2-40B4-BE49-F238E27FC236}">
                  <a16:creationId xmlns:a16="http://schemas.microsoft.com/office/drawing/2014/main" id="{7332195B-4323-5C62-4FC4-95AC36FA6671}"/>
                </a:ext>
              </a:extLst>
            </p:cNvPr>
            <p:cNvGrpSpPr/>
            <p:nvPr/>
          </p:nvGrpSpPr>
          <p:grpSpPr>
            <a:xfrm>
              <a:off x="1776692" y="2697357"/>
              <a:ext cx="492683" cy="367035"/>
              <a:chOff x="8276211" y="2277608"/>
              <a:chExt cx="407295" cy="313571"/>
            </a:xfrm>
          </p:grpSpPr>
          <p:sp>
            <p:nvSpPr>
              <p:cNvPr id="15" name="Google Shape;1919;p32">
                <a:extLst>
                  <a:ext uri="{FF2B5EF4-FFF2-40B4-BE49-F238E27FC236}">
                    <a16:creationId xmlns:a16="http://schemas.microsoft.com/office/drawing/2014/main" id="{7825D8F5-1EA5-991F-9ECC-78DF87AF1EB3}"/>
                  </a:ext>
                </a:extLst>
              </p:cNvPr>
              <p:cNvSpPr/>
              <p:nvPr/>
            </p:nvSpPr>
            <p:spPr>
              <a:xfrm>
                <a:off x="8562564" y="2445359"/>
                <a:ext cx="114060" cy="83702"/>
              </a:xfrm>
              <a:custGeom>
                <a:avLst/>
                <a:gdLst/>
                <a:ahLst/>
                <a:cxnLst/>
                <a:rect l="l" t="t" r="r" b="b"/>
                <a:pathLst>
                  <a:path w="67491" h="49528" extrusionOk="0">
                    <a:moveTo>
                      <a:pt x="20559" y="0"/>
                    </a:moveTo>
                    <a:cubicBezTo>
                      <a:pt x="15632" y="0"/>
                      <a:pt x="10726" y="1870"/>
                      <a:pt x="7073" y="5665"/>
                    </a:cubicBezTo>
                    <a:cubicBezTo>
                      <a:pt x="1" y="13048"/>
                      <a:pt x="96" y="24788"/>
                      <a:pt x="7359" y="32052"/>
                    </a:cubicBezTo>
                    <a:cubicBezTo>
                      <a:pt x="14915" y="39608"/>
                      <a:pt x="24814" y="49527"/>
                      <a:pt x="38741" y="49527"/>
                    </a:cubicBezTo>
                    <a:cubicBezTo>
                      <a:pt x="45970" y="49527"/>
                      <a:pt x="54284" y="46855"/>
                      <a:pt x="63919" y="39791"/>
                    </a:cubicBezTo>
                    <a:cubicBezTo>
                      <a:pt x="67491" y="37172"/>
                      <a:pt x="66943" y="31647"/>
                      <a:pt x="62966" y="29718"/>
                    </a:cubicBezTo>
                    <a:cubicBezTo>
                      <a:pt x="53535" y="25145"/>
                      <a:pt x="47177" y="18525"/>
                      <a:pt x="34270" y="5641"/>
                    </a:cubicBezTo>
                    <a:cubicBezTo>
                      <a:pt x="30516" y="1900"/>
                      <a:pt x="25526" y="0"/>
                      <a:pt x="20559" y="0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20;p32">
                <a:extLst>
                  <a:ext uri="{FF2B5EF4-FFF2-40B4-BE49-F238E27FC236}">
                    <a16:creationId xmlns:a16="http://schemas.microsoft.com/office/drawing/2014/main" id="{FE54F66C-95AF-DC34-A32C-55DF311AADE2}"/>
                  </a:ext>
                </a:extLst>
              </p:cNvPr>
              <p:cNvSpPr/>
              <p:nvPr/>
            </p:nvSpPr>
            <p:spPr>
              <a:xfrm>
                <a:off x="8286836" y="2283846"/>
                <a:ext cx="360489" cy="301687"/>
              </a:xfrm>
              <a:custGeom>
                <a:avLst/>
                <a:gdLst/>
                <a:ahLst/>
                <a:cxnLst/>
                <a:rect l="l" t="t" r="r" b="b"/>
                <a:pathLst>
                  <a:path w="213307" h="178513" extrusionOk="0">
                    <a:moveTo>
                      <a:pt x="163091" y="0"/>
                    </a:moveTo>
                    <a:cubicBezTo>
                      <a:pt x="163032" y="0"/>
                      <a:pt x="162974" y="0"/>
                      <a:pt x="162915" y="0"/>
                    </a:cubicBezTo>
                    <a:cubicBezTo>
                      <a:pt x="135172" y="96"/>
                      <a:pt x="112905" y="23029"/>
                      <a:pt x="112905" y="50820"/>
                    </a:cubicBezTo>
                    <a:lnTo>
                      <a:pt x="112905" y="65490"/>
                    </a:lnTo>
                    <a:cubicBezTo>
                      <a:pt x="112905" y="77873"/>
                      <a:pt x="102784" y="87875"/>
                      <a:pt x="90424" y="87875"/>
                    </a:cubicBezTo>
                    <a:cubicBezTo>
                      <a:pt x="68396" y="87899"/>
                      <a:pt x="49320" y="100426"/>
                      <a:pt x="39818" y="118739"/>
                    </a:cubicBezTo>
                    <a:cubicBezTo>
                      <a:pt x="39756" y="118832"/>
                      <a:pt x="39665" y="118894"/>
                      <a:pt x="39569" y="118894"/>
                    </a:cubicBezTo>
                    <a:cubicBezTo>
                      <a:pt x="39517" y="118894"/>
                      <a:pt x="39464" y="118876"/>
                      <a:pt x="39413" y="118834"/>
                    </a:cubicBezTo>
                    <a:cubicBezTo>
                      <a:pt x="36151" y="116238"/>
                      <a:pt x="31698" y="114667"/>
                      <a:pt x="26125" y="114667"/>
                    </a:cubicBezTo>
                    <a:cubicBezTo>
                      <a:pt x="13479" y="114667"/>
                      <a:pt x="0" y="122740"/>
                      <a:pt x="0" y="132694"/>
                    </a:cubicBezTo>
                    <a:cubicBezTo>
                      <a:pt x="0" y="143110"/>
                      <a:pt x="14076" y="150725"/>
                      <a:pt x="26108" y="150725"/>
                    </a:cubicBezTo>
                    <a:cubicBezTo>
                      <a:pt x="26674" y="150725"/>
                      <a:pt x="27236" y="150708"/>
                      <a:pt x="27792" y="150674"/>
                    </a:cubicBezTo>
                    <a:lnTo>
                      <a:pt x="27792" y="150674"/>
                    </a:lnTo>
                    <a:cubicBezTo>
                      <a:pt x="27054" y="163367"/>
                      <a:pt x="35127" y="178513"/>
                      <a:pt x="45772" y="178513"/>
                    </a:cubicBezTo>
                    <a:cubicBezTo>
                      <a:pt x="55703" y="178513"/>
                      <a:pt x="63776" y="165010"/>
                      <a:pt x="63776" y="152341"/>
                    </a:cubicBezTo>
                    <a:cubicBezTo>
                      <a:pt x="63776" y="149793"/>
                      <a:pt x="63442" y="147459"/>
                      <a:pt x="62847" y="145387"/>
                    </a:cubicBezTo>
                    <a:cubicBezTo>
                      <a:pt x="62799" y="145197"/>
                      <a:pt x="62942" y="145030"/>
                      <a:pt x="63133" y="145030"/>
                    </a:cubicBezTo>
                    <a:lnTo>
                      <a:pt x="206186" y="145030"/>
                    </a:lnTo>
                    <a:cubicBezTo>
                      <a:pt x="210116" y="145030"/>
                      <a:pt x="213307" y="141839"/>
                      <a:pt x="213307" y="137909"/>
                    </a:cubicBezTo>
                    <a:lnTo>
                      <a:pt x="213307" y="50225"/>
                    </a:lnTo>
                    <a:cubicBezTo>
                      <a:pt x="213283" y="22492"/>
                      <a:pt x="190802" y="0"/>
                      <a:pt x="163091" y="0"/>
                    </a:cubicBezTo>
                    <a:close/>
                  </a:path>
                </a:pathLst>
              </a:custGeom>
              <a:solidFill>
                <a:srgbClr val="CDE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21;p32">
                <a:extLst>
                  <a:ext uri="{FF2B5EF4-FFF2-40B4-BE49-F238E27FC236}">
                    <a16:creationId xmlns:a16="http://schemas.microsoft.com/office/drawing/2014/main" id="{CE222E28-04C1-1FCA-1186-43A1945FB588}"/>
                  </a:ext>
                </a:extLst>
              </p:cNvPr>
              <p:cNvSpPr/>
              <p:nvPr/>
            </p:nvSpPr>
            <p:spPr>
              <a:xfrm>
                <a:off x="8286072" y="2435534"/>
                <a:ext cx="157445" cy="150121"/>
              </a:xfrm>
              <a:custGeom>
                <a:avLst/>
                <a:gdLst/>
                <a:ahLst/>
                <a:cxnLst/>
                <a:rect l="l" t="t" r="r" b="b"/>
                <a:pathLst>
                  <a:path w="93163" h="88829" extrusionOk="0">
                    <a:moveTo>
                      <a:pt x="76206" y="1"/>
                    </a:moveTo>
                    <a:cubicBezTo>
                      <a:pt x="61179" y="3930"/>
                      <a:pt x="48558" y="13765"/>
                      <a:pt x="41009" y="26959"/>
                    </a:cubicBezTo>
                    <a:cubicBezTo>
                      <a:pt x="40562" y="27756"/>
                      <a:pt x="39742" y="28190"/>
                      <a:pt x="38892" y="28190"/>
                    </a:cubicBezTo>
                    <a:cubicBezTo>
                      <a:pt x="38472" y="28190"/>
                      <a:pt x="38044" y="28084"/>
                      <a:pt x="37651" y="27864"/>
                    </a:cubicBezTo>
                    <a:cubicBezTo>
                      <a:pt x="34626" y="26006"/>
                      <a:pt x="30768" y="24958"/>
                      <a:pt x="26172" y="24958"/>
                    </a:cubicBezTo>
                    <a:cubicBezTo>
                      <a:pt x="13503" y="24958"/>
                      <a:pt x="0" y="33031"/>
                      <a:pt x="0" y="43009"/>
                    </a:cubicBezTo>
                    <a:cubicBezTo>
                      <a:pt x="0" y="53417"/>
                      <a:pt x="14157" y="61037"/>
                      <a:pt x="26204" y="61037"/>
                    </a:cubicBezTo>
                    <a:cubicBezTo>
                      <a:pt x="26754" y="61037"/>
                      <a:pt x="27299" y="61022"/>
                      <a:pt x="27839" y="60989"/>
                    </a:cubicBezTo>
                    <a:lnTo>
                      <a:pt x="27839" y="60989"/>
                    </a:lnTo>
                    <a:cubicBezTo>
                      <a:pt x="27077" y="73659"/>
                      <a:pt x="35150" y="88828"/>
                      <a:pt x="45819" y="88828"/>
                    </a:cubicBezTo>
                    <a:cubicBezTo>
                      <a:pt x="55774" y="88828"/>
                      <a:pt x="63847" y="75302"/>
                      <a:pt x="63847" y="62656"/>
                    </a:cubicBezTo>
                    <a:cubicBezTo>
                      <a:pt x="63847" y="61085"/>
                      <a:pt x="63728" y="59608"/>
                      <a:pt x="63489" y="58227"/>
                    </a:cubicBezTo>
                    <a:cubicBezTo>
                      <a:pt x="63227" y="56727"/>
                      <a:pt x="64347" y="55369"/>
                      <a:pt x="65871" y="55369"/>
                    </a:cubicBezTo>
                    <a:lnTo>
                      <a:pt x="93162" y="55369"/>
                    </a:lnTo>
                    <a:cubicBezTo>
                      <a:pt x="80160" y="42438"/>
                      <a:pt x="73253" y="18481"/>
                      <a:pt x="76206" y="1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22;p32">
                <a:extLst>
                  <a:ext uri="{FF2B5EF4-FFF2-40B4-BE49-F238E27FC236}">
                    <a16:creationId xmlns:a16="http://schemas.microsoft.com/office/drawing/2014/main" id="{EDAE2D20-1C34-D5AD-25D8-999E658F1456}"/>
                  </a:ext>
                </a:extLst>
              </p:cNvPr>
              <p:cNvSpPr/>
              <p:nvPr/>
            </p:nvSpPr>
            <p:spPr>
              <a:xfrm>
                <a:off x="8468235" y="2445388"/>
                <a:ext cx="71631" cy="108822"/>
              </a:xfrm>
              <a:custGeom>
                <a:avLst/>
                <a:gdLst/>
                <a:ahLst/>
                <a:cxnLst/>
                <a:rect l="l" t="t" r="r" b="b"/>
                <a:pathLst>
                  <a:path w="42385" h="64392" extrusionOk="0">
                    <a:moveTo>
                      <a:pt x="23505" y="0"/>
                    </a:moveTo>
                    <a:cubicBezTo>
                      <a:pt x="13103" y="0"/>
                      <a:pt x="4663" y="8751"/>
                      <a:pt x="4639" y="19199"/>
                    </a:cubicBezTo>
                    <a:cubicBezTo>
                      <a:pt x="4615" y="37440"/>
                      <a:pt x="4782" y="46657"/>
                      <a:pt x="1377" y="56516"/>
                    </a:cubicBezTo>
                    <a:cubicBezTo>
                      <a:pt x="1" y="60443"/>
                      <a:pt x="2967" y="64392"/>
                      <a:pt x="6923" y="64392"/>
                    </a:cubicBezTo>
                    <a:cubicBezTo>
                      <a:pt x="7213" y="64392"/>
                      <a:pt x="7508" y="64371"/>
                      <a:pt x="7807" y="64327"/>
                    </a:cubicBezTo>
                    <a:cubicBezTo>
                      <a:pt x="42385" y="59040"/>
                      <a:pt x="42338" y="35130"/>
                      <a:pt x="42338" y="18841"/>
                    </a:cubicBezTo>
                    <a:cubicBezTo>
                      <a:pt x="42338" y="8577"/>
                      <a:pt x="34122" y="219"/>
                      <a:pt x="23881" y="4"/>
                    </a:cubicBezTo>
                    <a:cubicBezTo>
                      <a:pt x="23755" y="2"/>
                      <a:pt x="23630" y="0"/>
                      <a:pt x="23505" y="0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23;p32">
                <a:extLst>
                  <a:ext uri="{FF2B5EF4-FFF2-40B4-BE49-F238E27FC236}">
                    <a16:creationId xmlns:a16="http://schemas.microsoft.com/office/drawing/2014/main" id="{67B75BC2-F021-03F5-6860-0694A018C6E0}"/>
                  </a:ext>
                </a:extLst>
              </p:cNvPr>
              <p:cNvSpPr/>
              <p:nvPr/>
            </p:nvSpPr>
            <p:spPr>
              <a:xfrm>
                <a:off x="8484326" y="2351057"/>
                <a:ext cx="40851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24172" h="19290" extrusionOk="0">
                    <a:moveTo>
                      <a:pt x="12098" y="0"/>
                    </a:moveTo>
                    <a:cubicBezTo>
                      <a:pt x="5406" y="0"/>
                      <a:pt x="0" y="4311"/>
                      <a:pt x="0" y="9645"/>
                    </a:cubicBezTo>
                    <a:cubicBezTo>
                      <a:pt x="0" y="14980"/>
                      <a:pt x="5406" y="19290"/>
                      <a:pt x="12098" y="19290"/>
                    </a:cubicBezTo>
                    <a:cubicBezTo>
                      <a:pt x="18766" y="19290"/>
                      <a:pt x="24172" y="14980"/>
                      <a:pt x="24172" y="9645"/>
                    </a:cubicBezTo>
                    <a:cubicBezTo>
                      <a:pt x="24172" y="4311"/>
                      <a:pt x="18766" y="0"/>
                      <a:pt x="120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24;p32">
                <a:extLst>
                  <a:ext uri="{FF2B5EF4-FFF2-40B4-BE49-F238E27FC236}">
                    <a16:creationId xmlns:a16="http://schemas.microsoft.com/office/drawing/2014/main" id="{17757615-150C-ECA7-A6C6-3E54F728B041}"/>
                  </a:ext>
                </a:extLst>
              </p:cNvPr>
              <p:cNvSpPr/>
              <p:nvPr/>
            </p:nvSpPr>
            <p:spPr>
              <a:xfrm>
                <a:off x="8599068" y="2351057"/>
                <a:ext cx="40851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24172" h="19290" extrusionOk="0">
                    <a:moveTo>
                      <a:pt x="12098" y="0"/>
                    </a:moveTo>
                    <a:cubicBezTo>
                      <a:pt x="5406" y="0"/>
                      <a:pt x="0" y="4311"/>
                      <a:pt x="0" y="9645"/>
                    </a:cubicBezTo>
                    <a:cubicBezTo>
                      <a:pt x="0" y="14980"/>
                      <a:pt x="5406" y="19290"/>
                      <a:pt x="12098" y="19290"/>
                    </a:cubicBezTo>
                    <a:cubicBezTo>
                      <a:pt x="18766" y="19290"/>
                      <a:pt x="24172" y="14980"/>
                      <a:pt x="24172" y="9645"/>
                    </a:cubicBezTo>
                    <a:cubicBezTo>
                      <a:pt x="24172" y="4311"/>
                      <a:pt x="18766" y="0"/>
                      <a:pt x="120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25;p32">
                <a:extLst>
                  <a:ext uri="{FF2B5EF4-FFF2-40B4-BE49-F238E27FC236}">
                    <a16:creationId xmlns:a16="http://schemas.microsoft.com/office/drawing/2014/main" id="{3D14E16D-1D0D-F2D5-DD3C-AA4BCF938B83}"/>
                  </a:ext>
                </a:extLst>
              </p:cNvPr>
              <p:cNvSpPr/>
              <p:nvPr/>
            </p:nvSpPr>
            <p:spPr>
              <a:xfrm>
                <a:off x="8276211" y="2277608"/>
                <a:ext cx="407295" cy="313571"/>
              </a:xfrm>
              <a:custGeom>
                <a:avLst/>
                <a:gdLst/>
                <a:ahLst/>
                <a:cxnLst/>
                <a:rect l="l" t="t" r="r" b="b"/>
                <a:pathLst>
                  <a:path w="241003" h="185545" extrusionOk="0">
                    <a:moveTo>
                      <a:pt x="142051" y="35761"/>
                    </a:moveTo>
                    <a:cubicBezTo>
                      <a:pt x="140148" y="35761"/>
                      <a:pt x="138625" y="37309"/>
                      <a:pt x="138625" y="39222"/>
                    </a:cubicBezTo>
                    <a:lnTo>
                      <a:pt x="138625" y="43366"/>
                    </a:lnTo>
                    <a:cubicBezTo>
                      <a:pt x="138625" y="45152"/>
                      <a:pt x="139911" y="46724"/>
                      <a:pt x="141673" y="46938"/>
                    </a:cubicBezTo>
                    <a:cubicBezTo>
                      <a:pt x="141833" y="46960"/>
                      <a:pt x="141991" y="46971"/>
                      <a:pt x="142146" y="46971"/>
                    </a:cubicBezTo>
                    <a:cubicBezTo>
                      <a:pt x="144031" y="46971"/>
                      <a:pt x="145555" y="45421"/>
                      <a:pt x="145555" y="43485"/>
                    </a:cubicBezTo>
                    <a:lnTo>
                      <a:pt x="145555" y="39365"/>
                    </a:lnTo>
                    <a:cubicBezTo>
                      <a:pt x="145555" y="37579"/>
                      <a:pt x="144292" y="35984"/>
                      <a:pt x="142530" y="35793"/>
                    </a:cubicBezTo>
                    <a:cubicBezTo>
                      <a:pt x="142368" y="35771"/>
                      <a:pt x="142208" y="35761"/>
                      <a:pt x="142051" y="35761"/>
                    </a:cubicBezTo>
                    <a:close/>
                    <a:moveTo>
                      <a:pt x="196188" y="35723"/>
                    </a:moveTo>
                    <a:cubicBezTo>
                      <a:pt x="196053" y="35723"/>
                      <a:pt x="195917" y="35730"/>
                      <a:pt x="195779" y="35746"/>
                    </a:cubicBezTo>
                    <a:cubicBezTo>
                      <a:pt x="194017" y="35984"/>
                      <a:pt x="192755" y="37579"/>
                      <a:pt x="192755" y="39365"/>
                    </a:cubicBezTo>
                    <a:lnTo>
                      <a:pt x="192755" y="43366"/>
                    </a:lnTo>
                    <a:cubicBezTo>
                      <a:pt x="192755" y="45152"/>
                      <a:pt x="194017" y="46724"/>
                      <a:pt x="195779" y="46938"/>
                    </a:cubicBezTo>
                    <a:cubicBezTo>
                      <a:pt x="195941" y="46960"/>
                      <a:pt x="196101" y="46971"/>
                      <a:pt x="196258" y="46971"/>
                    </a:cubicBezTo>
                    <a:cubicBezTo>
                      <a:pt x="198161" y="46971"/>
                      <a:pt x="199685" y="45421"/>
                      <a:pt x="199685" y="43485"/>
                    </a:cubicBezTo>
                    <a:lnTo>
                      <a:pt x="199685" y="39199"/>
                    </a:lnTo>
                    <a:cubicBezTo>
                      <a:pt x="199685" y="37284"/>
                      <a:pt x="198123" y="35723"/>
                      <a:pt x="196188" y="35723"/>
                    </a:cubicBezTo>
                    <a:close/>
                    <a:moveTo>
                      <a:pt x="169182" y="40741"/>
                    </a:moveTo>
                    <a:cubicBezTo>
                      <a:pt x="167744" y="40741"/>
                      <a:pt x="166309" y="40925"/>
                      <a:pt x="164916" y="41294"/>
                    </a:cubicBezTo>
                    <a:cubicBezTo>
                      <a:pt x="163749" y="41580"/>
                      <a:pt x="162749" y="42294"/>
                      <a:pt x="162058" y="43318"/>
                    </a:cubicBezTo>
                    <a:cubicBezTo>
                      <a:pt x="161129" y="44652"/>
                      <a:pt x="161653" y="46510"/>
                      <a:pt x="163154" y="47153"/>
                    </a:cubicBezTo>
                    <a:lnTo>
                      <a:pt x="167273" y="48962"/>
                    </a:lnTo>
                    <a:cubicBezTo>
                      <a:pt x="167881" y="49236"/>
                      <a:pt x="168536" y="49373"/>
                      <a:pt x="169190" y="49373"/>
                    </a:cubicBezTo>
                    <a:cubicBezTo>
                      <a:pt x="169845" y="49373"/>
                      <a:pt x="170500" y="49236"/>
                      <a:pt x="171108" y="48962"/>
                    </a:cubicBezTo>
                    <a:lnTo>
                      <a:pt x="175204" y="47153"/>
                    </a:lnTo>
                    <a:cubicBezTo>
                      <a:pt x="176704" y="46510"/>
                      <a:pt x="177204" y="44652"/>
                      <a:pt x="176323" y="43318"/>
                    </a:cubicBezTo>
                    <a:cubicBezTo>
                      <a:pt x="175632" y="42342"/>
                      <a:pt x="174608" y="41604"/>
                      <a:pt x="173465" y="41294"/>
                    </a:cubicBezTo>
                    <a:cubicBezTo>
                      <a:pt x="172060" y="40925"/>
                      <a:pt x="170619" y="40741"/>
                      <a:pt x="169182" y="40741"/>
                    </a:cubicBezTo>
                    <a:close/>
                    <a:moveTo>
                      <a:pt x="163009" y="59228"/>
                    </a:moveTo>
                    <a:cubicBezTo>
                      <a:pt x="162196" y="59228"/>
                      <a:pt x="161380" y="59518"/>
                      <a:pt x="160724" y="60108"/>
                    </a:cubicBezTo>
                    <a:cubicBezTo>
                      <a:pt x="159224" y="61346"/>
                      <a:pt x="159081" y="63561"/>
                      <a:pt x="160320" y="64990"/>
                    </a:cubicBezTo>
                    <a:cubicBezTo>
                      <a:pt x="162558" y="67538"/>
                      <a:pt x="165797" y="69038"/>
                      <a:pt x="169202" y="69038"/>
                    </a:cubicBezTo>
                    <a:cubicBezTo>
                      <a:pt x="172584" y="69038"/>
                      <a:pt x="175847" y="67562"/>
                      <a:pt x="178061" y="64990"/>
                    </a:cubicBezTo>
                    <a:cubicBezTo>
                      <a:pt x="179324" y="63513"/>
                      <a:pt x="179181" y="61346"/>
                      <a:pt x="177752" y="60108"/>
                    </a:cubicBezTo>
                    <a:cubicBezTo>
                      <a:pt x="177075" y="59529"/>
                      <a:pt x="176254" y="59246"/>
                      <a:pt x="175444" y="59246"/>
                    </a:cubicBezTo>
                    <a:cubicBezTo>
                      <a:pt x="174485" y="59246"/>
                      <a:pt x="173541" y="59643"/>
                      <a:pt x="172870" y="60417"/>
                    </a:cubicBezTo>
                    <a:cubicBezTo>
                      <a:pt x="171941" y="61465"/>
                      <a:pt x="170631" y="62084"/>
                      <a:pt x="169226" y="62084"/>
                    </a:cubicBezTo>
                    <a:cubicBezTo>
                      <a:pt x="167821" y="62084"/>
                      <a:pt x="166511" y="61489"/>
                      <a:pt x="165606" y="60417"/>
                    </a:cubicBezTo>
                    <a:cubicBezTo>
                      <a:pt x="164923" y="59631"/>
                      <a:pt x="163968" y="59228"/>
                      <a:pt x="163009" y="59228"/>
                    </a:cubicBezTo>
                    <a:close/>
                    <a:moveTo>
                      <a:pt x="169138" y="0"/>
                    </a:moveTo>
                    <a:cubicBezTo>
                      <a:pt x="169096" y="0"/>
                      <a:pt x="169054" y="0"/>
                      <a:pt x="169012" y="0"/>
                    </a:cubicBezTo>
                    <a:cubicBezTo>
                      <a:pt x="142673" y="95"/>
                      <a:pt x="120716" y="19504"/>
                      <a:pt x="116310" y="44890"/>
                    </a:cubicBezTo>
                    <a:cubicBezTo>
                      <a:pt x="115739" y="44866"/>
                      <a:pt x="115167" y="44843"/>
                      <a:pt x="114596" y="44843"/>
                    </a:cubicBezTo>
                    <a:cubicBezTo>
                      <a:pt x="112691" y="44843"/>
                      <a:pt x="111119" y="46391"/>
                      <a:pt x="111119" y="48320"/>
                    </a:cubicBezTo>
                    <a:cubicBezTo>
                      <a:pt x="111119" y="50248"/>
                      <a:pt x="112667" y="51796"/>
                      <a:pt x="114596" y="51796"/>
                    </a:cubicBezTo>
                    <a:cubicBezTo>
                      <a:pt x="114929" y="51796"/>
                      <a:pt x="115239" y="51796"/>
                      <a:pt x="115548" y="51820"/>
                    </a:cubicBezTo>
                    <a:cubicBezTo>
                      <a:pt x="115405" y="55154"/>
                      <a:pt x="115548" y="67180"/>
                      <a:pt x="115477" y="69633"/>
                    </a:cubicBezTo>
                    <a:cubicBezTo>
                      <a:pt x="113429" y="70824"/>
                      <a:pt x="111548" y="72277"/>
                      <a:pt x="109809" y="73968"/>
                    </a:cubicBezTo>
                    <a:cubicBezTo>
                      <a:pt x="107690" y="76087"/>
                      <a:pt x="109071" y="79635"/>
                      <a:pt x="111976" y="79897"/>
                    </a:cubicBezTo>
                    <a:cubicBezTo>
                      <a:pt x="108523" y="84755"/>
                      <a:pt x="102855" y="87899"/>
                      <a:pt x="96425" y="87947"/>
                    </a:cubicBezTo>
                    <a:cubicBezTo>
                      <a:pt x="75088" y="87970"/>
                      <a:pt x="55274" y="99306"/>
                      <a:pt x="44367" y="117619"/>
                    </a:cubicBezTo>
                    <a:cubicBezTo>
                      <a:pt x="40604" y="115587"/>
                      <a:pt x="36333" y="114740"/>
                      <a:pt x="32063" y="114740"/>
                    </a:cubicBezTo>
                    <a:cubicBezTo>
                      <a:pt x="29927" y="114740"/>
                      <a:pt x="27792" y="114952"/>
                      <a:pt x="25720" y="115333"/>
                    </a:cubicBezTo>
                    <a:cubicBezTo>
                      <a:pt x="23839" y="115643"/>
                      <a:pt x="22600" y="117476"/>
                      <a:pt x="22910" y="119334"/>
                    </a:cubicBezTo>
                    <a:cubicBezTo>
                      <a:pt x="23230" y="121021"/>
                      <a:pt x="24700" y="122191"/>
                      <a:pt x="26374" y="122191"/>
                    </a:cubicBezTo>
                    <a:cubicBezTo>
                      <a:pt x="26567" y="122191"/>
                      <a:pt x="26762" y="122176"/>
                      <a:pt x="26958" y="122144"/>
                    </a:cubicBezTo>
                    <a:cubicBezTo>
                      <a:pt x="28622" y="121840"/>
                      <a:pt x="30351" y="121665"/>
                      <a:pt x="32074" y="121665"/>
                    </a:cubicBezTo>
                    <a:cubicBezTo>
                      <a:pt x="35481" y="121665"/>
                      <a:pt x="38869" y="122349"/>
                      <a:pt x="41700" y="124073"/>
                    </a:cubicBezTo>
                    <a:cubicBezTo>
                      <a:pt x="42645" y="124644"/>
                      <a:pt x="43705" y="124921"/>
                      <a:pt x="44757" y="124921"/>
                    </a:cubicBezTo>
                    <a:cubicBezTo>
                      <a:pt x="46779" y="124921"/>
                      <a:pt x="48772" y="123896"/>
                      <a:pt x="49868" y="121953"/>
                    </a:cubicBezTo>
                    <a:cubicBezTo>
                      <a:pt x="59394" y="105283"/>
                      <a:pt x="77255" y="94900"/>
                      <a:pt x="96425" y="94877"/>
                    </a:cubicBezTo>
                    <a:cubicBezTo>
                      <a:pt x="108952" y="94853"/>
                      <a:pt x="119430" y="85970"/>
                      <a:pt x="121859" y="74206"/>
                    </a:cubicBezTo>
                    <a:cubicBezTo>
                      <a:pt x="124241" y="73301"/>
                      <a:pt x="126789" y="72801"/>
                      <a:pt x="129408" y="72801"/>
                    </a:cubicBezTo>
                    <a:cubicBezTo>
                      <a:pt x="131290" y="72801"/>
                      <a:pt x="132885" y="71253"/>
                      <a:pt x="132885" y="69324"/>
                    </a:cubicBezTo>
                    <a:cubicBezTo>
                      <a:pt x="132885" y="67395"/>
                      <a:pt x="131337" y="65847"/>
                      <a:pt x="129408" y="65847"/>
                    </a:cubicBezTo>
                    <a:cubicBezTo>
                      <a:pt x="127027" y="65847"/>
                      <a:pt x="124669" y="66133"/>
                      <a:pt x="122407" y="66728"/>
                    </a:cubicBezTo>
                    <a:lnTo>
                      <a:pt x="122407" y="53321"/>
                    </a:lnTo>
                    <a:cubicBezTo>
                      <a:pt x="124931" y="54345"/>
                      <a:pt x="127265" y="55869"/>
                      <a:pt x="129242" y="57869"/>
                    </a:cubicBezTo>
                    <a:cubicBezTo>
                      <a:pt x="129920" y="58548"/>
                      <a:pt x="130807" y="58887"/>
                      <a:pt x="131698" y="58887"/>
                    </a:cubicBezTo>
                    <a:cubicBezTo>
                      <a:pt x="132588" y="58887"/>
                      <a:pt x="133481" y="58548"/>
                      <a:pt x="134171" y="57869"/>
                    </a:cubicBezTo>
                    <a:cubicBezTo>
                      <a:pt x="135529" y="56488"/>
                      <a:pt x="135529" y="54321"/>
                      <a:pt x="134171" y="52963"/>
                    </a:cubicBezTo>
                    <a:cubicBezTo>
                      <a:pt x="131004" y="49796"/>
                      <a:pt x="127217" y="47510"/>
                      <a:pt x="123098" y="46176"/>
                    </a:cubicBezTo>
                    <a:cubicBezTo>
                      <a:pt x="126908" y="23981"/>
                      <a:pt x="146031" y="7025"/>
                      <a:pt x="169012" y="6930"/>
                    </a:cubicBezTo>
                    <a:cubicBezTo>
                      <a:pt x="169054" y="6930"/>
                      <a:pt x="169097" y="6930"/>
                      <a:pt x="169139" y="6930"/>
                    </a:cubicBezTo>
                    <a:cubicBezTo>
                      <a:pt x="178072" y="6930"/>
                      <a:pt x="186742" y="9429"/>
                      <a:pt x="194231" y="14194"/>
                    </a:cubicBezTo>
                    <a:cubicBezTo>
                      <a:pt x="194809" y="14558"/>
                      <a:pt x="195452" y="14733"/>
                      <a:pt x="196088" y="14733"/>
                    </a:cubicBezTo>
                    <a:cubicBezTo>
                      <a:pt x="197236" y="14733"/>
                      <a:pt x="198359" y="14164"/>
                      <a:pt x="199018" y="13122"/>
                    </a:cubicBezTo>
                    <a:cubicBezTo>
                      <a:pt x="200042" y="11526"/>
                      <a:pt x="199566" y="9383"/>
                      <a:pt x="197946" y="8335"/>
                    </a:cubicBezTo>
                    <a:cubicBezTo>
                      <a:pt x="189361" y="2880"/>
                      <a:pt x="179382" y="0"/>
                      <a:pt x="169138" y="0"/>
                    </a:cubicBezTo>
                    <a:close/>
                    <a:moveTo>
                      <a:pt x="213664" y="119572"/>
                    </a:moveTo>
                    <a:cubicBezTo>
                      <a:pt x="219689" y="125192"/>
                      <a:pt x="224619" y="129074"/>
                      <a:pt x="230906" y="132146"/>
                    </a:cubicBezTo>
                    <a:cubicBezTo>
                      <a:pt x="232549" y="132932"/>
                      <a:pt x="232787" y="135194"/>
                      <a:pt x="231311" y="136266"/>
                    </a:cubicBezTo>
                    <a:cubicBezTo>
                      <a:pt x="229239" y="137790"/>
                      <a:pt x="227000" y="139314"/>
                      <a:pt x="224619" y="140648"/>
                    </a:cubicBezTo>
                    <a:cubicBezTo>
                      <a:pt x="222094" y="139386"/>
                      <a:pt x="219237" y="137552"/>
                      <a:pt x="216236" y="135361"/>
                    </a:cubicBezTo>
                    <a:cubicBezTo>
                      <a:pt x="215615" y="134902"/>
                      <a:pt x="214890" y="134681"/>
                      <a:pt x="214172" y="134681"/>
                    </a:cubicBezTo>
                    <a:cubicBezTo>
                      <a:pt x="213102" y="134681"/>
                      <a:pt x="212048" y="135173"/>
                      <a:pt x="211378" y="136099"/>
                    </a:cubicBezTo>
                    <a:cubicBezTo>
                      <a:pt x="210259" y="137647"/>
                      <a:pt x="210568" y="139814"/>
                      <a:pt x="212116" y="140957"/>
                    </a:cubicBezTo>
                    <a:cubicBezTo>
                      <a:pt x="213402" y="141910"/>
                      <a:pt x="214974" y="143005"/>
                      <a:pt x="216712" y="144101"/>
                    </a:cubicBezTo>
                    <a:cubicBezTo>
                      <a:pt x="214113" y="144890"/>
                      <a:pt x="211385" y="145355"/>
                      <a:pt x="208538" y="145355"/>
                    </a:cubicBezTo>
                    <a:cubicBezTo>
                      <a:pt x="203821" y="145355"/>
                      <a:pt x="198777" y="144079"/>
                      <a:pt x="193446" y="140886"/>
                    </a:cubicBezTo>
                    <a:cubicBezTo>
                      <a:pt x="201662" y="135385"/>
                      <a:pt x="208615" y="128098"/>
                      <a:pt x="213664" y="119572"/>
                    </a:cubicBezTo>
                    <a:close/>
                    <a:moveTo>
                      <a:pt x="208465" y="19026"/>
                    </a:moveTo>
                    <a:cubicBezTo>
                      <a:pt x="207568" y="19026"/>
                      <a:pt x="206663" y="19375"/>
                      <a:pt x="205972" y="20099"/>
                    </a:cubicBezTo>
                    <a:cubicBezTo>
                      <a:pt x="204734" y="21338"/>
                      <a:pt x="204710" y="23362"/>
                      <a:pt x="205805" y="24767"/>
                    </a:cubicBezTo>
                    <a:cubicBezTo>
                      <a:pt x="210806" y="31078"/>
                      <a:pt x="213997" y="38365"/>
                      <a:pt x="215283" y="46176"/>
                    </a:cubicBezTo>
                    <a:cubicBezTo>
                      <a:pt x="211140" y="47486"/>
                      <a:pt x="207329" y="49772"/>
                      <a:pt x="204138" y="52963"/>
                    </a:cubicBezTo>
                    <a:cubicBezTo>
                      <a:pt x="202995" y="54130"/>
                      <a:pt x="202757" y="55964"/>
                      <a:pt x="203638" y="57298"/>
                    </a:cubicBezTo>
                    <a:cubicBezTo>
                      <a:pt x="204344" y="58362"/>
                      <a:pt x="205458" y="58899"/>
                      <a:pt x="206575" y="58899"/>
                    </a:cubicBezTo>
                    <a:cubicBezTo>
                      <a:pt x="207456" y="58899"/>
                      <a:pt x="208338" y="58565"/>
                      <a:pt x="209020" y="57893"/>
                    </a:cubicBezTo>
                    <a:cubicBezTo>
                      <a:pt x="211021" y="55892"/>
                      <a:pt x="213354" y="54345"/>
                      <a:pt x="215879" y="53344"/>
                    </a:cubicBezTo>
                    <a:cubicBezTo>
                      <a:pt x="215903" y="55035"/>
                      <a:pt x="215879" y="62799"/>
                      <a:pt x="215879" y="66776"/>
                    </a:cubicBezTo>
                    <a:cubicBezTo>
                      <a:pt x="213640" y="66204"/>
                      <a:pt x="211330" y="65871"/>
                      <a:pt x="208949" y="65871"/>
                    </a:cubicBezTo>
                    <a:cubicBezTo>
                      <a:pt x="207306" y="65871"/>
                      <a:pt x="205805" y="67014"/>
                      <a:pt x="205496" y="68609"/>
                    </a:cubicBezTo>
                    <a:cubicBezTo>
                      <a:pt x="205043" y="70848"/>
                      <a:pt x="206734" y="72801"/>
                      <a:pt x="208877" y="72801"/>
                    </a:cubicBezTo>
                    <a:cubicBezTo>
                      <a:pt x="211283" y="72801"/>
                      <a:pt x="213664" y="73229"/>
                      <a:pt x="215879" y="73991"/>
                    </a:cubicBezTo>
                    <a:lnTo>
                      <a:pt x="215879" y="85827"/>
                    </a:lnTo>
                    <a:cubicBezTo>
                      <a:pt x="215879" y="118572"/>
                      <a:pt x="189326" y="145125"/>
                      <a:pt x="156581" y="145125"/>
                    </a:cubicBezTo>
                    <a:lnTo>
                      <a:pt x="155295" y="145125"/>
                    </a:lnTo>
                    <a:cubicBezTo>
                      <a:pt x="159129" y="136456"/>
                      <a:pt x="159343" y="127193"/>
                      <a:pt x="159343" y="118119"/>
                    </a:cubicBezTo>
                    <a:cubicBezTo>
                      <a:pt x="159343" y="113023"/>
                      <a:pt x="157581" y="108046"/>
                      <a:pt x="154366" y="104093"/>
                    </a:cubicBezTo>
                    <a:cubicBezTo>
                      <a:pt x="153658" y="103216"/>
                      <a:pt x="152592" y="102706"/>
                      <a:pt x="151516" y="102706"/>
                    </a:cubicBezTo>
                    <a:cubicBezTo>
                      <a:pt x="150926" y="102706"/>
                      <a:pt x="150333" y="102859"/>
                      <a:pt x="149794" y="103188"/>
                    </a:cubicBezTo>
                    <a:cubicBezTo>
                      <a:pt x="147984" y="104283"/>
                      <a:pt x="147579" y="106665"/>
                      <a:pt x="148841" y="108260"/>
                    </a:cubicBezTo>
                    <a:cubicBezTo>
                      <a:pt x="151008" y="111047"/>
                      <a:pt x="152389" y="114333"/>
                      <a:pt x="152413" y="117857"/>
                    </a:cubicBezTo>
                    <a:cubicBezTo>
                      <a:pt x="152413" y="126454"/>
                      <a:pt x="152342" y="135694"/>
                      <a:pt x="148460" y="143458"/>
                    </a:cubicBezTo>
                    <a:cubicBezTo>
                      <a:pt x="145959" y="148483"/>
                      <a:pt x="142054" y="152388"/>
                      <a:pt x="136719" y="155246"/>
                    </a:cubicBezTo>
                    <a:cubicBezTo>
                      <a:pt x="137172" y="153269"/>
                      <a:pt x="137505" y="151412"/>
                      <a:pt x="137696" y="149888"/>
                    </a:cubicBezTo>
                    <a:cubicBezTo>
                      <a:pt x="138005" y="147983"/>
                      <a:pt x="136696" y="146220"/>
                      <a:pt x="134790" y="145935"/>
                    </a:cubicBezTo>
                    <a:cubicBezTo>
                      <a:pt x="134602" y="145904"/>
                      <a:pt x="134416" y="145889"/>
                      <a:pt x="134232" y="145889"/>
                    </a:cubicBezTo>
                    <a:cubicBezTo>
                      <a:pt x="132552" y="145889"/>
                      <a:pt x="131095" y="147123"/>
                      <a:pt x="130837" y="148840"/>
                    </a:cubicBezTo>
                    <a:cubicBezTo>
                      <a:pt x="130290" y="152484"/>
                      <a:pt x="129551" y="155746"/>
                      <a:pt x="128646" y="158461"/>
                    </a:cubicBezTo>
                    <a:cubicBezTo>
                      <a:pt x="126241" y="159175"/>
                      <a:pt x="123621" y="159747"/>
                      <a:pt x="120788" y="160152"/>
                    </a:cubicBezTo>
                    <a:cubicBezTo>
                      <a:pt x="120665" y="160169"/>
                      <a:pt x="120544" y="160178"/>
                      <a:pt x="120425" y="160178"/>
                    </a:cubicBezTo>
                    <a:cubicBezTo>
                      <a:pt x="118793" y="160178"/>
                      <a:pt x="117591" y="158556"/>
                      <a:pt x="118168" y="156913"/>
                    </a:cubicBezTo>
                    <a:cubicBezTo>
                      <a:pt x="121812" y="146363"/>
                      <a:pt x="121621" y="136052"/>
                      <a:pt x="121621" y="120977"/>
                    </a:cubicBezTo>
                    <a:cubicBezTo>
                      <a:pt x="121812" y="119763"/>
                      <a:pt x="120668" y="113904"/>
                      <a:pt x="125288" y="108332"/>
                    </a:cubicBezTo>
                    <a:cubicBezTo>
                      <a:pt x="126503" y="106831"/>
                      <a:pt x="126312" y="104664"/>
                      <a:pt x="124812" y="103450"/>
                    </a:cubicBezTo>
                    <a:cubicBezTo>
                      <a:pt x="124164" y="102917"/>
                      <a:pt x="123379" y="102654"/>
                      <a:pt x="122599" y="102654"/>
                    </a:cubicBezTo>
                    <a:cubicBezTo>
                      <a:pt x="121601" y="102654"/>
                      <a:pt x="120612" y="103084"/>
                      <a:pt x="119930" y="103926"/>
                    </a:cubicBezTo>
                    <a:cubicBezTo>
                      <a:pt x="113572" y="111642"/>
                      <a:pt x="114834" y="119858"/>
                      <a:pt x="114667" y="121001"/>
                    </a:cubicBezTo>
                    <a:cubicBezTo>
                      <a:pt x="114667" y="131694"/>
                      <a:pt x="114667" y="138933"/>
                      <a:pt x="113834" y="145125"/>
                    </a:cubicBezTo>
                    <a:lnTo>
                      <a:pt x="71611" y="145125"/>
                    </a:lnTo>
                    <a:cubicBezTo>
                      <a:pt x="67967" y="145125"/>
                      <a:pt x="65181" y="148435"/>
                      <a:pt x="65824" y="152031"/>
                    </a:cubicBezTo>
                    <a:cubicBezTo>
                      <a:pt x="67730" y="163337"/>
                      <a:pt x="60441" y="178589"/>
                      <a:pt x="51529" y="178589"/>
                    </a:cubicBezTo>
                    <a:cubicBezTo>
                      <a:pt x="49085" y="178589"/>
                      <a:pt x="46518" y="177441"/>
                      <a:pt x="43986" y="174750"/>
                    </a:cubicBezTo>
                    <a:cubicBezTo>
                      <a:pt x="39461" y="169939"/>
                      <a:pt x="36603" y="161581"/>
                      <a:pt x="37032" y="154412"/>
                    </a:cubicBezTo>
                    <a:cubicBezTo>
                      <a:pt x="37147" y="152431"/>
                      <a:pt x="35568" y="150739"/>
                      <a:pt x="33568" y="150739"/>
                    </a:cubicBezTo>
                    <a:cubicBezTo>
                      <a:pt x="33500" y="150739"/>
                      <a:pt x="33433" y="150741"/>
                      <a:pt x="33365" y="150745"/>
                    </a:cubicBezTo>
                    <a:cubicBezTo>
                      <a:pt x="32888" y="150773"/>
                      <a:pt x="32406" y="150787"/>
                      <a:pt x="31920" y="150787"/>
                    </a:cubicBezTo>
                    <a:cubicBezTo>
                      <a:pt x="25077" y="150787"/>
                      <a:pt x="17473" y="148016"/>
                      <a:pt x="13003" y="143791"/>
                    </a:cubicBezTo>
                    <a:cubicBezTo>
                      <a:pt x="7835" y="138909"/>
                      <a:pt x="7883" y="133242"/>
                      <a:pt x="13503" y="128264"/>
                    </a:cubicBezTo>
                    <a:cubicBezTo>
                      <a:pt x="14813" y="127121"/>
                      <a:pt x="15170" y="125145"/>
                      <a:pt x="14194" y="123692"/>
                    </a:cubicBezTo>
                    <a:cubicBezTo>
                      <a:pt x="13509" y="122664"/>
                      <a:pt x="12413" y="122141"/>
                      <a:pt x="11311" y="122141"/>
                    </a:cubicBezTo>
                    <a:cubicBezTo>
                      <a:pt x="10499" y="122141"/>
                      <a:pt x="9683" y="122425"/>
                      <a:pt x="9026" y="123001"/>
                    </a:cubicBezTo>
                    <a:cubicBezTo>
                      <a:pt x="0" y="130932"/>
                      <a:pt x="286" y="141362"/>
                      <a:pt x="8240" y="148864"/>
                    </a:cubicBezTo>
                    <a:cubicBezTo>
                      <a:pt x="13599" y="153936"/>
                      <a:pt x="22029" y="157270"/>
                      <a:pt x="30102" y="157723"/>
                    </a:cubicBezTo>
                    <a:cubicBezTo>
                      <a:pt x="30531" y="165772"/>
                      <a:pt x="33912" y="174178"/>
                      <a:pt x="38937" y="179537"/>
                    </a:cubicBezTo>
                    <a:cubicBezTo>
                      <a:pt x="42661" y="183483"/>
                      <a:pt x="47094" y="185544"/>
                      <a:pt x="51569" y="185544"/>
                    </a:cubicBezTo>
                    <a:cubicBezTo>
                      <a:pt x="57138" y="185544"/>
                      <a:pt x="62771" y="182352"/>
                      <a:pt x="67181" y="175631"/>
                    </a:cubicBezTo>
                    <a:cubicBezTo>
                      <a:pt x="71682" y="168796"/>
                      <a:pt x="73802" y="159818"/>
                      <a:pt x="72801" y="152055"/>
                    </a:cubicBezTo>
                    <a:lnTo>
                      <a:pt x="112405" y="152055"/>
                    </a:lnTo>
                    <a:cubicBezTo>
                      <a:pt x="112167" y="152912"/>
                      <a:pt x="111905" y="153817"/>
                      <a:pt x="111595" y="154674"/>
                    </a:cubicBezTo>
                    <a:cubicBezTo>
                      <a:pt x="109472" y="160890"/>
                      <a:pt x="114128" y="167147"/>
                      <a:pt x="120375" y="167147"/>
                    </a:cubicBezTo>
                    <a:cubicBezTo>
                      <a:pt x="120853" y="167147"/>
                      <a:pt x="121341" y="167110"/>
                      <a:pt x="121835" y="167034"/>
                    </a:cubicBezTo>
                    <a:cubicBezTo>
                      <a:pt x="133219" y="165272"/>
                      <a:pt x="144173" y="161128"/>
                      <a:pt x="151151" y="152055"/>
                    </a:cubicBezTo>
                    <a:cubicBezTo>
                      <a:pt x="151391" y="152032"/>
                      <a:pt x="151708" y="152024"/>
                      <a:pt x="152099" y="152024"/>
                    </a:cubicBezTo>
                    <a:cubicBezTo>
                      <a:pt x="153001" y="152024"/>
                      <a:pt x="154291" y="152067"/>
                      <a:pt x="155909" y="152067"/>
                    </a:cubicBezTo>
                    <a:cubicBezTo>
                      <a:pt x="162293" y="152067"/>
                      <a:pt x="173778" y="151401"/>
                      <a:pt x="186635" y="144815"/>
                    </a:cubicBezTo>
                    <a:cubicBezTo>
                      <a:pt x="193871" y="149939"/>
                      <a:pt x="201043" y="152262"/>
                      <a:pt x="208168" y="152262"/>
                    </a:cubicBezTo>
                    <a:cubicBezTo>
                      <a:pt x="217271" y="152262"/>
                      <a:pt x="226298" y="148471"/>
                      <a:pt x="235288" y="141886"/>
                    </a:cubicBezTo>
                    <a:cubicBezTo>
                      <a:pt x="241003" y="137647"/>
                      <a:pt x="240170" y="128931"/>
                      <a:pt x="233835" y="125835"/>
                    </a:cubicBezTo>
                    <a:cubicBezTo>
                      <a:pt x="227834" y="122906"/>
                      <a:pt x="223071" y="119001"/>
                      <a:pt x="216879" y="113118"/>
                    </a:cubicBezTo>
                    <a:cubicBezTo>
                      <a:pt x="224571" y="96258"/>
                      <a:pt x="222452" y="82660"/>
                      <a:pt x="222809" y="78111"/>
                    </a:cubicBezTo>
                    <a:lnTo>
                      <a:pt x="222809" y="78111"/>
                    </a:lnTo>
                    <a:cubicBezTo>
                      <a:pt x="223047" y="78326"/>
                      <a:pt x="223261" y="78516"/>
                      <a:pt x="223476" y="78730"/>
                    </a:cubicBezTo>
                    <a:cubicBezTo>
                      <a:pt x="224186" y="79427"/>
                      <a:pt x="225148" y="79803"/>
                      <a:pt x="226103" y="79803"/>
                    </a:cubicBezTo>
                    <a:cubicBezTo>
                      <a:pt x="226814" y="79803"/>
                      <a:pt x="227521" y="79596"/>
                      <a:pt x="228119" y="79159"/>
                    </a:cubicBezTo>
                    <a:cubicBezTo>
                      <a:pt x="229810" y="77849"/>
                      <a:pt x="229929" y="75396"/>
                      <a:pt x="228477" y="73944"/>
                    </a:cubicBezTo>
                    <a:cubicBezTo>
                      <a:pt x="226738" y="72205"/>
                      <a:pt x="224833" y="70753"/>
                      <a:pt x="222809" y="69562"/>
                    </a:cubicBezTo>
                    <a:cubicBezTo>
                      <a:pt x="222785" y="52987"/>
                      <a:pt x="222833" y="53916"/>
                      <a:pt x="222785" y="51796"/>
                    </a:cubicBezTo>
                    <a:cubicBezTo>
                      <a:pt x="223047" y="51796"/>
                      <a:pt x="223357" y="51773"/>
                      <a:pt x="223618" y="51773"/>
                    </a:cubicBezTo>
                    <a:cubicBezTo>
                      <a:pt x="225333" y="51773"/>
                      <a:pt x="226881" y="50510"/>
                      <a:pt x="227119" y="48796"/>
                    </a:cubicBezTo>
                    <a:cubicBezTo>
                      <a:pt x="227429" y="46652"/>
                      <a:pt x="225786" y="44819"/>
                      <a:pt x="223714" y="44819"/>
                    </a:cubicBezTo>
                    <a:cubicBezTo>
                      <a:pt x="223166" y="44819"/>
                      <a:pt x="222642" y="44866"/>
                      <a:pt x="222094" y="44890"/>
                    </a:cubicBezTo>
                    <a:cubicBezTo>
                      <a:pt x="220642" y="35936"/>
                      <a:pt x="216927" y="27553"/>
                      <a:pt x="211164" y="20338"/>
                    </a:cubicBezTo>
                    <a:cubicBezTo>
                      <a:pt x="210492" y="19476"/>
                      <a:pt x="209484" y="19026"/>
                      <a:pt x="208465" y="190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2" name="Group 2451">
            <a:extLst>
              <a:ext uri="{FF2B5EF4-FFF2-40B4-BE49-F238E27FC236}">
                <a16:creationId xmlns:a16="http://schemas.microsoft.com/office/drawing/2014/main" id="{0EE38418-E843-3ABE-0F2E-8AEEADE22785}"/>
              </a:ext>
            </a:extLst>
          </p:cNvPr>
          <p:cNvGrpSpPr/>
          <p:nvPr/>
        </p:nvGrpSpPr>
        <p:grpSpPr>
          <a:xfrm>
            <a:off x="901042" y="1540228"/>
            <a:ext cx="6450733" cy="820522"/>
            <a:chOff x="901042" y="1379361"/>
            <a:chExt cx="6450733" cy="820522"/>
          </a:xfrm>
        </p:grpSpPr>
        <p:grpSp>
          <p:nvGrpSpPr>
            <p:cNvPr id="4" name="Google Shape;1900;p32">
              <a:extLst>
                <a:ext uri="{FF2B5EF4-FFF2-40B4-BE49-F238E27FC236}">
                  <a16:creationId xmlns:a16="http://schemas.microsoft.com/office/drawing/2014/main" id="{D1D0B0F6-958F-2B21-D883-1990882B7334}"/>
                </a:ext>
              </a:extLst>
            </p:cNvPr>
            <p:cNvGrpSpPr/>
            <p:nvPr/>
          </p:nvGrpSpPr>
          <p:grpSpPr>
            <a:xfrm>
              <a:off x="901042" y="1379361"/>
              <a:ext cx="6450733" cy="820522"/>
              <a:chOff x="362916" y="1055654"/>
              <a:chExt cx="6988859" cy="994315"/>
            </a:xfrm>
          </p:grpSpPr>
          <p:sp>
            <p:nvSpPr>
              <p:cNvPr id="5" name="Google Shape;1901;p32">
                <a:extLst>
                  <a:ext uri="{FF2B5EF4-FFF2-40B4-BE49-F238E27FC236}">
                    <a16:creationId xmlns:a16="http://schemas.microsoft.com/office/drawing/2014/main" id="{ED78B537-B2AF-1092-BE90-759B35C805F3}"/>
                  </a:ext>
                </a:extLst>
              </p:cNvPr>
              <p:cNvSpPr/>
              <p:nvPr/>
            </p:nvSpPr>
            <p:spPr>
              <a:xfrm flipH="1">
                <a:off x="6525275" y="1147899"/>
                <a:ext cx="826500" cy="8265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 dirty="0"/>
              </a:p>
            </p:txBody>
          </p:sp>
          <p:sp>
            <p:nvSpPr>
              <p:cNvPr id="6" name="Google Shape;1902;p32">
                <a:extLst>
                  <a:ext uri="{FF2B5EF4-FFF2-40B4-BE49-F238E27FC236}">
                    <a16:creationId xmlns:a16="http://schemas.microsoft.com/office/drawing/2014/main" id="{CD270837-AEAC-A1AD-1977-A1B528DBFEC5}"/>
                  </a:ext>
                </a:extLst>
              </p:cNvPr>
              <p:cNvSpPr/>
              <p:nvPr/>
            </p:nvSpPr>
            <p:spPr>
              <a:xfrm flipH="1">
                <a:off x="372879" y="1055654"/>
                <a:ext cx="5279919" cy="994315"/>
              </a:xfrm>
              <a:prstGeom prst="roundRect">
                <a:avLst>
                  <a:gd name="adj" fmla="val 4998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 dirty="0"/>
              </a:p>
            </p:txBody>
          </p:sp>
          <p:sp>
            <p:nvSpPr>
              <p:cNvPr id="7" name="Google Shape;1904;p32">
                <a:extLst>
                  <a:ext uri="{FF2B5EF4-FFF2-40B4-BE49-F238E27FC236}">
                    <a16:creationId xmlns:a16="http://schemas.microsoft.com/office/drawing/2014/main" id="{158177E4-689F-822D-0CAE-313FF9C0684E}"/>
                  </a:ext>
                </a:extLst>
              </p:cNvPr>
              <p:cNvSpPr/>
              <p:nvPr/>
            </p:nvSpPr>
            <p:spPr>
              <a:xfrm>
                <a:off x="362916" y="1222004"/>
                <a:ext cx="5165569" cy="664114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buNone/>
                </a:pPr>
                <a:r>
                  <a:rPr lang="en-US" sz="2200" dirty="0">
                    <a:latin typeface="#9Slide03 AmpleSoft" panose="02000000000000000000" pitchFamily="2" charset="0"/>
                  </a:rPr>
                  <a:t>Trong 1’30s, 2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nhóm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luân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phiên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chạy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lên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hộp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đựng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ảnh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các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con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vật</a:t>
                </a:r>
                <a:endParaRPr lang="en-US" sz="2200" dirty="0">
                  <a:latin typeface="#9Slide03 AmpleSoft" panose="02000000000000000000" pitchFamily="2" charset="0"/>
                </a:endParaRPr>
              </a:p>
            </p:txBody>
          </p:sp>
          <p:cxnSp>
            <p:nvCxnSpPr>
              <p:cNvPr id="8" name="Google Shape;1905;p32">
                <a:extLst>
                  <a:ext uri="{FF2B5EF4-FFF2-40B4-BE49-F238E27FC236}">
                    <a16:creationId xmlns:a16="http://schemas.microsoft.com/office/drawing/2014/main" id="{A077D84E-8501-B008-23DD-CEF31F31717E}"/>
                  </a:ext>
                </a:extLst>
              </p:cNvPr>
              <p:cNvCxnSpPr>
                <a:cxnSpLocks/>
                <a:stCxn id="6" idx="1"/>
                <a:endCxn id="5" idx="3"/>
              </p:cNvCxnSpPr>
              <p:nvPr/>
            </p:nvCxnSpPr>
            <p:spPr>
              <a:xfrm>
                <a:off x="5652798" y="1552812"/>
                <a:ext cx="872478" cy="833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1926;p32">
              <a:extLst>
                <a:ext uri="{FF2B5EF4-FFF2-40B4-BE49-F238E27FC236}">
                  <a16:creationId xmlns:a16="http://schemas.microsoft.com/office/drawing/2014/main" id="{7849B41F-8132-0087-08B6-ED595C21822F}"/>
                </a:ext>
              </a:extLst>
            </p:cNvPr>
            <p:cNvGrpSpPr/>
            <p:nvPr/>
          </p:nvGrpSpPr>
          <p:grpSpPr>
            <a:xfrm>
              <a:off x="6730041" y="1523477"/>
              <a:ext cx="471896" cy="506994"/>
              <a:chOff x="4801767" y="3374830"/>
              <a:chExt cx="390111" cy="388651"/>
            </a:xfrm>
          </p:grpSpPr>
          <p:sp>
            <p:nvSpPr>
              <p:cNvPr id="23" name="Google Shape;1927;p32">
                <a:extLst>
                  <a:ext uri="{FF2B5EF4-FFF2-40B4-BE49-F238E27FC236}">
                    <a16:creationId xmlns:a16="http://schemas.microsoft.com/office/drawing/2014/main" id="{887732EB-0717-F8A7-07EA-A94799E808EA}"/>
                  </a:ext>
                </a:extLst>
              </p:cNvPr>
              <p:cNvSpPr/>
              <p:nvPr/>
            </p:nvSpPr>
            <p:spPr>
              <a:xfrm>
                <a:off x="5141230" y="3381023"/>
                <a:ext cx="45370" cy="3036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17862" extrusionOk="0">
                    <a:moveTo>
                      <a:pt x="13384" y="1"/>
                    </a:moveTo>
                    <a:cubicBezTo>
                      <a:pt x="5978" y="1"/>
                      <a:pt x="1" y="5978"/>
                      <a:pt x="1" y="13384"/>
                    </a:cubicBezTo>
                    <a:lnTo>
                      <a:pt x="7883" y="17862"/>
                    </a:lnTo>
                    <a:lnTo>
                      <a:pt x="18743" y="13384"/>
                    </a:lnTo>
                    <a:cubicBezTo>
                      <a:pt x="18765" y="13385"/>
                      <a:pt x="18788" y="13385"/>
                      <a:pt x="18810" y="13385"/>
                    </a:cubicBezTo>
                    <a:cubicBezTo>
                      <a:pt x="23536" y="13385"/>
                      <a:pt x="26688" y="8434"/>
                      <a:pt x="24792" y="4025"/>
                    </a:cubicBezTo>
                    <a:cubicBezTo>
                      <a:pt x="23720" y="1549"/>
                      <a:pt x="21196" y="1"/>
                      <a:pt x="18481" y="1"/>
                    </a:cubicBezTo>
                    <a:close/>
                  </a:path>
                </a:pathLst>
              </a:custGeom>
              <a:solidFill>
                <a:srgbClr val="FFF1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28;p32">
                <a:extLst>
                  <a:ext uri="{FF2B5EF4-FFF2-40B4-BE49-F238E27FC236}">
                    <a16:creationId xmlns:a16="http://schemas.microsoft.com/office/drawing/2014/main" id="{F458C7ED-7EBF-84F5-FBD3-E2792CB5956C}"/>
                  </a:ext>
                </a:extLst>
              </p:cNvPr>
              <p:cNvSpPr/>
              <p:nvPr/>
            </p:nvSpPr>
            <p:spPr>
              <a:xfrm>
                <a:off x="5113134" y="3403776"/>
                <a:ext cx="59959" cy="30365"/>
              </a:xfrm>
              <a:custGeom>
                <a:avLst/>
                <a:gdLst/>
                <a:ahLst/>
                <a:cxnLst/>
                <a:rect l="l" t="t" r="r" b="b"/>
                <a:pathLst>
                  <a:path w="35270" h="17862" extrusionOk="0">
                    <a:moveTo>
                      <a:pt x="13384" y="0"/>
                    </a:moveTo>
                    <a:cubicBezTo>
                      <a:pt x="5978" y="0"/>
                      <a:pt x="0" y="6002"/>
                      <a:pt x="0" y="13408"/>
                    </a:cubicBezTo>
                    <a:lnTo>
                      <a:pt x="12241" y="17861"/>
                    </a:lnTo>
                    <a:lnTo>
                      <a:pt x="21886" y="13408"/>
                    </a:lnTo>
                    <a:cubicBezTo>
                      <a:pt x="29292" y="13408"/>
                      <a:pt x="35270" y="7430"/>
                      <a:pt x="35270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29;p32">
                <a:extLst>
                  <a:ext uri="{FF2B5EF4-FFF2-40B4-BE49-F238E27FC236}">
                    <a16:creationId xmlns:a16="http://schemas.microsoft.com/office/drawing/2014/main" id="{DCEB9B42-BB5C-104D-34F4-E87CD29C3AF3}"/>
                  </a:ext>
                </a:extLst>
              </p:cNvPr>
              <p:cNvSpPr/>
              <p:nvPr/>
            </p:nvSpPr>
            <p:spPr>
              <a:xfrm>
                <a:off x="5079734" y="3426568"/>
                <a:ext cx="70606" cy="30365"/>
              </a:xfrm>
              <a:custGeom>
                <a:avLst/>
                <a:gdLst/>
                <a:ahLst/>
                <a:cxnLst/>
                <a:rect l="l" t="t" r="r" b="b"/>
                <a:pathLst>
                  <a:path w="41533" h="17862" extrusionOk="0">
                    <a:moveTo>
                      <a:pt x="13384" y="1"/>
                    </a:moveTo>
                    <a:cubicBezTo>
                      <a:pt x="5978" y="1"/>
                      <a:pt x="1" y="5978"/>
                      <a:pt x="1" y="13385"/>
                    </a:cubicBezTo>
                    <a:lnTo>
                      <a:pt x="16694" y="17862"/>
                    </a:lnTo>
                    <a:lnTo>
                      <a:pt x="28125" y="13385"/>
                    </a:lnTo>
                    <a:cubicBezTo>
                      <a:pt x="35532" y="13385"/>
                      <a:pt x="41533" y="7407"/>
                      <a:pt x="41533" y="1"/>
                    </a:cubicBezTo>
                    <a:close/>
                  </a:path>
                </a:pathLst>
              </a:custGeom>
              <a:solidFill>
                <a:srgbClr val="FFCE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30;p32">
                <a:extLst>
                  <a:ext uri="{FF2B5EF4-FFF2-40B4-BE49-F238E27FC236}">
                    <a16:creationId xmlns:a16="http://schemas.microsoft.com/office/drawing/2014/main" id="{D2748208-539E-E2A2-1699-FBA41B682D00}"/>
                  </a:ext>
                </a:extLst>
              </p:cNvPr>
              <p:cNvSpPr/>
              <p:nvPr/>
            </p:nvSpPr>
            <p:spPr>
              <a:xfrm>
                <a:off x="5045402" y="3449321"/>
                <a:ext cx="81782" cy="45546"/>
              </a:xfrm>
              <a:custGeom>
                <a:avLst/>
                <a:gdLst/>
                <a:ahLst/>
                <a:cxnLst/>
                <a:rect l="l" t="t" r="r" b="b"/>
                <a:pathLst>
                  <a:path w="48107" h="26792" extrusionOk="0">
                    <a:moveTo>
                      <a:pt x="13408" y="1"/>
                    </a:moveTo>
                    <a:cubicBezTo>
                      <a:pt x="8098" y="1"/>
                      <a:pt x="3549" y="3073"/>
                      <a:pt x="1334" y="7550"/>
                    </a:cubicBezTo>
                    <a:cubicBezTo>
                      <a:pt x="477" y="9336"/>
                      <a:pt x="1" y="11312"/>
                      <a:pt x="1" y="13408"/>
                    </a:cubicBezTo>
                    <a:lnTo>
                      <a:pt x="1" y="26792"/>
                    </a:lnTo>
                    <a:lnTo>
                      <a:pt x="21315" y="26792"/>
                    </a:lnTo>
                    <a:cubicBezTo>
                      <a:pt x="28721" y="26792"/>
                      <a:pt x="34722" y="20814"/>
                      <a:pt x="34722" y="13408"/>
                    </a:cubicBezTo>
                    <a:cubicBezTo>
                      <a:pt x="42129" y="13408"/>
                      <a:pt x="48106" y="7431"/>
                      <a:pt x="48106" y="1"/>
                    </a:cubicBezTo>
                    <a:close/>
                  </a:path>
                </a:pathLst>
              </a:custGeom>
              <a:solidFill>
                <a:srgbClr val="FFB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31;p32">
                <a:extLst>
                  <a:ext uri="{FF2B5EF4-FFF2-40B4-BE49-F238E27FC236}">
                    <a16:creationId xmlns:a16="http://schemas.microsoft.com/office/drawing/2014/main" id="{E8A4323F-41E3-F18D-534F-2C9EAAF35587}"/>
                  </a:ext>
                </a:extLst>
              </p:cNvPr>
              <p:cNvSpPr/>
              <p:nvPr/>
            </p:nvSpPr>
            <p:spPr>
              <a:xfrm>
                <a:off x="5008239" y="3535108"/>
                <a:ext cx="105504" cy="85787"/>
              </a:xfrm>
              <a:custGeom>
                <a:avLst/>
                <a:gdLst/>
                <a:ahLst/>
                <a:cxnLst/>
                <a:rect l="l" t="t" r="r" b="b"/>
                <a:pathLst>
                  <a:path w="62061" h="50463" extrusionOk="0">
                    <a:moveTo>
                      <a:pt x="0" y="0"/>
                    </a:moveTo>
                    <a:lnTo>
                      <a:pt x="0" y="50463"/>
                    </a:lnTo>
                    <a:lnTo>
                      <a:pt x="15146" y="50463"/>
                    </a:lnTo>
                    <a:cubicBezTo>
                      <a:pt x="35388" y="50463"/>
                      <a:pt x="62061" y="38651"/>
                      <a:pt x="62061" y="14241"/>
                    </a:cubicBezTo>
                    <a:lnTo>
                      <a:pt x="62061" y="0"/>
                    </a:ln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32;p32">
                <a:extLst>
                  <a:ext uri="{FF2B5EF4-FFF2-40B4-BE49-F238E27FC236}">
                    <a16:creationId xmlns:a16="http://schemas.microsoft.com/office/drawing/2014/main" id="{BC6CEE23-4CAB-958A-526A-F7720F511E87}"/>
                  </a:ext>
                </a:extLst>
              </p:cNvPr>
              <p:cNvSpPr/>
              <p:nvPr/>
            </p:nvSpPr>
            <p:spPr>
              <a:xfrm>
                <a:off x="4954272" y="3471910"/>
                <a:ext cx="178944" cy="194529"/>
              </a:xfrm>
              <a:custGeom>
                <a:avLst/>
                <a:gdLst/>
                <a:ahLst/>
                <a:cxnLst/>
                <a:rect l="l" t="t" r="r" b="b"/>
                <a:pathLst>
                  <a:path w="105261" h="114429" extrusionOk="0">
                    <a:moveTo>
                      <a:pt x="53726" y="1"/>
                    </a:moveTo>
                    <a:lnTo>
                      <a:pt x="0" y="23125"/>
                    </a:lnTo>
                    <a:lnTo>
                      <a:pt x="0" y="105641"/>
                    </a:lnTo>
                    <a:lnTo>
                      <a:pt x="8955" y="114429"/>
                    </a:lnTo>
                    <a:lnTo>
                      <a:pt x="48225" y="114429"/>
                    </a:lnTo>
                    <a:lnTo>
                      <a:pt x="48225" y="104356"/>
                    </a:lnTo>
                    <a:cubicBezTo>
                      <a:pt x="48225" y="94639"/>
                      <a:pt x="50773" y="85042"/>
                      <a:pt x="55702" y="76588"/>
                    </a:cubicBezTo>
                    <a:cubicBezTo>
                      <a:pt x="63966" y="63014"/>
                      <a:pt x="77945" y="53917"/>
                      <a:pt x="93615" y="51297"/>
                    </a:cubicBezTo>
                    <a:cubicBezTo>
                      <a:pt x="97807" y="50583"/>
                      <a:pt x="101307" y="47606"/>
                      <a:pt x="102569" y="43557"/>
                    </a:cubicBezTo>
                    <a:cubicBezTo>
                      <a:pt x="105260" y="35103"/>
                      <a:pt x="102974" y="25816"/>
                      <a:pt x="96687" y="19529"/>
                    </a:cubicBezTo>
                    <a:lnTo>
                      <a:pt x="94139" y="16957"/>
                    </a:lnTo>
                    <a:cubicBezTo>
                      <a:pt x="90114" y="12956"/>
                      <a:pt x="85566" y="9551"/>
                      <a:pt x="80612" y="6883"/>
                    </a:cubicBezTo>
                    <a:cubicBezTo>
                      <a:pt x="72444" y="2430"/>
                      <a:pt x="63252" y="1"/>
                      <a:pt x="53726" y="1"/>
                    </a:cubicBezTo>
                    <a:close/>
                  </a:path>
                </a:pathLst>
              </a:custGeom>
              <a:solidFill>
                <a:srgbClr val="F4F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33;p32">
                <a:extLst>
                  <a:ext uri="{FF2B5EF4-FFF2-40B4-BE49-F238E27FC236}">
                    <a16:creationId xmlns:a16="http://schemas.microsoft.com/office/drawing/2014/main" id="{FC24F4FC-4828-81BC-1366-C928DBCF1F87}"/>
                  </a:ext>
                </a:extLst>
              </p:cNvPr>
              <p:cNvSpPr/>
              <p:nvPr/>
            </p:nvSpPr>
            <p:spPr>
              <a:xfrm>
                <a:off x="4841968" y="3471871"/>
                <a:ext cx="203436" cy="194529"/>
              </a:xfrm>
              <a:custGeom>
                <a:avLst/>
                <a:gdLst/>
                <a:ahLst/>
                <a:cxnLst/>
                <a:rect l="l" t="t" r="r" b="b"/>
                <a:pathLst>
                  <a:path w="119668" h="114429" extrusionOk="0">
                    <a:moveTo>
                      <a:pt x="119668" y="0"/>
                    </a:moveTo>
                    <a:cubicBezTo>
                      <a:pt x="112500" y="24"/>
                      <a:pt x="105355" y="667"/>
                      <a:pt x="98354" y="1977"/>
                    </a:cubicBezTo>
                    <a:lnTo>
                      <a:pt x="38222" y="34555"/>
                    </a:lnTo>
                    <a:lnTo>
                      <a:pt x="643" y="103116"/>
                    </a:lnTo>
                    <a:cubicBezTo>
                      <a:pt x="238" y="106831"/>
                      <a:pt x="0" y="110618"/>
                      <a:pt x="0" y="114428"/>
                    </a:cubicBezTo>
                    <a:lnTo>
                      <a:pt x="74992" y="114428"/>
                    </a:lnTo>
                    <a:lnTo>
                      <a:pt x="74992" y="86494"/>
                    </a:lnTo>
                    <a:cubicBezTo>
                      <a:pt x="74992" y="52106"/>
                      <a:pt x="91638" y="19885"/>
                      <a:pt x="119668" y="0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34;p32">
                <a:extLst>
                  <a:ext uri="{FF2B5EF4-FFF2-40B4-BE49-F238E27FC236}">
                    <a16:creationId xmlns:a16="http://schemas.microsoft.com/office/drawing/2014/main" id="{ADE5D5E6-3A9A-2F88-E775-A23054CCEA89}"/>
                  </a:ext>
                </a:extLst>
              </p:cNvPr>
              <p:cNvSpPr/>
              <p:nvPr/>
            </p:nvSpPr>
            <p:spPr>
              <a:xfrm>
                <a:off x="4843303" y="3475312"/>
                <a:ext cx="167285" cy="176999"/>
              </a:xfrm>
              <a:custGeom>
                <a:avLst/>
                <a:gdLst/>
                <a:ahLst/>
                <a:cxnLst/>
                <a:rect l="l" t="t" r="r" b="b"/>
                <a:pathLst>
                  <a:path w="98403" h="104117" extrusionOk="0">
                    <a:moveTo>
                      <a:pt x="97759" y="0"/>
                    </a:moveTo>
                    <a:cubicBezTo>
                      <a:pt x="67920" y="5502"/>
                      <a:pt x="40843" y="22219"/>
                      <a:pt x="22672" y="45724"/>
                    </a:cubicBezTo>
                    <a:lnTo>
                      <a:pt x="22720" y="45748"/>
                    </a:lnTo>
                    <a:lnTo>
                      <a:pt x="22625" y="45748"/>
                    </a:lnTo>
                    <a:cubicBezTo>
                      <a:pt x="10384" y="61584"/>
                      <a:pt x="2239" y="80517"/>
                      <a:pt x="1" y="101116"/>
                    </a:cubicBezTo>
                    <a:cubicBezTo>
                      <a:pt x="3359" y="103021"/>
                      <a:pt x="7264" y="104117"/>
                      <a:pt x="11432" y="104117"/>
                    </a:cubicBezTo>
                    <a:cubicBezTo>
                      <a:pt x="24220" y="104117"/>
                      <a:pt x="34627" y="93734"/>
                      <a:pt x="34627" y="80922"/>
                    </a:cubicBezTo>
                    <a:cubicBezTo>
                      <a:pt x="34627" y="76278"/>
                      <a:pt x="33246" y="71967"/>
                      <a:pt x="30888" y="68324"/>
                    </a:cubicBezTo>
                    <a:cubicBezTo>
                      <a:pt x="34151" y="66109"/>
                      <a:pt x="36247" y="62346"/>
                      <a:pt x="36247" y="58131"/>
                    </a:cubicBezTo>
                    <a:cubicBezTo>
                      <a:pt x="36247" y="56250"/>
                      <a:pt x="35842" y="54464"/>
                      <a:pt x="35103" y="52844"/>
                    </a:cubicBezTo>
                    <a:lnTo>
                      <a:pt x="35103" y="52844"/>
                    </a:lnTo>
                    <a:cubicBezTo>
                      <a:pt x="36651" y="53178"/>
                      <a:pt x="38223" y="53321"/>
                      <a:pt x="39866" y="53321"/>
                    </a:cubicBezTo>
                    <a:cubicBezTo>
                      <a:pt x="52655" y="53321"/>
                      <a:pt x="63038" y="42938"/>
                      <a:pt x="63038" y="30149"/>
                    </a:cubicBezTo>
                    <a:cubicBezTo>
                      <a:pt x="63038" y="29506"/>
                      <a:pt x="63014" y="28911"/>
                      <a:pt x="62966" y="28292"/>
                    </a:cubicBezTo>
                    <a:lnTo>
                      <a:pt x="62966" y="28292"/>
                    </a:lnTo>
                    <a:cubicBezTo>
                      <a:pt x="64395" y="29387"/>
                      <a:pt x="66205" y="30054"/>
                      <a:pt x="68134" y="30054"/>
                    </a:cubicBezTo>
                    <a:cubicBezTo>
                      <a:pt x="72873" y="30054"/>
                      <a:pt x="76731" y="26220"/>
                      <a:pt x="76731" y="21457"/>
                    </a:cubicBezTo>
                    <a:cubicBezTo>
                      <a:pt x="76731" y="20266"/>
                      <a:pt x="76493" y="19123"/>
                      <a:pt x="76064" y="18123"/>
                    </a:cubicBezTo>
                    <a:lnTo>
                      <a:pt x="76064" y="18123"/>
                    </a:lnTo>
                    <a:cubicBezTo>
                      <a:pt x="78160" y="19195"/>
                      <a:pt x="80518" y="19814"/>
                      <a:pt x="83042" y="19814"/>
                    </a:cubicBezTo>
                    <a:cubicBezTo>
                      <a:pt x="91496" y="19814"/>
                      <a:pt x="98355" y="12955"/>
                      <a:pt x="98355" y="4501"/>
                    </a:cubicBezTo>
                    <a:cubicBezTo>
                      <a:pt x="98402" y="2930"/>
                      <a:pt x="98164" y="1429"/>
                      <a:pt x="97759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35;p32">
                <a:extLst>
                  <a:ext uri="{FF2B5EF4-FFF2-40B4-BE49-F238E27FC236}">
                    <a16:creationId xmlns:a16="http://schemas.microsoft.com/office/drawing/2014/main" id="{D3729C7A-A1F2-D3B2-9303-9735033DF7D9}"/>
                  </a:ext>
                </a:extLst>
              </p:cNvPr>
              <p:cNvSpPr/>
              <p:nvPr/>
            </p:nvSpPr>
            <p:spPr>
              <a:xfrm>
                <a:off x="4923301" y="3585916"/>
                <a:ext cx="22754" cy="22753"/>
              </a:xfrm>
              <a:custGeom>
                <a:avLst/>
                <a:gdLst/>
                <a:ahLst/>
                <a:cxnLst/>
                <a:rect l="l" t="t" r="r" b="b"/>
                <a:pathLst>
                  <a:path w="13385" h="13384" extrusionOk="0">
                    <a:moveTo>
                      <a:pt x="6692" y="0"/>
                    </a:moveTo>
                    <a:cubicBezTo>
                      <a:pt x="3001" y="0"/>
                      <a:pt x="0" y="3001"/>
                      <a:pt x="0" y="6692"/>
                    </a:cubicBezTo>
                    <a:cubicBezTo>
                      <a:pt x="0" y="10407"/>
                      <a:pt x="3001" y="13384"/>
                      <a:pt x="6692" y="13384"/>
                    </a:cubicBezTo>
                    <a:cubicBezTo>
                      <a:pt x="10407" y="13384"/>
                      <a:pt x="13384" y="10407"/>
                      <a:pt x="13384" y="6692"/>
                    </a:cubicBezTo>
                    <a:cubicBezTo>
                      <a:pt x="13384" y="3001"/>
                      <a:pt x="10407" y="0"/>
                      <a:pt x="6692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1936;p32">
                <a:extLst>
                  <a:ext uri="{FF2B5EF4-FFF2-40B4-BE49-F238E27FC236}">
                    <a16:creationId xmlns:a16="http://schemas.microsoft.com/office/drawing/2014/main" id="{9BA41861-F262-80D4-1B40-56B7AF226DDA}"/>
                  </a:ext>
                </a:extLst>
              </p:cNvPr>
              <p:cNvSpPr/>
              <p:nvPr/>
            </p:nvSpPr>
            <p:spPr>
              <a:xfrm>
                <a:off x="4977186" y="3538832"/>
                <a:ext cx="22794" cy="22794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13408" extrusionOk="0">
                    <a:moveTo>
                      <a:pt x="6692" y="0"/>
                    </a:moveTo>
                    <a:cubicBezTo>
                      <a:pt x="3001" y="0"/>
                      <a:pt x="0" y="3001"/>
                      <a:pt x="0" y="6716"/>
                    </a:cubicBezTo>
                    <a:cubicBezTo>
                      <a:pt x="0" y="10407"/>
                      <a:pt x="3001" y="13408"/>
                      <a:pt x="6692" y="13408"/>
                    </a:cubicBezTo>
                    <a:cubicBezTo>
                      <a:pt x="10407" y="13408"/>
                      <a:pt x="13408" y="10407"/>
                      <a:pt x="13408" y="6716"/>
                    </a:cubicBezTo>
                    <a:cubicBezTo>
                      <a:pt x="13408" y="3001"/>
                      <a:pt x="10407" y="0"/>
                      <a:pt x="6692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1937;p32">
                <a:extLst>
                  <a:ext uri="{FF2B5EF4-FFF2-40B4-BE49-F238E27FC236}">
                    <a16:creationId xmlns:a16="http://schemas.microsoft.com/office/drawing/2014/main" id="{B1AFC3D7-226C-80E8-6C1D-E8B1C3A4B481}"/>
                  </a:ext>
                </a:extLst>
              </p:cNvPr>
              <p:cNvSpPr/>
              <p:nvPr/>
            </p:nvSpPr>
            <p:spPr>
              <a:xfrm>
                <a:off x="4941357" y="3677814"/>
                <a:ext cx="242991" cy="80485"/>
              </a:xfrm>
              <a:custGeom>
                <a:avLst/>
                <a:gdLst/>
                <a:ahLst/>
                <a:cxnLst/>
                <a:rect l="l" t="t" r="r" b="b"/>
                <a:pathLst>
                  <a:path w="142936" h="47344" extrusionOk="0">
                    <a:moveTo>
                      <a:pt x="1" y="1"/>
                    </a:moveTo>
                    <a:lnTo>
                      <a:pt x="1" y="42581"/>
                    </a:lnTo>
                    <a:lnTo>
                      <a:pt x="18981" y="47344"/>
                    </a:lnTo>
                    <a:lnTo>
                      <a:pt x="116168" y="47344"/>
                    </a:lnTo>
                    <a:cubicBezTo>
                      <a:pt x="130933" y="47344"/>
                      <a:pt x="142935" y="35389"/>
                      <a:pt x="142935" y="20672"/>
                    </a:cubicBezTo>
                    <a:lnTo>
                      <a:pt x="142935" y="20457"/>
                    </a:lnTo>
                    <a:lnTo>
                      <a:pt x="142935" y="11313"/>
                    </a:lnTo>
                    <a:lnTo>
                      <a:pt x="134552" y="1"/>
                    </a:ln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1938;p32">
                <a:extLst>
                  <a:ext uri="{FF2B5EF4-FFF2-40B4-BE49-F238E27FC236}">
                    <a16:creationId xmlns:a16="http://schemas.microsoft.com/office/drawing/2014/main" id="{2EA869A3-4469-08CC-6DEF-1696BD5FBE62}"/>
                  </a:ext>
                </a:extLst>
              </p:cNvPr>
              <p:cNvSpPr/>
              <p:nvPr/>
            </p:nvSpPr>
            <p:spPr>
              <a:xfrm>
                <a:off x="4807030" y="3677814"/>
                <a:ext cx="166231" cy="80444"/>
              </a:xfrm>
              <a:custGeom>
                <a:avLst/>
                <a:gdLst/>
                <a:ahLst/>
                <a:cxnLst/>
                <a:rect l="l" t="t" r="r" b="b"/>
                <a:pathLst>
                  <a:path w="97783" h="47320" extrusionOk="0">
                    <a:moveTo>
                      <a:pt x="8931" y="1"/>
                    </a:moveTo>
                    <a:lnTo>
                      <a:pt x="0" y="11527"/>
                    </a:lnTo>
                    <a:lnTo>
                      <a:pt x="0" y="20529"/>
                    </a:lnTo>
                    <a:cubicBezTo>
                      <a:pt x="0" y="35341"/>
                      <a:pt x="11979" y="47320"/>
                      <a:pt x="26791" y="47320"/>
                    </a:cubicBezTo>
                    <a:lnTo>
                      <a:pt x="97782" y="47320"/>
                    </a:lnTo>
                    <a:cubicBezTo>
                      <a:pt x="89376" y="41343"/>
                      <a:pt x="84375" y="31698"/>
                      <a:pt x="84375" y="21410"/>
                    </a:cubicBezTo>
                    <a:lnTo>
                      <a:pt x="84375" y="5502"/>
                    </a:lnTo>
                    <a:lnTo>
                      <a:pt x="84375" y="1"/>
                    </a:lnTo>
                    <a:close/>
                  </a:path>
                </a:pathLst>
              </a:custGeom>
              <a:solidFill>
                <a:srgbClr val="92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1939;p32">
                <a:extLst>
                  <a:ext uri="{FF2B5EF4-FFF2-40B4-BE49-F238E27FC236}">
                    <a16:creationId xmlns:a16="http://schemas.microsoft.com/office/drawing/2014/main" id="{611DD6C8-D84C-0CA0-C31E-FF092821868B}"/>
                  </a:ext>
                </a:extLst>
              </p:cNvPr>
              <p:cNvSpPr/>
              <p:nvPr/>
            </p:nvSpPr>
            <p:spPr>
              <a:xfrm>
                <a:off x="4942936" y="3631844"/>
                <a:ext cx="241289" cy="79558"/>
              </a:xfrm>
              <a:custGeom>
                <a:avLst/>
                <a:gdLst/>
                <a:ahLst/>
                <a:cxnLst/>
                <a:rect l="l" t="t" r="r" b="b"/>
                <a:pathLst>
                  <a:path w="141935" h="46799" extrusionOk="0">
                    <a:moveTo>
                      <a:pt x="105223" y="0"/>
                    </a:moveTo>
                    <a:cubicBezTo>
                      <a:pt x="99240" y="0"/>
                      <a:pt x="93242" y="2070"/>
                      <a:pt x="88400" y="6228"/>
                    </a:cubicBezTo>
                    <a:cubicBezTo>
                      <a:pt x="85935" y="8373"/>
                      <a:pt x="80366" y="15307"/>
                      <a:pt x="69182" y="15307"/>
                    </a:cubicBezTo>
                    <a:cubicBezTo>
                      <a:pt x="67076" y="15307"/>
                      <a:pt x="64772" y="15061"/>
                      <a:pt x="62251" y="14492"/>
                    </a:cubicBezTo>
                    <a:cubicBezTo>
                      <a:pt x="57369" y="13777"/>
                      <a:pt x="52869" y="11515"/>
                      <a:pt x="49153" y="7728"/>
                    </a:cubicBezTo>
                    <a:cubicBezTo>
                      <a:pt x="44089" y="2582"/>
                      <a:pt x="37444" y="27"/>
                      <a:pt x="30783" y="27"/>
                    </a:cubicBezTo>
                    <a:cubicBezTo>
                      <a:pt x="24037" y="27"/>
                      <a:pt x="17274" y="2647"/>
                      <a:pt x="12122" y="7847"/>
                    </a:cubicBezTo>
                    <a:cubicBezTo>
                      <a:pt x="9860" y="10134"/>
                      <a:pt x="7264" y="11920"/>
                      <a:pt x="4454" y="13206"/>
                    </a:cubicBezTo>
                    <a:lnTo>
                      <a:pt x="0" y="22517"/>
                    </a:lnTo>
                    <a:lnTo>
                      <a:pt x="4454" y="32352"/>
                    </a:lnTo>
                    <a:cubicBezTo>
                      <a:pt x="6833" y="31657"/>
                      <a:pt x="9288" y="31310"/>
                      <a:pt x="11739" y="31310"/>
                    </a:cubicBezTo>
                    <a:cubicBezTo>
                      <a:pt x="18440" y="31310"/>
                      <a:pt x="25117" y="33901"/>
                      <a:pt x="30173" y="39044"/>
                    </a:cubicBezTo>
                    <a:cubicBezTo>
                      <a:pt x="35273" y="44227"/>
                      <a:pt x="41974" y="46799"/>
                      <a:pt x="48663" y="46799"/>
                    </a:cubicBezTo>
                    <a:cubicBezTo>
                      <a:pt x="55376" y="46799"/>
                      <a:pt x="62076" y="44209"/>
                      <a:pt x="67133" y="39068"/>
                    </a:cubicBezTo>
                    <a:cubicBezTo>
                      <a:pt x="72206" y="33912"/>
                      <a:pt x="78911" y="31322"/>
                      <a:pt x="85621" y="31322"/>
                    </a:cubicBezTo>
                    <a:cubicBezTo>
                      <a:pt x="92301" y="31322"/>
                      <a:pt x="98985" y="33888"/>
                      <a:pt x="104070" y="39044"/>
                    </a:cubicBezTo>
                    <a:cubicBezTo>
                      <a:pt x="108904" y="43981"/>
                      <a:pt x="115479" y="46378"/>
                      <a:pt x="122141" y="46378"/>
                    </a:cubicBezTo>
                    <a:cubicBezTo>
                      <a:pt x="129330" y="46378"/>
                      <a:pt x="136620" y="43588"/>
                      <a:pt x="141935" y="38187"/>
                    </a:cubicBezTo>
                    <a:lnTo>
                      <a:pt x="141935" y="20755"/>
                    </a:lnTo>
                    <a:lnTo>
                      <a:pt x="141935" y="15516"/>
                    </a:lnTo>
                    <a:cubicBezTo>
                      <a:pt x="135314" y="15468"/>
                      <a:pt x="128718" y="12896"/>
                      <a:pt x="123693" y="7824"/>
                    </a:cubicBezTo>
                    <a:cubicBezTo>
                      <a:pt x="118663" y="2618"/>
                      <a:pt x="111952" y="0"/>
                      <a:pt x="105223" y="0"/>
                    </a:cubicBezTo>
                    <a:close/>
                  </a:path>
                </a:pathLst>
              </a:custGeom>
              <a:solidFill>
                <a:srgbClr val="CDE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1940;p32">
                <a:extLst>
                  <a:ext uri="{FF2B5EF4-FFF2-40B4-BE49-F238E27FC236}">
                    <a16:creationId xmlns:a16="http://schemas.microsoft.com/office/drawing/2014/main" id="{95F179DD-0963-64E8-8FE5-430D91E98DDB}"/>
                  </a:ext>
                </a:extLst>
              </p:cNvPr>
              <p:cNvSpPr/>
              <p:nvPr/>
            </p:nvSpPr>
            <p:spPr>
              <a:xfrm>
                <a:off x="4807030" y="3631850"/>
                <a:ext cx="143519" cy="79453"/>
              </a:xfrm>
              <a:custGeom>
                <a:avLst/>
                <a:gdLst/>
                <a:ahLst/>
                <a:cxnLst/>
                <a:rect l="l" t="t" r="r" b="b"/>
                <a:pathLst>
                  <a:path w="84423" h="46737" extrusionOk="0">
                    <a:moveTo>
                      <a:pt x="36714" y="1"/>
                    </a:moveTo>
                    <a:cubicBezTo>
                      <a:pt x="30037" y="1"/>
                      <a:pt x="23353" y="2567"/>
                      <a:pt x="18266" y="7725"/>
                    </a:cubicBezTo>
                    <a:lnTo>
                      <a:pt x="18242" y="7749"/>
                    </a:lnTo>
                    <a:cubicBezTo>
                      <a:pt x="13217" y="12845"/>
                      <a:pt x="6621" y="15394"/>
                      <a:pt x="0" y="15465"/>
                    </a:cubicBezTo>
                    <a:lnTo>
                      <a:pt x="0" y="20704"/>
                    </a:lnTo>
                    <a:lnTo>
                      <a:pt x="0" y="38327"/>
                    </a:lnTo>
                    <a:cubicBezTo>
                      <a:pt x="4986" y="33609"/>
                      <a:pt x="11390" y="31250"/>
                      <a:pt x="17794" y="31250"/>
                    </a:cubicBezTo>
                    <a:cubicBezTo>
                      <a:pt x="24483" y="31250"/>
                      <a:pt x="31173" y="33824"/>
                      <a:pt x="36246" y="38970"/>
                    </a:cubicBezTo>
                    <a:cubicBezTo>
                      <a:pt x="41291" y="44134"/>
                      <a:pt x="48005" y="46736"/>
                      <a:pt x="54733" y="46736"/>
                    </a:cubicBezTo>
                    <a:cubicBezTo>
                      <a:pt x="61406" y="46736"/>
                      <a:pt x="68094" y="44176"/>
                      <a:pt x="73182" y="39017"/>
                    </a:cubicBezTo>
                    <a:cubicBezTo>
                      <a:pt x="76445" y="35731"/>
                      <a:pt x="80303" y="33493"/>
                      <a:pt x="84422" y="32278"/>
                    </a:cubicBezTo>
                    <a:lnTo>
                      <a:pt x="84422" y="13179"/>
                    </a:lnTo>
                    <a:cubicBezTo>
                      <a:pt x="81008" y="14715"/>
                      <a:pt x="77323" y="15494"/>
                      <a:pt x="73635" y="15494"/>
                    </a:cubicBezTo>
                    <a:cubicBezTo>
                      <a:pt x="71434" y="15494"/>
                      <a:pt x="69231" y="15216"/>
                      <a:pt x="67086" y="14655"/>
                    </a:cubicBezTo>
                    <a:lnTo>
                      <a:pt x="67109" y="14632"/>
                    </a:lnTo>
                    <a:cubicBezTo>
                      <a:pt x="62751" y="13488"/>
                      <a:pt x="58608" y="11202"/>
                      <a:pt x="55178" y="7725"/>
                    </a:cubicBezTo>
                    <a:cubicBezTo>
                      <a:pt x="50109" y="2584"/>
                      <a:pt x="43415" y="1"/>
                      <a:pt x="36714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1941;p32">
                <a:extLst>
                  <a:ext uri="{FF2B5EF4-FFF2-40B4-BE49-F238E27FC236}">
                    <a16:creationId xmlns:a16="http://schemas.microsoft.com/office/drawing/2014/main" id="{73037591-EB68-A174-59F3-870D21302DF7}"/>
                  </a:ext>
                </a:extLst>
              </p:cNvPr>
              <p:cNvSpPr/>
              <p:nvPr/>
            </p:nvSpPr>
            <p:spPr>
              <a:xfrm>
                <a:off x="4933626" y="3609070"/>
                <a:ext cx="66152" cy="58101"/>
              </a:xfrm>
              <a:custGeom>
                <a:avLst/>
                <a:gdLst/>
                <a:ahLst/>
                <a:cxnLst/>
                <a:rect l="l" t="t" r="r" b="b"/>
                <a:pathLst>
                  <a:path w="38913" h="34177" extrusionOk="0">
                    <a:moveTo>
                      <a:pt x="12893" y="1"/>
                    </a:moveTo>
                    <a:cubicBezTo>
                      <a:pt x="9878" y="1"/>
                      <a:pt x="7188" y="935"/>
                      <a:pt x="5239" y="2884"/>
                    </a:cubicBezTo>
                    <a:cubicBezTo>
                      <a:pt x="0" y="8123"/>
                      <a:pt x="2120" y="18720"/>
                      <a:pt x="9978" y="26579"/>
                    </a:cubicBezTo>
                    <a:cubicBezTo>
                      <a:pt x="14914" y="31514"/>
                      <a:pt x="20930" y="34177"/>
                      <a:pt x="26020" y="34177"/>
                    </a:cubicBezTo>
                    <a:cubicBezTo>
                      <a:pt x="29035" y="34177"/>
                      <a:pt x="31725" y="33243"/>
                      <a:pt x="33674" y="31294"/>
                    </a:cubicBezTo>
                    <a:cubicBezTo>
                      <a:pt x="38913" y="26055"/>
                      <a:pt x="36793" y="15458"/>
                      <a:pt x="28935" y="7599"/>
                    </a:cubicBezTo>
                    <a:cubicBezTo>
                      <a:pt x="23999" y="2663"/>
                      <a:pt x="17983" y="1"/>
                      <a:pt x="12893" y="1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1942;p32">
                <a:extLst>
                  <a:ext uri="{FF2B5EF4-FFF2-40B4-BE49-F238E27FC236}">
                    <a16:creationId xmlns:a16="http://schemas.microsoft.com/office/drawing/2014/main" id="{FE6891AF-3553-4091-BAC3-4528DF370A57}"/>
                  </a:ext>
                </a:extLst>
              </p:cNvPr>
              <p:cNvSpPr/>
              <p:nvPr/>
            </p:nvSpPr>
            <p:spPr>
              <a:xfrm>
                <a:off x="5012934" y="3541423"/>
                <a:ext cx="44535" cy="35547"/>
              </a:xfrm>
              <a:custGeom>
                <a:avLst/>
                <a:gdLst/>
                <a:ahLst/>
                <a:cxnLst/>
                <a:rect l="l" t="t" r="r" b="b"/>
                <a:pathLst>
                  <a:path w="26197" h="20910" extrusionOk="0">
                    <a:moveTo>
                      <a:pt x="13099" y="0"/>
                    </a:moveTo>
                    <a:cubicBezTo>
                      <a:pt x="5859" y="0"/>
                      <a:pt x="1" y="4692"/>
                      <a:pt x="1" y="10455"/>
                    </a:cubicBezTo>
                    <a:cubicBezTo>
                      <a:pt x="1" y="16218"/>
                      <a:pt x="5859" y="20909"/>
                      <a:pt x="13099" y="20909"/>
                    </a:cubicBezTo>
                    <a:cubicBezTo>
                      <a:pt x="20338" y="20909"/>
                      <a:pt x="26197" y="16218"/>
                      <a:pt x="26197" y="10455"/>
                    </a:cubicBezTo>
                    <a:cubicBezTo>
                      <a:pt x="26197" y="4692"/>
                      <a:pt x="20338" y="0"/>
                      <a:pt x="13099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1943;p32">
                <a:extLst>
                  <a:ext uri="{FF2B5EF4-FFF2-40B4-BE49-F238E27FC236}">
                    <a16:creationId xmlns:a16="http://schemas.microsoft.com/office/drawing/2014/main" id="{67AC18AB-B11B-6934-5032-DDF4969FE583}"/>
                  </a:ext>
                </a:extLst>
              </p:cNvPr>
              <p:cNvSpPr/>
              <p:nvPr/>
            </p:nvSpPr>
            <p:spPr>
              <a:xfrm>
                <a:off x="5042366" y="3528833"/>
                <a:ext cx="11378" cy="2052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2074" extrusionOk="0">
                    <a:moveTo>
                      <a:pt x="3386" y="0"/>
                    </a:moveTo>
                    <a:cubicBezTo>
                      <a:pt x="1536" y="0"/>
                      <a:pt x="1" y="1513"/>
                      <a:pt x="1" y="3358"/>
                    </a:cubicBezTo>
                    <a:lnTo>
                      <a:pt x="1" y="8716"/>
                    </a:lnTo>
                    <a:cubicBezTo>
                      <a:pt x="1" y="10581"/>
                      <a:pt x="1512" y="12074"/>
                      <a:pt x="3377" y="12074"/>
                    </a:cubicBezTo>
                    <a:cubicBezTo>
                      <a:pt x="3512" y="12074"/>
                      <a:pt x="3649" y="12066"/>
                      <a:pt x="3787" y="12050"/>
                    </a:cubicBezTo>
                    <a:cubicBezTo>
                      <a:pt x="5454" y="11812"/>
                      <a:pt x="6693" y="10312"/>
                      <a:pt x="6693" y="8573"/>
                    </a:cubicBezTo>
                    <a:lnTo>
                      <a:pt x="6693" y="3477"/>
                    </a:lnTo>
                    <a:cubicBezTo>
                      <a:pt x="6693" y="1762"/>
                      <a:pt x="5478" y="238"/>
                      <a:pt x="3787" y="24"/>
                    </a:cubicBezTo>
                    <a:cubicBezTo>
                      <a:pt x="3652" y="8"/>
                      <a:pt x="351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1944;p32">
                <a:extLst>
                  <a:ext uri="{FF2B5EF4-FFF2-40B4-BE49-F238E27FC236}">
                    <a16:creationId xmlns:a16="http://schemas.microsoft.com/office/drawing/2014/main" id="{4B729C3E-EF49-074E-8020-20F6D3F40AE9}"/>
                  </a:ext>
                </a:extLst>
              </p:cNvPr>
              <p:cNvSpPr/>
              <p:nvPr/>
            </p:nvSpPr>
            <p:spPr>
              <a:xfrm>
                <a:off x="4801767" y="3374830"/>
                <a:ext cx="390111" cy="388651"/>
              </a:xfrm>
              <a:custGeom>
                <a:avLst/>
                <a:gdLst/>
                <a:ahLst/>
                <a:cxnLst/>
                <a:rect l="l" t="t" r="r" b="b"/>
                <a:pathLst>
                  <a:path w="229477" h="228618" extrusionOk="0">
                    <a:moveTo>
                      <a:pt x="218355" y="6763"/>
                    </a:moveTo>
                    <a:cubicBezTo>
                      <a:pt x="219760" y="6763"/>
                      <a:pt x="221022" y="7668"/>
                      <a:pt x="221499" y="9002"/>
                    </a:cubicBezTo>
                    <a:cubicBezTo>
                      <a:pt x="222237" y="11145"/>
                      <a:pt x="220713" y="13431"/>
                      <a:pt x="218522" y="13455"/>
                    </a:cubicBezTo>
                    <a:lnTo>
                      <a:pt x="218451" y="13455"/>
                    </a:lnTo>
                    <a:cubicBezTo>
                      <a:pt x="216617" y="13455"/>
                      <a:pt x="215093" y="14956"/>
                      <a:pt x="215093" y="16837"/>
                    </a:cubicBezTo>
                    <a:cubicBezTo>
                      <a:pt x="215093" y="22362"/>
                      <a:pt x="210592" y="26887"/>
                      <a:pt x="205019" y="26887"/>
                    </a:cubicBezTo>
                    <a:cubicBezTo>
                      <a:pt x="203162" y="26887"/>
                      <a:pt x="201685" y="28387"/>
                      <a:pt x="201685" y="30244"/>
                    </a:cubicBezTo>
                    <a:cubicBezTo>
                      <a:pt x="201685" y="35793"/>
                      <a:pt x="197208" y="40318"/>
                      <a:pt x="191635" y="40318"/>
                    </a:cubicBezTo>
                    <a:cubicBezTo>
                      <a:pt x="189754" y="40318"/>
                      <a:pt x="188278" y="41794"/>
                      <a:pt x="188278" y="43652"/>
                    </a:cubicBezTo>
                    <a:cubicBezTo>
                      <a:pt x="188278" y="49177"/>
                      <a:pt x="183777" y="53702"/>
                      <a:pt x="178204" y="53702"/>
                    </a:cubicBezTo>
                    <a:lnTo>
                      <a:pt x="175656" y="53702"/>
                    </a:lnTo>
                    <a:cubicBezTo>
                      <a:pt x="174060" y="53702"/>
                      <a:pt x="172608" y="54773"/>
                      <a:pt x="172274" y="56321"/>
                    </a:cubicBezTo>
                    <a:cubicBezTo>
                      <a:pt x="171917" y="58060"/>
                      <a:pt x="172917" y="59631"/>
                      <a:pt x="174370" y="60203"/>
                    </a:cubicBezTo>
                    <a:cubicBezTo>
                      <a:pt x="174156" y="60798"/>
                      <a:pt x="173917" y="61394"/>
                      <a:pt x="173608" y="61965"/>
                    </a:cubicBezTo>
                    <a:cubicBezTo>
                      <a:pt x="165487" y="57226"/>
                      <a:pt x="156557" y="54440"/>
                      <a:pt x="147364" y="53844"/>
                    </a:cubicBezTo>
                    <a:cubicBezTo>
                      <a:pt x="148769" y="49701"/>
                      <a:pt x="152556" y="46962"/>
                      <a:pt x="156938" y="46962"/>
                    </a:cubicBezTo>
                    <a:lnTo>
                      <a:pt x="167845" y="46962"/>
                    </a:lnTo>
                    <a:cubicBezTo>
                      <a:pt x="169583" y="46962"/>
                      <a:pt x="171107" y="45724"/>
                      <a:pt x="171298" y="44033"/>
                    </a:cubicBezTo>
                    <a:cubicBezTo>
                      <a:pt x="171536" y="42009"/>
                      <a:pt x="169964" y="40246"/>
                      <a:pt x="167964" y="40246"/>
                    </a:cubicBezTo>
                    <a:lnTo>
                      <a:pt x="167440" y="40246"/>
                    </a:lnTo>
                    <a:cubicBezTo>
                      <a:pt x="168797" y="36365"/>
                      <a:pt x="172560" y="33555"/>
                      <a:pt x="176894" y="33555"/>
                    </a:cubicBezTo>
                    <a:lnTo>
                      <a:pt x="187492" y="33555"/>
                    </a:lnTo>
                    <a:cubicBezTo>
                      <a:pt x="189230" y="33555"/>
                      <a:pt x="190730" y="32340"/>
                      <a:pt x="190945" y="30649"/>
                    </a:cubicBezTo>
                    <a:cubicBezTo>
                      <a:pt x="191183" y="28625"/>
                      <a:pt x="189611" y="26863"/>
                      <a:pt x="187611" y="26863"/>
                    </a:cubicBezTo>
                    <a:lnTo>
                      <a:pt x="187087" y="26863"/>
                    </a:lnTo>
                    <a:cubicBezTo>
                      <a:pt x="188444" y="22957"/>
                      <a:pt x="192207" y="20171"/>
                      <a:pt x="196541" y="20171"/>
                    </a:cubicBezTo>
                    <a:lnTo>
                      <a:pt x="204019" y="20171"/>
                    </a:lnTo>
                    <a:cubicBezTo>
                      <a:pt x="205734" y="20171"/>
                      <a:pt x="207258" y="18933"/>
                      <a:pt x="207472" y="17242"/>
                    </a:cubicBezTo>
                    <a:cubicBezTo>
                      <a:pt x="207710" y="15218"/>
                      <a:pt x="206138" y="13455"/>
                      <a:pt x="204138" y="13455"/>
                    </a:cubicBezTo>
                    <a:lnTo>
                      <a:pt x="203590" y="13455"/>
                    </a:lnTo>
                    <a:cubicBezTo>
                      <a:pt x="204972" y="9574"/>
                      <a:pt x="208687" y="6763"/>
                      <a:pt x="213068" y="6763"/>
                    </a:cubicBezTo>
                    <a:close/>
                    <a:moveTo>
                      <a:pt x="142035" y="60466"/>
                    </a:moveTo>
                    <a:cubicBezTo>
                      <a:pt x="152880" y="60466"/>
                      <a:pt x="162776" y="62838"/>
                      <a:pt x="172584" y="69252"/>
                    </a:cubicBezTo>
                    <a:lnTo>
                      <a:pt x="172608" y="69252"/>
                    </a:lnTo>
                    <a:cubicBezTo>
                      <a:pt x="177894" y="72705"/>
                      <a:pt x="180776" y="75730"/>
                      <a:pt x="184015" y="79016"/>
                    </a:cubicBezTo>
                    <a:cubicBezTo>
                      <a:pt x="192326" y="87351"/>
                      <a:pt x="192278" y="103545"/>
                      <a:pt x="182824" y="105117"/>
                    </a:cubicBezTo>
                    <a:cubicBezTo>
                      <a:pt x="182800" y="105117"/>
                      <a:pt x="182729" y="105117"/>
                      <a:pt x="182705" y="105141"/>
                    </a:cubicBezTo>
                    <a:cubicBezTo>
                      <a:pt x="180490" y="105498"/>
                      <a:pt x="178323" y="106022"/>
                      <a:pt x="176180" y="106617"/>
                    </a:cubicBezTo>
                    <a:cubicBezTo>
                      <a:pt x="174394" y="107117"/>
                      <a:pt x="173394" y="108951"/>
                      <a:pt x="173894" y="110737"/>
                    </a:cubicBezTo>
                    <a:cubicBezTo>
                      <a:pt x="174308" y="112217"/>
                      <a:pt x="175654" y="113174"/>
                      <a:pt x="177120" y="113174"/>
                    </a:cubicBezTo>
                    <a:cubicBezTo>
                      <a:pt x="177423" y="113174"/>
                      <a:pt x="177731" y="113133"/>
                      <a:pt x="178037" y="113047"/>
                    </a:cubicBezTo>
                    <a:lnTo>
                      <a:pt x="179728" y="112594"/>
                    </a:lnTo>
                    <a:lnTo>
                      <a:pt x="179728" y="112594"/>
                    </a:lnTo>
                    <a:cubicBezTo>
                      <a:pt x="177013" y="130812"/>
                      <a:pt x="156842" y="139386"/>
                      <a:pt x="142125" y="140934"/>
                    </a:cubicBezTo>
                    <a:lnTo>
                      <a:pt x="141220" y="140005"/>
                    </a:lnTo>
                    <a:cubicBezTo>
                      <a:pt x="140553" y="139350"/>
                      <a:pt x="139696" y="139022"/>
                      <a:pt x="138842" y="139022"/>
                    </a:cubicBezTo>
                    <a:cubicBezTo>
                      <a:pt x="137987" y="139022"/>
                      <a:pt x="137136" y="139350"/>
                      <a:pt x="136481" y="140005"/>
                    </a:cubicBezTo>
                    <a:cubicBezTo>
                      <a:pt x="135171" y="141315"/>
                      <a:pt x="135171" y="143434"/>
                      <a:pt x="136481" y="144744"/>
                    </a:cubicBezTo>
                    <a:lnTo>
                      <a:pt x="137100" y="145363"/>
                    </a:lnTo>
                    <a:cubicBezTo>
                      <a:pt x="136052" y="149054"/>
                      <a:pt x="135338" y="152936"/>
                      <a:pt x="134981" y="156913"/>
                    </a:cubicBezTo>
                    <a:cubicBezTo>
                      <a:pt x="134838" y="156770"/>
                      <a:pt x="134695" y="156651"/>
                      <a:pt x="134576" y="156508"/>
                    </a:cubicBezTo>
                    <a:cubicBezTo>
                      <a:pt x="129249" y="151067"/>
                      <a:pt x="121969" y="147799"/>
                      <a:pt x="113852" y="147799"/>
                    </a:cubicBezTo>
                    <a:cubicBezTo>
                      <a:pt x="113514" y="147799"/>
                      <a:pt x="113174" y="147804"/>
                      <a:pt x="112833" y="147816"/>
                    </a:cubicBezTo>
                    <a:cubicBezTo>
                      <a:pt x="111666" y="146101"/>
                      <a:pt x="110357" y="144482"/>
                      <a:pt x="108856" y="142982"/>
                    </a:cubicBezTo>
                    <a:cubicBezTo>
                      <a:pt x="108201" y="142327"/>
                      <a:pt x="107344" y="141999"/>
                      <a:pt x="106487" y="141999"/>
                    </a:cubicBezTo>
                    <a:cubicBezTo>
                      <a:pt x="105629" y="141999"/>
                      <a:pt x="104772" y="142327"/>
                      <a:pt x="104117" y="142982"/>
                    </a:cubicBezTo>
                    <a:cubicBezTo>
                      <a:pt x="102807" y="144291"/>
                      <a:pt x="102807" y="146411"/>
                      <a:pt x="104117" y="147721"/>
                    </a:cubicBezTo>
                    <a:cubicBezTo>
                      <a:pt x="110547" y="154150"/>
                      <a:pt x="112667" y="162843"/>
                      <a:pt x="108856" y="166653"/>
                    </a:cubicBezTo>
                    <a:cubicBezTo>
                      <a:pt x="107560" y="167941"/>
                      <a:pt x="105718" y="168552"/>
                      <a:pt x="103601" y="168552"/>
                    </a:cubicBezTo>
                    <a:cubicBezTo>
                      <a:pt x="99418" y="168552"/>
                      <a:pt x="94161" y="166167"/>
                      <a:pt x="89924" y="161914"/>
                    </a:cubicBezTo>
                    <a:cubicBezTo>
                      <a:pt x="89269" y="161275"/>
                      <a:pt x="88400" y="160942"/>
                      <a:pt x="87523" y="160942"/>
                    </a:cubicBezTo>
                    <a:cubicBezTo>
                      <a:pt x="87061" y="160942"/>
                      <a:pt x="86597" y="161034"/>
                      <a:pt x="86161" y="161223"/>
                    </a:cubicBezTo>
                    <a:cubicBezTo>
                      <a:pt x="83294" y="162536"/>
                      <a:pt x="80140" y="163256"/>
                      <a:pt x="76869" y="163256"/>
                    </a:cubicBezTo>
                    <a:cubicBezTo>
                      <a:pt x="74978" y="163256"/>
                      <a:pt x="73047" y="163015"/>
                      <a:pt x="71110" y="162509"/>
                    </a:cubicBezTo>
                    <a:cubicBezTo>
                      <a:pt x="65800" y="161152"/>
                      <a:pt x="63394" y="158937"/>
                      <a:pt x="60584" y="156389"/>
                    </a:cubicBezTo>
                    <a:cubicBezTo>
                      <a:pt x="59846" y="155698"/>
                      <a:pt x="59084" y="155008"/>
                      <a:pt x="58274" y="154317"/>
                    </a:cubicBezTo>
                    <a:cubicBezTo>
                      <a:pt x="63442" y="146268"/>
                      <a:pt x="63775" y="136290"/>
                      <a:pt x="59679" y="128121"/>
                    </a:cubicBezTo>
                    <a:cubicBezTo>
                      <a:pt x="62751" y="124978"/>
                      <a:pt x="64442" y="120501"/>
                      <a:pt x="64014" y="115833"/>
                    </a:cubicBezTo>
                    <a:lnTo>
                      <a:pt x="64014" y="115833"/>
                    </a:lnTo>
                    <a:cubicBezTo>
                      <a:pt x="64151" y="115835"/>
                      <a:pt x="64289" y="115836"/>
                      <a:pt x="64426" y="115836"/>
                    </a:cubicBezTo>
                    <a:cubicBezTo>
                      <a:pt x="78052" y="115836"/>
                      <a:pt x="89225" y="105343"/>
                      <a:pt x="90733" y="92376"/>
                    </a:cubicBezTo>
                    <a:cubicBezTo>
                      <a:pt x="91369" y="92478"/>
                      <a:pt x="92000" y="92528"/>
                      <a:pt x="92623" y="92528"/>
                    </a:cubicBezTo>
                    <a:cubicBezTo>
                      <a:pt x="98537" y="92528"/>
                      <a:pt x="103699" y="88078"/>
                      <a:pt x="104474" y="82088"/>
                    </a:cubicBezTo>
                    <a:cubicBezTo>
                      <a:pt x="105425" y="82239"/>
                      <a:pt x="106377" y="82312"/>
                      <a:pt x="107323" y="82312"/>
                    </a:cubicBezTo>
                    <a:cubicBezTo>
                      <a:pt x="117755" y="82312"/>
                      <a:pt x="127456" y="73440"/>
                      <a:pt x="126146" y="61846"/>
                    </a:cubicBezTo>
                    <a:cubicBezTo>
                      <a:pt x="131707" y="60982"/>
                      <a:pt x="136974" y="60466"/>
                      <a:pt x="142035" y="60466"/>
                    </a:cubicBezTo>
                    <a:close/>
                    <a:moveTo>
                      <a:pt x="21124" y="185633"/>
                    </a:moveTo>
                    <a:cubicBezTo>
                      <a:pt x="27220" y="185633"/>
                      <a:pt x="32912" y="188015"/>
                      <a:pt x="37198" y="192373"/>
                    </a:cubicBezTo>
                    <a:cubicBezTo>
                      <a:pt x="42926" y="198207"/>
                      <a:pt x="50500" y="201136"/>
                      <a:pt x="58082" y="201136"/>
                    </a:cubicBezTo>
                    <a:cubicBezTo>
                      <a:pt x="65634" y="201136"/>
                      <a:pt x="73194" y="198231"/>
                      <a:pt x="78945" y="192396"/>
                    </a:cubicBezTo>
                    <a:cubicBezTo>
                      <a:pt x="83347" y="187910"/>
                      <a:pt x="89198" y="185642"/>
                      <a:pt x="95060" y="185642"/>
                    </a:cubicBezTo>
                    <a:cubicBezTo>
                      <a:pt x="100867" y="185642"/>
                      <a:pt x="106686" y="187869"/>
                      <a:pt x="111119" y="192373"/>
                    </a:cubicBezTo>
                    <a:cubicBezTo>
                      <a:pt x="116858" y="198219"/>
                      <a:pt x="124419" y="201136"/>
                      <a:pt x="131980" y="201136"/>
                    </a:cubicBezTo>
                    <a:cubicBezTo>
                      <a:pt x="139541" y="201136"/>
                      <a:pt x="147102" y="198219"/>
                      <a:pt x="152842" y="192396"/>
                    </a:cubicBezTo>
                    <a:cubicBezTo>
                      <a:pt x="157256" y="187898"/>
                      <a:pt x="163099" y="185642"/>
                      <a:pt x="168945" y="185642"/>
                    </a:cubicBezTo>
                    <a:cubicBezTo>
                      <a:pt x="174768" y="185642"/>
                      <a:pt x="180594" y="187881"/>
                      <a:pt x="185015" y="192373"/>
                    </a:cubicBezTo>
                    <a:cubicBezTo>
                      <a:pt x="190528" y="197981"/>
                      <a:pt x="197953" y="200715"/>
                      <a:pt x="205469" y="200715"/>
                    </a:cubicBezTo>
                    <a:cubicBezTo>
                      <a:pt x="211167" y="200715"/>
                      <a:pt x="216917" y="199144"/>
                      <a:pt x="221927" y="196064"/>
                    </a:cubicBezTo>
                    <a:lnTo>
                      <a:pt x="221927" y="198564"/>
                    </a:lnTo>
                    <a:cubicBezTo>
                      <a:pt x="221904" y="211472"/>
                      <a:pt x="211378" y="221998"/>
                      <a:pt x="198446" y="221998"/>
                    </a:cubicBezTo>
                    <a:lnTo>
                      <a:pt x="30126" y="221998"/>
                    </a:lnTo>
                    <a:cubicBezTo>
                      <a:pt x="17170" y="221998"/>
                      <a:pt x="6668" y="211472"/>
                      <a:pt x="6668" y="198540"/>
                    </a:cubicBezTo>
                    <a:lnTo>
                      <a:pt x="6668" y="190872"/>
                    </a:lnTo>
                    <a:cubicBezTo>
                      <a:pt x="10717" y="187491"/>
                      <a:pt x="15789" y="185633"/>
                      <a:pt x="21124" y="185633"/>
                    </a:cubicBezTo>
                    <a:close/>
                    <a:moveTo>
                      <a:pt x="212830" y="0"/>
                    </a:moveTo>
                    <a:cubicBezTo>
                      <a:pt x="204733" y="0"/>
                      <a:pt x="197970" y="5787"/>
                      <a:pt x="196422" y="13408"/>
                    </a:cubicBezTo>
                    <a:lnTo>
                      <a:pt x="196541" y="13408"/>
                    </a:lnTo>
                    <a:cubicBezTo>
                      <a:pt x="188444" y="13408"/>
                      <a:pt x="181705" y="19171"/>
                      <a:pt x="180157" y="26791"/>
                    </a:cubicBezTo>
                    <a:lnTo>
                      <a:pt x="176894" y="26791"/>
                    </a:lnTo>
                    <a:cubicBezTo>
                      <a:pt x="168797" y="26791"/>
                      <a:pt x="162058" y="32578"/>
                      <a:pt x="160510" y="40199"/>
                    </a:cubicBezTo>
                    <a:lnTo>
                      <a:pt x="157176" y="40199"/>
                    </a:lnTo>
                    <a:cubicBezTo>
                      <a:pt x="148912" y="40199"/>
                      <a:pt x="142292" y="46033"/>
                      <a:pt x="140768" y="53630"/>
                    </a:cubicBezTo>
                    <a:cubicBezTo>
                      <a:pt x="115858" y="54273"/>
                      <a:pt x="91043" y="62846"/>
                      <a:pt x="70539" y="77635"/>
                    </a:cubicBezTo>
                    <a:cubicBezTo>
                      <a:pt x="68943" y="78802"/>
                      <a:pt x="68657" y="81159"/>
                      <a:pt x="70062" y="82636"/>
                    </a:cubicBezTo>
                    <a:cubicBezTo>
                      <a:pt x="70701" y="83326"/>
                      <a:pt x="71574" y="83668"/>
                      <a:pt x="72464" y="83668"/>
                    </a:cubicBezTo>
                    <a:cubicBezTo>
                      <a:pt x="73202" y="83668"/>
                      <a:pt x="73951" y="83433"/>
                      <a:pt x="74587" y="82969"/>
                    </a:cubicBezTo>
                    <a:cubicBezTo>
                      <a:pt x="88185" y="73158"/>
                      <a:pt x="103736" y="66299"/>
                      <a:pt x="119811" y="62846"/>
                    </a:cubicBezTo>
                    <a:lnTo>
                      <a:pt x="119811" y="62846"/>
                    </a:lnTo>
                    <a:cubicBezTo>
                      <a:pt x="120319" y="70068"/>
                      <a:pt x="114039" y="75374"/>
                      <a:pt x="107598" y="75374"/>
                    </a:cubicBezTo>
                    <a:cubicBezTo>
                      <a:pt x="105884" y="75374"/>
                      <a:pt x="104158" y="74998"/>
                      <a:pt x="102545" y="74182"/>
                    </a:cubicBezTo>
                    <a:cubicBezTo>
                      <a:pt x="102047" y="73933"/>
                      <a:pt x="101536" y="73820"/>
                      <a:pt x="101042" y="73820"/>
                    </a:cubicBezTo>
                    <a:cubicBezTo>
                      <a:pt x="98940" y="73820"/>
                      <a:pt x="97136" y="75864"/>
                      <a:pt x="97830" y="78159"/>
                    </a:cubicBezTo>
                    <a:cubicBezTo>
                      <a:pt x="99169" y="82588"/>
                      <a:pt x="96143" y="85610"/>
                      <a:pt x="92919" y="85610"/>
                    </a:cubicBezTo>
                    <a:cubicBezTo>
                      <a:pt x="91844" y="85610"/>
                      <a:pt x="90746" y="85274"/>
                      <a:pt x="89781" y="84541"/>
                    </a:cubicBezTo>
                    <a:cubicBezTo>
                      <a:pt x="89154" y="84081"/>
                      <a:pt x="88460" y="83874"/>
                      <a:pt x="87785" y="83874"/>
                    </a:cubicBezTo>
                    <a:cubicBezTo>
                      <a:pt x="85947" y="83874"/>
                      <a:pt x="84248" y="85404"/>
                      <a:pt x="84423" y="87494"/>
                    </a:cubicBezTo>
                    <a:cubicBezTo>
                      <a:pt x="85382" y="98791"/>
                      <a:pt x="76153" y="108906"/>
                      <a:pt x="64659" y="108906"/>
                    </a:cubicBezTo>
                    <a:cubicBezTo>
                      <a:pt x="63312" y="108906"/>
                      <a:pt x="61933" y="108767"/>
                      <a:pt x="60537" y="108475"/>
                    </a:cubicBezTo>
                    <a:cubicBezTo>
                      <a:pt x="60301" y="108427"/>
                      <a:pt x="60069" y="108404"/>
                      <a:pt x="59844" y="108404"/>
                    </a:cubicBezTo>
                    <a:cubicBezTo>
                      <a:pt x="57471" y="108404"/>
                      <a:pt x="55756" y="110906"/>
                      <a:pt x="56822" y="113190"/>
                    </a:cubicBezTo>
                    <a:cubicBezTo>
                      <a:pt x="58703" y="117214"/>
                      <a:pt x="57393" y="121930"/>
                      <a:pt x="53773" y="124478"/>
                    </a:cubicBezTo>
                    <a:cubicBezTo>
                      <a:pt x="52297" y="125502"/>
                      <a:pt x="51844" y="127574"/>
                      <a:pt x="52821" y="129074"/>
                    </a:cubicBezTo>
                    <a:cubicBezTo>
                      <a:pt x="56988" y="135504"/>
                      <a:pt x="57155" y="143910"/>
                      <a:pt x="52868" y="150578"/>
                    </a:cubicBezTo>
                    <a:cubicBezTo>
                      <a:pt x="48802" y="148611"/>
                      <a:pt x="44422" y="147654"/>
                      <a:pt x="40076" y="147654"/>
                    </a:cubicBezTo>
                    <a:cubicBezTo>
                      <a:pt x="36581" y="147654"/>
                      <a:pt x="33109" y="148273"/>
                      <a:pt x="29840" y="149483"/>
                    </a:cubicBezTo>
                    <a:cubicBezTo>
                      <a:pt x="34460" y="128407"/>
                      <a:pt x="45986" y="107832"/>
                      <a:pt x="64347" y="91281"/>
                    </a:cubicBezTo>
                    <a:cubicBezTo>
                      <a:pt x="65728" y="90018"/>
                      <a:pt x="65847" y="87923"/>
                      <a:pt x="64585" y="86542"/>
                    </a:cubicBezTo>
                    <a:cubicBezTo>
                      <a:pt x="63923" y="85816"/>
                      <a:pt x="63010" y="85444"/>
                      <a:pt x="62092" y="85444"/>
                    </a:cubicBezTo>
                    <a:cubicBezTo>
                      <a:pt x="61292" y="85444"/>
                      <a:pt x="60489" y="85727"/>
                      <a:pt x="59846" y="86303"/>
                    </a:cubicBezTo>
                    <a:cubicBezTo>
                      <a:pt x="39413" y="104736"/>
                      <a:pt x="26339" y="128550"/>
                      <a:pt x="22195" y="153722"/>
                    </a:cubicBezTo>
                    <a:cubicBezTo>
                      <a:pt x="18838" y="156341"/>
                      <a:pt x="14122" y="163009"/>
                      <a:pt x="3334" y="163105"/>
                    </a:cubicBezTo>
                    <a:cubicBezTo>
                      <a:pt x="1477" y="163129"/>
                      <a:pt x="0" y="164629"/>
                      <a:pt x="0" y="166439"/>
                    </a:cubicBezTo>
                    <a:lnTo>
                      <a:pt x="0" y="198469"/>
                    </a:lnTo>
                    <a:cubicBezTo>
                      <a:pt x="0" y="215115"/>
                      <a:pt x="13479" y="228618"/>
                      <a:pt x="30149" y="228618"/>
                    </a:cubicBezTo>
                    <a:lnTo>
                      <a:pt x="198042" y="228618"/>
                    </a:lnTo>
                    <a:cubicBezTo>
                      <a:pt x="214688" y="228618"/>
                      <a:pt x="228191" y="215139"/>
                      <a:pt x="228191" y="198469"/>
                    </a:cubicBezTo>
                    <a:lnTo>
                      <a:pt x="228191" y="166439"/>
                    </a:lnTo>
                    <a:cubicBezTo>
                      <a:pt x="228191" y="164605"/>
                      <a:pt x="226738" y="163105"/>
                      <a:pt x="224880" y="163081"/>
                    </a:cubicBezTo>
                    <a:cubicBezTo>
                      <a:pt x="218879" y="163009"/>
                      <a:pt x="213211" y="160628"/>
                      <a:pt x="208996" y="156341"/>
                    </a:cubicBezTo>
                    <a:cubicBezTo>
                      <a:pt x="207448" y="154770"/>
                      <a:pt x="205710" y="153365"/>
                      <a:pt x="203876" y="152174"/>
                    </a:cubicBezTo>
                    <a:cubicBezTo>
                      <a:pt x="203307" y="151808"/>
                      <a:pt x="202656" y="151625"/>
                      <a:pt x="202010" y="151625"/>
                    </a:cubicBezTo>
                    <a:cubicBezTo>
                      <a:pt x="201140" y="151625"/>
                      <a:pt x="200279" y="151957"/>
                      <a:pt x="199637" y="152626"/>
                    </a:cubicBezTo>
                    <a:cubicBezTo>
                      <a:pt x="198089" y="154198"/>
                      <a:pt x="198470" y="156699"/>
                      <a:pt x="200232" y="157818"/>
                    </a:cubicBezTo>
                    <a:cubicBezTo>
                      <a:pt x="201661" y="158723"/>
                      <a:pt x="203043" y="159794"/>
                      <a:pt x="204233" y="161057"/>
                    </a:cubicBezTo>
                    <a:cubicBezTo>
                      <a:pt x="208925" y="165820"/>
                      <a:pt x="214974" y="168773"/>
                      <a:pt x="221499" y="169558"/>
                    </a:cubicBezTo>
                    <a:lnTo>
                      <a:pt x="221499" y="187657"/>
                    </a:lnTo>
                    <a:cubicBezTo>
                      <a:pt x="216962" y="191784"/>
                      <a:pt x="210963" y="193948"/>
                      <a:pt x="205037" y="193948"/>
                    </a:cubicBezTo>
                    <a:cubicBezTo>
                      <a:pt x="199267" y="193948"/>
                      <a:pt x="193567" y="191897"/>
                      <a:pt x="189349" y="187610"/>
                    </a:cubicBezTo>
                    <a:cubicBezTo>
                      <a:pt x="183604" y="181781"/>
                      <a:pt x="176035" y="178870"/>
                      <a:pt x="168472" y="178870"/>
                    </a:cubicBezTo>
                    <a:cubicBezTo>
                      <a:pt x="160894" y="178870"/>
                      <a:pt x="153324" y="181793"/>
                      <a:pt x="147602" y="187633"/>
                    </a:cubicBezTo>
                    <a:cubicBezTo>
                      <a:pt x="143191" y="192117"/>
                      <a:pt x="137365" y="194373"/>
                      <a:pt x="131528" y="194373"/>
                    </a:cubicBezTo>
                    <a:cubicBezTo>
                      <a:pt x="125707" y="194373"/>
                      <a:pt x="119876" y="192128"/>
                      <a:pt x="115429" y="187610"/>
                    </a:cubicBezTo>
                    <a:cubicBezTo>
                      <a:pt x="109681" y="181766"/>
                      <a:pt x="102151" y="178879"/>
                      <a:pt x="94627" y="178879"/>
                    </a:cubicBezTo>
                    <a:cubicBezTo>
                      <a:pt x="87034" y="178879"/>
                      <a:pt x="79448" y="181820"/>
                      <a:pt x="73706" y="187633"/>
                    </a:cubicBezTo>
                    <a:cubicBezTo>
                      <a:pt x="69267" y="192143"/>
                      <a:pt x="63446" y="194364"/>
                      <a:pt x="57640" y="194364"/>
                    </a:cubicBezTo>
                    <a:cubicBezTo>
                      <a:pt x="51765" y="194364"/>
                      <a:pt x="45905" y="192090"/>
                      <a:pt x="41509" y="187610"/>
                    </a:cubicBezTo>
                    <a:cubicBezTo>
                      <a:pt x="35984" y="181989"/>
                      <a:pt x="28578" y="178894"/>
                      <a:pt x="20671" y="178894"/>
                    </a:cubicBezTo>
                    <a:cubicBezTo>
                      <a:pt x="15551" y="178894"/>
                      <a:pt x="10598" y="180203"/>
                      <a:pt x="6216" y="182704"/>
                    </a:cubicBezTo>
                    <a:lnTo>
                      <a:pt x="6216" y="169606"/>
                    </a:lnTo>
                    <a:cubicBezTo>
                      <a:pt x="12765" y="168796"/>
                      <a:pt x="18814" y="165843"/>
                      <a:pt x="23505" y="161080"/>
                    </a:cubicBezTo>
                    <a:cubicBezTo>
                      <a:pt x="27899" y="156603"/>
                      <a:pt x="33746" y="154348"/>
                      <a:pt x="39607" y="154348"/>
                    </a:cubicBezTo>
                    <a:cubicBezTo>
                      <a:pt x="43754" y="154348"/>
                      <a:pt x="47908" y="155477"/>
                      <a:pt x="51559" y="157746"/>
                    </a:cubicBezTo>
                    <a:cubicBezTo>
                      <a:pt x="56441" y="160795"/>
                      <a:pt x="62037" y="169844"/>
                      <a:pt x="76564" y="169844"/>
                    </a:cubicBezTo>
                    <a:cubicBezTo>
                      <a:pt x="79945" y="169844"/>
                      <a:pt x="83375" y="169201"/>
                      <a:pt x="86590" y="168058"/>
                    </a:cubicBezTo>
                    <a:cubicBezTo>
                      <a:pt x="91884" y="172701"/>
                      <a:pt x="97960" y="175141"/>
                      <a:pt x="103349" y="175141"/>
                    </a:cubicBezTo>
                    <a:cubicBezTo>
                      <a:pt x="107221" y="175141"/>
                      <a:pt x="110739" y="173882"/>
                      <a:pt x="113357" y="171273"/>
                    </a:cubicBezTo>
                    <a:cubicBezTo>
                      <a:pt x="117715" y="166891"/>
                      <a:pt x="118025" y="160390"/>
                      <a:pt x="116024" y="154484"/>
                    </a:cubicBezTo>
                    <a:lnTo>
                      <a:pt x="116024" y="154484"/>
                    </a:lnTo>
                    <a:cubicBezTo>
                      <a:pt x="121168" y="155008"/>
                      <a:pt x="125907" y="157294"/>
                      <a:pt x="129575" y="161057"/>
                    </a:cubicBezTo>
                    <a:cubicBezTo>
                      <a:pt x="133480" y="165105"/>
                      <a:pt x="139005" y="167582"/>
                      <a:pt x="144459" y="168796"/>
                    </a:cubicBezTo>
                    <a:cubicBezTo>
                      <a:pt x="147172" y="169402"/>
                      <a:pt x="149702" y="169690"/>
                      <a:pt x="152082" y="169690"/>
                    </a:cubicBezTo>
                    <a:cubicBezTo>
                      <a:pt x="160188" y="169690"/>
                      <a:pt x="166544" y="166338"/>
                      <a:pt x="172417" y="160723"/>
                    </a:cubicBezTo>
                    <a:cubicBezTo>
                      <a:pt x="176874" y="156467"/>
                      <a:pt x="182414" y="154359"/>
                      <a:pt x="188044" y="154359"/>
                    </a:cubicBezTo>
                    <a:cubicBezTo>
                      <a:pt x="188431" y="154359"/>
                      <a:pt x="188819" y="154369"/>
                      <a:pt x="189206" y="154389"/>
                    </a:cubicBezTo>
                    <a:cubicBezTo>
                      <a:pt x="189258" y="154391"/>
                      <a:pt x="189309" y="154392"/>
                      <a:pt x="189361" y="154392"/>
                    </a:cubicBezTo>
                    <a:cubicBezTo>
                      <a:pt x="191364" y="154392"/>
                      <a:pt x="193008" y="152596"/>
                      <a:pt x="192659" y="150459"/>
                    </a:cubicBezTo>
                    <a:cubicBezTo>
                      <a:pt x="192421" y="148911"/>
                      <a:pt x="191040" y="147744"/>
                      <a:pt x="189492" y="147697"/>
                    </a:cubicBezTo>
                    <a:cubicBezTo>
                      <a:pt x="188991" y="147671"/>
                      <a:pt x="188491" y="147658"/>
                      <a:pt x="187991" y="147658"/>
                    </a:cubicBezTo>
                    <a:cubicBezTo>
                      <a:pt x="180630" y="147658"/>
                      <a:pt x="173462" y="150446"/>
                      <a:pt x="167797" y="155865"/>
                    </a:cubicBezTo>
                    <a:cubicBezTo>
                      <a:pt x="163154" y="160325"/>
                      <a:pt x="158441" y="162976"/>
                      <a:pt x="152085" y="162976"/>
                    </a:cubicBezTo>
                    <a:cubicBezTo>
                      <a:pt x="150160" y="162976"/>
                      <a:pt x="148085" y="162733"/>
                      <a:pt x="145816" y="162224"/>
                    </a:cubicBezTo>
                    <a:cubicBezTo>
                      <a:pt x="145388" y="162128"/>
                      <a:pt x="143625" y="161985"/>
                      <a:pt x="141244" y="160985"/>
                    </a:cubicBezTo>
                    <a:cubicBezTo>
                      <a:pt x="141387" y="156270"/>
                      <a:pt x="142077" y="151698"/>
                      <a:pt x="143268" y="147411"/>
                    </a:cubicBezTo>
                    <a:cubicBezTo>
                      <a:pt x="164320" y="145030"/>
                      <a:pt x="184920" y="132122"/>
                      <a:pt x="186468" y="110856"/>
                    </a:cubicBezTo>
                    <a:cubicBezTo>
                      <a:pt x="198303" y="106498"/>
                      <a:pt x="201256" y="86851"/>
                      <a:pt x="187777" y="73301"/>
                    </a:cubicBezTo>
                    <a:cubicBezTo>
                      <a:pt x="185444" y="70943"/>
                      <a:pt x="182848" y="68347"/>
                      <a:pt x="179014" y="65537"/>
                    </a:cubicBezTo>
                    <a:cubicBezTo>
                      <a:pt x="180038" y="63823"/>
                      <a:pt x="180752" y="61989"/>
                      <a:pt x="181109" y="60012"/>
                    </a:cubicBezTo>
                    <a:cubicBezTo>
                      <a:pt x="187897" y="58774"/>
                      <a:pt x="193255" y="53416"/>
                      <a:pt x="194493" y="46629"/>
                    </a:cubicBezTo>
                    <a:cubicBezTo>
                      <a:pt x="201280" y="45366"/>
                      <a:pt x="206639" y="40008"/>
                      <a:pt x="207901" y="33221"/>
                    </a:cubicBezTo>
                    <a:cubicBezTo>
                      <a:pt x="214735" y="31959"/>
                      <a:pt x="220118" y="26506"/>
                      <a:pt x="221308" y="19623"/>
                    </a:cubicBezTo>
                    <a:cubicBezTo>
                      <a:pt x="226547" y="17932"/>
                      <a:pt x="229477" y="12074"/>
                      <a:pt x="227595" y="6716"/>
                    </a:cubicBezTo>
                    <a:cubicBezTo>
                      <a:pt x="226166" y="2691"/>
                      <a:pt x="222380" y="0"/>
                      <a:pt x="2181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1945;p32">
                <a:extLst>
                  <a:ext uri="{FF2B5EF4-FFF2-40B4-BE49-F238E27FC236}">
                    <a16:creationId xmlns:a16="http://schemas.microsoft.com/office/drawing/2014/main" id="{43BBB4BE-931D-914B-BD58-45354B18E8D4}"/>
                  </a:ext>
                </a:extLst>
              </p:cNvPr>
              <p:cNvSpPr/>
              <p:nvPr/>
            </p:nvSpPr>
            <p:spPr>
              <a:xfrm>
                <a:off x="4917593" y="3580207"/>
                <a:ext cx="34211" cy="34211"/>
              </a:xfrm>
              <a:custGeom>
                <a:avLst/>
                <a:gdLst/>
                <a:ahLst/>
                <a:cxnLst/>
                <a:rect l="l" t="t" r="r" b="b"/>
                <a:pathLst>
                  <a:path w="20124" h="20124" extrusionOk="0">
                    <a:moveTo>
                      <a:pt x="10050" y="6716"/>
                    </a:moveTo>
                    <a:cubicBezTo>
                      <a:pt x="11908" y="6716"/>
                      <a:pt x="13408" y="8216"/>
                      <a:pt x="13408" y="10098"/>
                    </a:cubicBezTo>
                    <a:cubicBezTo>
                      <a:pt x="13408" y="11931"/>
                      <a:pt x="11932" y="13456"/>
                      <a:pt x="10050" y="13456"/>
                    </a:cubicBezTo>
                    <a:cubicBezTo>
                      <a:pt x="8193" y="13456"/>
                      <a:pt x="6692" y="11955"/>
                      <a:pt x="6692" y="10098"/>
                    </a:cubicBezTo>
                    <a:cubicBezTo>
                      <a:pt x="6692" y="8216"/>
                      <a:pt x="8216" y="6716"/>
                      <a:pt x="10050" y="6716"/>
                    </a:cubicBezTo>
                    <a:close/>
                    <a:moveTo>
                      <a:pt x="10050" y="0"/>
                    </a:moveTo>
                    <a:cubicBezTo>
                      <a:pt x="4501" y="0"/>
                      <a:pt x="0" y="4501"/>
                      <a:pt x="0" y="10050"/>
                    </a:cubicBezTo>
                    <a:cubicBezTo>
                      <a:pt x="0" y="15623"/>
                      <a:pt x="4525" y="20124"/>
                      <a:pt x="10050" y="20124"/>
                    </a:cubicBezTo>
                    <a:cubicBezTo>
                      <a:pt x="15599" y="20124"/>
                      <a:pt x="20124" y="15623"/>
                      <a:pt x="20124" y="10050"/>
                    </a:cubicBezTo>
                    <a:cubicBezTo>
                      <a:pt x="20124" y="4501"/>
                      <a:pt x="15623" y="0"/>
                      <a:pt x="100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1946;p32">
                <a:extLst>
                  <a:ext uri="{FF2B5EF4-FFF2-40B4-BE49-F238E27FC236}">
                    <a16:creationId xmlns:a16="http://schemas.microsoft.com/office/drawing/2014/main" id="{D2090C55-2311-0E03-4A6B-BC63949C4736}"/>
                  </a:ext>
                </a:extLst>
              </p:cNvPr>
              <p:cNvSpPr/>
              <p:nvPr/>
            </p:nvSpPr>
            <p:spPr>
              <a:xfrm>
                <a:off x="4971478" y="3533083"/>
                <a:ext cx="34211" cy="34211"/>
              </a:xfrm>
              <a:custGeom>
                <a:avLst/>
                <a:gdLst/>
                <a:ahLst/>
                <a:cxnLst/>
                <a:rect l="l" t="t" r="r" b="b"/>
                <a:pathLst>
                  <a:path w="20124" h="20124" extrusionOk="0">
                    <a:moveTo>
                      <a:pt x="10074" y="6740"/>
                    </a:moveTo>
                    <a:cubicBezTo>
                      <a:pt x="11908" y="6740"/>
                      <a:pt x="13432" y="8216"/>
                      <a:pt x="13432" y="10098"/>
                    </a:cubicBezTo>
                    <a:cubicBezTo>
                      <a:pt x="13432" y="11931"/>
                      <a:pt x="11932" y="13456"/>
                      <a:pt x="10074" y="13456"/>
                    </a:cubicBezTo>
                    <a:cubicBezTo>
                      <a:pt x="8193" y="13456"/>
                      <a:pt x="6692" y="11979"/>
                      <a:pt x="6692" y="10098"/>
                    </a:cubicBezTo>
                    <a:cubicBezTo>
                      <a:pt x="6692" y="8240"/>
                      <a:pt x="8217" y="6740"/>
                      <a:pt x="10074" y="6740"/>
                    </a:cubicBezTo>
                    <a:close/>
                    <a:moveTo>
                      <a:pt x="10074" y="0"/>
                    </a:moveTo>
                    <a:cubicBezTo>
                      <a:pt x="4502" y="0"/>
                      <a:pt x="1" y="4501"/>
                      <a:pt x="1" y="10074"/>
                    </a:cubicBezTo>
                    <a:cubicBezTo>
                      <a:pt x="1" y="15623"/>
                      <a:pt x="4525" y="20124"/>
                      <a:pt x="10074" y="20124"/>
                    </a:cubicBezTo>
                    <a:cubicBezTo>
                      <a:pt x="15599" y="20124"/>
                      <a:pt x="20124" y="15623"/>
                      <a:pt x="20124" y="10074"/>
                    </a:cubicBezTo>
                    <a:cubicBezTo>
                      <a:pt x="20124" y="4501"/>
                      <a:pt x="15623" y="0"/>
                      <a:pt x="100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1947;p32">
                <a:extLst>
                  <a:ext uri="{FF2B5EF4-FFF2-40B4-BE49-F238E27FC236}">
                    <a16:creationId xmlns:a16="http://schemas.microsoft.com/office/drawing/2014/main" id="{4A8CF563-A23F-71BF-5823-4EE8F8B8B444}"/>
                  </a:ext>
                </a:extLst>
              </p:cNvPr>
              <p:cNvSpPr/>
              <p:nvPr/>
            </p:nvSpPr>
            <p:spPr>
              <a:xfrm>
                <a:off x="4948280" y="3565390"/>
                <a:ext cx="11460" cy="11417"/>
              </a:xfrm>
              <a:custGeom>
                <a:avLst/>
                <a:gdLst/>
                <a:ahLst/>
                <a:cxnLst/>
                <a:rect l="l" t="t" r="r" b="b"/>
                <a:pathLst>
                  <a:path w="6741" h="6716" extrusionOk="0">
                    <a:moveTo>
                      <a:pt x="3383" y="0"/>
                    </a:moveTo>
                    <a:cubicBezTo>
                      <a:pt x="1525" y="0"/>
                      <a:pt x="1" y="1501"/>
                      <a:pt x="1" y="3358"/>
                    </a:cubicBezTo>
                    <a:cubicBezTo>
                      <a:pt x="1" y="5216"/>
                      <a:pt x="1525" y="6716"/>
                      <a:pt x="3383" y="6716"/>
                    </a:cubicBezTo>
                    <a:cubicBezTo>
                      <a:pt x="5240" y="6716"/>
                      <a:pt x="6740" y="5216"/>
                      <a:pt x="6740" y="3358"/>
                    </a:cubicBezTo>
                    <a:cubicBezTo>
                      <a:pt x="6740" y="1501"/>
                      <a:pt x="5240" y="0"/>
                      <a:pt x="33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1948;p32">
                <a:extLst>
                  <a:ext uri="{FF2B5EF4-FFF2-40B4-BE49-F238E27FC236}">
                    <a16:creationId xmlns:a16="http://schemas.microsoft.com/office/drawing/2014/main" id="{F9119735-F859-4013-53D3-738D3069311A}"/>
                  </a:ext>
                </a:extLst>
              </p:cNvPr>
              <p:cNvSpPr/>
              <p:nvPr/>
            </p:nvSpPr>
            <p:spPr>
              <a:xfrm>
                <a:off x="4917918" y="3625347"/>
                <a:ext cx="11458" cy="11419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6717" extrusionOk="0">
                    <a:moveTo>
                      <a:pt x="3382" y="0"/>
                    </a:moveTo>
                    <a:cubicBezTo>
                      <a:pt x="1524" y="0"/>
                      <a:pt x="0" y="1501"/>
                      <a:pt x="0" y="3358"/>
                    </a:cubicBezTo>
                    <a:cubicBezTo>
                      <a:pt x="0" y="5216"/>
                      <a:pt x="1524" y="6716"/>
                      <a:pt x="3382" y="6716"/>
                    </a:cubicBezTo>
                    <a:cubicBezTo>
                      <a:pt x="5239" y="6716"/>
                      <a:pt x="6740" y="5216"/>
                      <a:pt x="6740" y="3358"/>
                    </a:cubicBezTo>
                    <a:cubicBezTo>
                      <a:pt x="6740" y="1501"/>
                      <a:pt x="5239" y="0"/>
                      <a:pt x="33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1949;p32">
                <a:extLst>
                  <a:ext uri="{FF2B5EF4-FFF2-40B4-BE49-F238E27FC236}">
                    <a16:creationId xmlns:a16="http://schemas.microsoft.com/office/drawing/2014/main" id="{79DC39B3-4C4D-6130-1820-ABB4F5CB881A}"/>
                  </a:ext>
                </a:extLst>
              </p:cNvPr>
              <p:cNvSpPr/>
              <p:nvPr/>
            </p:nvSpPr>
            <p:spPr>
              <a:xfrm>
                <a:off x="4971842" y="3572960"/>
                <a:ext cx="11419" cy="11460"/>
              </a:xfrm>
              <a:custGeom>
                <a:avLst/>
                <a:gdLst/>
                <a:ahLst/>
                <a:cxnLst/>
                <a:rect l="l" t="t" r="r" b="b"/>
                <a:pathLst>
                  <a:path w="6717" h="6741" extrusionOk="0">
                    <a:moveTo>
                      <a:pt x="3359" y="1"/>
                    </a:moveTo>
                    <a:cubicBezTo>
                      <a:pt x="1501" y="1"/>
                      <a:pt x="1" y="1501"/>
                      <a:pt x="1" y="3358"/>
                    </a:cubicBezTo>
                    <a:cubicBezTo>
                      <a:pt x="1" y="5216"/>
                      <a:pt x="1501" y="6740"/>
                      <a:pt x="3359" y="6740"/>
                    </a:cubicBezTo>
                    <a:cubicBezTo>
                      <a:pt x="5216" y="6740"/>
                      <a:pt x="6717" y="5216"/>
                      <a:pt x="6717" y="3358"/>
                    </a:cubicBezTo>
                    <a:cubicBezTo>
                      <a:pt x="6717" y="1501"/>
                      <a:pt x="5216" y="1"/>
                      <a:pt x="3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1950;p32">
                <a:extLst>
                  <a:ext uri="{FF2B5EF4-FFF2-40B4-BE49-F238E27FC236}">
                    <a16:creationId xmlns:a16="http://schemas.microsoft.com/office/drawing/2014/main" id="{F76A9BA0-B3C1-EE97-6E17-9621106A558F}"/>
                  </a:ext>
                </a:extLst>
              </p:cNvPr>
              <p:cNvSpPr/>
              <p:nvPr/>
            </p:nvSpPr>
            <p:spPr>
              <a:xfrm>
                <a:off x="5005971" y="3518307"/>
                <a:ext cx="11458" cy="11458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6740" extrusionOk="0">
                    <a:moveTo>
                      <a:pt x="3382" y="0"/>
                    </a:moveTo>
                    <a:cubicBezTo>
                      <a:pt x="1525" y="0"/>
                      <a:pt x="1" y="1501"/>
                      <a:pt x="1" y="3358"/>
                    </a:cubicBezTo>
                    <a:cubicBezTo>
                      <a:pt x="1" y="5216"/>
                      <a:pt x="1525" y="6740"/>
                      <a:pt x="3382" y="6740"/>
                    </a:cubicBezTo>
                    <a:cubicBezTo>
                      <a:pt x="5240" y="6740"/>
                      <a:pt x="6740" y="5216"/>
                      <a:pt x="6740" y="3358"/>
                    </a:cubicBezTo>
                    <a:cubicBezTo>
                      <a:pt x="6740" y="1501"/>
                      <a:pt x="5240" y="0"/>
                      <a:pt x="33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1951;p32">
                <a:extLst>
                  <a:ext uri="{FF2B5EF4-FFF2-40B4-BE49-F238E27FC236}">
                    <a16:creationId xmlns:a16="http://schemas.microsoft.com/office/drawing/2014/main" id="{E8E7DE8A-87CF-C5C7-26DF-A080FD38D0C9}"/>
                  </a:ext>
                </a:extLst>
              </p:cNvPr>
              <p:cNvSpPr/>
              <p:nvPr/>
            </p:nvSpPr>
            <p:spPr>
              <a:xfrm>
                <a:off x="5026497" y="3490211"/>
                <a:ext cx="11419" cy="11458"/>
              </a:xfrm>
              <a:custGeom>
                <a:avLst/>
                <a:gdLst/>
                <a:ahLst/>
                <a:cxnLst/>
                <a:rect l="l" t="t" r="r" b="b"/>
                <a:pathLst>
                  <a:path w="6717" h="6740" extrusionOk="0">
                    <a:moveTo>
                      <a:pt x="3358" y="0"/>
                    </a:moveTo>
                    <a:cubicBezTo>
                      <a:pt x="1501" y="0"/>
                      <a:pt x="0" y="1500"/>
                      <a:pt x="0" y="3382"/>
                    </a:cubicBezTo>
                    <a:cubicBezTo>
                      <a:pt x="0" y="5239"/>
                      <a:pt x="1501" y="6740"/>
                      <a:pt x="3358" y="6740"/>
                    </a:cubicBezTo>
                    <a:cubicBezTo>
                      <a:pt x="5216" y="6740"/>
                      <a:pt x="6716" y="5239"/>
                      <a:pt x="6716" y="3382"/>
                    </a:cubicBezTo>
                    <a:cubicBezTo>
                      <a:pt x="6716" y="1500"/>
                      <a:pt x="5216" y="0"/>
                      <a:pt x="3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1952;p32">
                <a:extLst>
                  <a:ext uri="{FF2B5EF4-FFF2-40B4-BE49-F238E27FC236}">
                    <a16:creationId xmlns:a16="http://schemas.microsoft.com/office/drawing/2014/main" id="{477987C0-C66A-9E13-1C7D-DFB74482B0B7}"/>
                  </a:ext>
                </a:extLst>
              </p:cNvPr>
              <p:cNvSpPr/>
              <p:nvPr/>
            </p:nvSpPr>
            <p:spPr>
              <a:xfrm>
                <a:off x="4961965" y="3599517"/>
                <a:ext cx="11458" cy="11460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6741" extrusionOk="0">
                    <a:moveTo>
                      <a:pt x="3358" y="1"/>
                    </a:moveTo>
                    <a:cubicBezTo>
                      <a:pt x="1500" y="1"/>
                      <a:pt x="0" y="1501"/>
                      <a:pt x="0" y="3382"/>
                    </a:cubicBezTo>
                    <a:cubicBezTo>
                      <a:pt x="0" y="5240"/>
                      <a:pt x="1500" y="6740"/>
                      <a:pt x="3358" y="6740"/>
                    </a:cubicBezTo>
                    <a:cubicBezTo>
                      <a:pt x="5216" y="6740"/>
                      <a:pt x="6740" y="5240"/>
                      <a:pt x="6740" y="3382"/>
                    </a:cubicBezTo>
                    <a:cubicBezTo>
                      <a:pt x="6740" y="1501"/>
                      <a:pt x="5216" y="1"/>
                      <a:pt x="3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46" name="Group 2445">
            <a:extLst>
              <a:ext uri="{FF2B5EF4-FFF2-40B4-BE49-F238E27FC236}">
                <a16:creationId xmlns:a16="http://schemas.microsoft.com/office/drawing/2014/main" id="{94BEAC3A-0FFA-A353-92FB-5C3ADE148DDE}"/>
              </a:ext>
            </a:extLst>
          </p:cNvPr>
          <p:cNvGrpSpPr/>
          <p:nvPr/>
        </p:nvGrpSpPr>
        <p:grpSpPr>
          <a:xfrm>
            <a:off x="914399" y="3604690"/>
            <a:ext cx="6437376" cy="820521"/>
            <a:chOff x="914399" y="3604690"/>
            <a:chExt cx="6437376" cy="820521"/>
          </a:xfrm>
        </p:grpSpPr>
        <p:grpSp>
          <p:nvGrpSpPr>
            <p:cNvPr id="2419" name="Google Shape;1953;p32">
              <a:extLst>
                <a:ext uri="{FF2B5EF4-FFF2-40B4-BE49-F238E27FC236}">
                  <a16:creationId xmlns:a16="http://schemas.microsoft.com/office/drawing/2014/main" id="{B29E8F86-172B-F54E-DFDB-6FF65539E99D}"/>
                </a:ext>
              </a:extLst>
            </p:cNvPr>
            <p:cNvGrpSpPr/>
            <p:nvPr/>
          </p:nvGrpSpPr>
          <p:grpSpPr>
            <a:xfrm>
              <a:off x="914399" y="3604690"/>
              <a:ext cx="6437376" cy="820521"/>
              <a:chOff x="377388" y="3620069"/>
              <a:chExt cx="6974387" cy="994313"/>
            </a:xfrm>
          </p:grpSpPr>
          <p:sp>
            <p:nvSpPr>
              <p:cNvPr id="2420" name="Google Shape;1954;p32">
                <a:extLst>
                  <a:ext uri="{FF2B5EF4-FFF2-40B4-BE49-F238E27FC236}">
                    <a16:creationId xmlns:a16="http://schemas.microsoft.com/office/drawing/2014/main" id="{16B54581-B4DB-27AA-B93A-8EE07A4583DF}"/>
                  </a:ext>
                </a:extLst>
              </p:cNvPr>
              <p:cNvSpPr/>
              <p:nvPr/>
            </p:nvSpPr>
            <p:spPr>
              <a:xfrm flipH="1">
                <a:off x="377388" y="3620069"/>
                <a:ext cx="5279916" cy="994313"/>
              </a:xfrm>
              <a:prstGeom prst="roundRect">
                <a:avLst>
                  <a:gd name="adj" fmla="val 4998"/>
                </a:avLst>
              </a:prstGeom>
              <a:solidFill>
                <a:srgbClr val="FFF5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 dirty="0"/>
              </a:p>
            </p:txBody>
          </p:sp>
          <p:sp>
            <p:nvSpPr>
              <p:cNvPr id="2421" name="Google Shape;1956;p32">
                <a:extLst>
                  <a:ext uri="{FF2B5EF4-FFF2-40B4-BE49-F238E27FC236}">
                    <a16:creationId xmlns:a16="http://schemas.microsoft.com/office/drawing/2014/main" id="{581813B5-693F-56E7-FB6E-C159E8E9A7CC}"/>
                  </a:ext>
                </a:extLst>
              </p:cNvPr>
              <p:cNvSpPr/>
              <p:nvPr/>
            </p:nvSpPr>
            <p:spPr>
              <a:xfrm>
                <a:off x="418748" y="3826272"/>
                <a:ext cx="5184741" cy="581147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buNone/>
                </a:pPr>
                <a:r>
                  <a:rPr lang="en-US" sz="2200" dirty="0" err="1">
                    <a:latin typeface="#9Slide03 AmpleSoft" panose="02000000000000000000" pitchFamily="2" charset="0"/>
                  </a:rPr>
                  <a:t>Hết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giờ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,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nhóm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nào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đúng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nhiều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hơn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sẽ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chiến</a:t>
                </a:r>
                <a:r>
                  <a:rPr lang="en-US" sz="2200" dirty="0">
                    <a:latin typeface="#9Slide03 AmpleSoft" panose="02000000000000000000" pitchFamily="2" charset="0"/>
                  </a:rPr>
                  <a:t> </a:t>
                </a:r>
                <a:r>
                  <a:rPr lang="en-US" sz="2200" dirty="0" err="1">
                    <a:latin typeface="#9Slide03 AmpleSoft" panose="02000000000000000000" pitchFamily="2" charset="0"/>
                  </a:rPr>
                  <a:t>thắng</a:t>
                </a:r>
                <a:endParaRPr lang="en-US" sz="2200" dirty="0">
                  <a:latin typeface="#9Slide03 AmpleSoft" panose="02000000000000000000" pitchFamily="2" charset="0"/>
                </a:endParaRPr>
              </a:p>
            </p:txBody>
          </p:sp>
          <p:cxnSp>
            <p:nvCxnSpPr>
              <p:cNvPr id="2422" name="Google Shape;1957;p32">
                <a:extLst>
                  <a:ext uri="{FF2B5EF4-FFF2-40B4-BE49-F238E27FC236}">
                    <a16:creationId xmlns:a16="http://schemas.microsoft.com/office/drawing/2014/main" id="{B1902267-2ECB-6967-5F1F-502D6E52408E}"/>
                  </a:ext>
                </a:extLst>
              </p:cNvPr>
              <p:cNvCxnSpPr>
                <a:cxnSpLocks/>
                <a:stCxn id="2420" idx="1"/>
                <a:endCxn id="2423" idx="3"/>
              </p:cNvCxnSpPr>
              <p:nvPr/>
            </p:nvCxnSpPr>
            <p:spPr>
              <a:xfrm flipV="1">
                <a:off x="5657304" y="4115400"/>
                <a:ext cx="867972" cy="182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23" name="Google Shape;1958;p32">
                <a:extLst>
                  <a:ext uri="{FF2B5EF4-FFF2-40B4-BE49-F238E27FC236}">
                    <a16:creationId xmlns:a16="http://schemas.microsoft.com/office/drawing/2014/main" id="{239258AE-B866-85D2-3526-7107C9811346}"/>
                  </a:ext>
                </a:extLst>
              </p:cNvPr>
              <p:cNvSpPr/>
              <p:nvPr/>
            </p:nvSpPr>
            <p:spPr>
              <a:xfrm flipH="1">
                <a:off x="6525275" y="3702149"/>
                <a:ext cx="826500" cy="826500"/>
              </a:xfrm>
              <a:prstGeom prst="roundRect">
                <a:avLst>
                  <a:gd name="adj" fmla="val 16667"/>
                </a:avLst>
              </a:prstGeom>
              <a:solidFill>
                <a:srgbClr val="FFF5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200"/>
              </a:p>
            </p:txBody>
          </p:sp>
        </p:grpSp>
        <p:grpSp>
          <p:nvGrpSpPr>
            <p:cNvPr id="2424" name="Google Shape;1962;p32">
              <a:extLst>
                <a:ext uri="{FF2B5EF4-FFF2-40B4-BE49-F238E27FC236}">
                  <a16:creationId xmlns:a16="http://schemas.microsoft.com/office/drawing/2014/main" id="{BFE49F82-7EBB-8A59-5D0C-19F90C98AD56}"/>
                </a:ext>
              </a:extLst>
            </p:cNvPr>
            <p:cNvGrpSpPr/>
            <p:nvPr/>
          </p:nvGrpSpPr>
          <p:grpSpPr>
            <a:xfrm>
              <a:off x="6712016" y="3835208"/>
              <a:ext cx="492697" cy="327245"/>
              <a:chOff x="3064492" y="1649641"/>
              <a:chExt cx="405164" cy="278106"/>
            </a:xfrm>
          </p:grpSpPr>
          <p:sp>
            <p:nvSpPr>
              <p:cNvPr id="2425" name="Google Shape;1963;p32">
                <a:extLst>
                  <a:ext uri="{FF2B5EF4-FFF2-40B4-BE49-F238E27FC236}">
                    <a16:creationId xmlns:a16="http://schemas.microsoft.com/office/drawing/2014/main" id="{258ACFDE-5F80-FA89-632A-0E02BFE261A5}"/>
                  </a:ext>
                </a:extLst>
              </p:cNvPr>
              <p:cNvSpPr/>
              <p:nvPr/>
            </p:nvSpPr>
            <p:spPr>
              <a:xfrm>
                <a:off x="3081702" y="1655707"/>
                <a:ext cx="141646" cy="140598"/>
              </a:xfrm>
              <a:custGeom>
                <a:avLst/>
                <a:gdLst/>
                <a:ahLst/>
                <a:cxnLst/>
                <a:rect l="l" t="t" r="r" b="b"/>
                <a:pathLst>
                  <a:path w="83814" h="83194" extrusionOk="0">
                    <a:moveTo>
                      <a:pt x="12144" y="0"/>
                    </a:moveTo>
                    <a:cubicBezTo>
                      <a:pt x="5425" y="0"/>
                      <a:pt x="1" y="5828"/>
                      <a:pt x="677" y="12679"/>
                    </a:cubicBezTo>
                    <a:cubicBezTo>
                      <a:pt x="2630" y="32802"/>
                      <a:pt x="13156" y="67119"/>
                      <a:pt x="45067" y="83193"/>
                    </a:cubicBezTo>
                    <a:lnTo>
                      <a:pt x="83813" y="44447"/>
                    </a:lnTo>
                    <a:cubicBezTo>
                      <a:pt x="67739" y="12536"/>
                      <a:pt x="33422" y="2034"/>
                      <a:pt x="13299" y="57"/>
                    </a:cubicBezTo>
                    <a:cubicBezTo>
                      <a:pt x="12910" y="19"/>
                      <a:pt x="12525" y="0"/>
                      <a:pt x="12144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1964;p32">
                <a:extLst>
                  <a:ext uri="{FF2B5EF4-FFF2-40B4-BE49-F238E27FC236}">
                    <a16:creationId xmlns:a16="http://schemas.microsoft.com/office/drawing/2014/main" id="{DDAEA6C1-54AE-6694-A11B-552094AAE077}"/>
                  </a:ext>
                </a:extLst>
              </p:cNvPr>
              <p:cNvSpPr/>
              <p:nvPr/>
            </p:nvSpPr>
            <p:spPr>
              <a:xfrm>
                <a:off x="3083490" y="1682365"/>
                <a:ext cx="109713" cy="113940"/>
              </a:xfrm>
              <a:custGeom>
                <a:avLst/>
                <a:gdLst/>
                <a:ahLst/>
                <a:cxnLst/>
                <a:rect l="l" t="t" r="r" b="b"/>
                <a:pathLst>
                  <a:path w="64919" h="674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15" y="20386"/>
                      <a:pt x="13693" y="52154"/>
                      <a:pt x="44033" y="67419"/>
                    </a:cubicBezTo>
                    <a:lnTo>
                      <a:pt x="64918" y="46534"/>
                    </a:lnTo>
                    <a:cubicBezTo>
                      <a:pt x="48582" y="12718"/>
                      <a:pt x="18218" y="2239"/>
                      <a:pt x="0" y="1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1965;p32">
                <a:extLst>
                  <a:ext uri="{FF2B5EF4-FFF2-40B4-BE49-F238E27FC236}">
                    <a16:creationId xmlns:a16="http://schemas.microsoft.com/office/drawing/2014/main" id="{68451F2E-A19C-DFE2-96CF-C361968C4372}"/>
                  </a:ext>
                </a:extLst>
              </p:cNvPr>
              <p:cNvSpPr/>
              <p:nvPr/>
            </p:nvSpPr>
            <p:spPr>
              <a:xfrm>
                <a:off x="3310842" y="1655707"/>
                <a:ext cx="141644" cy="140598"/>
              </a:xfrm>
              <a:custGeom>
                <a:avLst/>
                <a:gdLst/>
                <a:ahLst/>
                <a:cxnLst/>
                <a:rect l="l" t="t" r="r" b="b"/>
                <a:pathLst>
                  <a:path w="83813" h="83194" extrusionOk="0">
                    <a:moveTo>
                      <a:pt x="71669" y="0"/>
                    </a:moveTo>
                    <a:cubicBezTo>
                      <a:pt x="71288" y="0"/>
                      <a:pt x="70903" y="19"/>
                      <a:pt x="70515" y="57"/>
                    </a:cubicBezTo>
                    <a:cubicBezTo>
                      <a:pt x="50392" y="2034"/>
                      <a:pt x="16075" y="12536"/>
                      <a:pt x="0" y="44447"/>
                    </a:cubicBezTo>
                    <a:lnTo>
                      <a:pt x="38770" y="83193"/>
                    </a:lnTo>
                    <a:cubicBezTo>
                      <a:pt x="70682" y="67119"/>
                      <a:pt x="81184" y="32802"/>
                      <a:pt x="83137" y="12679"/>
                    </a:cubicBezTo>
                    <a:cubicBezTo>
                      <a:pt x="83813" y="5828"/>
                      <a:pt x="78389" y="0"/>
                      <a:pt x="71669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1966;p32">
                <a:extLst>
                  <a:ext uri="{FF2B5EF4-FFF2-40B4-BE49-F238E27FC236}">
                    <a16:creationId xmlns:a16="http://schemas.microsoft.com/office/drawing/2014/main" id="{53608491-60E2-399E-2A47-0ADCBA4C8766}"/>
                  </a:ext>
                </a:extLst>
              </p:cNvPr>
              <p:cNvSpPr/>
              <p:nvPr/>
            </p:nvSpPr>
            <p:spPr>
              <a:xfrm>
                <a:off x="3341027" y="1682365"/>
                <a:ext cx="109713" cy="113940"/>
              </a:xfrm>
              <a:custGeom>
                <a:avLst/>
                <a:gdLst/>
                <a:ahLst/>
                <a:cxnLst/>
                <a:rect l="l" t="t" r="r" b="b"/>
                <a:pathLst>
                  <a:path w="64919" h="67420" extrusionOk="0">
                    <a:moveTo>
                      <a:pt x="64918" y="1"/>
                    </a:moveTo>
                    <a:lnTo>
                      <a:pt x="64918" y="1"/>
                    </a:lnTo>
                    <a:cubicBezTo>
                      <a:pt x="46700" y="2239"/>
                      <a:pt x="16337" y="12718"/>
                      <a:pt x="0" y="46534"/>
                    </a:cubicBezTo>
                    <a:lnTo>
                      <a:pt x="20885" y="67419"/>
                    </a:lnTo>
                    <a:cubicBezTo>
                      <a:pt x="51225" y="52154"/>
                      <a:pt x="62227" y="20386"/>
                      <a:pt x="64918" y="1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1967;p32">
                <a:extLst>
                  <a:ext uri="{FF2B5EF4-FFF2-40B4-BE49-F238E27FC236}">
                    <a16:creationId xmlns:a16="http://schemas.microsoft.com/office/drawing/2014/main" id="{A8D18240-7286-69D9-EE68-D49D419632CC}"/>
                  </a:ext>
                </a:extLst>
              </p:cNvPr>
              <p:cNvSpPr/>
              <p:nvPr/>
            </p:nvSpPr>
            <p:spPr>
              <a:xfrm>
                <a:off x="3071577" y="1657300"/>
                <a:ext cx="391036" cy="264693"/>
              </a:xfrm>
              <a:custGeom>
                <a:avLst/>
                <a:gdLst/>
                <a:ahLst/>
                <a:cxnLst/>
                <a:rect l="l" t="t" r="r" b="b"/>
                <a:pathLst>
                  <a:path w="231382" h="156623" extrusionOk="0">
                    <a:moveTo>
                      <a:pt x="136640" y="1"/>
                    </a:moveTo>
                    <a:cubicBezTo>
                      <a:pt x="136509" y="1"/>
                      <a:pt x="136377" y="7"/>
                      <a:pt x="136243" y="19"/>
                    </a:cubicBezTo>
                    <a:cubicBezTo>
                      <a:pt x="122859" y="1162"/>
                      <a:pt x="110166" y="8307"/>
                      <a:pt x="104450" y="20523"/>
                    </a:cubicBezTo>
                    <a:cubicBezTo>
                      <a:pt x="54630" y="25620"/>
                      <a:pt x="22957" y="64104"/>
                      <a:pt x="1286" y="99635"/>
                    </a:cubicBezTo>
                    <a:cubicBezTo>
                      <a:pt x="0" y="101730"/>
                      <a:pt x="1119" y="104445"/>
                      <a:pt x="3477" y="105064"/>
                    </a:cubicBezTo>
                    <a:cubicBezTo>
                      <a:pt x="9907" y="106779"/>
                      <a:pt x="15765" y="108994"/>
                      <a:pt x="21290" y="111518"/>
                    </a:cubicBezTo>
                    <a:cubicBezTo>
                      <a:pt x="17432" y="114733"/>
                      <a:pt x="13955" y="118662"/>
                      <a:pt x="11764" y="122544"/>
                    </a:cubicBezTo>
                    <a:cubicBezTo>
                      <a:pt x="10627" y="124559"/>
                      <a:pt x="12131" y="126998"/>
                      <a:pt x="14422" y="126998"/>
                    </a:cubicBezTo>
                    <a:cubicBezTo>
                      <a:pt x="14433" y="126998"/>
                      <a:pt x="14444" y="126998"/>
                      <a:pt x="14455" y="126997"/>
                    </a:cubicBezTo>
                    <a:cubicBezTo>
                      <a:pt x="14561" y="126997"/>
                      <a:pt x="14665" y="126996"/>
                      <a:pt x="14770" y="126996"/>
                    </a:cubicBezTo>
                    <a:cubicBezTo>
                      <a:pt x="43925" y="126996"/>
                      <a:pt x="58764" y="156622"/>
                      <a:pt x="115715" y="156622"/>
                    </a:cubicBezTo>
                    <a:cubicBezTo>
                      <a:pt x="172665" y="156622"/>
                      <a:pt x="187481" y="126996"/>
                      <a:pt x="216635" y="126996"/>
                    </a:cubicBezTo>
                    <a:cubicBezTo>
                      <a:pt x="216740" y="126996"/>
                      <a:pt x="216845" y="126997"/>
                      <a:pt x="216950" y="126997"/>
                    </a:cubicBezTo>
                    <a:cubicBezTo>
                      <a:pt x="216961" y="126998"/>
                      <a:pt x="216972" y="126998"/>
                      <a:pt x="216983" y="126998"/>
                    </a:cubicBezTo>
                    <a:cubicBezTo>
                      <a:pt x="219275" y="126998"/>
                      <a:pt x="220779" y="124559"/>
                      <a:pt x="219665" y="122544"/>
                    </a:cubicBezTo>
                    <a:cubicBezTo>
                      <a:pt x="217450" y="118639"/>
                      <a:pt x="213949" y="114709"/>
                      <a:pt x="210139" y="111518"/>
                    </a:cubicBezTo>
                    <a:cubicBezTo>
                      <a:pt x="215664" y="108994"/>
                      <a:pt x="221499" y="106779"/>
                      <a:pt x="227928" y="105064"/>
                    </a:cubicBezTo>
                    <a:cubicBezTo>
                      <a:pt x="230286" y="104469"/>
                      <a:pt x="231382" y="101754"/>
                      <a:pt x="230143" y="99659"/>
                    </a:cubicBezTo>
                    <a:cubicBezTo>
                      <a:pt x="210068" y="66747"/>
                      <a:pt x="181443" y="31311"/>
                      <a:pt x="137767" y="22214"/>
                    </a:cubicBezTo>
                    <a:cubicBezTo>
                      <a:pt x="137767" y="16975"/>
                      <a:pt x="138457" y="11045"/>
                      <a:pt x="140506" y="5711"/>
                    </a:cubicBezTo>
                    <a:cubicBezTo>
                      <a:pt x="141576" y="2954"/>
                      <a:pt x="139530" y="1"/>
                      <a:pt x="136640" y="1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1968;p32">
                <a:extLst>
                  <a:ext uri="{FF2B5EF4-FFF2-40B4-BE49-F238E27FC236}">
                    <a16:creationId xmlns:a16="http://schemas.microsoft.com/office/drawing/2014/main" id="{DF9C8617-91A5-D885-2E05-5123B7264653}"/>
                  </a:ext>
                </a:extLst>
              </p:cNvPr>
              <p:cNvSpPr/>
              <p:nvPr/>
            </p:nvSpPr>
            <p:spPr>
              <a:xfrm>
                <a:off x="3071577" y="1705788"/>
                <a:ext cx="163602" cy="214273"/>
              </a:xfrm>
              <a:custGeom>
                <a:avLst/>
                <a:gdLst/>
                <a:ahLst/>
                <a:cxnLst/>
                <a:rect l="l" t="t" r="r" b="b"/>
                <a:pathLst>
                  <a:path w="96806" h="126789" extrusionOk="0">
                    <a:moveTo>
                      <a:pt x="73349" y="1"/>
                    </a:moveTo>
                    <a:lnTo>
                      <a:pt x="73349" y="1"/>
                    </a:lnTo>
                    <a:cubicBezTo>
                      <a:pt x="40818" y="14218"/>
                      <a:pt x="18075" y="43462"/>
                      <a:pt x="1286" y="70968"/>
                    </a:cubicBezTo>
                    <a:cubicBezTo>
                      <a:pt x="0" y="73063"/>
                      <a:pt x="1119" y="75778"/>
                      <a:pt x="3477" y="76397"/>
                    </a:cubicBezTo>
                    <a:cubicBezTo>
                      <a:pt x="9907" y="78112"/>
                      <a:pt x="15765" y="80327"/>
                      <a:pt x="21290" y="82851"/>
                    </a:cubicBezTo>
                    <a:cubicBezTo>
                      <a:pt x="17432" y="86066"/>
                      <a:pt x="13955" y="89995"/>
                      <a:pt x="11764" y="93877"/>
                    </a:cubicBezTo>
                    <a:cubicBezTo>
                      <a:pt x="10627" y="95891"/>
                      <a:pt x="12131" y="98330"/>
                      <a:pt x="14422" y="98330"/>
                    </a:cubicBezTo>
                    <a:cubicBezTo>
                      <a:pt x="14433" y="98330"/>
                      <a:pt x="14444" y="98330"/>
                      <a:pt x="14455" y="98330"/>
                    </a:cubicBezTo>
                    <a:cubicBezTo>
                      <a:pt x="14535" y="98330"/>
                      <a:pt x="14615" y="98330"/>
                      <a:pt x="14694" y="98330"/>
                    </a:cubicBezTo>
                    <a:cubicBezTo>
                      <a:pt x="40360" y="98330"/>
                      <a:pt x="54927" y="121257"/>
                      <a:pt x="96806" y="126788"/>
                    </a:cubicBezTo>
                    <a:cubicBezTo>
                      <a:pt x="45748" y="104760"/>
                      <a:pt x="54345" y="28578"/>
                      <a:pt x="73349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1969;p32">
                <a:extLst>
                  <a:ext uri="{FF2B5EF4-FFF2-40B4-BE49-F238E27FC236}">
                    <a16:creationId xmlns:a16="http://schemas.microsoft.com/office/drawing/2014/main" id="{BB184739-B621-267B-C998-E3FC68E29B14}"/>
                  </a:ext>
                </a:extLst>
              </p:cNvPr>
              <p:cNvSpPr/>
              <p:nvPr/>
            </p:nvSpPr>
            <p:spPr>
              <a:xfrm>
                <a:off x="3153317" y="1742417"/>
                <a:ext cx="32118" cy="25674"/>
              </a:xfrm>
              <a:custGeom>
                <a:avLst/>
                <a:gdLst/>
                <a:ahLst/>
                <a:cxnLst/>
                <a:rect l="l" t="t" r="r" b="b"/>
                <a:pathLst>
                  <a:path w="19005" h="15192" extrusionOk="0">
                    <a:moveTo>
                      <a:pt x="15049" y="1"/>
                    </a:moveTo>
                    <a:cubicBezTo>
                      <a:pt x="14522" y="1"/>
                      <a:pt x="13986" y="122"/>
                      <a:pt x="13479" y="379"/>
                    </a:cubicBezTo>
                    <a:cubicBezTo>
                      <a:pt x="10788" y="1712"/>
                      <a:pt x="5859" y="5046"/>
                      <a:pt x="1453" y="9190"/>
                    </a:cubicBezTo>
                    <a:cubicBezTo>
                      <a:pt x="72" y="10500"/>
                      <a:pt x="0" y="12691"/>
                      <a:pt x="1310" y="14096"/>
                    </a:cubicBezTo>
                    <a:cubicBezTo>
                      <a:pt x="2001" y="14834"/>
                      <a:pt x="2929" y="15191"/>
                      <a:pt x="3834" y="15191"/>
                    </a:cubicBezTo>
                    <a:cubicBezTo>
                      <a:pt x="4668" y="15191"/>
                      <a:pt x="5549" y="14858"/>
                      <a:pt x="6192" y="14239"/>
                    </a:cubicBezTo>
                    <a:cubicBezTo>
                      <a:pt x="9907" y="10762"/>
                      <a:pt x="14241" y="7761"/>
                      <a:pt x="16551" y="6594"/>
                    </a:cubicBezTo>
                    <a:cubicBezTo>
                      <a:pt x="18290" y="5761"/>
                      <a:pt x="19004" y="3665"/>
                      <a:pt x="18123" y="1951"/>
                    </a:cubicBezTo>
                    <a:cubicBezTo>
                      <a:pt x="17549" y="719"/>
                      <a:pt x="16330" y="1"/>
                      <a:pt x="15049" y="1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1970;p32">
                <a:extLst>
                  <a:ext uri="{FF2B5EF4-FFF2-40B4-BE49-F238E27FC236}">
                    <a16:creationId xmlns:a16="http://schemas.microsoft.com/office/drawing/2014/main" id="{5271F2D3-04FE-4625-0EF9-9828667CCEAC}"/>
                  </a:ext>
                </a:extLst>
              </p:cNvPr>
              <p:cNvSpPr/>
              <p:nvPr/>
            </p:nvSpPr>
            <p:spPr>
              <a:xfrm>
                <a:off x="3348835" y="1742453"/>
                <a:ext cx="32037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8957" h="15171" extrusionOk="0">
                    <a:moveTo>
                      <a:pt x="3935" y="1"/>
                    </a:moveTo>
                    <a:cubicBezTo>
                      <a:pt x="2664" y="1"/>
                      <a:pt x="1442" y="695"/>
                      <a:pt x="834" y="1930"/>
                    </a:cubicBezTo>
                    <a:cubicBezTo>
                      <a:pt x="0" y="3620"/>
                      <a:pt x="667" y="5716"/>
                      <a:pt x="2405" y="6573"/>
                    </a:cubicBezTo>
                    <a:cubicBezTo>
                      <a:pt x="4763" y="7716"/>
                      <a:pt x="9050" y="10693"/>
                      <a:pt x="12765" y="14218"/>
                    </a:cubicBezTo>
                    <a:cubicBezTo>
                      <a:pt x="13455" y="14861"/>
                      <a:pt x="14289" y="15170"/>
                      <a:pt x="15146" y="15170"/>
                    </a:cubicBezTo>
                    <a:cubicBezTo>
                      <a:pt x="16075" y="15170"/>
                      <a:pt x="16980" y="14813"/>
                      <a:pt x="17647" y="14075"/>
                    </a:cubicBezTo>
                    <a:cubicBezTo>
                      <a:pt x="18956" y="12670"/>
                      <a:pt x="18885" y="10479"/>
                      <a:pt x="17504" y="9169"/>
                    </a:cubicBezTo>
                    <a:cubicBezTo>
                      <a:pt x="13098" y="5025"/>
                      <a:pt x="8168" y="1691"/>
                      <a:pt x="5477" y="358"/>
                    </a:cubicBezTo>
                    <a:cubicBezTo>
                      <a:pt x="4981" y="116"/>
                      <a:pt x="4454" y="1"/>
                      <a:pt x="3935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1971;p32">
                <a:extLst>
                  <a:ext uri="{FF2B5EF4-FFF2-40B4-BE49-F238E27FC236}">
                    <a16:creationId xmlns:a16="http://schemas.microsoft.com/office/drawing/2014/main" id="{C41214AC-0024-96C7-CC85-6CB9B56B862B}"/>
                  </a:ext>
                </a:extLst>
              </p:cNvPr>
              <p:cNvSpPr/>
              <p:nvPr/>
            </p:nvSpPr>
            <p:spPr>
              <a:xfrm>
                <a:off x="3264759" y="1687442"/>
                <a:ext cx="18315" cy="22293"/>
              </a:xfrm>
              <a:custGeom>
                <a:avLst/>
                <a:gdLst/>
                <a:ahLst/>
                <a:cxnLst/>
                <a:rect l="l" t="t" r="r" b="b"/>
                <a:pathLst>
                  <a:path w="10837" h="13191" extrusionOk="0">
                    <a:moveTo>
                      <a:pt x="6887" y="0"/>
                    </a:moveTo>
                    <a:cubicBezTo>
                      <a:pt x="5713" y="0"/>
                      <a:pt x="4570" y="586"/>
                      <a:pt x="3930" y="1664"/>
                    </a:cubicBezTo>
                    <a:cubicBezTo>
                      <a:pt x="2882" y="3355"/>
                      <a:pt x="1715" y="5784"/>
                      <a:pt x="691" y="8452"/>
                    </a:cubicBezTo>
                    <a:cubicBezTo>
                      <a:pt x="1" y="10238"/>
                      <a:pt x="858" y="12238"/>
                      <a:pt x="2644" y="12952"/>
                    </a:cubicBezTo>
                    <a:cubicBezTo>
                      <a:pt x="3073" y="13095"/>
                      <a:pt x="3501" y="13191"/>
                      <a:pt x="3930" y="13191"/>
                    </a:cubicBezTo>
                    <a:cubicBezTo>
                      <a:pt x="5335" y="13191"/>
                      <a:pt x="6645" y="12357"/>
                      <a:pt x="7145" y="10976"/>
                    </a:cubicBezTo>
                    <a:cubicBezTo>
                      <a:pt x="8050" y="8713"/>
                      <a:pt x="9026" y="6642"/>
                      <a:pt x="9860" y="5260"/>
                    </a:cubicBezTo>
                    <a:cubicBezTo>
                      <a:pt x="10836" y="3641"/>
                      <a:pt x="10336" y="1498"/>
                      <a:pt x="8693" y="498"/>
                    </a:cubicBezTo>
                    <a:cubicBezTo>
                      <a:pt x="8128" y="162"/>
                      <a:pt x="7503" y="0"/>
                      <a:pt x="6887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1972;p32">
                <a:extLst>
                  <a:ext uri="{FF2B5EF4-FFF2-40B4-BE49-F238E27FC236}">
                    <a16:creationId xmlns:a16="http://schemas.microsoft.com/office/drawing/2014/main" id="{0BE8DD9D-135E-2160-18AE-A1D806042D9C}"/>
                  </a:ext>
                </a:extLst>
              </p:cNvPr>
              <p:cNvSpPr/>
              <p:nvPr/>
            </p:nvSpPr>
            <p:spPr>
              <a:xfrm>
                <a:off x="3146837" y="1795296"/>
                <a:ext cx="63187" cy="50310"/>
              </a:xfrm>
              <a:custGeom>
                <a:avLst/>
                <a:gdLst/>
                <a:ahLst/>
                <a:cxnLst/>
                <a:rect l="l" t="t" r="r" b="b"/>
                <a:pathLst>
                  <a:path w="37389" h="29769" extrusionOk="0">
                    <a:moveTo>
                      <a:pt x="18695" y="1"/>
                    </a:moveTo>
                    <a:cubicBezTo>
                      <a:pt x="8359" y="1"/>
                      <a:pt x="0" y="6669"/>
                      <a:pt x="0" y="14885"/>
                    </a:cubicBezTo>
                    <a:cubicBezTo>
                      <a:pt x="0" y="23101"/>
                      <a:pt x="8359" y="29769"/>
                      <a:pt x="18695" y="29769"/>
                    </a:cubicBezTo>
                    <a:cubicBezTo>
                      <a:pt x="29030" y="29769"/>
                      <a:pt x="37389" y="23101"/>
                      <a:pt x="37389" y="14885"/>
                    </a:cubicBezTo>
                    <a:cubicBezTo>
                      <a:pt x="37389" y="6669"/>
                      <a:pt x="29030" y="1"/>
                      <a:pt x="18695" y="1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1973;p32">
                <a:extLst>
                  <a:ext uri="{FF2B5EF4-FFF2-40B4-BE49-F238E27FC236}">
                    <a16:creationId xmlns:a16="http://schemas.microsoft.com/office/drawing/2014/main" id="{C26D9F99-662A-0F28-9C40-A55E793D6DBC}"/>
                  </a:ext>
                </a:extLst>
              </p:cNvPr>
              <p:cNvSpPr/>
              <p:nvPr/>
            </p:nvSpPr>
            <p:spPr>
              <a:xfrm>
                <a:off x="3324203" y="1795296"/>
                <a:ext cx="63189" cy="50310"/>
              </a:xfrm>
              <a:custGeom>
                <a:avLst/>
                <a:gdLst/>
                <a:ahLst/>
                <a:cxnLst/>
                <a:rect l="l" t="t" r="r" b="b"/>
                <a:pathLst>
                  <a:path w="37390" h="29769" extrusionOk="0">
                    <a:moveTo>
                      <a:pt x="18695" y="1"/>
                    </a:moveTo>
                    <a:cubicBezTo>
                      <a:pt x="8383" y="1"/>
                      <a:pt x="1" y="6669"/>
                      <a:pt x="1" y="14885"/>
                    </a:cubicBezTo>
                    <a:cubicBezTo>
                      <a:pt x="1" y="23101"/>
                      <a:pt x="8383" y="29769"/>
                      <a:pt x="18695" y="29769"/>
                    </a:cubicBezTo>
                    <a:cubicBezTo>
                      <a:pt x="29030" y="29769"/>
                      <a:pt x="37389" y="23101"/>
                      <a:pt x="37389" y="14885"/>
                    </a:cubicBezTo>
                    <a:cubicBezTo>
                      <a:pt x="37389" y="6669"/>
                      <a:pt x="29030" y="1"/>
                      <a:pt x="18695" y="1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1974;p32">
                <a:extLst>
                  <a:ext uri="{FF2B5EF4-FFF2-40B4-BE49-F238E27FC236}">
                    <a16:creationId xmlns:a16="http://schemas.microsoft.com/office/drawing/2014/main" id="{DDFAA252-8ECA-3557-6B87-75B3C1081297}"/>
                  </a:ext>
                </a:extLst>
              </p:cNvPr>
              <p:cNvSpPr/>
              <p:nvPr/>
            </p:nvSpPr>
            <p:spPr>
              <a:xfrm>
                <a:off x="3240572" y="1796102"/>
                <a:ext cx="52965" cy="28526"/>
              </a:xfrm>
              <a:custGeom>
                <a:avLst/>
                <a:gdLst/>
                <a:ahLst/>
                <a:cxnLst/>
                <a:rect l="l" t="t" r="r" b="b"/>
                <a:pathLst>
                  <a:path w="31340" h="16879" extrusionOk="0">
                    <a:moveTo>
                      <a:pt x="15706" y="0"/>
                    </a:moveTo>
                    <a:cubicBezTo>
                      <a:pt x="12902" y="0"/>
                      <a:pt x="10097" y="357"/>
                      <a:pt x="7359" y="1072"/>
                    </a:cubicBezTo>
                    <a:cubicBezTo>
                      <a:pt x="5096" y="1667"/>
                      <a:pt x="3120" y="3072"/>
                      <a:pt x="1786" y="5001"/>
                    </a:cubicBezTo>
                    <a:cubicBezTo>
                      <a:pt x="0" y="7621"/>
                      <a:pt x="1048" y="11193"/>
                      <a:pt x="3929" y="12503"/>
                    </a:cubicBezTo>
                    <a:lnTo>
                      <a:pt x="11931" y="16075"/>
                    </a:lnTo>
                    <a:cubicBezTo>
                      <a:pt x="13122" y="16611"/>
                      <a:pt x="14402" y="16879"/>
                      <a:pt x="15682" y="16879"/>
                    </a:cubicBezTo>
                    <a:cubicBezTo>
                      <a:pt x="16962" y="16879"/>
                      <a:pt x="18242" y="16611"/>
                      <a:pt x="19433" y="16075"/>
                    </a:cubicBezTo>
                    <a:lnTo>
                      <a:pt x="27434" y="12503"/>
                    </a:lnTo>
                    <a:cubicBezTo>
                      <a:pt x="30316" y="11217"/>
                      <a:pt x="31340" y="7621"/>
                      <a:pt x="29578" y="5001"/>
                    </a:cubicBezTo>
                    <a:cubicBezTo>
                      <a:pt x="28292" y="3072"/>
                      <a:pt x="26315" y="1667"/>
                      <a:pt x="24053" y="1072"/>
                    </a:cubicBezTo>
                    <a:cubicBezTo>
                      <a:pt x="21314" y="357"/>
                      <a:pt x="18510" y="0"/>
                      <a:pt x="15706" y="0"/>
                    </a:cubicBezTo>
                    <a:close/>
                  </a:path>
                </a:pathLst>
              </a:custGeom>
              <a:solidFill>
                <a:srgbClr val="4E5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1975;p32">
                <a:extLst>
                  <a:ext uri="{FF2B5EF4-FFF2-40B4-BE49-F238E27FC236}">
                    <a16:creationId xmlns:a16="http://schemas.microsoft.com/office/drawing/2014/main" id="{D713FD8D-C3AF-D926-BA18-57579787FAEF}"/>
                  </a:ext>
                </a:extLst>
              </p:cNvPr>
              <p:cNvSpPr/>
              <p:nvPr/>
            </p:nvSpPr>
            <p:spPr>
              <a:xfrm>
                <a:off x="3064492" y="1649641"/>
                <a:ext cx="405164" cy="278106"/>
              </a:xfrm>
              <a:custGeom>
                <a:avLst/>
                <a:gdLst/>
                <a:ahLst/>
                <a:cxnLst/>
                <a:rect l="l" t="t" r="r" b="b"/>
                <a:pathLst>
                  <a:path w="239742" h="164560" extrusionOk="0">
                    <a:moveTo>
                      <a:pt x="22350" y="7060"/>
                    </a:moveTo>
                    <a:cubicBezTo>
                      <a:pt x="22615" y="7060"/>
                      <a:pt x="22881" y="7073"/>
                      <a:pt x="23148" y="7099"/>
                    </a:cubicBezTo>
                    <a:cubicBezTo>
                      <a:pt x="30912" y="7861"/>
                      <a:pt x="56679" y="11743"/>
                      <a:pt x="76231" y="30009"/>
                    </a:cubicBezTo>
                    <a:cubicBezTo>
                      <a:pt x="70801" y="32414"/>
                      <a:pt x="65538" y="35200"/>
                      <a:pt x="60394" y="38463"/>
                    </a:cubicBezTo>
                    <a:cubicBezTo>
                      <a:pt x="44105" y="23222"/>
                      <a:pt x="25601" y="18054"/>
                      <a:pt x="14361" y="16292"/>
                    </a:cubicBezTo>
                    <a:cubicBezTo>
                      <a:pt x="13799" y="10805"/>
                      <a:pt x="17865" y="7060"/>
                      <a:pt x="22350" y="7060"/>
                    </a:cubicBezTo>
                    <a:close/>
                    <a:moveTo>
                      <a:pt x="217436" y="7060"/>
                    </a:moveTo>
                    <a:cubicBezTo>
                      <a:pt x="221922" y="7060"/>
                      <a:pt x="225991" y="10826"/>
                      <a:pt x="225429" y="16292"/>
                    </a:cubicBezTo>
                    <a:cubicBezTo>
                      <a:pt x="214212" y="18054"/>
                      <a:pt x="195708" y="23269"/>
                      <a:pt x="179419" y="38487"/>
                    </a:cubicBezTo>
                    <a:cubicBezTo>
                      <a:pt x="174251" y="35200"/>
                      <a:pt x="168964" y="32366"/>
                      <a:pt x="163559" y="30033"/>
                    </a:cubicBezTo>
                    <a:cubicBezTo>
                      <a:pt x="183134" y="11719"/>
                      <a:pt x="208854" y="7838"/>
                      <a:pt x="216641" y="7099"/>
                    </a:cubicBezTo>
                    <a:cubicBezTo>
                      <a:pt x="216907" y="7073"/>
                      <a:pt x="217172" y="7060"/>
                      <a:pt x="217436" y="7060"/>
                    </a:cubicBezTo>
                    <a:close/>
                    <a:moveTo>
                      <a:pt x="224381" y="23508"/>
                    </a:moveTo>
                    <a:cubicBezTo>
                      <a:pt x="222547" y="33557"/>
                      <a:pt x="218189" y="48775"/>
                      <a:pt x="207901" y="62563"/>
                    </a:cubicBezTo>
                    <a:cubicBezTo>
                      <a:pt x="200947" y="55109"/>
                      <a:pt x="193636" y="48417"/>
                      <a:pt x="185325" y="42464"/>
                    </a:cubicBezTo>
                    <a:cubicBezTo>
                      <a:pt x="199280" y="29961"/>
                      <a:pt x="215069" y="25246"/>
                      <a:pt x="224381" y="23508"/>
                    </a:cubicBezTo>
                    <a:close/>
                    <a:moveTo>
                      <a:pt x="78299" y="76138"/>
                    </a:moveTo>
                    <a:cubicBezTo>
                      <a:pt x="76364" y="76138"/>
                      <a:pt x="74802" y="77699"/>
                      <a:pt x="74802" y="79614"/>
                    </a:cubicBezTo>
                    <a:lnTo>
                      <a:pt x="74802" y="86068"/>
                    </a:lnTo>
                    <a:cubicBezTo>
                      <a:pt x="74802" y="87854"/>
                      <a:pt x="76088" y="89426"/>
                      <a:pt x="77826" y="89640"/>
                    </a:cubicBezTo>
                    <a:cubicBezTo>
                      <a:pt x="77978" y="89659"/>
                      <a:pt x="78128" y="89668"/>
                      <a:pt x="78276" y="89668"/>
                    </a:cubicBezTo>
                    <a:cubicBezTo>
                      <a:pt x="80192" y="89668"/>
                      <a:pt x="81732" y="88133"/>
                      <a:pt x="81732" y="86187"/>
                    </a:cubicBezTo>
                    <a:lnTo>
                      <a:pt x="81732" y="79733"/>
                    </a:lnTo>
                    <a:cubicBezTo>
                      <a:pt x="81732" y="77947"/>
                      <a:pt x="80446" y="76375"/>
                      <a:pt x="78708" y="76161"/>
                    </a:cubicBezTo>
                    <a:cubicBezTo>
                      <a:pt x="78570" y="76146"/>
                      <a:pt x="78434" y="76138"/>
                      <a:pt x="78299" y="76138"/>
                    </a:cubicBezTo>
                    <a:close/>
                    <a:moveTo>
                      <a:pt x="161555" y="76138"/>
                    </a:moveTo>
                    <a:cubicBezTo>
                      <a:pt x="159619" y="76138"/>
                      <a:pt x="158057" y="77699"/>
                      <a:pt x="158057" y="79614"/>
                    </a:cubicBezTo>
                    <a:lnTo>
                      <a:pt x="158057" y="86068"/>
                    </a:lnTo>
                    <a:cubicBezTo>
                      <a:pt x="158057" y="87854"/>
                      <a:pt x="159343" y="89426"/>
                      <a:pt x="161106" y="89640"/>
                    </a:cubicBezTo>
                    <a:cubicBezTo>
                      <a:pt x="161256" y="89659"/>
                      <a:pt x="161404" y="89668"/>
                      <a:pt x="161550" y="89668"/>
                    </a:cubicBezTo>
                    <a:cubicBezTo>
                      <a:pt x="163448" y="89668"/>
                      <a:pt x="164987" y="88133"/>
                      <a:pt x="164987" y="86187"/>
                    </a:cubicBezTo>
                    <a:lnTo>
                      <a:pt x="164987" y="79733"/>
                    </a:lnTo>
                    <a:cubicBezTo>
                      <a:pt x="164987" y="77947"/>
                      <a:pt x="163725" y="76375"/>
                      <a:pt x="161963" y="76161"/>
                    </a:cubicBezTo>
                    <a:cubicBezTo>
                      <a:pt x="161825" y="76146"/>
                      <a:pt x="161689" y="76138"/>
                      <a:pt x="161555" y="76138"/>
                    </a:cubicBezTo>
                    <a:close/>
                    <a:moveTo>
                      <a:pt x="119913" y="90104"/>
                    </a:moveTo>
                    <a:cubicBezTo>
                      <a:pt x="122425" y="90104"/>
                      <a:pt x="124943" y="90426"/>
                      <a:pt x="127408" y="91069"/>
                    </a:cubicBezTo>
                    <a:cubicBezTo>
                      <a:pt x="128861" y="91474"/>
                      <a:pt x="130099" y="92355"/>
                      <a:pt x="130980" y="93593"/>
                    </a:cubicBezTo>
                    <a:cubicBezTo>
                      <a:pt x="131480" y="94474"/>
                      <a:pt x="131195" y="95594"/>
                      <a:pt x="130266" y="95975"/>
                    </a:cubicBezTo>
                    <a:lnTo>
                      <a:pt x="122240" y="99547"/>
                    </a:lnTo>
                    <a:cubicBezTo>
                      <a:pt x="121502" y="99880"/>
                      <a:pt x="120710" y="100047"/>
                      <a:pt x="119916" y="100047"/>
                    </a:cubicBezTo>
                    <a:cubicBezTo>
                      <a:pt x="119121" y="100047"/>
                      <a:pt x="118323" y="99880"/>
                      <a:pt x="117573" y="99547"/>
                    </a:cubicBezTo>
                    <a:lnTo>
                      <a:pt x="109571" y="95975"/>
                    </a:lnTo>
                    <a:cubicBezTo>
                      <a:pt x="108642" y="95570"/>
                      <a:pt x="108309" y="94450"/>
                      <a:pt x="108881" y="93593"/>
                    </a:cubicBezTo>
                    <a:cubicBezTo>
                      <a:pt x="109714" y="92355"/>
                      <a:pt x="111000" y="91474"/>
                      <a:pt x="112453" y="91069"/>
                    </a:cubicBezTo>
                    <a:cubicBezTo>
                      <a:pt x="114894" y="90426"/>
                      <a:pt x="117400" y="90104"/>
                      <a:pt x="119913" y="90104"/>
                    </a:cubicBezTo>
                    <a:close/>
                    <a:moveTo>
                      <a:pt x="119871" y="83222"/>
                    </a:moveTo>
                    <a:cubicBezTo>
                      <a:pt x="116769" y="83222"/>
                      <a:pt x="113667" y="83615"/>
                      <a:pt x="110643" y="84401"/>
                    </a:cubicBezTo>
                    <a:cubicBezTo>
                      <a:pt x="107571" y="85211"/>
                      <a:pt x="104904" y="87116"/>
                      <a:pt x="103070" y="89735"/>
                    </a:cubicBezTo>
                    <a:cubicBezTo>
                      <a:pt x="100069" y="94141"/>
                      <a:pt x="101808" y="100190"/>
                      <a:pt x="106690" y="102357"/>
                    </a:cubicBezTo>
                    <a:lnTo>
                      <a:pt x="114691" y="105929"/>
                    </a:lnTo>
                    <a:cubicBezTo>
                      <a:pt x="116323" y="106655"/>
                      <a:pt x="118085" y="107019"/>
                      <a:pt x="119850" y="107019"/>
                    </a:cubicBezTo>
                    <a:cubicBezTo>
                      <a:pt x="121615" y="107019"/>
                      <a:pt x="123384" y="106655"/>
                      <a:pt x="125027" y="105929"/>
                    </a:cubicBezTo>
                    <a:lnTo>
                      <a:pt x="133028" y="102357"/>
                    </a:lnTo>
                    <a:cubicBezTo>
                      <a:pt x="137934" y="100190"/>
                      <a:pt x="139673" y="94141"/>
                      <a:pt x="136648" y="89735"/>
                    </a:cubicBezTo>
                    <a:cubicBezTo>
                      <a:pt x="134862" y="87116"/>
                      <a:pt x="132195" y="85211"/>
                      <a:pt x="129099" y="84401"/>
                    </a:cubicBezTo>
                    <a:cubicBezTo>
                      <a:pt x="126075" y="83615"/>
                      <a:pt x="122973" y="83222"/>
                      <a:pt x="119871" y="83222"/>
                    </a:cubicBezTo>
                    <a:close/>
                    <a:moveTo>
                      <a:pt x="110284" y="116219"/>
                    </a:moveTo>
                    <a:cubicBezTo>
                      <a:pt x="109471" y="116219"/>
                      <a:pt x="108655" y="116508"/>
                      <a:pt x="107999" y="117098"/>
                    </a:cubicBezTo>
                    <a:cubicBezTo>
                      <a:pt x="106523" y="118336"/>
                      <a:pt x="106380" y="120551"/>
                      <a:pt x="107666" y="121980"/>
                    </a:cubicBezTo>
                    <a:cubicBezTo>
                      <a:pt x="110762" y="125528"/>
                      <a:pt x="115239" y="127576"/>
                      <a:pt x="119930" y="127576"/>
                    </a:cubicBezTo>
                    <a:cubicBezTo>
                      <a:pt x="124646" y="127576"/>
                      <a:pt x="129099" y="125552"/>
                      <a:pt x="132195" y="121980"/>
                    </a:cubicBezTo>
                    <a:cubicBezTo>
                      <a:pt x="133433" y="120527"/>
                      <a:pt x="133290" y="118336"/>
                      <a:pt x="131861" y="117098"/>
                    </a:cubicBezTo>
                    <a:cubicBezTo>
                      <a:pt x="131184" y="116508"/>
                      <a:pt x="130351" y="116219"/>
                      <a:pt x="129529" y="116219"/>
                    </a:cubicBezTo>
                    <a:cubicBezTo>
                      <a:pt x="128558" y="116219"/>
                      <a:pt x="127602" y="116621"/>
                      <a:pt x="126932" y="117408"/>
                    </a:cubicBezTo>
                    <a:cubicBezTo>
                      <a:pt x="125146" y="119456"/>
                      <a:pt x="122574" y="120646"/>
                      <a:pt x="119907" y="120646"/>
                    </a:cubicBezTo>
                    <a:cubicBezTo>
                      <a:pt x="117192" y="120646"/>
                      <a:pt x="114644" y="119479"/>
                      <a:pt x="112881" y="117408"/>
                    </a:cubicBezTo>
                    <a:cubicBezTo>
                      <a:pt x="112198" y="116621"/>
                      <a:pt x="111243" y="116219"/>
                      <a:pt x="110284" y="116219"/>
                    </a:cubicBezTo>
                    <a:close/>
                    <a:moveTo>
                      <a:pt x="22340" y="0"/>
                    </a:moveTo>
                    <a:cubicBezTo>
                      <a:pt x="13588" y="0"/>
                      <a:pt x="6552" y="7601"/>
                      <a:pt x="7431" y="16482"/>
                    </a:cubicBezTo>
                    <a:cubicBezTo>
                      <a:pt x="8002" y="22222"/>
                      <a:pt x="9169" y="28342"/>
                      <a:pt x="10789" y="34272"/>
                    </a:cubicBezTo>
                    <a:cubicBezTo>
                      <a:pt x="11229" y="35812"/>
                      <a:pt x="12600" y="36815"/>
                      <a:pt x="14110" y="36815"/>
                    </a:cubicBezTo>
                    <a:cubicBezTo>
                      <a:pt x="14562" y="36815"/>
                      <a:pt x="15025" y="36726"/>
                      <a:pt x="15480" y="36534"/>
                    </a:cubicBezTo>
                    <a:cubicBezTo>
                      <a:pt x="17099" y="35843"/>
                      <a:pt x="17909" y="34010"/>
                      <a:pt x="17433" y="32319"/>
                    </a:cubicBezTo>
                    <a:cubicBezTo>
                      <a:pt x="16623" y="29366"/>
                      <a:pt x="15956" y="26389"/>
                      <a:pt x="15385" y="23412"/>
                    </a:cubicBezTo>
                    <a:lnTo>
                      <a:pt x="15385" y="23412"/>
                    </a:lnTo>
                    <a:cubicBezTo>
                      <a:pt x="24696" y="25175"/>
                      <a:pt x="40485" y="29866"/>
                      <a:pt x="54441" y="42368"/>
                    </a:cubicBezTo>
                    <a:cubicBezTo>
                      <a:pt x="46320" y="48179"/>
                      <a:pt x="38937" y="54895"/>
                      <a:pt x="31864" y="62468"/>
                    </a:cubicBezTo>
                    <a:cubicBezTo>
                      <a:pt x="28459" y="57848"/>
                      <a:pt x="25411" y="52728"/>
                      <a:pt x="22863" y="47227"/>
                    </a:cubicBezTo>
                    <a:cubicBezTo>
                      <a:pt x="22273" y="45960"/>
                      <a:pt x="21026" y="45212"/>
                      <a:pt x="19711" y="45212"/>
                    </a:cubicBezTo>
                    <a:cubicBezTo>
                      <a:pt x="19221" y="45212"/>
                      <a:pt x="18721" y="45316"/>
                      <a:pt x="18243" y="45536"/>
                    </a:cubicBezTo>
                    <a:cubicBezTo>
                      <a:pt x="16504" y="46322"/>
                      <a:pt x="15742" y="48394"/>
                      <a:pt x="16552" y="50132"/>
                    </a:cubicBezTo>
                    <a:cubicBezTo>
                      <a:pt x="19529" y="56562"/>
                      <a:pt x="23053" y="62492"/>
                      <a:pt x="27149" y="67755"/>
                    </a:cubicBezTo>
                    <a:cubicBezTo>
                      <a:pt x="18743" y="77518"/>
                      <a:pt x="10598" y="88949"/>
                      <a:pt x="2454" y="102285"/>
                    </a:cubicBezTo>
                    <a:cubicBezTo>
                      <a:pt x="1" y="106334"/>
                      <a:pt x="2096" y="111644"/>
                      <a:pt x="6716" y="112883"/>
                    </a:cubicBezTo>
                    <a:cubicBezTo>
                      <a:pt x="10884" y="114002"/>
                      <a:pt x="15004" y="115383"/>
                      <a:pt x="19171" y="117098"/>
                    </a:cubicBezTo>
                    <a:cubicBezTo>
                      <a:pt x="16599" y="119741"/>
                      <a:pt x="14432" y="122575"/>
                      <a:pt x="12861" y="125314"/>
                    </a:cubicBezTo>
                    <a:cubicBezTo>
                      <a:pt x="10503" y="129434"/>
                      <a:pt x="13242" y="134959"/>
                      <a:pt x="18862" y="134959"/>
                    </a:cubicBezTo>
                    <a:cubicBezTo>
                      <a:pt x="46367" y="134959"/>
                      <a:pt x="62299" y="164560"/>
                      <a:pt x="119811" y="164560"/>
                    </a:cubicBezTo>
                    <a:cubicBezTo>
                      <a:pt x="147341" y="164560"/>
                      <a:pt x="165226" y="157654"/>
                      <a:pt x="177776" y="151629"/>
                    </a:cubicBezTo>
                    <a:cubicBezTo>
                      <a:pt x="179610" y="150724"/>
                      <a:pt x="180324" y="148414"/>
                      <a:pt x="179157" y="146628"/>
                    </a:cubicBezTo>
                    <a:cubicBezTo>
                      <a:pt x="178510" y="145609"/>
                      <a:pt x="177391" y="145063"/>
                      <a:pt x="176240" y="145063"/>
                    </a:cubicBezTo>
                    <a:cubicBezTo>
                      <a:pt x="175696" y="145063"/>
                      <a:pt x="175145" y="145185"/>
                      <a:pt x="174632" y="145437"/>
                    </a:cubicBezTo>
                    <a:cubicBezTo>
                      <a:pt x="162797" y="151105"/>
                      <a:pt x="145864" y="157630"/>
                      <a:pt x="119811" y="157630"/>
                    </a:cubicBezTo>
                    <a:cubicBezTo>
                      <a:pt x="63776" y="157630"/>
                      <a:pt x="49654" y="128291"/>
                      <a:pt x="19290" y="128005"/>
                    </a:cubicBezTo>
                    <a:cubicBezTo>
                      <a:pt x="21219" y="124861"/>
                      <a:pt x="24196" y="121504"/>
                      <a:pt x="27626" y="118646"/>
                    </a:cubicBezTo>
                    <a:cubicBezTo>
                      <a:pt x="29578" y="117003"/>
                      <a:pt x="29197" y="113907"/>
                      <a:pt x="26863" y="112835"/>
                    </a:cubicBezTo>
                    <a:cubicBezTo>
                      <a:pt x="20624" y="109977"/>
                      <a:pt x="14599" y="107810"/>
                      <a:pt x="8502" y="106167"/>
                    </a:cubicBezTo>
                    <a:cubicBezTo>
                      <a:pt x="8383" y="106143"/>
                      <a:pt x="8288" y="105977"/>
                      <a:pt x="8383" y="105905"/>
                    </a:cubicBezTo>
                    <a:cubicBezTo>
                      <a:pt x="32222" y="66802"/>
                      <a:pt x="63181" y="33081"/>
                      <a:pt x="108952" y="28413"/>
                    </a:cubicBezTo>
                    <a:cubicBezTo>
                      <a:pt x="110167" y="28294"/>
                      <a:pt x="111214" y="27556"/>
                      <a:pt x="111738" y="26413"/>
                    </a:cubicBezTo>
                    <a:cubicBezTo>
                      <a:pt x="116573" y="16125"/>
                      <a:pt x="127670" y="9005"/>
                      <a:pt x="140720" y="7909"/>
                    </a:cubicBezTo>
                    <a:cubicBezTo>
                      <a:pt x="140752" y="7905"/>
                      <a:pt x="140782" y="7903"/>
                      <a:pt x="140813" y="7903"/>
                    </a:cubicBezTo>
                    <a:cubicBezTo>
                      <a:pt x="141288" y="7903"/>
                      <a:pt x="141614" y="8415"/>
                      <a:pt x="141435" y="8885"/>
                    </a:cubicBezTo>
                    <a:cubicBezTo>
                      <a:pt x="138958" y="15244"/>
                      <a:pt x="138410" y="22031"/>
                      <a:pt x="138458" y="26627"/>
                    </a:cubicBezTo>
                    <a:cubicBezTo>
                      <a:pt x="138458" y="28270"/>
                      <a:pt x="139601" y="29699"/>
                      <a:pt x="141221" y="30009"/>
                    </a:cubicBezTo>
                    <a:cubicBezTo>
                      <a:pt x="181800" y="38511"/>
                      <a:pt x="209782" y="70541"/>
                      <a:pt x="231335" y="105905"/>
                    </a:cubicBezTo>
                    <a:cubicBezTo>
                      <a:pt x="231382" y="105977"/>
                      <a:pt x="231335" y="106143"/>
                      <a:pt x="231216" y="106167"/>
                    </a:cubicBezTo>
                    <a:cubicBezTo>
                      <a:pt x="225071" y="107810"/>
                      <a:pt x="219046" y="109977"/>
                      <a:pt x="212807" y="112835"/>
                    </a:cubicBezTo>
                    <a:cubicBezTo>
                      <a:pt x="210473" y="113907"/>
                      <a:pt x="210092" y="117003"/>
                      <a:pt x="212069" y="118646"/>
                    </a:cubicBezTo>
                    <a:cubicBezTo>
                      <a:pt x="215474" y="121504"/>
                      <a:pt x="218451" y="124861"/>
                      <a:pt x="220404" y="128005"/>
                    </a:cubicBezTo>
                    <a:cubicBezTo>
                      <a:pt x="208806" y="128124"/>
                      <a:pt x="199518" y="132482"/>
                      <a:pt x="189540" y="137793"/>
                    </a:cubicBezTo>
                    <a:cubicBezTo>
                      <a:pt x="187945" y="138626"/>
                      <a:pt x="187159" y="140484"/>
                      <a:pt x="187802" y="142127"/>
                    </a:cubicBezTo>
                    <a:cubicBezTo>
                      <a:pt x="188328" y="143553"/>
                      <a:pt x="189641" y="144374"/>
                      <a:pt x="191016" y="144374"/>
                    </a:cubicBezTo>
                    <a:cubicBezTo>
                      <a:pt x="191570" y="144374"/>
                      <a:pt x="192133" y="144241"/>
                      <a:pt x="192660" y="143961"/>
                    </a:cubicBezTo>
                    <a:cubicBezTo>
                      <a:pt x="201751" y="139179"/>
                      <a:pt x="210470" y="134957"/>
                      <a:pt x="220774" y="134957"/>
                    </a:cubicBezTo>
                    <a:cubicBezTo>
                      <a:pt x="220889" y="134957"/>
                      <a:pt x="221003" y="134958"/>
                      <a:pt x="221118" y="134959"/>
                    </a:cubicBezTo>
                    <a:lnTo>
                      <a:pt x="221142" y="134959"/>
                    </a:lnTo>
                    <a:cubicBezTo>
                      <a:pt x="226048" y="134959"/>
                      <a:pt x="229334" y="129672"/>
                      <a:pt x="226857" y="125314"/>
                    </a:cubicBezTo>
                    <a:cubicBezTo>
                      <a:pt x="225310" y="122575"/>
                      <a:pt x="223142" y="119741"/>
                      <a:pt x="220547" y="117098"/>
                    </a:cubicBezTo>
                    <a:cubicBezTo>
                      <a:pt x="224738" y="115383"/>
                      <a:pt x="228858" y="114026"/>
                      <a:pt x="233002" y="112883"/>
                    </a:cubicBezTo>
                    <a:cubicBezTo>
                      <a:pt x="237622" y="111668"/>
                      <a:pt x="239741" y="106381"/>
                      <a:pt x="237264" y="102285"/>
                    </a:cubicBezTo>
                    <a:cubicBezTo>
                      <a:pt x="229120" y="88926"/>
                      <a:pt x="220951" y="77518"/>
                      <a:pt x="212593" y="67755"/>
                    </a:cubicBezTo>
                    <a:cubicBezTo>
                      <a:pt x="227810" y="48084"/>
                      <a:pt x="231501" y="25532"/>
                      <a:pt x="232359" y="16506"/>
                    </a:cubicBezTo>
                    <a:cubicBezTo>
                      <a:pt x="233238" y="7604"/>
                      <a:pt x="226182" y="24"/>
                      <a:pt x="217450" y="24"/>
                    </a:cubicBezTo>
                    <a:cubicBezTo>
                      <a:pt x="216955" y="24"/>
                      <a:pt x="216455" y="48"/>
                      <a:pt x="215950" y="98"/>
                    </a:cubicBezTo>
                    <a:cubicBezTo>
                      <a:pt x="207306" y="955"/>
                      <a:pt x="177919" y="5409"/>
                      <a:pt x="156509" y="27127"/>
                    </a:cubicBezTo>
                    <a:cubicBezTo>
                      <a:pt x="152890" y="25865"/>
                      <a:pt x="149222" y="24746"/>
                      <a:pt x="145507" y="23865"/>
                    </a:cubicBezTo>
                    <a:cubicBezTo>
                      <a:pt x="145674" y="20173"/>
                      <a:pt x="146293" y="15649"/>
                      <a:pt x="147936" y="11410"/>
                    </a:cubicBezTo>
                    <a:cubicBezTo>
                      <a:pt x="149902" y="6335"/>
                      <a:pt x="146119" y="975"/>
                      <a:pt x="140841" y="975"/>
                    </a:cubicBezTo>
                    <a:cubicBezTo>
                      <a:pt x="140621" y="975"/>
                      <a:pt x="140398" y="984"/>
                      <a:pt x="140173" y="1003"/>
                    </a:cubicBezTo>
                    <a:cubicBezTo>
                      <a:pt x="125408" y="2289"/>
                      <a:pt x="112667" y="10124"/>
                      <a:pt x="106404" y="21721"/>
                    </a:cubicBezTo>
                    <a:cubicBezTo>
                      <a:pt x="98521" y="22674"/>
                      <a:pt x="90805" y="24484"/>
                      <a:pt x="83304" y="27127"/>
                    </a:cubicBezTo>
                    <a:cubicBezTo>
                      <a:pt x="61871" y="5361"/>
                      <a:pt x="32507" y="931"/>
                      <a:pt x="23839" y="74"/>
                    </a:cubicBezTo>
                    <a:cubicBezTo>
                      <a:pt x="23335" y="25"/>
                      <a:pt x="22835" y="0"/>
                      <a:pt x="223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846BF-4642-35AE-AC6A-51A414E6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35" y="794478"/>
            <a:ext cx="6489329" cy="61691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C12B63-A58C-A4EB-1CAE-932C42EC8C8E}"/>
              </a:ext>
            </a:extLst>
          </p:cNvPr>
          <p:cNvCxnSpPr>
            <a:cxnSpLocks/>
          </p:cNvCxnSpPr>
          <p:nvPr/>
        </p:nvCxnSpPr>
        <p:spPr>
          <a:xfrm flipH="1">
            <a:off x="2457501" y="1411394"/>
            <a:ext cx="2111787" cy="575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67;p41">
            <a:extLst>
              <a:ext uri="{FF2B5EF4-FFF2-40B4-BE49-F238E27FC236}">
                <a16:creationId xmlns:a16="http://schemas.microsoft.com/office/drawing/2014/main" id="{AB2AD916-04FA-EDD5-B6CF-724162CFEC15}"/>
              </a:ext>
            </a:extLst>
          </p:cNvPr>
          <p:cNvSpPr/>
          <p:nvPr/>
        </p:nvSpPr>
        <p:spPr>
          <a:xfrm rot="-40104">
            <a:off x="1271688" y="2000534"/>
            <a:ext cx="2371626" cy="900484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Soft" panose="02000000000000000000" pitchFamily="2" charset="0"/>
              </a:rPr>
              <a:t>Nhan </a:t>
            </a:r>
            <a:r>
              <a:rPr lang="en-US" sz="2000" dirty="0" err="1">
                <a:latin typeface="#9Slide03 AmpleSoft" panose="02000000000000000000" pitchFamily="2" charset="0"/>
              </a:rPr>
              <a:t>đề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</a:t>
            </a:r>
            <a:r>
              <a:rPr lang="en-US" sz="2000" dirty="0">
                <a:latin typeface="#9Slide03 AmpleSoft" panose="02000000000000000000" pitchFamily="2" charset="0"/>
              </a:rPr>
              <a:t> 1 </a:t>
            </a:r>
            <a:r>
              <a:rPr lang="en-US" sz="2000" dirty="0" err="1">
                <a:latin typeface="#9Slide03 AmpleSoft" panose="02000000000000000000" pitchFamily="2" charset="0"/>
              </a:rPr>
              <a:t>câu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hỏi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gợi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tò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mò</a:t>
            </a:r>
            <a:endParaRPr sz="2000" dirty="0">
              <a:latin typeface="#9Slide03 AmpleSoft" panose="020000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0A96DB-DAC1-7503-922E-577FD38A9F63}"/>
              </a:ext>
            </a:extLst>
          </p:cNvPr>
          <p:cNvCxnSpPr>
            <a:cxnSpLocks/>
          </p:cNvCxnSpPr>
          <p:nvPr/>
        </p:nvCxnSpPr>
        <p:spPr>
          <a:xfrm>
            <a:off x="4569288" y="1411394"/>
            <a:ext cx="1948721" cy="538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567;p41">
            <a:extLst>
              <a:ext uri="{FF2B5EF4-FFF2-40B4-BE49-F238E27FC236}">
                <a16:creationId xmlns:a16="http://schemas.microsoft.com/office/drawing/2014/main" id="{1E56B433-6DC7-8052-034B-9D45EA913C0D}"/>
              </a:ext>
            </a:extLst>
          </p:cNvPr>
          <p:cNvSpPr/>
          <p:nvPr/>
        </p:nvSpPr>
        <p:spPr>
          <a:xfrm rot="-40104">
            <a:off x="4668645" y="1969946"/>
            <a:ext cx="3460940" cy="900484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#9Slide03 AmpleSoft" panose="02000000000000000000" pitchFamily="2" charset="0"/>
              </a:rPr>
              <a:t>Nêu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chủ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văn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bản</a:t>
            </a:r>
            <a:r>
              <a:rPr lang="en-US" sz="2000" dirty="0"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latin typeface="#9Slide03 AmpleSoft" panose="02000000000000000000" pitchFamily="2" charset="0"/>
              </a:rPr>
              <a:t>Lí</a:t>
            </a:r>
            <a:r>
              <a:rPr lang="en-US" sz="2000" dirty="0">
                <a:latin typeface="#9Slide03 AmpleSoft" panose="02000000000000000000" pitchFamily="2" charset="0"/>
              </a:rPr>
              <a:t> do </a:t>
            </a:r>
            <a:r>
              <a:rPr lang="en-US" sz="2000" dirty="0" err="1">
                <a:latin typeface="#9Slide03 AmpleSoft" panose="02000000000000000000" pitchFamily="2" charset="0"/>
              </a:rPr>
              <a:t>nên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vật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nuôi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nhà</a:t>
            </a:r>
            <a:endParaRPr sz="2000" dirty="0">
              <a:latin typeface="#9Slide03 AmpleSoft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C91E917-90AD-4AFB-4909-7AAD2F6ED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286" y="2890587"/>
            <a:ext cx="1756143" cy="1756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98D9EF-B349-FF2A-1AB4-57D50CF604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611"/>
          <a:stretch/>
        </p:blipFill>
        <p:spPr>
          <a:xfrm>
            <a:off x="5705104" y="2819592"/>
            <a:ext cx="1756142" cy="15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2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CEF5C3-051E-C450-6532-B829B69C2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63" y="775452"/>
            <a:ext cx="7823356" cy="145866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C12B63-A58C-A4EB-1CAE-932C42EC8C8E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487478" y="2234114"/>
            <a:ext cx="2146363" cy="420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2567;p41">
            <a:extLst>
              <a:ext uri="{FF2B5EF4-FFF2-40B4-BE49-F238E27FC236}">
                <a16:creationId xmlns:a16="http://schemas.microsoft.com/office/drawing/2014/main" id="{AB2AD916-04FA-EDD5-B6CF-724162CFEC15}"/>
              </a:ext>
            </a:extLst>
          </p:cNvPr>
          <p:cNvSpPr/>
          <p:nvPr/>
        </p:nvSpPr>
        <p:spPr>
          <a:xfrm rot="-40104">
            <a:off x="894596" y="2671832"/>
            <a:ext cx="3675639" cy="116348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err="1">
                <a:latin typeface="#9Slide03 AmpleSoft" panose="02000000000000000000" pitchFamily="2" charset="0"/>
              </a:rPr>
              <a:t>Nêu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vấn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đề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gây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tranh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cãi</a:t>
            </a:r>
            <a:r>
              <a:rPr lang="en-US" sz="1900" dirty="0">
                <a:latin typeface="#9Slide03 AmpleSoft" panose="02000000000000000000" pitchFamily="2" charset="0"/>
              </a:rPr>
              <a:t>: “</a:t>
            </a:r>
            <a:r>
              <a:rPr lang="en-US" sz="1900" dirty="0" err="1">
                <a:latin typeface="#9Slide03 AmpleSoft" panose="02000000000000000000" pitchFamily="2" charset="0"/>
              </a:rPr>
              <a:t>Trẻ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em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lớn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lên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cùng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những</a:t>
            </a:r>
            <a:r>
              <a:rPr lang="en-US" sz="1900" dirty="0">
                <a:latin typeface="#9Slide03 AmpleSoft" panose="02000000000000000000" pitchFamily="2" charset="0"/>
              </a:rPr>
              <a:t> con </a:t>
            </a:r>
            <a:r>
              <a:rPr lang="en-US" sz="1900" dirty="0" err="1">
                <a:latin typeface="#9Slide03 AmpleSoft" panose="02000000000000000000" pitchFamily="2" charset="0"/>
              </a:rPr>
              <a:t>thú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cưng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của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mình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có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tốt</a:t>
            </a:r>
            <a:r>
              <a:rPr lang="en-US" sz="1900" dirty="0">
                <a:latin typeface="#9Slide03 AmpleSoft" panose="02000000000000000000" pitchFamily="2" charset="0"/>
              </a:rPr>
              <a:t> hay </a:t>
            </a:r>
            <a:r>
              <a:rPr lang="en-US" sz="1900" dirty="0" err="1">
                <a:latin typeface="#9Slide03 AmpleSoft" panose="02000000000000000000" pitchFamily="2" charset="0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</a:rPr>
              <a:t>?”</a:t>
            </a:r>
            <a:endParaRPr sz="1900" dirty="0">
              <a:latin typeface="#9Slide03 AmpleSoft" panose="020000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0A96DB-DAC1-7503-922E-577FD38A9F63}"/>
              </a:ext>
            </a:extLst>
          </p:cNvPr>
          <p:cNvCxnSpPr>
            <a:cxnSpLocks/>
          </p:cNvCxnSpPr>
          <p:nvPr/>
        </p:nvCxnSpPr>
        <p:spPr>
          <a:xfrm>
            <a:off x="4633839" y="2219834"/>
            <a:ext cx="1864310" cy="359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567;p41">
            <a:extLst>
              <a:ext uri="{FF2B5EF4-FFF2-40B4-BE49-F238E27FC236}">
                <a16:creationId xmlns:a16="http://schemas.microsoft.com/office/drawing/2014/main" id="{1E56B433-6DC7-8052-034B-9D45EA913C0D}"/>
              </a:ext>
            </a:extLst>
          </p:cNvPr>
          <p:cNvSpPr/>
          <p:nvPr/>
        </p:nvSpPr>
        <p:spPr>
          <a:xfrm rot="-40104">
            <a:off x="5044008" y="2598012"/>
            <a:ext cx="3215384" cy="116348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 err="1">
                <a:latin typeface="#9Slide03 AmpleSoft" panose="02000000000000000000" pitchFamily="2" charset="0"/>
              </a:rPr>
              <a:t>Dẫn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dắt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vào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những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lí</a:t>
            </a:r>
            <a:r>
              <a:rPr lang="en-US" sz="1900" dirty="0">
                <a:latin typeface="#9Slide03 AmpleSoft" panose="02000000000000000000" pitchFamily="2" charset="0"/>
              </a:rPr>
              <a:t> do “</a:t>
            </a:r>
            <a:r>
              <a:rPr lang="en-US" sz="1900" dirty="0" err="1">
                <a:latin typeface="#9Slide03 AmpleSoft" panose="02000000000000000000" pitchFamily="2" charset="0"/>
              </a:rPr>
              <a:t>đáng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để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bạn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đồng</a:t>
            </a:r>
            <a:r>
              <a:rPr lang="en-US" sz="1900" dirty="0">
                <a:latin typeface="#9Slide03 AmpleSoft" panose="02000000000000000000" pitchFamily="2" charset="0"/>
              </a:rPr>
              <a:t> ý </a:t>
            </a:r>
            <a:r>
              <a:rPr lang="en-US" sz="1900" dirty="0" err="1">
                <a:latin typeface="#9Slide03 AmpleSoft" panose="02000000000000000000" pitchFamily="2" charset="0"/>
              </a:rPr>
              <a:t>cho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trẻ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nuôi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một</a:t>
            </a:r>
            <a:r>
              <a:rPr lang="en-US" sz="1900" dirty="0">
                <a:latin typeface="#9Slide03 AmpleSoft" panose="02000000000000000000" pitchFamily="2" charset="0"/>
              </a:rPr>
              <a:t> con </a:t>
            </a:r>
            <a:r>
              <a:rPr lang="en-US" sz="1900" dirty="0" err="1">
                <a:latin typeface="#9Slide03 AmpleSoft" panose="02000000000000000000" pitchFamily="2" charset="0"/>
              </a:rPr>
              <a:t>vật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trong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nhà</a:t>
            </a:r>
            <a:r>
              <a:rPr lang="en-US" sz="1900" dirty="0">
                <a:latin typeface="#9Slide03 AmpleSoft" panose="02000000000000000000" pitchFamily="2" charset="0"/>
              </a:rPr>
              <a:t>”</a:t>
            </a:r>
            <a:endParaRPr sz="1900" dirty="0">
              <a:latin typeface="#9Slide03 AmpleSoft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AA8188-1CBE-8A09-9888-17DAC9DD0BE4}"/>
              </a:ext>
            </a:extLst>
          </p:cNvPr>
          <p:cNvSpPr/>
          <p:nvPr/>
        </p:nvSpPr>
        <p:spPr>
          <a:xfrm>
            <a:off x="1812750" y="4049901"/>
            <a:ext cx="5642181" cy="42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Ngắn</a:t>
            </a: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gọn</a:t>
            </a: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đi</a:t>
            </a: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thẳng</a:t>
            </a: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vấn</a:t>
            </a:r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đề</a:t>
            </a:r>
            <a:endParaRPr lang="en-US" sz="2000" dirty="0">
              <a:solidFill>
                <a:srgbClr val="FF0000"/>
              </a:solidFill>
              <a:latin typeface="#9Slide03 Ample" panose="020000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8"/>
          <p:cNvSpPr txBox="1">
            <a:spLocks noGrp="1"/>
          </p:cNvSpPr>
          <p:nvPr>
            <p:ph type="title"/>
          </p:nvPr>
        </p:nvSpPr>
        <p:spPr>
          <a:xfrm>
            <a:off x="2091667" y="91830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1. Nêu vấn đề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FE727-C35D-B2F1-4C52-2E9FA292C506}"/>
              </a:ext>
            </a:extLst>
          </p:cNvPr>
          <p:cNvSpPr txBox="1"/>
          <p:nvPr/>
        </p:nvSpPr>
        <p:spPr>
          <a:xfrm>
            <a:off x="4684428" y="1695505"/>
            <a:ext cx="36276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Vấn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đề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nghị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luận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: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Nên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đồng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ý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cho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trẻ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nuôi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một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con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vật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trong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nhà</a:t>
            </a:r>
            <a:endParaRPr lang="vi-VN" sz="2200" b="0" i="0" dirty="0">
              <a:solidFill>
                <a:srgbClr val="000000"/>
              </a:solidFill>
              <a:effectLst/>
              <a:latin typeface="#9Slide03 AmpleSof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3D514-2543-D47E-8C0C-421EEC7476BE}"/>
              </a:ext>
            </a:extLst>
          </p:cNvPr>
          <p:cNvSpPr txBox="1"/>
          <p:nvPr/>
        </p:nvSpPr>
        <p:spPr>
          <a:xfrm>
            <a:off x="4684428" y="3081694"/>
            <a:ext cx="36276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Vấn đề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nghị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luận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được nêu khái quát ở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nhan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đề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phần đầu tiên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trong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văn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bản</a:t>
            </a:r>
            <a:endParaRPr lang="vi-VN" sz="2200" b="0" i="0" dirty="0">
              <a:solidFill>
                <a:srgbClr val="000000"/>
              </a:solidFill>
              <a:effectLst/>
              <a:latin typeface="#9Slide03 AmpleSoft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CE327-8FE5-48F2-B777-A66A06900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52" y="1319475"/>
            <a:ext cx="2860078" cy="2968052"/>
          </a:xfrm>
          <a:prstGeom prst="rect">
            <a:avLst/>
          </a:prstGeom>
        </p:spPr>
      </p:pic>
      <p:grpSp>
        <p:nvGrpSpPr>
          <p:cNvPr id="2459" name="Group 2458">
            <a:extLst>
              <a:ext uri="{FF2B5EF4-FFF2-40B4-BE49-F238E27FC236}">
                <a16:creationId xmlns:a16="http://schemas.microsoft.com/office/drawing/2014/main" id="{A7FFF0E0-F28C-6ECA-6344-188307B83BB5}"/>
              </a:ext>
            </a:extLst>
          </p:cNvPr>
          <p:cNvGrpSpPr/>
          <p:nvPr/>
        </p:nvGrpSpPr>
        <p:grpSpPr>
          <a:xfrm>
            <a:off x="3855908" y="1926636"/>
            <a:ext cx="659568" cy="600022"/>
            <a:chOff x="3942413" y="1915408"/>
            <a:chExt cx="659568" cy="600022"/>
          </a:xfrm>
        </p:grpSpPr>
        <p:sp>
          <p:nvSpPr>
            <p:cNvPr id="8" name="Google Shape;885;p22">
              <a:extLst>
                <a:ext uri="{FF2B5EF4-FFF2-40B4-BE49-F238E27FC236}">
                  <a16:creationId xmlns:a16="http://schemas.microsoft.com/office/drawing/2014/main" id="{7B4F0A9C-3D5E-1353-87B2-D2FEF097D14E}"/>
                </a:ext>
              </a:extLst>
            </p:cNvPr>
            <p:cNvSpPr/>
            <p:nvPr/>
          </p:nvSpPr>
          <p:spPr>
            <a:xfrm>
              <a:off x="3942413" y="1915408"/>
              <a:ext cx="659568" cy="600022"/>
            </a:xfrm>
            <a:prstGeom prst="roundRect">
              <a:avLst>
                <a:gd name="adj" fmla="val 16667"/>
              </a:avLst>
            </a:prstGeom>
            <a:solidFill>
              <a:srgbClr val="FFF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" name="Google Shape;894;p22">
              <a:extLst>
                <a:ext uri="{FF2B5EF4-FFF2-40B4-BE49-F238E27FC236}">
                  <a16:creationId xmlns:a16="http://schemas.microsoft.com/office/drawing/2014/main" id="{4BB11FE6-4A56-10AE-4281-893C8CC4B091}"/>
                </a:ext>
              </a:extLst>
            </p:cNvPr>
            <p:cNvGrpSpPr/>
            <p:nvPr/>
          </p:nvGrpSpPr>
          <p:grpSpPr>
            <a:xfrm>
              <a:off x="4087959" y="2077050"/>
              <a:ext cx="386991" cy="229961"/>
              <a:chOff x="3064095" y="2322055"/>
              <a:chExt cx="403146" cy="224718"/>
            </a:xfrm>
          </p:grpSpPr>
          <p:sp>
            <p:nvSpPr>
              <p:cNvPr id="18" name="Google Shape;895;p22">
                <a:extLst>
                  <a:ext uri="{FF2B5EF4-FFF2-40B4-BE49-F238E27FC236}">
                    <a16:creationId xmlns:a16="http://schemas.microsoft.com/office/drawing/2014/main" id="{C0DD7E3A-9D86-9803-42BE-495463AC9149}"/>
                  </a:ext>
                </a:extLst>
              </p:cNvPr>
              <p:cNvSpPr/>
              <p:nvPr/>
            </p:nvSpPr>
            <p:spPr>
              <a:xfrm>
                <a:off x="3156175" y="2392187"/>
                <a:ext cx="68178" cy="53894"/>
              </a:xfrm>
              <a:custGeom>
                <a:avLst/>
                <a:gdLst/>
                <a:ahLst/>
                <a:cxnLst/>
                <a:rect l="l" t="t" r="r" b="b"/>
                <a:pathLst>
                  <a:path w="40342" h="31890" extrusionOk="0">
                    <a:moveTo>
                      <a:pt x="13512" y="1"/>
                    </a:moveTo>
                    <a:cubicBezTo>
                      <a:pt x="11739" y="1"/>
                      <a:pt x="10098" y="426"/>
                      <a:pt x="8669" y="1359"/>
                    </a:cubicBezTo>
                    <a:cubicBezTo>
                      <a:pt x="0" y="7003"/>
                      <a:pt x="4239" y="27602"/>
                      <a:pt x="5192" y="31889"/>
                    </a:cubicBezTo>
                    <a:lnTo>
                      <a:pt x="40342" y="21649"/>
                    </a:lnTo>
                    <a:cubicBezTo>
                      <a:pt x="34777" y="10817"/>
                      <a:pt x="22460" y="1"/>
                      <a:pt x="13512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896;p22">
                <a:extLst>
                  <a:ext uri="{FF2B5EF4-FFF2-40B4-BE49-F238E27FC236}">
                    <a16:creationId xmlns:a16="http://schemas.microsoft.com/office/drawing/2014/main" id="{A28F28A4-6D14-981A-08B9-6F6213A357A4}"/>
                  </a:ext>
                </a:extLst>
              </p:cNvPr>
              <p:cNvSpPr/>
              <p:nvPr/>
            </p:nvSpPr>
            <p:spPr>
              <a:xfrm>
                <a:off x="3156175" y="2476504"/>
                <a:ext cx="68178" cy="53930"/>
              </a:xfrm>
              <a:custGeom>
                <a:avLst/>
                <a:gdLst/>
                <a:ahLst/>
                <a:cxnLst/>
                <a:rect l="l" t="t" r="r" b="b"/>
                <a:pathLst>
                  <a:path w="40342" h="31911" extrusionOk="0">
                    <a:moveTo>
                      <a:pt x="5192" y="1"/>
                    </a:moveTo>
                    <a:lnTo>
                      <a:pt x="5192" y="1"/>
                    </a:lnTo>
                    <a:cubicBezTo>
                      <a:pt x="4239" y="4287"/>
                      <a:pt x="0" y="24887"/>
                      <a:pt x="8669" y="30555"/>
                    </a:cubicBezTo>
                    <a:cubicBezTo>
                      <a:pt x="10100" y="31487"/>
                      <a:pt x="11741" y="31911"/>
                      <a:pt x="13514" y="31911"/>
                    </a:cubicBezTo>
                    <a:cubicBezTo>
                      <a:pt x="22470" y="31911"/>
                      <a:pt x="34775" y="21076"/>
                      <a:pt x="40342" y="10241"/>
                    </a:cubicBezTo>
                    <a:lnTo>
                      <a:pt x="5192" y="1"/>
                    </a:ln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97;p22">
                <a:extLst>
                  <a:ext uri="{FF2B5EF4-FFF2-40B4-BE49-F238E27FC236}">
                    <a16:creationId xmlns:a16="http://schemas.microsoft.com/office/drawing/2014/main" id="{6D90F878-33AD-F203-B036-6BD7EAC76EAC}"/>
                  </a:ext>
                </a:extLst>
              </p:cNvPr>
              <p:cNvSpPr/>
              <p:nvPr/>
            </p:nvSpPr>
            <p:spPr>
              <a:xfrm>
                <a:off x="3243509" y="2327940"/>
                <a:ext cx="140422" cy="99948"/>
              </a:xfrm>
              <a:custGeom>
                <a:avLst/>
                <a:gdLst/>
                <a:ahLst/>
                <a:cxnLst/>
                <a:rect l="l" t="t" r="r" b="b"/>
                <a:pathLst>
                  <a:path w="83090" h="59141" extrusionOk="0">
                    <a:moveTo>
                      <a:pt x="51795" y="1"/>
                    </a:moveTo>
                    <a:cubicBezTo>
                      <a:pt x="50811" y="1"/>
                      <a:pt x="49817" y="66"/>
                      <a:pt x="48820" y="200"/>
                    </a:cubicBezTo>
                    <a:cubicBezTo>
                      <a:pt x="33412" y="2248"/>
                      <a:pt x="17195" y="9702"/>
                      <a:pt x="7264" y="16966"/>
                    </a:cubicBezTo>
                    <a:cubicBezTo>
                      <a:pt x="1739" y="21014"/>
                      <a:pt x="1" y="28444"/>
                      <a:pt x="3144" y="34541"/>
                    </a:cubicBezTo>
                    <a:cubicBezTo>
                      <a:pt x="6669" y="41447"/>
                      <a:pt x="9645" y="50020"/>
                      <a:pt x="11241" y="59141"/>
                    </a:cubicBezTo>
                    <a:lnTo>
                      <a:pt x="83089" y="47281"/>
                    </a:lnTo>
                    <a:cubicBezTo>
                      <a:pt x="80851" y="34279"/>
                      <a:pt x="76612" y="22038"/>
                      <a:pt x="71563" y="12131"/>
                    </a:cubicBezTo>
                    <a:cubicBezTo>
                      <a:pt x="67732" y="4639"/>
                      <a:pt x="60077" y="1"/>
                      <a:pt x="51795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898;p22">
                <a:extLst>
                  <a:ext uri="{FF2B5EF4-FFF2-40B4-BE49-F238E27FC236}">
                    <a16:creationId xmlns:a16="http://schemas.microsoft.com/office/drawing/2014/main" id="{5A696F83-5499-20EB-2485-E4888EED0426}"/>
                  </a:ext>
                </a:extLst>
              </p:cNvPr>
              <p:cNvSpPr/>
              <p:nvPr/>
            </p:nvSpPr>
            <p:spPr>
              <a:xfrm>
                <a:off x="3248339" y="2376774"/>
                <a:ext cx="135552" cy="51114"/>
              </a:xfrm>
              <a:custGeom>
                <a:avLst/>
                <a:gdLst/>
                <a:ahLst/>
                <a:cxnLst/>
                <a:rect l="l" t="t" r="r" b="b"/>
                <a:pathLst>
                  <a:path w="80208" h="30245" extrusionOk="0">
                    <a:moveTo>
                      <a:pt x="49010" y="1"/>
                    </a:moveTo>
                    <a:cubicBezTo>
                      <a:pt x="33174" y="25"/>
                      <a:pt x="16361" y="1787"/>
                      <a:pt x="0" y="5097"/>
                    </a:cubicBezTo>
                    <a:cubicBezTo>
                      <a:pt x="96" y="5288"/>
                      <a:pt x="191" y="5478"/>
                      <a:pt x="286" y="5645"/>
                    </a:cubicBezTo>
                    <a:cubicBezTo>
                      <a:pt x="3811" y="12551"/>
                      <a:pt x="6787" y="21124"/>
                      <a:pt x="8383" y="30245"/>
                    </a:cubicBezTo>
                    <a:lnTo>
                      <a:pt x="80207" y="18409"/>
                    </a:lnTo>
                    <a:cubicBezTo>
                      <a:pt x="79231" y="12670"/>
                      <a:pt x="77826" y="7050"/>
                      <a:pt x="76159" y="1715"/>
                    </a:cubicBezTo>
                    <a:cubicBezTo>
                      <a:pt x="67919" y="596"/>
                      <a:pt x="58870" y="1"/>
                      <a:pt x="49010" y="1"/>
                    </a:cubicBezTo>
                    <a:close/>
                  </a:path>
                </a:pathLst>
              </a:custGeom>
              <a:solidFill>
                <a:srgbClr val="5A8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899;p22">
                <a:extLst>
                  <a:ext uri="{FF2B5EF4-FFF2-40B4-BE49-F238E27FC236}">
                    <a16:creationId xmlns:a16="http://schemas.microsoft.com/office/drawing/2014/main" id="{0045A906-2F23-3F35-4292-F32A15923695}"/>
                  </a:ext>
                </a:extLst>
              </p:cNvPr>
              <p:cNvSpPr/>
              <p:nvPr/>
            </p:nvSpPr>
            <p:spPr>
              <a:xfrm>
                <a:off x="3071276" y="2381768"/>
                <a:ext cx="106352" cy="159021"/>
              </a:xfrm>
              <a:custGeom>
                <a:avLst/>
                <a:gdLst/>
                <a:ahLst/>
                <a:cxnLst/>
                <a:rect l="l" t="t" r="r" b="b"/>
                <a:pathLst>
                  <a:path w="62930" h="94095" extrusionOk="0">
                    <a:moveTo>
                      <a:pt x="9916" y="0"/>
                    </a:moveTo>
                    <a:cubicBezTo>
                      <a:pt x="4627" y="0"/>
                      <a:pt x="1" y="4986"/>
                      <a:pt x="1464" y="10858"/>
                    </a:cubicBezTo>
                    <a:cubicBezTo>
                      <a:pt x="3845" y="20503"/>
                      <a:pt x="6013" y="32672"/>
                      <a:pt x="6013" y="47056"/>
                    </a:cubicBezTo>
                    <a:cubicBezTo>
                      <a:pt x="6013" y="61416"/>
                      <a:pt x="3869" y="73609"/>
                      <a:pt x="1464" y="83254"/>
                    </a:cubicBezTo>
                    <a:cubicBezTo>
                      <a:pt x="1" y="89088"/>
                      <a:pt x="4641" y="94095"/>
                      <a:pt x="9924" y="94095"/>
                    </a:cubicBezTo>
                    <a:cubicBezTo>
                      <a:pt x="11348" y="94095"/>
                      <a:pt x="12818" y="93731"/>
                      <a:pt x="14229" y="92922"/>
                    </a:cubicBezTo>
                    <a:cubicBezTo>
                      <a:pt x="34271" y="81449"/>
                      <a:pt x="37073" y="60809"/>
                      <a:pt x="48915" y="60809"/>
                    </a:cubicBezTo>
                    <a:cubicBezTo>
                      <a:pt x="52509" y="60809"/>
                      <a:pt x="56935" y="62710"/>
                      <a:pt x="62929" y="67346"/>
                    </a:cubicBezTo>
                    <a:lnTo>
                      <a:pt x="62929" y="26742"/>
                    </a:lnTo>
                    <a:cubicBezTo>
                      <a:pt x="56935" y="31378"/>
                      <a:pt x="52509" y="33279"/>
                      <a:pt x="48915" y="33279"/>
                    </a:cubicBezTo>
                    <a:cubicBezTo>
                      <a:pt x="37073" y="33279"/>
                      <a:pt x="34271" y="12639"/>
                      <a:pt x="14229" y="1166"/>
                    </a:cubicBezTo>
                    <a:cubicBezTo>
                      <a:pt x="12814" y="362"/>
                      <a:pt x="11341" y="0"/>
                      <a:pt x="9916" y="0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00;p22">
                <a:extLst>
                  <a:ext uri="{FF2B5EF4-FFF2-40B4-BE49-F238E27FC236}">
                    <a16:creationId xmlns:a16="http://schemas.microsoft.com/office/drawing/2014/main" id="{73D228DA-82BA-A1F9-811F-9355B3FD3658}"/>
                  </a:ext>
                </a:extLst>
              </p:cNvPr>
              <p:cNvSpPr/>
              <p:nvPr/>
            </p:nvSpPr>
            <p:spPr>
              <a:xfrm>
                <a:off x="3160802" y="2476504"/>
                <a:ext cx="63551" cy="47171"/>
              </a:xfrm>
              <a:custGeom>
                <a:avLst/>
                <a:gdLst/>
                <a:ahLst/>
                <a:cxnLst/>
                <a:rect l="l" t="t" r="r" b="b"/>
                <a:pathLst>
                  <a:path w="37604" h="27912" extrusionOk="0">
                    <a:moveTo>
                      <a:pt x="2477" y="1"/>
                    </a:moveTo>
                    <a:cubicBezTo>
                      <a:pt x="1858" y="2668"/>
                      <a:pt x="1" y="11670"/>
                      <a:pt x="787" y="19457"/>
                    </a:cubicBezTo>
                    <a:cubicBezTo>
                      <a:pt x="6026" y="22005"/>
                      <a:pt x="11527" y="24244"/>
                      <a:pt x="16766" y="26149"/>
                    </a:cubicBezTo>
                    <a:cubicBezTo>
                      <a:pt x="18409" y="26744"/>
                      <a:pt x="20053" y="27340"/>
                      <a:pt x="21720" y="27911"/>
                    </a:cubicBezTo>
                    <a:cubicBezTo>
                      <a:pt x="27983" y="23791"/>
                      <a:pt x="34127" y="17004"/>
                      <a:pt x="37604" y="10241"/>
                    </a:cubicBezTo>
                    <a:lnTo>
                      <a:pt x="2477" y="1"/>
                    </a:lnTo>
                    <a:close/>
                  </a:path>
                </a:pathLst>
              </a:custGeom>
              <a:solidFill>
                <a:srgbClr val="5A8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01;p22">
                <a:extLst>
                  <a:ext uri="{FF2B5EF4-FFF2-40B4-BE49-F238E27FC236}">
                    <a16:creationId xmlns:a16="http://schemas.microsoft.com/office/drawing/2014/main" id="{87234509-55F0-6883-0C4E-CB8E86406BD2}"/>
                  </a:ext>
                </a:extLst>
              </p:cNvPr>
              <p:cNvSpPr/>
              <p:nvPr/>
            </p:nvSpPr>
            <p:spPr>
              <a:xfrm>
                <a:off x="3160802" y="2398910"/>
                <a:ext cx="63551" cy="47131"/>
              </a:xfrm>
              <a:custGeom>
                <a:avLst/>
                <a:gdLst/>
                <a:ahLst/>
                <a:cxnLst/>
                <a:rect l="l" t="t" r="r" b="b"/>
                <a:pathLst>
                  <a:path w="37604" h="27888" extrusionOk="0">
                    <a:moveTo>
                      <a:pt x="21720" y="1"/>
                    </a:moveTo>
                    <a:cubicBezTo>
                      <a:pt x="20053" y="548"/>
                      <a:pt x="18386" y="1120"/>
                      <a:pt x="16766" y="1739"/>
                    </a:cubicBezTo>
                    <a:cubicBezTo>
                      <a:pt x="11527" y="3644"/>
                      <a:pt x="6026" y="5883"/>
                      <a:pt x="787" y="8455"/>
                    </a:cubicBezTo>
                    <a:cubicBezTo>
                      <a:pt x="1" y="16218"/>
                      <a:pt x="1858" y="25244"/>
                      <a:pt x="2477" y="27887"/>
                    </a:cubicBezTo>
                    <a:lnTo>
                      <a:pt x="37604" y="17647"/>
                    </a:lnTo>
                    <a:cubicBezTo>
                      <a:pt x="34127" y="10884"/>
                      <a:pt x="27983" y="4097"/>
                      <a:pt x="21720" y="1"/>
                    </a:cubicBezTo>
                    <a:close/>
                  </a:path>
                </a:pathLst>
              </a:custGeom>
              <a:solidFill>
                <a:srgbClr val="5A8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02;p22">
                <a:extLst>
                  <a:ext uri="{FF2B5EF4-FFF2-40B4-BE49-F238E27FC236}">
                    <a16:creationId xmlns:a16="http://schemas.microsoft.com/office/drawing/2014/main" id="{B57E7613-EDFA-528A-4432-D8C8A4CCF4DC}"/>
                  </a:ext>
                </a:extLst>
              </p:cNvPr>
              <p:cNvSpPr/>
              <p:nvPr/>
            </p:nvSpPr>
            <p:spPr>
              <a:xfrm>
                <a:off x="3116128" y="2426962"/>
                <a:ext cx="61499" cy="68621"/>
              </a:xfrm>
              <a:custGeom>
                <a:avLst/>
                <a:gdLst/>
                <a:ahLst/>
                <a:cxnLst/>
                <a:rect l="l" t="t" r="r" b="b"/>
                <a:pathLst>
                  <a:path w="36390" h="40604" extrusionOk="0">
                    <a:moveTo>
                      <a:pt x="36389" y="0"/>
                    </a:moveTo>
                    <a:cubicBezTo>
                      <a:pt x="30393" y="4636"/>
                      <a:pt x="25962" y="6537"/>
                      <a:pt x="22365" y="6537"/>
                    </a:cubicBezTo>
                    <a:cubicBezTo>
                      <a:pt x="18406" y="6537"/>
                      <a:pt x="15459" y="4233"/>
                      <a:pt x="12551" y="739"/>
                    </a:cubicBezTo>
                    <a:cubicBezTo>
                      <a:pt x="5097" y="6359"/>
                      <a:pt x="1" y="12908"/>
                      <a:pt x="1" y="20314"/>
                    </a:cubicBezTo>
                    <a:cubicBezTo>
                      <a:pt x="1" y="27720"/>
                      <a:pt x="5097" y="34269"/>
                      <a:pt x="12551" y="39865"/>
                    </a:cubicBezTo>
                    <a:cubicBezTo>
                      <a:pt x="15460" y="36369"/>
                      <a:pt x="18409" y="34058"/>
                      <a:pt x="22372" y="34058"/>
                    </a:cubicBezTo>
                    <a:cubicBezTo>
                      <a:pt x="25967" y="34058"/>
                      <a:pt x="30397" y="35960"/>
                      <a:pt x="36389" y="40604"/>
                    </a:cubicBezTo>
                    <a:lnTo>
                      <a:pt x="36389" y="0"/>
                    </a:lnTo>
                    <a:close/>
                  </a:path>
                </a:pathLst>
              </a:custGeom>
              <a:solidFill>
                <a:srgbClr val="5A8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03;p22">
                <a:extLst>
                  <a:ext uri="{FF2B5EF4-FFF2-40B4-BE49-F238E27FC236}">
                    <a16:creationId xmlns:a16="http://schemas.microsoft.com/office/drawing/2014/main" id="{A391028B-5B77-E7CF-B040-7F441509D5ED}"/>
                  </a:ext>
                </a:extLst>
              </p:cNvPr>
              <p:cNvSpPr/>
              <p:nvPr/>
            </p:nvSpPr>
            <p:spPr>
              <a:xfrm>
                <a:off x="3131382" y="2392390"/>
                <a:ext cx="330023" cy="137765"/>
              </a:xfrm>
              <a:custGeom>
                <a:avLst/>
                <a:gdLst/>
                <a:ahLst/>
                <a:cxnLst/>
                <a:rect l="l" t="t" r="r" b="b"/>
                <a:pathLst>
                  <a:path w="195280" h="81518" extrusionOk="0">
                    <a:moveTo>
                      <a:pt x="118239" y="1"/>
                    </a:moveTo>
                    <a:cubicBezTo>
                      <a:pt x="60132" y="25"/>
                      <a:pt x="0" y="24482"/>
                      <a:pt x="0" y="40771"/>
                    </a:cubicBezTo>
                    <a:cubicBezTo>
                      <a:pt x="0" y="57036"/>
                      <a:pt x="60132" y="81517"/>
                      <a:pt x="118239" y="81517"/>
                    </a:cubicBezTo>
                    <a:cubicBezTo>
                      <a:pt x="174322" y="81517"/>
                      <a:pt x="195279" y="62132"/>
                      <a:pt x="195279" y="40771"/>
                    </a:cubicBezTo>
                    <a:cubicBezTo>
                      <a:pt x="195279" y="19386"/>
                      <a:pt x="174322" y="1"/>
                      <a:pt x="118239" y="1"/>
                    </a:cubicBezTo>
                    <a:close/>
                  </a:path>
                </a:pathLst>
              </a:custGeom>
              <a:solidFill>
                <a:srgbClr val="CDE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04;p22">
                <a:extLst>
                  <a:ext uri="{FF2B5EF4-FFF2-40B4-BE49-F238E27FC236}">
                    <a16:creationId xmlns:a16="http://schemas.microsoft.com/office/drawing/2014/main" id="{79445C3B-A4DA-E518-2265-EAEA6CCFE42D}"/>
                  </a:ext>
                </a:extLst>
              </p:cNvPr>
              <p:cNvSpPr/>
              <p:nvPr/>
            </p:nvSpPr>
            <p:spPr>
              <a:xfrm>
                <a:off x="3131382" y="2403658"/>
                <a:ext cx="121384" cy="118488"/>
              </a:xfrm>
              <a:custGeom>
                <a:avLst/>
                <a:gdLst/>
                <a:ahLst/>
                <a:cxnLst/>
                <a:rect l="l" t="t" r="r" b="b"/>
                <a:pathLst>
                  <a:path w="71825" h="70111" extrusionOk="0">
                    <a:moveTo>
                      <a:pt x="62966" y="1"/>
                    </a:moveTo>
                    <a:cubicBezTo>
                      <a:pt x="27363" y="8431"/>
                      <a:pt x="0" y="23124"/>
                      <a:pt x="0" y="34103"/>
                    </a:cubicBezTo>
                    <a:cubicBezTo>
                      <a:pt x="0" y="45962"/>
                      <a:pt x="32007" y="62204"/>
                      <a:pt x="71825" y="70110"/>
                    </a:cubicBezTo>
                    <a:cubicBezTo>
                      <a:pt x="48058" y="53774"/>
                      <a:pt x="51059" y="11551"/>
                      <a:pt x="62966" y="1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05;p22">
                <a:extLst>
                  <a:ext uri="{FF2B5EF4-FFF2-40B4-BE49-F238E27FC236}">
                    <a16:creationId xmlns:a16="http://schemas.microsoft.com/office/drawing/2014/main" id="{36AE9EC8-B315-5D43-E47D-2808724B172E}"/>
                  </a:ext>
                </a:extLst>
              </p:cNvPr>
              <p:cNvSpPr/>
              <p:nvPr/>
            </p:nvSpPr>
            <p:spPr>
              <a:xfrm>
                <a:off x="3255704" y="2460726"/>
                <a:ext cx="57957" cy="37608"/>
              </a:xfrm>
              <a:custGeom>
                <a:avLst/>
                <a:gdLst/>
                <a:ahLst/>
                <a:cxnLst/>
                <a:rect l="l" t="t" r="r" b="b"/>
                <a:pathLst>
                  <a:path w="34294" h="22253" extrusionOk="0">
                    <a:moveTo>
                      <a:pt x="10347" y="0"/>
                    </a:moveTo>
                    <a:cubicBezTo>
                      <a:pt x="7852" y="0"/>
                      <a:pt x="5444" y="1099"/>
                      <a:pt x="3811" y="3097"/>
                    </a:cubicBezTo>
                    <a:cubicBezTo>
                      <a:pt x="0" y="7765"/>
                      <a:pt x="0" y="14457"/>
                      <a:pt x="3811" y="19148"/>
                    </a:cubicBezTo>
                    <a:cubicBezTo>
                      <a:pt x="5443" y="21126"/>
                      <a:pt x="7849" y="22252"/>
                      <a:pt x="10343" y="22252"/>
                    </a:cubicBezTo>
                    <a:cubicBezTo>
                      <a:pt x="10942" y="22252"/>
                      <a:pt x="11546" y="22187"/>
                      <a:pt x="12146" y="22054"/>
                    </a:cubicBezTo>
                    <a:lnTo>
                      <a:pt x="29435" y="18315"/>
                    </a:lnTo>
                    <a:cubicBezTo>
                      <a:pt x="32269" y="17672"/>
                      <a:pt x="34293" y="15171"/>
                      <a:pt x="34293" y="12337"/>
                    </a:cubicBezTo>
                    <a:lnTo>
                      <a:pt x="34293" y="9956"/>
                    </a:lnTo>
                    <a:cubicBezTo>
                      <a:pt x="34293" y="7027"/>
                      <a:pt x="32269" y="4550"/>
                      <a:pt x="29435" y="3931"/>
                    </a:cubicBezTo>
                    <a:lnTo>
                      <a:pt x="12146" y="192"/>
                    </a:lnTo>
                    <a:cubicBezTo>
                      <a:pt x="11547" y="63"/>
                      <a:pt x="10945" y="0"/>
                      <a:pt x="10347" y="0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06;p22">
                <a:extLst>
                  <a:ext uri="{FF2B5EF4-FFF2-40B4-BE49-F238E27FC236}">
                    <a16:creationId xmlns:a16="http://schemas.microsoft.com/office/drawing/2014/main" id="{5DD0DDAB-54D2-AE8A-A158-5EF860D1D591}"/>
                  </a:ext>
                </a:extLst>
              </p:cNvPr>
              <p:cNvSpPr/>
              <p:nvPr/>
            </p:nvSpPr>
            <p:spPr>
              <a:xfrm>
                <a:off x="3255381" y="2460689"/>
                <a:ext cx="35539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21029" h="22266" extrusionOk="0">
                    <a:moveTo>
                      <a:pt x="10370" y="1"/>
                    </a:moveTo>
                    <a:cubicBezTo>
                      <a:pt x="7873" y="1"/>
                      <a:pt x="5468" y="1116"/>
                      <a:pt x="3811" y="3119"/>
                    </a:cubicBezTo>
                    <a:cubicBezTo>
                      <a:pt x="1" y="7787"/>
                      <a:pt x="1" y="14479"/>
                      <a:pt x="3811" y="19170"/>
                    </a:cubicBezTo>
                    <a:cubicBezTo>
                      <a:pt x="5467" y="21154"/>
                      <a:pt x="7871" y="22265"/>
                      <a:pt x="10368" y="22265"/>
                    </a:cubicBezTo>
                    <a:cubicBezTo>
                      <a:pt x="10958" y="22265"/>
                      <a:pt x="11554" y="22203"/>
                      <a:pt x="12146" y="22076"/>
                    </a:cubicBezTo>
                    <a:lnTo>
                      <a:pt x="21029" y="20170"/>
                    </a:lnTo>
                    <a:cubicBezTo>
                      <a:pt x="15456" y="16956"/>
                      <a:pt x="13766" y="7620"/>
                      <a:pt x="15123" y="881"/>
                    </a:cubicBezTo>
                    <a:lnTo>
                      <a:pt x="12146" y="190"/>
                    </a:lnTo>
                    <a:cubicBezTo>
                      <a:pt x="11555" y="63"/>
                      <a:pt x="10960" y="1"/>
                      <a:pt x="10370" y="1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07;p22">
                <a:extLst>
                  <a:ext uri="{FF2B5EF4-FFF2-40B4-BE49-F238E27FC236}">
                    <a16:creationId xmlns:a16="http://schemas.microsoft.com/office/drawing/2014/main" id="{BEC34E35-CAEA-F300-8026-F342CAE89E6A}"/>
                  </a:ext>
                </a:extLst>
              </p:cNvPr>
              <p:cNvSpPr/>
              <p:nvPr/>
            </p:nvSpPr>
            <p:spPr>
              <a:xfrm>
                <a:off x="3325893" y="2453846"/>
                <a:ext cx="32884" cy="26161"/>
              </a:xfrm>
              <a:custGeom>
                <a:avLst/>
                <a:gdLst/>
                <a:ahLst/>
                <a:cxnLst/>
                <a:rect l="l" t="t" r="r" b="b"/>
                <a:pathLst>
                  <a:path w="19458" h="15480" extrusionOk="0">
                    <a:moveTo>
                      <a:pt x="9717" y="0"/>
                    </a:moveTo>
                    <a:cubicBezTo>
                      <a:pt x="4359" y="0"/>
                      <a:pt x="1" y="3453"/>
                      <a:pt x="1" y="7740"/>
                    </a:cubicBezTo>
                    <a:cubicBezTo>
                      <a:pt x="1" y="12003"/>
                      <a:pt x="4359" y="15480"/>
                      <a:pt x="9717" y="15480"/>
                    </a:cubicBezTo>
                    <a:cubicBezTo>
                      <a:pt x="15099" y="15480"/>
                      <a:pt x="19457" y="12003"/>
                      <a:pt x="19457" y="7740"/>
                    </a:cubicBezTo>
                    <a:cubicBezTo>
                      <a:pt x="19457" y="3453"/>
                      <a:pt x="15099" y="0"/>
                      <a:pt x="97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08;p22">
                <a:extLst>
                  <a:ext uri="{FF2B5EF4-FFF2-40B4-BE49-F238E27FC236}">
                    <a16:creationId xmlns:a16="http://schemas.microsoft.com/office/drawing/2014/main" id="{45F3A8B4-E8B6-2281-98E6-448744DA13C8}"/>
                  </a:ext>
                </a:extLst>
              </p:cNvPr>
              <p:cNvSpPr/>
              <p:nvPr/>
            </p:nvSpPr>
            <p:spPr>
              <a:xfrm>
                <a:off x="3415039" y="2453846"/>
                <a:ext cx="32884" cy="26161"/>
              </a:xfrm>
              <a:custGeom>
                <a:avLst/>
                <a:gdLst/>
                <a:ahLst/>
                <a:cxnLst/>
                <a:rect l="l" t="t" r="r" b="b"/>
                <a:pathLst>
                  <a:path w="19458" h="15480" extrusionOk="0">
                    <a:moveTo>
                      <a:pt x="9741" y="0"/>
                    </a:moveTo>
                    <a:cubicBezTo>
                      <a:pt x="4359" y="0"/>
                      <a:pt x="1" y="3453"/>
                      <a:pt x="1" y="7740"/>
                    </a:cubicBezTo>
                    <a:cubicBezTo>
                      <a:pt x="1" y="12003"/>
                      <a:pt x="4359" y="15480"/>
                      <a:pt x="9741" y="15480"/>
                    </a:cubicBezTo>
                    <a:cubicBezTo>
                      <a:pt x="15099" y="15480"/>
                      <a:pt x="19457" y="12003"/>
                      <a:pt x="19457" y="7740"/>
                    </a:cubicBezTo>
                    <a:cubicBezTo>
                      <a:pt x="19457" y="3453"/>
                      <a:pt x="15099" y="0"/>
                      <a:pt x="9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909;p22">
                <a:extLst>
                  <a:ext uri="{FF2B5EF4-FFF2-40B4-BE49-F238E27FC236}">
                    <a16:creationId xmlns:a16="http://schemas.microsoft.com/office/drawing/2014/main" id="{94A830F5-8AC7-9922-673B-B4C896FD410B}"/>
                  </a:ext>
                </a:extLst>
              </p:cNvPr>
              <p:cNvSpPr/>
              <p:nvPr/>
            </p:nvSpPr>
            <p:spPr>
              <a:xfrm>
                <a:off x="3223063" y="2426690"/>
                <a:ext cx="16584" cy="48569"/>
              </a:xfrm>
              <a:custGeom>
                <a:avLst/>
                <a:gdLst/>
                <a:ahLst/>
                <a:cxnLst/>
                <a:rect l="l" t="t" r="r" b="b"/>
                <a:pathLst>
                  <a:path w="9813" h="28739" extrusionOk="0">
                    <a:moveTo>
                      <a:pt x="5935" y="1"/>
                    </a:moveTo>
                    <a:cubicBezTo>
                      <a:pt x="5133" y="1"/>
                      <a:pt x="4327" y="279"/>
                      <a:pt x="3668" y="852"/>
                    </a:cubicBezTo>
                    <a:cubicBezTo>
                      <a:pt x="1334" y="2876"/>
                      <a:pt x="1" y="5829"/>
                      <a:pt x="1" y="8925"/>
                    </a:cubicBezTo>
                    <a:cubicBezTo>
                      <a:pt x="1" y="10854"/>
                      <a:pt x="501" y="12735"/>
                      <a:pt x="1477" y="14355"/>
                    </a:cubicBezTo>
                    <a:cubicBezTo>
                      <a:pt x="525" y="15998"/>
                      <a:pt x="1" y="17879"/>
                      <a:pt x="1" y="19808"/>
                    </a:cubicBezTo>
                    <a:cubicBezTo>
                      <a:pt x="1" y="22904"/>
                      <a:pt x="1334" y="25857"/>
                      <a:pt x="3668" y="27881"/>
                    </a:cubicBezTo>
                    <a:cubicBezTo>
                      <a:pt x="4335" y="28477"/>
                      <a:pt x="5145" y="28738"/>
                      <a:pt x="5954" y="28738"/>
                    </a:cubicBezTo>
                    <a:cubicBezTo>
                      <a:pt x="6907" y="28738"/>
                      <a:pt x="7883" y="28357"/>
                      <a:pt x="8550" y="27500"/>
                    </a:cubicBezTo>
                    <a:cubicBezTo>
                      <a:pt x="9812" y="26071"/>
                      <a:pt x="9669" y="23857"/>
                      <a:pt x="8217" y="22618"/>
                    </a:cubicBezTo>
                    <a:cubicBezTo>
                      <a:pt x="7383" y="21904"/>
                      <a:pt x="6907" y="20880"/>
                      <a:pt x="6907" y="19784"/>
                    </a:cubicBezTo>
                    <a:cubicBezTo>
                      <a:pt x="6907" y="18713"/>
                      <a:pt x="7383" y="17665"/>
                      <a:pt x="8217" y="16950"/>
                    </a:cubicBezTo>
                    <a:cubicBezTo>
                      <a:pt x="8955" y="16307"/>
                      <a:pt x="9407" y="15355"/>
                      <a:pt x="9407" y="14331"/>
                    </a:cubicBezTo>
                    <a:cubicBezTo>
                      <a:pt x="9407" y="13331"/>
                      <a:pt x="8955" y="12378"/>
                      <a:pt x="8217" y="11711"/>
                    </a:cubicBezTo>
                    <a:cubicBezTo>
                      <a:pt x="7383" y="10997"/>
                      <a:pt x="6907" y="9997"/>
                      <a:pt x="6907" y="8901"/>
                    </a:cubicBezTo>
                    <a:cubicBezTo>
                      <a:pt x="6907" y="7829"/>
                      <a:pt x="7383" y="6782"/>
                      <a:pt x="8217" y="6067"/>
                    </a:cubicBezTo>
                    <a:cubicBezTo>
                      <a:pt x="9646" y="4805"/>
                      <a:pt x="9789" y="2614"/>
                      <a:pt x="8550" y="1185"/>
                    </a:cubicBezTo>
                    <a:cubicBezTo>
                      <a:pt x="7861" y="405"/>
                      <a:pt x="6901" y="1"/>
                      <a:pt x="5935" y="1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910;p22">
                <a:extLst>
                  <a:ext uri="{FF2B5EF4-FFF2-40B4-BE49-F238E27FC236}">
                    <a16:creationId xmlns:a16="http://schemas.microsoft.com/office/drawing/2014/main" id="{59A37E78-0E41-C27A-19B4-DDB944F1FE33}"/>
                  </a:ext>
                </a:extLst>
              </p:cNvPr>
              <p:cNvSpPr/>
              <p:nvPr/>
            </p:nvSpPr>
            <p:spPr>
              <a:xfrm>
                <a:off x="3187164" y="2451844"/>
                <a:ext cx="16623" cy="30177"/>
              </a:xfrm>
              <a:custGeom>
                <a:avLst/>
                <a:gdLst/>
                <a:ahLst/>
                <a:cxnLst/>
                <a:rect l="l" t="t" r="r" b="b"/>
                <a:pathLst>
                  <a:path w="9836" h="17856" extrusionOk="0">
                    <a:moveTo>
                      <a:pt x="5952" y="1"/>
                    </a:moveTo>
                    <a:cubicBezTo>
                      <a:pt x="5150" y="1"/>
                      <a:pt x="4338" y="279"/>
                      <a:pt x="3668" y="852"/>
                    </a:cubicBezTo>
                    <a:cubicBezTo>
                      <a:pt x="1358" y="2876"/>
                      <a:pt x="0" y="5829"/>
                      <a:pt x="0" y="8925"/>
                    </a:cubicBezTo>
                    <a:cubicBezTo>
                      <a:pt x="0" y="12021"/>
                      <a:pt x="1358" y="14950"/>
                      <a:pt x="3668" y="16974"/>
                    </a:cubicBezTo>
                    <a:cubicBezTo>
                      <a:pt x="4358" y="17570"/>
                      <a:pt x="5168" y="17855"/>
                      <a:pt x="5954" y="17855"/>
                    </a:cubicBezTo>
                    <a:cubicBezTo>
                      <a:pt x="6954" y="17855"/>
                      <a:pt x="7907" y="17450"/>
                      <a:pt x="8550" y="16593"/>
                    </a:cubicBezTo>
                    <a:cubicBezTo>
                      <a:pt x="9836" y="15164"/>
                      <a:pt x="9693" y="12973"/>
                      <a:pt x="8240" y="11711"/>
                    </a:cubicBezTo>
                    <a:cubicBezTo>
                      <a:pt x="7407" y="10997"/>
                      <a:pt x="6930" y="9997"/>
                      <a:pt x="6930" y="8877"/>
                    </a:cubicBezTo>
                    <a:cubicBezTo>
                      <a:pt x="6930" y="7806"/>
                      <a:pt x="7407" y="6782"/>
                      <a:pt x="8240" y="6067"/>
                    </a:cubicBezTo>
                    <a:cubicBezTo>
                      <a:pt x="9645" y="4805"/>
                      <a:pt x="9812" y="2638"/>
                      <a:pt x="8550" y="1185"/>
                    </a:cubicBezTo>
                    <a:cubicBezTo>
                      <a:pt x="7873" y="405"/>
                      <a:pt x="6919" y="1"/>
                      <a:pt x="5952" y="1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911;p22">
                <a:extLst>
                  <a:ext uri="{FF2B5EF4-FFF2-40B4-BE49-F238E27FC236}">
                    <a16:creationId xmlns:a16="http://schemas.microsoft.com/office/drawing/2014/main" id="{AA8D121E-215A-82B3-5032-1EFCDFC09293}"/>
                  </a:ext>
                </a:extLst>
              </p:cNvPr>
              <p:cNvSpPr/>
              <p:nvPr/>
            </p:nvSpPr>
            <p:spPr>
              <a:xfrm>
                <a:off x="3297198" y="2416168"/>
                <a:ext cx="16623" cy="30153"/>
              </a:xfrm>
              <a:custGeom>
                <a:avLst/>
                <a:gdLst/>
                <a:ahLst/>
                <a:cxnLst/>
                <a:rect l="l" t="t" r="r" b="b"/>
                <a:pathLst>
                  <a:path w="9836" h="17842" extrusionOk="0">
                    <a:moveTo>
                      <a:pt x="5958" y="1"/>
                    </a:moveTo>
                    <a:cubicBezTo>
                      <a:pt x="5148" y="1"/>
                      <a:pt x="4333" y="284"/>
                      <a:pt x="3667" y="862"/>
                    </a:cubicBezTo>
                    <a:cubicBezTo>
                      <a:pt x="1334" y="2887"/>
                      <a:pt x="0" y="5816"/>
                      <a:pt x="0" y="8912"/>
                    </a:cubicBezTo>
                    <a:cubicBezTo>
                      <a:pt x="0" y="12007"/>
                      <a:pt x="1334" y="14960"/>
                      <a:pt x="3667" y="16985"/>
                    </a:cubicBezTo>
                    <a:cubicBezTo>
                      <a:pt x="4358" y="17580"/>
                      <a:pt x="5144" y="17842"/>
                      <a:pt x="5954" y="17842"/>
                    </a:cubicBezTo>
                    <a:cubicBezTo>
                      <a:pt x="6930" y="17842"/>
                      <a:pt x="7883" y="17437"/>
                      <a:pt x="8549" y="16604"/>
                    </a:cubicBezTo>
                    <a:cubicBezTo>
                      <a:pt x="9835" y="15175"/>
                      <a:pt x="9693" y="12960"/>
                      <a:pt x="8216" y="11722"/>
                    </a:cubicBezTo>
                    <a:cubicBezTo>
                      <a:pt x="7383" y="11007"/>
                      <a:pt x="6906" y="9983"/>
                      <a:pt x="6906" y="8888"/>
                    </a:cubicBezTo>
                    <a:cubicBezTo>
                      <a:pt x="6906" y="7816"/>
                      <a:pt x="7383" y="6792"/>
                      <a:pt x="8216" y="6054"/>
                    </a:cubicBezTo>
                    <a:cubicBezTo>
                      <a:pt x="9645" y="4816"/>
                      <a:pt x="9788" y="2648"/>
                      <a:pt x="8549" y="1172"/>
                    </a:cubicBezTo>
                    <a:cubicBezTo>
                      <a:pt x="7865" y="398"/>
                      <a:pt x="6916" y="1"/>
                      <a:pt x="5958" y="1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912;p22">
                <a:extLst>
                  <a:ext uri="{FF2B5EF4-FFF2-40B4-BE49-F238E27FC236}">
                    <a16:creationId xmlns:a16="http://schemas.microsoft.com/office/drawing/2014/main" id="{A4777966-8CE0-7097-CC73-ADDA09B34831}"/>
                  </a:ext>
                </a:extLst>
              </p:cNvPr>
              <p:cNvSpPr/>
              <p:nvPr/>
            </p:nvSpPr>
            <p:spPr>
              <a:xfrm>
                <a:off x="3064095" y="2322055"/>
                <a:ext cx="403146" cy="224718"/>
              </a:xfrm>
              <a:custGeom>
                <a:avLst/>
                <a:gdLst/>
                <a:ahLst/>
                <a:cxnLst/>
                <a:rect l="l" t="t" r="r" b="b"/>
                <a:pathLst>
                  <a:path w="238548" h="132969" extrusionOk="0">
                    <a:moveTo>
                      <a:pt x="157901" y="6972"/>
                    </a:moveTo>
                    <a:cubicBezTo>
                      <a:pt x="164869" y="6972"/>
                      <a:pt x="171387" y="10881"/>
                      <a:pt x="174605" y="17233"/>
                    </a:cubicBezTo>
                    <a:cubicBezTo>
                      <a:pt x="178082" y="24068"/>
                      <a:pt x="181011" y="31760"/>
                      <a:pt x="183179" y="39690"/>
                    </a:cubicBezTo>
                    <a:cubicBezTo>
                      <a:pt x="176701" y="38832"/>
                      <a:pt x="169628" y="38332"/>
                      <a:pt x="162079" y="38213"/>
                    </a:cubicBezTo>
                    <a:cubicBezTo>
                      <a:pt x="160460" y="32236"/>
                      <a:pt x="158459" y="26425"/>
                      <a:pt x="156983" y="22377"/>
                    </a:cubicBezTo>
                    <a:cubicBezTo>
                      <a:pt x="156478" y="20975"/>
                      <a:pt x="155137" y="20101"/>
                      <a:pt x="153708" y="20101"/>
                    </a:cubicBezTo>
                    <a:cubicBezTo>
                      <a:pt x="153317" y="20101"/>
                      <a:pt x="152919" y="20167"/>
                      <a:pt x="152529" y="20305"/>
                    </a:cubicBezTo>
                    <a:cubicBezTo>
                      <a:pt x="150743" y="20972"/>
                      <a:pt x="149814" y="22972"/>
                      <a:pt x="150481" y="24782"/>
                    </a:cubicBezTo>
                    <a:cubicBezTo>
                      <a:pt x="151743" y="28259"/>
                      <a:pt x="153458" y="33141"/>
                      <a:pt x="154887" y="38237"/>
                    </a:cubicBezTo>
                    <a:cubicBezTo>
                      <a:pt x="149100" y="38332"/>
                      <a:pt x="143170" y="38666"/>
                      <a:pt x="137217" y="39190"/>
                    </a:cubicBezTo>
                    <a:cubicBezTo>
                      <a:pt x="136145" y="35641"/>
                      <a:pt x="134859" y="31831"/>
                      <a:pt x="133644" y="29783"/>
                    </a:cubicBezTo>
                    <a:cubicBezTo>
                      <a:pt x="133011" y="28675"/>
                      <a:pt x="131852" y="28051"/>
                      <a:pt x="130663" y="28051"/>
                    </a:cubicBezTo>
                    <a:cubicBezTo>
                      <a:pt x="130063" y="28051"/>
                      <a:pt x="129456" y="28209"/>
                      <a:pt x="128905" y="28545"/>
                    </a:cubicBezTo>
                    <a:cubicBezTo>
                      <a:pt x="127262" y="29497"/>
                      <a:pt x="126691" y="31641"/>
                      <a:pt x="127667" y="33260"/>
                    </a:cubicBezTo>
                    <a:cubicBezTo>
                      <a:pt x="128286" y="34332"/>
                      <a:pt x="129215" y="36784"/>
                      <a:pt x="130191" y="39928"/>
                    </a:cubicBezTo>
                    <a:cubicBezTo>
                      <a:pt x="125143" y="40523"/>
                      <a:pt x="120070" y="41309"/>
                      <a:pt x="115045" y="42238"/>
                    </a:cubicBezTo>
                    <a:cubicBezTo>
                      <a:pt x="114212" y="40237"/>
                      <a:pt x="113307" y="38309"/>
                      <a:pt x="112402" y="36475"/>
                    </a:cubicBezTo>
                    <a:cubicBezTo>
                      <a:pt x="110020" y="31879"/>
                      <a:pt x="111330" y="26330"/>
                      <a:pt x="115498" y="23258"/>
                    </a:cubicBezTo>
                    <a:cubicBezTo>
                      <a:pt x="124452" y="16685"/>
                      <a:pt x="140289" y="9160"/>
                      <a:pt x="155435" y="7136"/>
                    </a:cubicBezTo>
                    <a:cubicBezTo>
                      <a:pt x="156260" y="7025"/>
                      <a:pt x="157084" y="6972"/>
                      <a:pt x="157901" y="6972"/>
                    </a:cubicBezTo>
                    <a:close/>
                    <a:moveTo>
                      <a:pt x="67968" y="44991"/>
                    </a:moveTo>
                    <a:cubicBezTo>
                      <a:pt x="71341" y="44991"/>
                      <a:pt x="75959" y="47195"/>
                      <a:pt x="80538" y="51025"/>
                    </a:cubicBezTo>
                    <a:cubicBezTo>
                      <a:pt x="74013" y="53240"/>
                      <a:pt x="67535" y="55788"/>
                      <a:pt x="61272" y="58813"/>
                    </a:cubicBezTo>
                    <a:cubicBezTo>
                      <a:pt x="61153" y="52073"/>
                      <a:pt x="62463" y="47429"/>
                      <a:pt x="65035" y="45762"/>
                    </a:cubicBezTo>
                    <a:cubicBezTo>
                      <a:pt x="65839" y="45241"/>
                      <a:pt x="66833" y="44991"/>
                      <a:pt x="67968" y="44991"/>
                    </a:cubicBezTo>
                    <a:close/>
                    <a:moveTo>
                      <a:pt x="170120" y="70816"/>
                    </a:moveTo>
                    <a:cubicBezTo>
                      <a:pt x="168186" y="70816"/>
                      <a:pt x="166628" y="72356"/>
                      <a:pt x="166628" y="74292"/>
                    </a:cubicBezTo>
                    <a:lnTo>
                      <a:pt x="166628" y="78126"/>
                    </a:lnTo>
                    <a:cubicBezTo>
                      <a:pt x="166628" y="79912"/>
                      <a:pt x="167913" y="81484"/>
                      <a:pt x="169676" y="81698"/>
                    </a:cubicBezTo>
                    <a:cubicBezTo>
                      <a:pt x="169824" y="81717"/>
                      <a:pt x="169970" y="81726"/>
                      <a:pt x="170115" y="81726"/>
                    </a:cubicBezTo>
                    <a:cubicBezTo>
                      <a:pt x="172015" y="81726"/>
                      <a:pt x="173558" y="80171"/>
                      <a:pt x="173558" y="78245"/>
                    </a:cubicBezTo>
                    <a:lnTo>
                      <a:pt x="173558" y="74411"/>
                    </a:lnTo>
                    <a:cubicBezTo>
                      <a:pt x="173558" y="72625"/>
                      <a:pt x="172295" y="71029"/>
                      <a:pt x="170533" y="70839"/>
                    </a:cubicBezTo>
                    <a:cubicBezTo>
                      <a:pt x="170394" y="70823"/>
                      <a:pt x="170256" y="70816"/>
                      <a:pt x="170120" y="70816"/>
                    </a:cubicBezTo>
                    <a:close/>
                    <a:moveTo>
                      <a:pt x="211693" y="70816"/>
                    </a:moveTo>
                    <a:cubicBezTo>
                      <a:pt x="211557" y="70816"/>
                      <a:pt x="211419" y="70823"/>
                      <a:pt x="211280" y="70839"/>
                    </a:cubicBezTo>
                    <a:cubicBezTo>
                      <a:pt x="209517" y="71029"/>
                      <a:pt x="208255" y="72625"/>
                      <a:pt x="208255" y="74411"/>
                    </a:cubicBezTo>
                    <a:lnTo>
                      <a:pt x="208255" y="78126"/>
                    </a:lnTo>
                    <a:cubicBezTo>
                      <a:pt x="208255" y="79912"/>
                      <a:pt x="209541" y="81484"/>
                      <a:pt x="211280" y="81698"/>
                    </a:cubicBezTo>
                    <a:cubicBezTo>
                      <a:pt x="211429" y="81717"/>
                      <a:pt x="211578" y="81726"/>
                      <a:pt x="211724" y="81726"/>
                    </a:cubicBezTo>
                    <a:cubicBezTo>
                      <a:pt x="213643" y="81726"/>
                      <a:pt x="215185" y="80171"/>
                      <a:pt x="215185" y="78245"/>
                    </a:cubicBezTo>
                    <a:lnTo>
                      <a:pt x="215185" y="74292"/>
                    </a:lnTo>
                    <a:cubicBezTo>
                      <a:pt x="215185" y="72356"/>
                      <a:pt x="213626" y="70816"/>
                      <a:pt x="211693" y="70816"/>
                    </a:cubicBezTo>
                    <a:close/>
                    <a:moveTo>
                      <a:pt x="185567" y="74662"/>
                    </a:moveTo>
                    <a:cubicBezTo>
                      <a:pt x="184759" y="74662"/>
                      <a:pt x="183947" y="74946"/>
                      <a:pt x="183298" y="75530"/>
                    </a:cubicBezTo>
                    <a:cubicBezTo>
                      <a:pt x="181845" y="76793"/>
                      <a:pt x="181702" y="78983"/>
                      <a:pt x="182964" y="80412"/>
                    </a:cubicBezTo>
                    <a:cubicBezTo>
                      <a:pt x="185012" y="82746"/>
                      <a:pt x="187941" y="84080"/>
                      <a:pt x="191037" y="84080"/>
                    </a:cubicBezTo>
                    <a:cubicBezTo>
                      <a:pt x="194133" y="84080"/>
                      <a:pt x="197086" y="82746"/>
                      <a:pt x="199110" y="80412"/>
                    </a:cubicBezTo>
                    <a:cubicBezTo>
                      <a:pt x="200349" y="78960"/>
                      <a:pt x="200206" y="76793"/>
                      <a:pt x="198777" y="75530"/>
                    </a:cubicBezTo>
                    <a:cubicBezTo>
                      <a:pt x="198105" y="74966"/>
                      <a:pt x="197289" y="74689"/>
                      <a:pt x="196478" y="74689"/>
                    </a:cubicBezTo>
                    <a:cubicBezTo>
                      <a:pt x="195509" y="74689"/>
                      <a:pt x="194548" y="75086"/>
                      <a:pt x="193847" y="75864"/>
                    </a:cubicBezTo>
                    <a:cubicBezTo>
                      <a:pt x="193133" y="76697"/>
                      <a:pt x="192085" y="77174"/>
                      <a:pt x="191014" y="77174"/>
                    </a:cubicBezTo>
                    <a:cubicBezTo>
                      <a:pt x="189918" y="77174"/>
                      <a:pt x="188894" y="76697"/>
                      <a:pt x="188180" y="75864"/>
                    </a:cubicBezTo>
                    <a:cubicBezTo>
                      <a:pt x="187504" y="75071"/>
                      <a:pt x="186538" y="74662"/>
                      <a:pt x="185567" y="74662"/>
                    </a:cubicBezTo>
                    <a:close/>
                    <a:moveTo>
                      <a:pt x="123596" y="85532"/>
                    </a:moveTo>
                    <a:cubicBezTo>
                      <a:pt x="124373" y="85532"/>
                      <a:pt x="124223" y="85619"/>
                      <a:pt x="141813" y="89414"/>
                    </a:cubicBezTo>
                    <a:cubicBezTo>
                      <a:pt x="143027" y="89676"/>
                      <a:pt x="143932" y="90772"/>
                      <a:pt x="143932" y="92034"/>
                    </a:cubicBezTo>
                    <a:lnTo>
                      <a:pt x="143932" y="94344"/>
                    </a:lnTo>
                    <a:lnTo>
                      <a:pt x="143956" y="94344"/>
                    </a:lnTo>
                    <a:cubicBezTo>
                      <a:pt x="143956" y="95606"/>
                      <a:pt x="143075" y="96701"/>
                      <a:pt x="141837" y="96963"/>
                    </a:cubicBezTo>
                    <a:lnTo>
                      <a:pt x="124547" y="100726"/>
                    </a:lnTo>
                    <a:cubicBezTo>
                      <a:pt x="124202" y="100797"/>
                      <a:pt x="123856" y="100832"/>
                      <a:pt x="123514" y="100832"/>
                    </a:cubicBezTo>
                    <a:cubicBezTo>
                      <a:pt x="122021" y="100832"/>
                      <a:pt x="120611" y="100170"/>
                      <a:pt x="119642" y="98988"/>
                    </a:cubicBezTo>
                    <a:cubicBezTo>
                      <a:pt x="116855" y="95630"/>
                      <a:pt x="116855" y="90724"/>
                      <a:pt x="119642" y="87342"/>
                    </a:cubicBezTo>
                    <a:cubicBezTo>
                      <a:pt x="120570" y="86199"/>
                      <a:pt x="122023" y="85532"/>
                      <a:pt x="123476" y="85532"/>
                    </a:cubicBezTo>
                    <a:cubicBezTo>
                      <a:pt x="123519" y="85532"/>
                      <a:pt x="123559" y="85532"/>
                      <a:pt x="123596" y="85532"/>
                    </a:cubicBezTo>
                    <a:close/>
                    <a:moveTo>
                      <a:pt x="123471" y="78567"/>
                    </a:moveTo>
                    <a:cubicBezTo>
                      <a:pt x="119940" y="78567"/>
                      <a:pt x="116565" y="80132"/>
                      <a:pt x="114259" y="82937"/>
                    </a:cubicBezTo>
                    <a:cubicBezTo>
                      <a:pt x="109425" y="88866"/>
                      <a:pt x="109425" y="97463"/>
                      <a:pt x="114259" y="103393"/>
                    </a:cubicBezTo>
                    <a:cubicBezTo>
                      <a:pt x="116569" y="106203"/>
                      <a:pt x="119951" y="107775"/>
                      <a:pt x="123476" y="107775"/>
                    </a:cubicBezTo>
                    <a:cubicBezTo>
                      <a:pt x="125690" y="107775"/>
                      <a:pt x="125643" y="107489"/>
                      <a:pt x="143289" y="103750"/>
                    </a:cubicBezTo>
                    <a:cubicBezTo>
                      <a:pt x="147671" y="102798"/>
                      <a:pt x="150862" y="98845"/>
                      <a:pt x="150862" y="94391"/>
                    </a:cubicBezTo>
                    <a:lnTo>
                      <a:pt x="150862" y="92010"/>
                    </a:lnTo>
                    <a:cubicBezTo>
                      <a:pt x="150862" y="87509"/>
                      <a:pt x="147671" y="83556"/>
                      <a:pt x="143289" y="82627"/>
                    </a:cubicBezTo>
                    <a:lnTo>
                      <a:pt x="126024" y="78841"/>
                    </a:lnTo>
                    <a:cubicBezTo>
                      <a:pt x="125172" y="78656"/>
                      <a:pt x="124317" y="78567"/>
                      <a:pt x="123471" y="78567"/>
                    </a:cubicBezTo>
                    <a:close/>
                    <a:moveTo>
                      <a:pt x="61272" y="105965"/>
                    </a:moveTo>
                    <a:cubicBezTo>
                      <a:pt x="67535" y="108966"/>
                      <a:pt x="74013" y="111514"/>
                      <a:pt x="80562" y="113729"/>
                    </a:cubicBezTo>
                    <a:cubicBezTo>
                      <a:pt x="75987" y="117556"/>
                      <a:pt x="71371" y="119773"/>
                      <a:pt x="68000" y="119773"/>
                    </a:cubicBezTo>
                    <a:cubicBezTo>
                      <a:pt x="66861" y="119773"/>
                      <a:pt x="65864" y="119521"/>
                      <a:pt x="65059" y="118992"/>
                    </a:cubicBezTo>
                    <a:cubicBezTo>
                      <a:pt x="62463" y="117325"/>
                      <a:pt x="61153" y="112681"/>
                      <a:pt x="61272" y="105965"/>
                    </a:cubicBezTo>
                    <a:close/>
                    <a:moveTo>
                      <a:pt x="157923" y="0"/>
                    </a:moveTo>
                    <a:cubicBezTo>
                      <a:pt x="156791" y="0"/>
                      <a:pt x="155650" y="75"/>
                      <a:pt x="154506" y="229"/>
                    </a:cubicBezTo>
                    <a:cubicBezTo>
                      <a:pt x="137050" y="2563"/>
                      <a:pt x="120332" y="11065"/>
                      <a:pt x="111378" y="17638"/>
                    </a:cubicBezTo>
                    <a:cubicBezTo>
                      <a:pt x="104448" y="22686"/>
                      <a:pt x="102281" y="31950"/>
                      <a:pt x="106210" y="39595"/>
                    </a:cubicBezTo>
                    <a:cubicBezTo>
                      <a:pt x="106853" y="40857"/>
                      <a:pt x="107472" y="42166"/>
                      <a:pt x="108068" y="43524"/>
                    </a:cubicBezTo>
                    <a:cubicBezTo>
                      <a:pt x="101328" y="44953"/>
                      <a:pt x="94660" y="46620"/>
                      <a:pt x="88183" y="48573"/>
                    </a:cubicBezTo>
                    <a:cubicBezTo>
                      <a:pt x="82814" y="43293"/>
                      <a:pt x="75051" y="37960"/>
                      <a:pt x="67956" y="37960"/>
                    </a:cubicBezTo>
                    <a:cubicBezTo>
                      <a:pt x="65610" y="37960"/>
                      <a:pt x="63337" y="38543"/>
                      <a:pt x="61248" y="39904"/>
                    </a:cubicBezTo>
                    <a:cubicBezTo>
                      <a:pt x="55914" y="43381"/>
                      <a:pt x="53652" y="50930"/>
                      <a:pt x="54485" y="62290"/>
                    </a:cubicBezTo>
                    <a:cubicBezTo>
                      <a:pt x="53151" y="63028"/>
                      <a:pt x="51842" y="63838"/>
                      <a:pt x="50556" y="64647"/>
                    </a:cubicBezTo>
                    <a:cubicBezTo>
                      <a:pt x="46317" y="62861"/>
                      <a:pt x="42673" y="56074"/>
                      <a:pt x="37124" y="48906"/>
                    </a:cubicBezTo>
                    <a:cubicBezTo>
                      <a:pt x="36442" y="48015"/>
                      <a:pt x="35402" y="47556"/>
                      <a:pt x="34356" y="47556"/>
                    </a:cubicBezTo>
                    <a:cubicBezTo>
                      <a:pt x="33613" y="47556"/>
                      <a:pt x="32866" y="47788"/>
                      <a:pt x="32242" y="48263"/>
                    </a:cubicBezTo>
                    <a:cubicBezTo>
                      <a:pt x="30718" y="49430"/>
                      <a:pt x="30456" y="51645"/>
                      <a:pt x="31599" y="53145"/>
                    </a:cubicBezTo>
                    <a:cubicBezTo>
                      <a:pt x="36458" y="59408"/>
                      <a:pt x="39839" y="65481"/>
                      <a:pt x="44459" y="69053"/>
                    </a:cubicBezTo>
                    <a:cubicBezTo>
                      <a:pt x="42578" y="70601"/>
                      <a:pt x="40958" y="72244"/>
                      <a:pt x="39649" y="73935"/>
                    </a:cubicBezTo>
                    <a:cubicBezTo>
                      <a:pt x="36696" y="72149"/>
                      <a:pt x="33505" y="69648"/>
                      <a:pt x="30099" y="66481"/>
                    </a:cubicBezTo>
                    <a:cubicBezTo>
                      <a:pt x="29433" y="65860"/>
                      <a:pt x="28586" y="65555"/>
                      <a:pt x="27739" y="65555"/>
                    </a:cubicBezTo>
                    <a:cubicBezTo>
                      <a:pt x="26799" y="65555"/>
                      <a:pt x="25859" y="65932"/>
                      <a:pt x="25169" y="66671"/>
                    </a:cubicBezTo>
                    <a:cubicBezTo>
                      <a:pt x="23860" y="68076"/>
                      <a:pt x="23955" y="70267"/>
                      <a:pt x="25360" y="71577"/>
                    </a:cubicBezTo>
                    <a:cubicBezTo>
                      <a:pt x="29289" y="75245"/>
                      <a:pt x="33028" y="78126"/>
                      <a:pt x="36553" y="80174"/>
                    </a:cubicBezTo>
                    <a:cubicBezTo>
                      <a:pt x="36243" y="81651"/>
                      <a:pt x="36219" y="83032"/>
                      <a:pt x="36553" y="84580"/>
                    </a:cubicBezTo>
                    <a:cubicBezTo>
                      <a:pt x="33028" y="86652"/>
                      <a:pt x="29289" y="89533"/>
                      <a:pt x="25360" y="93201"/>
                    </a:cubicBezTo>
                    <a:cubicBezTo>
                      <a:pt x="23955" y="94510"/>
                      <a:pt x="23860" y="96701"/>
                      <a:pt x="25169" y="98106"/>
                    </a:cubicBezTo>
                    <a:cubicBezTo>
                      <a:pt x="25853" y="98840"/>
                      <a:pt x="26783" y="99210"/>
                      <a:pt x="27716" y="99210"/>
                    </a:cubicBezTo>
                    <a:cubicBezTo>
                      <a:pt x="28571" y="99210"/>
                      <a:pt x="29427" y="98899"/>
                      <a:pt x="30099" y="98273"/>
                    </a:cubicBezTo>
                    <a:cubicBezTo>
                      <a:pt x="33505" y="95106"/>
                      <a:pt x="36696" y="92629"/>
                      <a:pt x="39649" y="90843"/>
                    </a:cubicBezTo>
                    <a:cubicBezTo>
                      <a:pt x="40958" y="92534"/>
                      <a:pt x="42602" y="94177"/>
                      <a:pt x="44459" y="95725"/>
                    </a:cubicBezTo>
                    <a:cubicBezTo>
                      <a:pt x="36243" y="102060"/>
                      <a:pt x="31814" y="116491"/>
                      <a:pt x="16453" y="125279"/>
                    </a:cubicBezTo>
                    <a:cubicBezTo>
                      <a:pt x="15602" y="125765"/>
                      <a:pt x="14714" y="125984"/>
                      <a:pt x="13854" y="125984"/>
                    </a:cubicBezTo>
                    <a:cubicBezTo>
                      <a:pt x="10674" y="125984"/>
                      <a:pt x="7880" y="122987"/>
                      <a:pt x="8761" y="119444"/>
                    </a:cubicBezTo>
                    <a:cubicBezTo>
                      <a:pt x="14882" y="94939"/>
                      <a:pt x="15144" y="70887"/>
                      <a:pt x="8761" y="45381"/>
                    </a:cubicBezTo>
                    <a:cubicBezTo>
                      <a:pt x="7880" y="41838"/>
                      <a:pt x="10659" y="38841"/>
                      <a:pt x="13845" y="38841"/>
                    </a:cubicBezTo>
                    <a:cubicBezTo>
                      <a:pt x="14706" y="38841"/>
                      <a:pt x="15597" y="39060"/>
                      <a:pt x="16453" y="39547"/>
                    </a:cubicBezTo>
                    <a:cubicBezTo>
                      <a:pt x="17763" y="40285"/>
                      <a:pt x="19002" y="41095"/>
                      <a:pt x="20240" y="42000"/>
                    </a:cubicBezTo>
                    <a:cubicBezTo>
                      <a:pt x="20845" y="42428"/>
                      <a:pt x="21544" y="42634"/>
                      <a:pt x="22240" y="42634"/>
                    </a:cubicBezTo>
                    <a:cubicBezTo>
                      <a:pt x="23325" y="42634"/>
                      <a:pt x="24402" y="42133"/>
                      <a:pt x="25098" y="41190"/>
                    </a:cubicBezTo>
                    <a:cubicBezTo>
                      <a:pt x="26193" y="39642"/>
                      <a:pt x="25836" y="37475"/>
                      <a:pt x="24288" y="36332"/>
                    </a:cubicBezTo>
                    <a:cubicBezTo>
                      <a:pt x="22883" y="35332"/>
                      <a:pt x="21407" y="34403"/>
                      <a:pt x="19906" y="33546"/>
                    </a:cubicBezTo>
                    <a:cubicBezTo>
                      <a:pt x="17929" y="32410"/>
                      <a:pt x="15867" y="31899"/>
                      <a:pt x="13870" y="31899"/>
                    </a:cubicBezTo>
                    <a:cubicBezTo>
                      <a:pt x="6487" y="31899"/>
                      <a:pt x="2" y="38881"/>
                      <a:pt x="2046" y="47072"/>
                    </a:cubicBezTo>
                    <a:cubicBezTo>
                      <a:pt x="7880" y="70506"/>
                      <a:pt x="8118" y="93391"/>
                      <a:pt x="2046" y="117777"/>
                    </a:cubicBezTo>
                    <a:cubicBezTo>
                      <a:pt x="1" y="125957"/>
                      <a:pt x="6483" y="132968"/>
                      <a:pt x="13879" y="132968"/>
                    </a:cubicBezTo>
                    <a:cubicBezTo>
                      <a:pt x="15872" y="132968"/>
                      <a:pt x="17930" y="132460"/>
                      <a:pt x="19906" y="131327"/>
                    </a:cubicBezTo>
                    <a:cubicBezTo>
                      <a:pt x="38029" y="120944"/>
                      <a:pt x="43149" y="103250"/>
                      <a:pt x="50580" y="100131"/>
                    </a:cubicBezTo>
                    <a:cubicBezTo>
                      <a:pt x="51842" y="100940"/>
                      <a:pt x="53151" y="101726"/>
                      <a:pt x="54509" y="102488"/>
                    </a:cubicBezTo>
                    <a:cubicBezTo>
                      <a:pt x="53628" y="113848"/>
                      <a:pt x="55890" y="121373"/>
                      <a:pt x="61248" y="124874"/>
                    </a:cubicBezTo>
                    <a:cubicBezTo>
                      <a:pt x="63341" y="126237"/>
                      <a:pt x="65616" y="126821"/>
                      <a:pt x="67964" y="126821"/>
                    </a:cubicBezTo>
                    <a:cubicBezTo>
                      <a:pt x="75051" y="126821"/>
                      <a:pt x="82804" y="121500"/>
                      <a:pt x="88206" y="116205"/>
                    </a:cubicBezTo>
                    <a:cubicBezTo>
                      <a:pt x="110497" y="122873"/>
                      <a:pt x="135288" y="126612"/>
                      <a:pt x="158030" y="126612"/>
                    </a:cubicBezTo>
                    <a:cubicBezTo>
                      <a:pt x="176010" y="126612"/>
                      <a:pt x="191371" y="124659"/>
                      <a:pt x="203707" y="120730"/>
                    </a:cubicBezTo>
                    <a:cubicBezTo>
                      <a:pt x="205517" y="120158"/>
                      <a:pt x="206517" y="118206"/>
                      <a:pt x="205969" y="116372"/>
                    </a:cubicBezTo>
                    <a:cubicBezTo>
                      <a:pt x="205503" y="114897"/>
                      <a:pt x="204104" y="113960"/>
                      <a:pt x="202623" y="113960"/>
                    </a:cubicBezTo>
                    <a:cubicBezTo>
                      <a:pt x="202287" y="113960"/>
                      <a:pt x="201946" y="114008"/>
                      <a:pt x="201611" y="114110"/>
                    </a:cubicBezTo>
                    <a:cubicBezTo>
                      <a:pt x="190607" y="117602"/>
                      <a:pt x="175486" y="119681"/>
                      <a:pt x="158208" y="119681"/>
                    </a:cubicBezTo>
                    <a:cubicBezTo>
                      <a:pt x="134019" y="119681"/>
                      <a:pt x="105604" y="115606"/>
                      <a:pt x="78347" y="105632"/>
                    </a:cubicBezTo>
                    <a:cubicBezTo>
                      <a:pt x="54271" y="96820"/>
                      <a:pt x="43316" y="87414"/>
                      <a:pt x="43316" y="82413"/>
                    </a:cubicBezTo>
                    <a:cubicBezTo>
                      <a:pt x="43316" y="77412"/>
                      <a:pt x="54271" y="68005"/>
                      <a:pt x="78347" y="59194"/>
                    </a:cubicBezTo>
                    <a:cubicBezTo>
                      <a:pt x="102781" y="50263"/>
                      <a:pt x="131835" y="45143"/>
                      <a:pt x="158054" y="45143"/>
                    </a:cubicBezTo>
                    <a:cubicBezTo>
                      <a:pt x="183536" y="45143"/>
                      <a:pt x="202992" y="49144"/>
                      <a:pt x="215781" y="57003"/>
                    </a:cubicBezTo>
                    <a:cubicBezTo>
                      <a:pt x="226140" y="63337"/>
                      <a:pt x="231617" y="72149"/>
                      <a:pt x="231617" y="82413"/>
                    </a:cubicBezTo>
                    <a:cubicBezTo>
                      <a:pt x="231617" y="92677"/>
                      <a:pt x="226164" y="101464"/>
                      <a:pt x="215852" y="107799"/>
                    </a:cubicBezTo>
                    <a:cubicBezTo>
                      <a:pt x="214209" y="108823"/>
                      <a:pt x="213709" y="110966"/>
                      <a:pt x="214709" y="112562"/>
                    </a:cubicBezTo>
                    <a:cubicBezTo>
                      <a:pt x="215377" y="113633"/>
                      <a:pt x="216501" y="114219"/>
                      <a:pt x="217658" y="114219"/>
                    </a:cubicBezTo>
                    <a:cubicBezTo>
                      <a:pt x="218274" y="114219"/>
                      <a:pt x="218900" y="114053"/>
                      <a:pt x="219472" y="113705"/>
                    </a:cubicBezTo>
                    <a:cubicBezTo>
                      <a:pt x="235261" y="103989"/>
                      <a:pt x="238547" y="91319"/>
                      <a:pt x="238547" y="82389"/>
                    </a:cubicBezTo>
                    <a:cubicBezTo>
                      <a:pt x="238547" y="73459"/>
                      <a:pt x="235237" y="60742"/>
                      <a:pt x="219400" y="51025"/>
                    </a:cubicBezTo>
                    <a:cubicBezTo>
                      <a:pt x="211827" y="46358"/>
                      <a:pt x="202206" y="42976"/>
                      <a:pt x="190680" y="40833"/>
                    </a:cubicBezTo>
                    <a:cubicBezTo>
                      <a:pt x="188322" y="31379"/>
                      <a:pt x="184941" y="22162"/>
                      <a:pt x="180797" y="14042"/>
                    </a:cubicBezTo>
                    <a:cubicBezTo>
                      <a:pt x="176390" y="5356"/>
                      <a:pt x="167472" y="0"/>
                      <a:pt x="1579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8" name="Group 2457">
            <a:extLst>
              <a:ext uri="{FF2B5EF4-FFF2-40B4-BE49-F238E27FC236}">
                <a16:creationId xmlns:a16="http://schemas.microsoft.com/office/drawing/2014/main" id="{A6841B12-F22F-5EA4-C3EF-85D977C0DBC7}"/>
              </a:ext>
            </a:extLst>
          </p:cNvPr>
          <p:cNvGrpSpPr/>
          <p:nvPr/>
        </p:nvGrpSpPr>
        <p:grpSpPr>
          <a:xfrm>
            <a:off x="3883418" y="3335681"/>
            <a:ext cx="659568" cy="600022"/>
            <a:chOff x="3949459" y="3077192"/>
            <a:chExt cx="659568" cy="600022"/>
          </a:xfrm>
        </p:grpSpPr>
        <p:sp>
          <p:nvSpPr>
            <p:cNvPr id="13" name="Google Shape;890;p22">
              <a:extLst>
                <a:ext uri="{FF2B5EF4-FFF2-40B4-BE49-F238E27FC236}">
                  <a16:creationId xmlns:a16="http://schemas.microsoft.com/office/drawing/2014/main" id="{A91C7143-CAC8-E821-B61E-1F72528DB7AB}"/>
                </a:ext>
              </a:extLst>
            </p:cNvPr>
            <p:cNvSpPr/>
            <p:nvPr/>
          </p:nvSpPr>
          <p:spPr>
            <a:xfrm>
              <a:off x="3949459" y="3077192"/>
              <a:ext cx="659568" cy="600022"/>
            </a:xfrm>
            <a:prstGeom prst="roundRect">
              <a:avLst>
                <a:gd name="adj" fmla="val 16667"/>
              </a:avLst>
            </a:prstGeom>
            <a:solidFill>
              <a:srgbClr val="F1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6" name="Google Shape;925;p22">
              <a:extLst>
                <a:ext uri="{FF2B5EF4-FFF2-40B4-BE49-F238E27FC236}">
                  <a16:creationId xmlns:a16="http://schemas.microsoft.com/office/drawing/2014/main" id="{46A84A64-3D91-DACC-4092-CA321FB8297E}"/>
                </a:ext>
              </a:extLst>
            </p:cNvPr>
            <p:cNvGrpSpPr/>
            <p:nvPr/>
          </p:nvGrpSpPr>
          <p:grpSpPr>
            <a:xfrm>
              <a:off x="4094852" y="3176884"/>
              <a:ext cx="387295" cy="387151"/>
              <a:chOff x="597921" y="4154695"/>
              <a:chExt cx="403463" cy="378325"/>
            </a:xfrm>
          </p:grpSpPr>
          <p:grpSp>
            <p:nvGrpSpPr>
              <p:cNvPr id="2437" name="Google Shape;926;p22">
                <a:extLst>
                  <a:ext uri="{FF2B5EF4-FFF2-40B4-BE49-F238E27FC236}">
                    <a16:creationId xmlns:a16="http://schemas.microsoft.com/office/drawing/2014/main" id="{30073251-F406-36D4-F7E5-9BD5C9ACBE7B}"/>
                  </a:ext>
                </a:extLst>
              </p:cNvPr>
              <p:cNvGrpSpPr/>
              <p:nvPr/>
            </p:nvGrpSpPr>
            <p:grpSpPr>
              <a:xfrm>
                <a:off x="597921" y="4160200"/>
                <a:ext cx="403463" cy="367342"/>
                <a:chOff x="7397808" y="1964850"/>
                <a:chExt cx="403463" cy="367342"/>
              </a:xfrm>
            </p:grpSpPr>
            <p:sp>
              <p:nvSpPr>
                <p:cNvPr id="2445" name="Google Shape;927;p22">
                  <a:extLst>
                    <a:ext uri="{FF2B5EF4-FFF2-40B4-BE49-F238E27FC236}">
                      <a16:creationId xmlns:a16="http://schemas.microsoft.com/office/drawing/2014/main" id="{01E71E56-5B83-2D43-4F93-73D4C3C25417}"/>
                    </a:ext>
                  </a:extLst>
                </p:cNvPr>
                <p:cNvSpPr/>
                <p:nvPr/>
              </p:nvSpPr>
              <p:spPr>
                <a:xfrm>
                  <a:off x="7397808" y="2035965"/>
                  <a:ext cx="106659" cy="9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9" h="3615" extrusionOk="0">
                      <a:moveTo>
                        <a:pt x="784" y="0"/>
                      </a:moveTo>
                      <a:lnTo>
                        <a:pt x="784" y="0"/>
                      </a:lnTo>
                      <a:cubicBezTo>
                        <a:pt x="784" y="0"/>
                        <a:pt x="0" y="3615"/>
                        <a:pt x="3390" y="3615"/>
                      </a:cubicBezTo>
                      <a:lnTo>
                        <a:pt x="4068" y="2033"/>
                      </a:lnTo>
                      <a:cubicBezTo>
                        <a:pt x="3696" y="1892"/>
                        <a:pt x="2068" y="1196"/>
                        <a:pt x="7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6" name="Google Shape;928;p22">
                  <a:extLst>
                    <a:ext uri="{FF2B5EF4-FFF2-40B4-BE49-F238E27FC236}">
                      <a16:creationId xmlns:a16="http://schemas.microsoft.com/office/drawing/2014/main" id="{501BD585-1DF6-5C83-90A6-9B5BFC2D3C80}"/>
                    </a:ext>
                  </a:extLst>
                </p:cNvPr>
                <p:cNvSpPr/>
                <p:nvPr/>
              </p:nvSpPr>
              <p:spPr>
                <a:xfrm>
                  <a:off x="7694586" y="2035965"/>
                  <a:ext cx="106685" cy="9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3615" extrusionOk="0">
                      <a:moveTo>
                        <a:pt x="3289" y="0"/>
                      </a:moveTo>
                      <a:cubicBezTo>
                        <a:pt x="2002" y="1196"/>
                        <a:pt x="374" y="1892"/>
                        <a:pt x="1" y="2033"/>
                      </a:cubicBezTo>
                      <a:lnTo>
                        <a:pt x="680" y="3615"/>
                      </a:lnTo>
                      <a:cubicBezTo>
                        <a:pt x="4069" y="3615"/>
                        <a:pt x="3289" y="0"/>
                        <a:pt x="32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7" name="Google Shape;929;p22">
                  <a:extLst>
                    <a:ext uri="{FF2B5EF4-FFF2-40B4-BE49-F238E27FC236}">
                      <a16:creationId xmlns:a16="http://schemas.microsoft.com/office/drawing/2014/main" id="{2F5FB649-8EDB-3EEA-0600-037EC7EEACC3}"/>
                    </a:ext>
                  </a:extLst>
                </p:cNvPr>
                <p:cNvSpPr/>
                <p:nvPr/>
              </p:nvSpPr>
              <p:spPr>
                <a:xfrm>
                  <a:off x="7466459" y="1964876"/>
                  <a:ext cx="271299" cy="349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0" h="13336" extrusionOk="0">
                      <a:moveTo>
                        <a:pt x="5065" y="0"/>
                      </a:moveTo>
                      <a:cubicBezTo>
                        <a:pt x="3074" y="0"/>
                        <a:pt x="1449" y="1616"/>
                        <a:pt x="1449" y="3616"/>
                      </a:cubicBezTo>
                      <a:cubicBezTo>
                        <a:pt x="1449" y="3711"/>
                        <a:pt x="1453" y="3802"/>
                        <a:pt x="1460" y="3894"/>
                      </a:cubicBezTo>
                      <a:cubicBezTo>
                        <a:pt x="1509" y="4446"/>
                        <a:pt x="1358" y="4998"/>
                        <a:pt x="1038" y="5451"/>
                      </a:cubicBezTo>
                      <a:cubicBezTo>
                        <a:pt x="328" y="6429"/>
                        <a:pt x="1" y="7635"/>
                        <a:pt x="117" y="8838"/>
                      </a:cubicBezTo>
                      <a:cubicBezTo>
                        <a:pt x="331" y="11159"/>
                        <a:pt x="2181" y="13047"/>
                        <a:pt x="4502" y="13304"/>
                      </a:cubicBezTo>
                      <a:cubicBezTo>
                        <a:pt x="4690" y="13325"/>
                        <a:pt x="4877" y="13335"/>
                        <a:pt x="5063" y="13335"/>
                      </a:cubicBezTo>
                      <a:cubicBezTo>
                        <a:pt x="6811" y="13335"/>
                        <a:pt x="8452" y="12413"/>
                        <a:pt x="9351" y="10881"/>
                      </a:cubicBezTo>
                      <a:cubicBezTo>
                        <a:pt x="10350" y="9186"/>
                        <a:pt x="10251" y="7062"/>
                        <a:pt x="9105" y="5462"/>
                      </a:cubicBezTo>
                      <a:cubicBezTo>
                        <a:pt x="8785" y="5026"/>
                        <a:pt x="8609" y="4495"/>
                        <a:pt x="8662" y="3957"/>
                      </a:cubicBezTo>
                      <a:cubicBezTo>
                        <a:pt x="8690" y="3679"/>
                        <a:pt x="8683" y="3401"/>
                        <a:pt x="8644" y="3124"/>
                      </a:cubicBezTo>
                      <a:cubicBezTo>
                        <a:pt x="8405" y="1383"/>
                        <a:pt x="6900" y="40"/>
                        <a:pt x="5142" y="1"/>
                      </a:cubicBezTo>
                      <a:cubicBezTo>
                        <a:pt x="5116" y="0"/>
                        <a:pt x="5090" y="0"/>
                        <a:pt x="50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8" name="Google Shape;930;p22">
                  <a:extLst>
                    <a:ext uri="{FF2B5EF4-FFF2-40B4-BE49-F238E27FC236}">
                      <a16:creationId xmlns:a16="http://schemas.microsoft.com/office/drawing/2014/main" id="{A30B0A7E-2CF3-0B25-5E6A-45679705F0CE}"/>
                    </a:ext>
                  </a:extLst>
                </p:cNvPr>
                <p:cNvSpPr/>
                <p:nvPr/>
              </p:nvSpPr>
              <p:spPr>
                <a:xfrm>
                  <a:off x="7466459" y="1964850"/>
                  <a:ext cx="156462" cy="349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9" h="13331" extrusionOk="0">
                      <a:moveTo>
                        <a:pt x="5059" y="1"/>
                      </a:moveTo>
                      <a:cubicBezTo>
                        <a:pt x="3071" y="1"/>
                        <a:pt x="1449" y="1616"/>
                        <a:pt x="1449" y="3617"/>
                      </a:cubicBezTo>
                      <a:cubicBezTo>
                        <a:pt x="1449" y="3708"/>
                        <a:pt x="1453" y="3800"/>
                        <a:pt x="1460" y="3891"/>
                      </a:cubicBezTo>
                      <a:cubicBezTo>
                        <a:pt x="1509" y="4443"/>
                        <a:pt x="1358" y="4995"/>
                        <a:pt x="1038" y="5449"/>
                      </a:cubicBezTo>
                      <a:cubicBezTo>
                        <a:pt x="328" y="6426"/>
                        <a:pt x="1" y="7633"/>
                        <a:pt x="117" y="8839"/>
                      </a:cubicBezTo>
                      <a:cubicBezTo>
                        <a:pt x="331" y="11156"/>
                        <a:pt x="2181" y="13044"/>
                        <a:pt x="4502" y="13301"/>
                      </a:cubicBezTo>
                      <a:cubicBezTo>
                        <a:pt x="4685" y="13321"/>
                        <a:pt x="4869" y="13331"/>
                        <a:pt x="5053" y="13331"/>
                      </a:cubicBezTo>
                      <a:cubicBezTo>
                        <a:pt x="5360" y="13331"/>
                        <a:pt x="5667" y="13303"/>
                        <a:pt x="5968" y="13248"/>
                      </a:cubicBezTo>
                      <a:cubicBezTo>
                        <a:pt x="3812" y="12858"/>
                        <a:pt x="2128" y="11044"/>
                        <a:pt x="1921" y="8839"/>
                      </a:cubicBezTo>
                      <a:cubicBezTo>
                        <a:pt x="1805" y="7636"/>
                        <a:pt x="2132" y="6430"/>
                        <a:pt x="2842" y="5449"/>
                      </a:cubicBezTo>
                      <a:cubicBezTo>
                        <a:pt x="3165" y="4999"/>
                        <a:pt x="3317" y="4443"/>
                        <a:pt x="3267" y="3891"/>
                      </a:cubicBezTo>
                      <a:cubicBezTo>
                        <a:pt x="3260" y="3800"/>
                        <a:pt x="3253" y="3708"/>
                        <a:pt x="3257" y="3617"/>
                      </a:cubicBezTo>
                      <a:cubicBezTo>
                        <a:pt x="3257" y="1971"/>
                        <a:pt x="4368" y="533"/>
                        <a:pt x="5961" y="118"/>
                      </a:cubicBezTo>
                      <a:cubicBezTo>
                        <a:pt x="5694" y="48"/>
                        <a:pt x="5419" y="9"/>
                        <a:pt x="5142" y="2"/>
                      </a:cubicBezTo>
                      <a:cubicBezTo>
                        <a:pt x="5114" y="1"/>
                        <a:pt x="5086" y="1"/>
                        <a:pt x="50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9" name="Google Shape;931;p22">
                  <a:extLst>
                    <a:ext uri="{FF2B5EF4-FFF2-40B4-BE49-F238E27FC236}">
                      <a16:creationId xmlns:a16="http://schemas.microsoft.com/office/drawing/2014/main" id="{76DE6477-4C27-0371-9926-AE5AA219BA74}"/>
                    </a:ext>
                  </a:extLst>
                </p:cNvPr>
                <p:cNvSpPr/>
                <p:nvPr/>
              </p:nvSpPr>
              <p:spPr>
                <a:xfrm>
                  <a:off x="7447559" y="2165166"/>
                  <a:ext cx="299792" cy="16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7" h="6372" extrusionOk="0">
                      <a:moveTo>
                        <a:pt x="329" y="1"/>
                      </a:moveTo>
                      <a:cubicBezTo>
                        <a:pt x="239" y="1"/>
                        <a:pt x="153" y="68"/>
                        <a:pt x="148" y="170"/>
                      </a:cubicBezTo>
                      <a:lnTo>
                        <a:pt x="148" y="212"/>
                      </a:lnTo>
                      <a:cubicBezTo>
                        <a:pt x="1" y="3433"/>
                        <a:pt x="2410" y="6285"/>
                        <a:pt x="5634" y="6369"/>
                      </a:cubicBezTo>
                      <a:cubicBezTo>
                        <a:pt x="5685" y="6371"/>
                        <a:pt x="5736" y="6371"/>
                        <a:pt x="5787" y="6371"/>
                      </a:cubicBezTo>
                      <a:cubicBezTo>
                        <a:pt x="8893" y="6371"/>
                        <a:pt x="11433" y="3850"/>
                        <a:pt x="11436" y="722"/>
                      </a:cubicBezTo>
                      <a:lnTo>
                        <a:pt x="11436" y="560"/>
                      </a:lnTo>
                      <a:cubicBezTo>
                        <a:pt x="11434" y="457"/>
                        <a:pt x="11349" y="381"/>
                        <a:pt x="11255" y="381"/>
                      </a:cubicBezTo>
                      <a:cubicBezTo>
                        <a:pt x="11228" y="381"/>
                        <a:pt x="11200" y="388"/>
                        <a:pt x="11173" y="402"/>
                      </a:cubicBezTo>
                      <a:lnTo>
                        <a:pt x="9720" y="1126"/>
                      </a:lnTo>
                      <a:cubicBezTo>
                        <a:pt x="9694" y="1139"/>
                        <a:pt x="9667" y="1145"/>
                        <a:pt x="9640" y="1145"/>
                      </a:cubicBezTo>
                      <a:cubicBezTo>
                        <a:pt x="9604" y="1145"/>
                        <a:pt x="9569" y="1134"/>
                        <a:pt x="9537" y="1112"/>
                      </a:cubicBezTo>
                      <a:lnTo>
                        <a:pt x="8395" y="349"/>
                      </a:lnTo>
                      <a:cubicBezTo>
                        <a:pt x="8363" y="330"/>
                        <a:pt x="8328" y="320"/>
                        <a:pt x="8293" y="320"/>
                      </a:cubicBezTo>
                      <a:cubicBezTo>
                        <a:pt x="8246" y="320"/>
                        <a:pt x="8200" y="338"/>
                        <a:pt x="8166" y="374"/>
                      </a:cubicBezTo>
                      <a:lnTo>
                        <a:pt x="6816" y="1721"/>
                      </a:lnTo>
                      <a:cubicBezTo>
                        <a:pt x="6780" y="1758"/>
                        <a:pt x="6734" y="1776"/>
                        <a:pt x="6687" y="1776"/>
                      </a:cubicBezTo>
                      <a:cubicBezTo>
                        <a:pt x="6641" y="1776"/>
                        <a:pt x="6594" y="1758"/>
                        <a:pt x="6559" y="1721"/>
                      </a:cubicBezTo>
                      <a:lnTo>
                        <a:pt x="5465" y="624"/>
                      </a:lnTo>
                      <a:cubicBezTo>
                        <a:pt x="5429" y="589"/>
                        <a:pt x="5383" y="572"/>
                        <a:pt x="5337" y="572"/>
                      </a:cubicBezTo>
                      <a:cubicBezTo>
                        <a:pt x="5289" y="572"/>
                        <a:pt x="5241" y="591"/>
                        <a:pt x="5205" y="631"/>
                      </a:cubicBezTo>
                      <a:lnTo>
                        <a:pt x="4143" y="1752"/>
                      </a:lnTo>
                      <a:cubicBezTo>
                        <a:pt x="4107" y="1790"/>
                        <a:pt x="4058" y="1809"/>
                        <a:pt x="4010" y="1809"/>
                      </a:cubicBezTo>
                      <a:cubicBezTo>
                        <a:pt x="3963" y="1809"/>
                        <a:pt x="3917" y="1792"/>
                        <a:pt x="3883" y="1756"/>
                      </a:cubicBezTo>
                      <a:lnTo>
                        <a:pt x="2279" y="152"/>
                      </a:lnTo>
                      <a:cubicBezTo>
                        <a:pt x="2244" y="117"/>
                        <a:pt x="2198" y="100"/>
                        <a:pt x="2151" y="100"/>
                      </a:cubicBezTo>
                      <a:cubicBezTo>
                        <a:pt x="2113" y="100"/>
                        <a:pt x="2075" y="111"/>
                        <a:pt x="2044" y="135"/>
                      </a:cubicBezTo>
                      <a:lnTo>
                        <a:pt x="1379" y="634"/>
                      </a:lnTo>
                      <a:cubicBezTo>
                        <a:pt x="1346" y="658"/>
                        <a:pt x="1307" y="671"/>
                        <a:pt x="1267" y="671"/>
                      </a:cubicBezTo>
                      <a:cubicBezTo>
                        <a:pt x="1227" y="671"/>
                        <a:pt x="1186" y="657"/>
                        <a:pt x="1154" y="631"/>
                      </a:cubicBezTo>
                      <a:lnTo>
                        <a:pt x="444" y="43"/>
                      </a:lnTo>
                      <a:cubicBezTo>
                        <a:pt x="409" y="14"/>
                        <a:pt x="369" y="1"/>
                        <a:pt x="329" y="1"/>
                      </a:cubicBezTo>
                      <a:close/>
                    </a:path>
                  </a:pathLst>
                </a:custGeom>
                <a:solidFill>
                  <a:srgbClr val="FBFC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932;p22">
                  <a:extLst>
                    <a:ext uri="{FF2B5EF4-FFF2-40B4-BE49-F238E27FC236}">
                      <a16:creationId xmlns:a16="http://schemas.microsoft.com/office/drawing/2014/main" id="{B0265B6D-A213-8197-A282-D783E2118353}"/>
                    </a:ext>
                  </a:extLst>
                </p:cNvPr>
                <p:cNvSpPr/>
                <p:nvPr/>
              </p:nvSpPr>
              <p:spPr>
                <a:xfrm>
                  <a:off x="7747037" y="2172191"/>
                  <a:ext cx="210" cy="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4" extrusionOk="0">
                      <a:moveTo>
                        <a:pt x="1" y="0"/>
                      </a:moveTo>
                      <a:lnTo>
                        <a:pt x="1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BFC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933;p22">
                  <a:extLst>
                    <a:ext uri="{FF2B5EF4-FFF2-40B4-BE49-F238E27FC236}">
                      <a16:creationId xmlns:a16="http://schemas.microsoft.com/office/drawing/2014/main" id="{C3C9F2EF-1039-6F29-18B4-2078C5B3527C}"/>
                    </a:ext>
                  </a:extLst>
                </p:cNvPr>
                <p:cNvSpPr/>
                <p:nvPr/>
              </p:nvSpPr>
              <p:spPr>
                <a:xfrm>
                  <a:off x="7569605" y="2060840"/>
                  <a:ext cx="59214" cy="56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171" extrusionOk="0">
                      <a:moveTo>
                        <a:pt x="1129" y="1"/>
                      </a:moveTo>
                      <a:cubicBezTo>
                        <a:pt x="753" y="1"/>
                        <a:pt x="1" y="588"/>
                        <a:pt x="1" y="1084"/>
                      </a:cubicBezTo>
                      <a:cubicBezTo>
                        <a:pt x="1" y="1583"/>
                        <a:pt x="753" y="2170"/>
                        <a:pt x="1129" y="2170"/>
                      </a:cubicBezTo>
                      <a:cubicBezTo>
                        <a:pt x="1502" y="2170"/>
                        <a:pt x="2258" y="1583"/>
                        <a:pt x="2258" y="1084"/>
                      </a:cubicBezTo>
                      <a:cubicBezTo>
                        <a:pt x="2258" y="588"/>
                        <a:pt x="1502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2" name="Google Shape;934;p22">
                  <a:extLst>
                    <a:ext uri="{FF2B5EF4-FFF2-40B4-BE49-F238E27FC236}">
                      <a16:creationId xmlns:a16="http://schemas.microsoft.com/office/drawing/2014/main" id="{20428686-474F-6189-DC6E-BD81744D2C18}"/>
                    </a:ext>
                  </a:extLst>
                </p:cNvPr>
                <p:cNvSpPr/>
                <p:nvPr/>
              </p:nvSpPr>
              <p:spPr>
                <a:xfrm>
                  <a:off x="7534035" y="2035965"/>
                  <a:ext cx="23696" cy="29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" h="1129" extrusionOk="0">
                      <a:moveTo>
                        <a:pt x="450" y="0"/>
                      </a:moveTo>
                      <a:cubicBezTo>
                        <a:pt x="201" y="0"/>
                        <a:pt x="0" y="204"/>
                        <a:pt x="0" y="454"/>
                      </a:cubicBezTo>
                      <a:lnTo>
                        <a:pt x="0" y="679"/>
                      </a:lnTo>
                      <a:cubicBezTo>
                        <a:pt x="0" y="928"/>
                        <a:pt x="201" y="1129"/>
                        <a:pt x="450" y="1129"/>
                      </a:cubicBezTo>
                      <a:cubicBezTo>
                        <a:pt x="700" y="1129"/>
                        <a:pt x="904" y="928"/>
                        <a:pt x="904" y="679"/>
                      </a:cubicBezTo>
                      <a:lnTo>
                        <a:pt x="904" y="454"/>
                      </a:lnTo>
                      <a:cubicBezTo>
                        <a:pt x="904" y="204"/>
                        <a:pt x="700" y="0"/>
                        <a:pt x="4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3" name="Google Shape;935;p22">
                  <a:extLst>
                    <a:ext uri="{FF2B5EF4-FFF2-40B4-BE49-F238E27FC236}">
                      <a16:creationId xmlns:a16="http://schemas.microsoft.com/office/drawing/2014/main" id="{8FC7C99E-2794-439B-698D-912AF3FC8D76}"/>
                    </a:ext>
                  </a:extLst>
                </p:cNvPr>
                <p:cNvSpPr/>
                <p:nvPr/>
              </p:nvSpPr>
              <p:spPr>
                <a:xfrm>
                  <a:off x="7640667" y="2035965"/>
                  <a:ext cx="23722" cy="29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1129" extrusionOk="0">
                      <a:moveTo>
                        <a:pt x="451" y="0"/>
                      </a:moveTo>
                      <a:cubicBezTo>
                        <a:pt x="201" y="0"/>
                        <a:pt x="1" y="204"/>
                        <a:pt x="1" y="454"/>
                      </a:cubicBezTo>
                      <a:lnTo>
                        <a:pt x="1" y="679"/>
                      </a:lnTo>
                      <a:cubicBezTo>
                        <a:pt x="1" y="928"/>
                        <a:pt x="201" y="1129"/>
                        <a:pt x="451" y="1129"/>
                      </a:cubicBezTo>
                      <a:cubicBezTo>
                        <a:pt x="701" y="1129"/>
                        <a:pt x="904" y="928"/>
                        <a:pt x="904" y="679"/>
                      </a:cubicBezTo>
                      <a:lnTo>
                        <a:pt x="904" y="454"/>
                      </a:lnTo>
                      <a:cubicBezTo>
                        <a:pt x="904" y="204"/>
                        <a:pt x="701" y="0"/>
                        <a:pt x="4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4" name="Google Shape;936;p22">
                  <a:extLst>
                    <a:ext uri="{FF2B5EF4-FFF2-40B4-BE49-F238E27FC236}">
                      <a16:creationId xmlns:a16="http://schemas.microsoft.com/office/drawing/2014/main" id="{CC4843C3-1341-E147-778A-B4B9303E0BEC}"/>
                    </a:ext>
                  </a:extLst>
                </p:cNvPr>
                <p:cNvSpPr/>
                <p:nvPr/>
              </p:nvSpPr>
              <p:spPr>
                <a:xfrm>
                  <a:off x="7447559" y="2165140"/>
                  <a:ext cx="193317" cy="166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5" h="6370" extrusionOk="0">
                      <a:moveTo>
                        <a:pt x="330" y="0"/>
                      </a:moveTo>
                      <a:cubicBezTo>
                        <a:pt x="240" y="0"/>
                        <a:pt x="156" y="69"/>
                        <a:pt x="148" y="171"/>
                      </a:cubicBezTo>
                      <a:lnTo>
                        <a:pt x="148" y="213"/>
                      </a:lnTo>
                      <a:cubicBezTo>
                        <a:pt x="1" y="3434"/>
                        <a:pt x="2410" y="6282"/>
                        <a:pt x="5634" y="6367"/>
                      </a:cubicBezTo>
                      <a:cubicBezTo>
                        <a:pt x="5689" y="6369"/>
                        <a:pt x="5743" y="6369"/>
                        <a:pt x="5798" y="6369"/>
                      </a:cubicBezTo>
                      <a:cubicBezTo>
                        <a:pt x="6331" y="6369"/>
                        <a:pt x="6864" y="6292"/>
                        <a:pt x="7375" y="6142"/>
                      </a:cubicBezTo>
                      <a:cubicBezTo>
                        <a:pt x="5202" y="5495"/>
                        <a:pt x="3619" y="3529"/>
                        <a:pt x="3345" y="1219"/>
                      </a:cubicBezTo>
                      <a:lnTo>
                        <a:pt x="2279" y="153"/>
                      </a:lnTo>
                      <a:cubicBezTo>
                        <a:pt x="2244" y="118"/>
                        <a:pt x="2198" y="101"/>
                        <a:pt x="2151" y="101"/>
                      </a:cubicBezTo>
                      <a:cubicBezTo>
                        <a:pt x="2113" y="101"/>
                        <a:pt x="2075" y="112"/>
                        <a:pt x="2044" y="136"/>
                      </a:cubicBezTo>
                      <a:lnTo>
                        <a:pt x="1379" y="635"/>
                      </a:lnTo>
                      <a:cubicBezTo>
                        <a:pt x="1346" y="659"/>
                        <a:pt x="1308" y="672"/>
                        <a:pt x="1269" y="672"/>
                      </a:cubicBezTo>
                      <a:cubicBezTo>
                        <a:pt x="1229" y="672"/>
                        <a:pt x="1188" y="658"/>
                        <a:pt x="1154" y="632"/>
                      </a:cubicBezTo>
                      <a:lnTo>
                        <a:pt x="447" y="44"/>
                      </a:lnTo>
                      <a:cubicBezTo>
                        <a:pt x="412" y="14"/>
                        <a:pt x="370" y="0"/>
                        <a:pt x="330" y="0"/>
                      </a:cubicBezTo>
                      <a:close/>
                    </a:path>
                  </a:pathLst>
                </a:custGeom>
                <a:solidFill>
                  <a:srgbClr val="F7F9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937;p22">
                  <a:extLst>
                    <a:ext uri="{FF2B5EF4-FFF2-40B4-BE49-F238E27FC236}">
                      <a16:creationId xmlns:a16="http://schemas.microsoft.com/office/drawing/2014/main" id="{70257189-D994-AADF-347F-B52818E649BD}"/>
                    </a:ext>
                  </a:extLst>
                </p:cNvPr>
                <p:cNvSpPr/>
                <p:nvPr/>
              </p:nvSpPr>
              <p:spPr>
                <a:xfrm>
                  <a:off x="7570889" y="2084536"/>
                  <a:ext cx="56619" cy="33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" h="1263" extrusionOk="0">
                      <a:moveTo>
                        <a:pt x="1080" y="0"/>
                      </a:moveTo>
                      <a:cubicBezTo>
                        <a:pt x="827" y="0"/>
                        <a:pt x="465" y="102"/>
                        <a:pt x="134" y="260"/>
                      </a:cubicBezTo>
                      <a:cubicBezTo>
                        <a:pt x="75" y="292"/>
                        <a:pt x="25" y="345"/>
                        <a:pt x="1" y="408"/>
                      </a:cubicBezTo>
                      <a:cubicBezTo>
                        <a:pt x="173" y="841"/>
                        <a:pt x="764" y="1263"/>
                        <a:pt x="1084" y="1263"/>
                      </a:cubicBezTo>
                      <a:cubicBezTo>
                        <a:pt x="1400" y="1263"/>
                        <a:pt x="1988" y="844"/>
                        <a:pt x="2160" y="408"/>
                      </a:cubicBezTo>
                      <a:cubicBezTo>
                        <a:pt x="2135" y="348"/>
                        <a:pt x="2090" y="296"/>
                        <a:pt x="2030" y="264"/>
                      </a:cubicBezTo>
                      <a:cubicBezTo>
                        <a:pt x="1696" y="106"/>
                        <a:pt x="1334" y="0"/>
                        <a:pt x="10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938;p22">
                  <a:extLst>
                    <a:ext uri="{FF2B5EF4-FFF2-40B4-BE49-F238E27FC236}">
                      <a16:creationId xmlns:a16="http://schemas.microsoft.com/office/drawing/2014/main" id="{88AFF735-791A-5252-C962-A3211621D366}"/>
                    </a:ext>
                  </a:extLst>
                </p:cNvPr>
                <p:cNvSpPr/>
                <p:nvPr/>
              </p:nvSpPr>
              <p:spPr>
                <a:xfrm>
                  <a:off x="7646198" y="2041495"/>
                  <a:ext cx="12556" cy="1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482" extrusionOk="0">
                      <a:moveTo>
                        <a:pt x="240" y="0"/>
                      </a:moveTo>
                      <a:cubicBezTo>
                        <a:pt x="106" y="0"/>
                        <a:pt x="1" y="109"/>
                        <a:pt x="1" y="243"/>
                      </a:cubicBezTo>
                      <a:cubicBezTo>
                        <a:pt x="1" y="373"/>
                        <a:pt x="106" y="482"/>
                        <a:pt x="240" y="482"/>
                      </a:cubicBezTo>
                      <a:cubicBezTo>
                        <a:pt x="373" y="482"/>
                        <a:pt x="479" y="373"/>
                        <a:pt x="479" y="243"/>
                      </a:cubicBezTo>
                      <a:cubicBezTo>
                        <a:pt x="479" y="109"/>
                        <a:pt x="373" y="0"/>
                        <a:pt x="2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939;p22">
                  <a:extLst>
                    <a:ext uri="{FF2B5EF4-FFF2-40B4-BE49-F238E27FC236}">
                      <a16:creationId xmlns:a16="http://schemas.microsoft.com/office/drawing/2014/main" id="{649F8303-AE7E-0380-B6F7-9DB383C33439}"/>
                    </a:ext>
                  </a:extLst>
                </p:cNvPr>
                <p:cNvSpPr/>
                <p:nvPr/>
              </p:nvSpPr>
              <p:spPr>
                <a:xfrm>
                  <a:off x="7539565" y="2041495"/>
                  <a:ext cx="12556" cy="1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482" extrusionOk="0">
                      <a:moveTo>
                        <a:pt x="239" y="0"/>
                      </a:moveTo>
                      <a:cubicBezTo>
                        <a:pt x="109" y="0"/>
                        <a:pt x="0" y="109"/>
                        <a:pt x="0" y="243"/>
                      </a:cubicBezTo>
                      <a:cubicBezTo>
                        <a:pt x="0" y="373"/>
                        <a:pt x="109" y="482"/>
                        <a:pt x="239" y="482"/>
                      </a:cubicBezTo>
                      <a:cubicBezTo>
                        <a:pt x="373" y="482"/>
                        <a:pt x="478" y="373"/>
                        <a:pt x="478" y="243"/>
                      </a:cubicBezTo>
                      <a:cubicBezTo>
                        <a:pt x="478" y="109"/>
                        <a:pt x="373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8" name="Google Shape;940;p22">
                <a:extLst>
                  <a:ext uri="{FF2B5EF4-FFF2-40B4-BE49-F238E27FC236}">
                    <a16:creationId xmlns:a16="http://schemas.microsoft.com/office/drawing/2014/main" id="{F217AE51-0360-5220-D213-D0B4B19CE31B}"/>
                  </a:ext>
                </a:extLst>
              </p:cNvPr>
              <p:cNvGrpSpPr/>
              <p:nvPr/>
            </p:nvGrpSpPr>
            <p:grpSpPr>
              <a:xfrm>
                <a:off x="728616" y="4225784"/>
                <a:ext cx="141416" cy="40656"/>
                <a:chOff x="7528504" y="2030434"/>
                <a:chExt cx="141416" cy="40656"/>
              </a:xfrm>
            </p:grpSpPr>
            <p:sp>
              <p:nvSpPr>
                <p:cNvPr id="2443" name="Google Shape;941;p22">
                  <a:extLst>
                    <a:ext uri="{FF2B5EF4-FFF2-40B4-BE49-F238E27FC236}">
                      <a16:creationId xmlns:a16="http://schemas.microsoft.com/office/drawing/2014/main" id="{226AE25A-8CC0-1E3A-4D47-87754114922A}"/>
                    </a:ext>
                  </a:extLst>
                </p:cNvPr>
                <p:cNvSpPr/>
                <p:nvPr/>
              </p:nvSpPr>
              <p:spPr>
                <a:xfrm>
                  <a:off x="7528504" y="2030434"/>
                  <a:ext cx="34758" cy="40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551" extrusionOk="0">
                      <a:moveTo>
                        <a:pt x="663" y="422"/>
                      </a:moveTo>
                      <a:cubicBezTo>
                        <a:pt x="784" y="422"/>
                        <a:pt x="904" y="503"/>
                        <a:pt x="904" y="665"/>
                      </a:cubicBezTo>
                      <a:lnTo>
                        <a:pt x="904" y="890"/>
                      </a:lnTo>
                      <a:cubicBezTo>
                        <a:pt x="904" y="1023"/>
                        <a:pt x="795" y="1129"/>
                        <a:pt x="661" y="1129"/>
                      </a:cubicBezTo>
                      <a:cubicBezTo>
                        <a:pt x="531" y="1129"/>
                        <a:pt x="422" y="1023"/>
                        <a:pt x="422" y="890"/>
                      </a:cubicBezTo>
                      <a:lnTo>
                        <a:pt x="422" y="665"/>
                      </a:lnTo>
                      <a:cubicBezTo>
                        <a:pt x="422" y="503"/>
                        <a:pt x="543" y="422"/>
                        <a:pt x="663" y="422"/>
                      </a:cubicBezTo>
                      <a:close/>
                      <a:moveTo>
                        <a:pt x="661" y="0"/>
                      </a:moveTo>
                      <a:cubicBezTo>
                        <a:pt x="296" y="0"/>
                        <a:pt x="0" y="299"/>
                        <a:pt x="0" y="665"/>
                      </a:cubicBezTo>
                      <a:lnTo>
                        <a:pt x="0" y="890"/>
                      </a:lnTo>
                      <a:cubicBezTo>
                        <a:pt x="0" y="1255"/>
                        <a:pt x="296" y="1551"/>
                        <a:pt x="661" y="1551"/>
                      </a:cubicBezTo>
                      <a:cubicBezTo>
                        <a:pt x="1031" y="1551"/>
                        <a:pt x="1326" y="1255"/>
                        <a:pt x="1326" y="890"/>
                      </a:cubicBezTo>
                      <a:lnTo>
                        <a:pt x="1326" y="665"/>
                      </a:lnTo>
                      <a:cubicBezTo>
                        <a:pt x="1326" y="299"/>
                        <a:pt x="1027" y="0"/>
                        <a:pt x="6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4" name="Google Shape;942;p22">
                  <a:extLst>
                    <a:ext uri="{FF2B5EF4-FFF2-40B4-BE49-F238E27FC236}">
                      <a16:creationId xmlns:a16="http://schemas.microsoft.com/office/drawing/2014/main" id="{9A018D4B-BF03-E3C3-6D36-2C378E0F80A7}"/>
                    </a:ext>
                  </a:extLst>
                </p:cNvPr>
                <p:cNvSpPr/>
                <p:nvPr/>
              </p:nvSpPr>
              <p:spPr>
                <a:xfrm>
                  <a:off x="7635057" y="2030434"/>
                  <a:ext cx="34863" cy="40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1551" extrusionOk="0">
                      <a:moveTo>
                        <a:pt x="665" y="422"/>
                      </a:moveTo>
                      <a:cubicBezTo>
                        <a:pt x="784" y="422"/>
                        <a:pt x="904" y="503"/>
                        <a:pt x="904" y="665"/>
                      </a:cubicBezTo>
                      <a:lnTo>
                        <a:pt x="904" y="890"/>
                      </a:lnTo>
                      <a:cubicBezTo>
                        <a:pt x="904" y="1023"/>
                        <a:pt x="798" y="1129"/>
                        <a:pt x="665" y="1129"/>
                      </a:cubicBezTo>
                      <a:cubicBezTo>
                        <a:pt x="531" y="1129"/>
                        <a:pt x="426" y="1023"/>
                        <a:pt x="426" y="890"/>
                      </a:cubicBezTo>
                      <a:lnTo>
                        <a:pt x="426" y="665"/>
                      </a:lnTo>
                      <a:cubicBezTo>
                        <a:pt x="426" y="503"/>
                        <a:pt x="545" y="422"/>
                        <a:pt x="665" y="422"/>
                      </a:cubicBezTo>
                      <a:close/>
                      <a:moveTo>
                        <a:pt x="665" y="0"/>
                      </a:moveTo>
                      <a:cubicBezTo>
                        <a:pt x="299" y="0"/>
                        <a:pt x="4" y="299"/>
                        <a:pt x="0" y="665"/>
                      </a:cubicBezTo>
                      <a:lnTo>
                        <a:pt x="0" y="890"/>
                      </a:lnTo>
                      <a:cubicBezTo>
                        <a:pt x="0" y="1255"/>
                        <a:pt x="299" y="1551"/>
                        <a:pt x="665" y="1551"/>
                      </a:cubicBezTo>
                      <a:cubicBezTo>
                        <a:pt x="1031" y="1551"/>
                        <a:pt x="1329" y="1255"/>
                        <a:pt x="1329" y="890"/>
                      </a:cubicBezTo>
                      <a:lnTo>
                        <a:pt x="1329" y="665"/>
                      </a:lnTo>
                      <a:cubicBezTo>
                        <a:pt x="1326" y="299"/>
                        <a:pt x="1031" y="0"/>
                        <a:pt x="66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39" name="Google Shape;943;p22">
                <a:extLst>
                  <a:ext uri="{FF2B5EF4-FFF2-40B4-BE49-F238E27FC236}">
                    <a16:creationId xmlns:a16="http://schemas.microsoft.com/office/drawing/2014/main" id="{52C88C0A-00AF-7987-15D3-D15CC5FB258C}"/>
                  </a:ext>
                </a:extLst>
              </p:cNvPr>
              <p:cNvSpPr/>
              <p:nvPr/>
            </p:nvSpPr>
            <p:spPr>
              <a:xfrm>
                <a:off x="720275" y="4325800"/>
                <a:ext cx="158100" cy="1602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944;p22">
                <a:extLst>
                  <a:ext uri="{FF2B5EF4-FFF2-40B4-BE49-F238E27FC236}">
                    <a16:creationId xmlns:a16="http://schemas.microsoft.com/office/drawing/2014/main" id="{768893BB-C40E-8B8D-17CD-4A73192F3E06}"/>
                  </a:ext>
                </a:extLst>
              </p:cNvPr>
              <p:cNvSpPr/>
              <p:nvPr/>
            </p:nvSpPr>
            <p:spPr>
              <a:xfrm>
                <a:off x="601774" y="4154695"/>
                <a:ext cx="394996" cy="378325"/>
              </a:xfrm>
              <a:custGeom>
                <a:avLst/>
                <a:gdLst/>
                <a:ahLst/>
                <a:cxnLst/>
                <a:rect l="l" t="t" r="r" b="b"/>
                <a:pathLst>
                  <a:path w="15069" h="14433" extrusionOk="0">
                    <a:moveTo>
                      <a:pt x="778" y="3338"/>
                    </a:moveTo>
                    <a:lnTo>
                      <a:pt x="778" y="3338"/>
                    </a:lnTo>
                    <a:cubicBezTo>
                      <a:pt x="1892" y="4284"/>
                      <a:pt x="3085" y="4833"/>
                      <a:pt x="3591" y="5036"/>
                    </a:cubicBezTo>
                    <a:cubicBezTo>
                      <a:pt x="3524" y="5226"/>
                      <a:pt x="3433" y="5406"/>
                      <a:pt x="3317" y="5571"/>
                    </a:cubicBezTo>
                    <a:cubicBezTo>
                      <a:pt x="3176" y="5764"/>
                      <a:pt x="3053" y="5965"/>
                      <a:pt x="2944" y="6176"/>
                    </a:cubicBezTo>
                    <a:cubicBezTo>
                      <a:pt x="2153" y="6172"/>
                      <a:pt x="1565" y="5944"/>
                      <a:pt x="1203" y="5490"/>
                    </a:cubicBezTo>
                    <a:cubicBezTo>
                      <a:pt x="679" y="4836"/>
                      <a:pt x="714" y="3858"/>
                      <a:pt x="778" y="3338"/>
                    </a:cubicBezTo>
                    <a:close/>
                    <a:moveTo>
                      <a:pt x="7537" y="426"/>
                    </a:moveTo>
                    <a:cubicBezTo>
                      <a:pt x="7562" y="426"/>
                      <a:pt x="7588" y="426"/>
                      <a:pt x="7614" y="426"/>
                    </a:cubicBezTo>
                    <a:cubicBezTo>
                      <a:pt x="9266" y="462"/>
                      <a:pt x="10684" y="1724"/>
                      <a:pt x="10909" y="3366"/>
                    </a:cubicBezTo>
                    <a:cubicBezTo>
                      <a:pt x="10944" y="3616"/>
                      <a:pt x="10951" y="3865"/>
                      <a:pt x="10930" y="4119"/>
                    </a:cubicBezTo>
                    <a:cubicBezTo>
                      <a:pt x="10895" y="4572"/>
                      <a:pt x="10982" y="5029"/>
                      <a:pt x="11190" y="5437"/>
                    </a:cubicBezTo>
                    <a:cubicBezTo>
                      <a:pt x="11231" y="5521"/>
                      <a:pt x="11300" y="5555"/>
                      <a:pt x="11370" y="5555"/>
                    </a:cubicBezTo>
                    <a:cubicBezTo>
                      <a:pt x="11508" y="5555"/>
                      <a:pt x="11648" y="5416"/>
                      <a:pt x="11566" y="5247"/>
                    </a:cubicBezTo>
                    <a:cubicBezTo>
                      <a:pt x="11535" y="5181"/>
                      <a:pt x="11503" y="5110"/>
                      <a:pt x="11478" y="5040"/>
                    </a:cubicBezTo>
                    <a:cubicBezTo>
                      <a:pt x="11981" y="4836"/>
                      <a:pt x="13177" y="4287"/>
                      <a:pt x="14295" y="3338"/>
                    </a:cubicBezTo>
                    <a:lnTo>
                      <a:pt x="14295" y="3338"/>
                    </a:lnTo>
                    <a:cubicBezTo>
                      <a:pt x="14358" y="3855"/>
                      <a:pt x="14393" y="4833"/>
                      <a:pt x="13869" y="5490"/>
                    </a:cubicBezTo>
                    <a:cubicBezTo>
                      <a:pt x="13504" y="5944"/>
                      <a:pt x="12920" y="6176"/>
                      <a:pt x="12129" y="6176"/>
                    </a:cubicBezTo>
                    <a:cubicBezTo>
                      <a:pt x="12094" y="6109"/>
                      <a:pt x="12058" y="6042"/>
                      <a:pt x="12023" y="5982"/>
                    </a:cubicBezTo>
                    <a:cubicBezTo>
                      <a:pt x="11980" y="5901"/>
                      <a:pt x="11912" y="5868"/>
                      <a:pt x="11845" y="5868"/>
                    </a:cubicBezTo>
                    <a:cubicBezTo>
                      <a:pt x="11698" y="5868"/>
                      <a:pt x="11552" y="6025"/>
                      <a:pt x="11658" y="6193"/>
                    </a:cubicBezTo>
                    <a:cubicBezTo>
                      <a:pt x="12034" y="6847"/>
                      <a:pt x="12248" y="7579"/>
                      <a:pt x="12287" y="8331"/>
                    </a:cubicBezTo>
                    <a:lnTo>
                      <a:pt x="11390" y="8781"/>
                    </a:lnTo>
                    <a:lnTo>
                      <a:pt x="10139" y="7945"/>
                    </a:lnTo>
                    <a:cubicBezTo>
                      <a:pt x="10103" y="7921"/>
                      <a:pt x="10062" y="7909"/>
                      <a:pt x="10021" y="7909"/>
                    </a:cubicBezTo>
                    <a:cubicBezTo>
                      <a:pt x="9966" y="7909"/>
                      <a:pt x="9912" y="7930"/>
                      <a:pt x="9871" y="7973"/>
                    </a:cubicBezTo>
                    <a:lnTo>
                      <a:pt x="9643" y="8198"/>
                    </a:lnTo>
                    <a:cubicBezTo>
                      <a:pt x="9499" y="8352"/>
                      <a:pt x="9637" y="8559"/>
                      <a:pt x="9798" y="8559"/>
                    </a:cubicBezTo>
                    <a:cubicBezTo>
                      <a:pt x="9846" y="8559"/>
                      <a:pt x="9896" y="8540"/>
                      <a:pt x="9942" y="8497"/>
                    </a:cubicBezTo>
                    <a:lnTo>
                      <a:pt x="10047" y="8395"/>
                    </a:lnTo>
                    <a:lnTo>
                      <a:pt x="11260" y="9200"/>
                    </a:lnTo>
                    <a:cubicBezTo>
                      <a:pt x="11296" y="9224"/>
                      <a:pt x="11337" y="9235"/>
                      <a:pt x="11378" y="9235"/>
                    </a:cubicBezTo>
                    <a:cubicBezTo>
                      <a:pt x="11410" y="9235"/>
                      <a:pt x="11442" y="9228"/>
                      <a:pt x="11471" y="9214"/>
                    </a:cubicBezTo>
                    <a:lnTo>
                      <a:pt x="12973" y="8461"/>
                    </a:lnTo>
                    <a:lnTo>
                      <a:pt x="12973" y="8570"/>
                    </a:lnTo>
                    <a:cubicBezTo>
                      <a:pt x="12973" y="11577"/>
                      <a:pt x="10536" y="14010"/>
                      <a:pt x="7533" y="14010"/>
                    </a:cubicBezTo>
                    <a:cubicBezTo>
                      <a:pt x="4530" y="14010"/>
                      <a:pt x="2096" y="11577"/>
                      <a:pt x="2096" y="8570"/>
                    </a:cubicBezTo>
                    <a:cubicBezTo>
                      <a:pt x="2096" y="8416"/>
                      <a:pt x="2100" y="8254"/>
                      <a:pt x="2107" y="8096"/>
                    </a:cubicBezTo>
                    <a:lnTo>
                      <a:pt x="2881" y="8736"/>
                    </a:lnTo>
                    <a:cubicBezTo>
                      <a:pt x="2921" y="8769"/>
                      <a:pt x="2970" y="8786"/>
                      <a:pt x="3018" y="8786"/>
                    </a:cubicBezTo>
                    <a:cubicBezTo>
                      <a:pt x="3063" y="8786"/>
                      <a:pt x="3107" y="8771"/>
                      <a:pt x="3144" y="8743"/>
                    </a:cubicBezTo>
                    <a:lnTo>
                      <a:pt x="3900" y="8173"/>
                    </a:lnTo>
                    <a:lnTo>
                      <a:pt x="5616" y="9889"/>
                    </a:lnTo>
                    <a:cubicBezTo>
                      <a:pt x="5657" y="9930"/>
                      <a:pt x="5711" y="9950"/>
                      <a:pt x="5764" y="9950"/>
                    </a:cubicBezTo>
                    <a:cubicBezTo>
                      <a:pt x="5820" y="9950"/>
                      <a:pt x="5877" y="9927"/>
                      <a:pt x="5919" y="9882"/>
                    </a:cubicBezTo>
                    <a:lnTo>
                      <a:pt x="7086" y="8648"/>
                    </a:lnTo>
                    <a:lnTo>
                      <a:pt x="8289" y="9850"/>
                    </a:lnTo>
                    <a:cubicBezTo>
                      <a:pt x="8331" y="9891"/>
                      <a:pt x="8386" y="9911"/>
                      <a:pt x="8440" y="9911"/>
                    </a:cubicBezTo>
                    <a:cubicBezTo>
                      <a:pt x="8494" y="9911"/>
                      <a:pt x="8547" y="9891"/>
                      <a:pt x="8588" y="9850"/>
                    </a:cubicBezTo>
                    <a:lnTo>
                      <a:pt x="9266" y="9172"/>
                    </a:lnTo>
                    <a:cubicBezTo>
                      <a:pt x="9428" y="9019"/>
                      <a:pt x="9285" y="8802"/>
                      <a:pt x="9120" y="8802"/>
                    </a:cubicBezTo>
                    <a:cubicBezTo>
                      <a:pt x="9068" y="8802"/>
                      <a:pt x="9015" y="8823"/>
                      <a:pt x="8968" y="8873"/>
                    </a:cubicBezTo>
                    <a:lnTo>
                      <a:pt x="8440" y="9400"/>
                    </a:lnTo>
                    <a:lnTo>
                      <a:pt x="7234" y="8198"/>
                    </a:lnTo>
                    <a:cubicBezTo>
                      <a:pt x="7192" y="8156"/>
                      <a:pt x="7135" y="8134"/>
                      <a:pt x="7079" y="8134"/>
                    </a:cubicBezTo>
                    <a:cubicBezTo>
                      <a:pt x="7023" y="8134"/>
                      <a:pt x="6967" y="8159"/>
                      <a:pt x="6928" y="8201"/>
                    </a:cubicBezTo>
                    <a:lnTo>
                      <a:pt x="5761" y="9436"/>
                    </a:lnTo>
                    <a:lnTo>
                      <a:pt x="4069" y="7744"/>
                    </a:lnTo>
                    <a:cubicBezTo>
                      <a:pt x="4027" y="7704"/>
                      <a:pt x="3973" y="7683"/>
                      <a:pt x="3920" y="7683"/>
                    </a:cubicBezTo>
                    <a:cubicBezTo>
                      <a:pt x="3875" y="7683"/>
                      <a:pt x="3830" y="7698"/>
                      <a:pt x="3791" y="7727"/>
                    </a:cubicBezTo>
                    <a:lnTo>
                      <a:pt x="3021" y="8303"/>
                    </a:lnTo>
                    <a:lnTo>
                      <a:pt x="2796" y="8117"/>
                    </a:lnTo>
                    <a:cubicBezTo>
                      <a:pt x="2877" y="7287"/>
                      <a:pt x="3172" y="6492"/>
                      <a:pt x="3658" y="5817"/>
                    </a:cubicBezTo>
                    <a:cubicBezTo>
                      <a:pt x="4016" y="5311"/>
                      <a:pt x="4182" y="4702"/>
                      <a:pt x="4143" y="4052"/>
                    </a:cubicBezTo>
                    <a:cubicBezTo>
                      <a:pt x="4136" y="3978"/>
                      <a:pt x="4132" y="3904"/>
                      <a:pt x="4132" y="3830"/>
                    </a:cubicBezTo>
                    <a:cubicBezTo>
                      <a:pt x="4132" y="1947"/>
                      <a:pt x="5662" y="426"/>
                      <a:pt x="7537" y="426"/>
                    </a:cubicBezTo>
                    <a:close/>
                    <a:moveTo>
                      <a:pt x="7534" y="0"/>
                    </a:moveTo>
                    <a:cubicBezTo>
                      <a:pt x="5427" y="0"/>
                      <a:pt x="3707" y="1706"/>
                      <a:pt x="3707" y="3827"/>
                    </a:cubicBezTo>
                    <a:cubicBezTo>
                      <a:pt x="3707" y="3911"/>
                      <a:pt x="3710" y="3996"/>
                      <a:pt x="3714" y="4076"/>
                    </a:cubicBezTo>
                    <a:cubicBezTo>
                      <a:pt x="3728" y="4259"/>
                      <a:pt x="3721" y="4439"/>
                      <a:pt x="3693" y="4618"/>
                    </a:cubicBezTo>
                    <a:cubicBezTo>
                      <a:pt x="3134" y="4386"/>
                      <a:pt x="1878" y="3792"/>
                      <a:pt x="778" y="2768"/>
                    </a:cubicBezTo>
                    <a:cubicBezTo>
                      <a:pt x="735" y="2728"/>
                      <a:pt x="684" y="2710"/>
                      <a:pt x="633" y="2710"/>
                    </a:cubicBezTo>
                    <a:cubicBezTo>
                      <a:pt x="540" y="2710"/>
                      <a:pt x="451" y="2771"/>
                      <a:pt x="426" y="2870"/>
                    </a:cubicBezTo>
                    <a:cubicBezTo>
                      <a:pt x="408" y="2944"/>
                      <a:pt x="1" y="4664"/>
                      <a:pt x="869" y="5750"/>
                    </a:cubicBezTo>
                    <a:cubicBezTo>
                      <a:pt x="1284" y="6271"/>
                      <a:pt x="1914" y="6552"/>
                      <a:pt x="2743" y="6591"/>
                    </a:cubicBezTo>
                    <a:cubicBezTo>
                      <a:pt x="2582" y="6978"/>
                      <a:pt x="2469" y="7382"/>
                      <a:pt x="2409" y="7797"/>
                    </a:cubicBezTo>
                    <a:lnTo>
                      <a:pt x="2058" y="7505"/>
                    </a:lnTo>
                    <a:cubicBezTo>
                      <a:pt x="2016" y="7471"/>
                      <a:pt x="1968" y="7455"/>
                      <a:pt x="1921" y="7455"/>
                    </a:cubicBezTo>
                    <a:cubicBezTo>
                      <a:pt x="1817" y="7455"/>
                      <a:pt x="1719" y="7531"/>
                      <a:pt x="1710" y="7649"/>
                    </a:cubicBezTo>
                    <a:cubicBezTo>
                      <a:pt x="1685" y="7955"/>
                      <a:pt x="1674" y="8265"/>
                      <a:pt x="1674" y="8570"/>
                    </a:cubicBezTo>
                    <a:cubicBezTo>
                      <a:pt x="1674" y="11802"/>
                      <a:pt x="4301" y="14432"/>
                      <a:pt x="7533" y="14432"/>
                    </a:cubicBezTo>
                    <a:cubicBezTo>
                      <a:pt x="10764" y="14432"/>
                      <a:pt x="13395" y="11802"/>
                      <a:pt x="13395" y="8570"/>
                    </a:cubicBezTo>
                    <a:cubicBezTo>
                      <a:pt x="13395" y="8419"/>
                      <a:pt x="13391" y="8265"/>
                      <a:pt x="13384" y="8110"/>
                    </a:cubicBezTo>
                    <a:cubicBezTo>
                      <a:pt x="13379" y="7988"/>
                      <a:pt x="13279" y="7907"/>
                      <a:pt x="13173" y="7907"/>
                    </a:cubicBezTo>
                    <a:cubicBezTo>
                      <a:pt x="13129" y="7907"/>
                      <a:pt x="13083" y="7921"/>
                      <a:pt x="13043" y="7952"/>
                    </a:cubicBezTo>
                    <a:lnTo>
                      <a:pt x="12695" y="8127"/>
                    </a:lnTo>
                    <a:cubicBezTo>
                      <a:pt x="12649" y="7600"/>
                      <a:pt x="12526" y="7080"/>
                      <a:pt x="12322" y="6591"/>
                    </a:cubicBezTo>
                    <a:cubicBezTo>
                      <a:pt x="13152" y="6552"/>
                      <a:pt x="13782" y="6271"/>
                      <a:pt x="14196" y="5754"/>
                    </a:cubicBezTo>
                    <a:cubicBezTo>
                      <a:pt x="15069" y="4664"/>
                      <a:pt x="14661" y="2944"/>
                      <a:pt x="14640" y="2874"/>
                    </a:cubicBezTo>
                    <a:cubicBezTo>
                      <a:pt x="14615" y="2772"/>
                      <a:pt x="14525" y="2712"/>
                      <a:pt x="14433" y="2712"/>
                    </a:cubicBezTo>
                    <a:cubicBezTo>
                      <a:pt x="14383" y="2712"/>
                      <a:pt x="14332" y="2730"/>
                      <a:pt x="14291" y="2768"/>
                    </a:cubicBezTo>
                    <a:cubicBezTo>
                      <a:pt x="13184" y="3799"/>
                      <a:pt x="11918" y="4396"/>
                      <a:pt x="11366" y="4625"/>
                    </a:cubicBezTo>
                    <a:cubicBezTo>
                      <a:pt x="11341" y="4467"/>
                      <a:pt x="11334" y="4309"/>
                      <a:pt x="11348" y="4154"/>
                    </a:cubicBezTo>
                    <a:cubicBezTo>
                      <a:pt x="11373" y="3869"/>
                      <a:pt x="11366" y="3588"/>
                      <a:pt x="11327" y="3306"/>
                    </a:cubicBezTo>
                    <a:cubicBezTo>
                      <a:pt x="11070" y="1460"/>
                      <a:pt x="9477" y="40"/>
                      <a:pt x="7617" y="1"/>
                    </a:cubicBezTo>
                    <a:cubicBezTo>
                      <a:pt x="7589" y="0"/>
                      <a:pt x="7562" y="0"/>
                      <a:pt x="7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945;p22">
                <a:extLst>
                  <a:ext uri="{FF2B5EF4-FFF2-40B4-BE49-F238E27FC236}">
                    <a16:creationId xmlns:a16="http://schemas.microsoft.com/office/drawing/2014/main" id="{FDC73C65-C530-31DE-C5CF-B6DDC3F9960A}"/>
                  </a:ext>
                </a:extLst>
              </p:cNvPr>
              <p:cNvSpPr/>
              <p:nvPr/>
            </p:nvSpPr>
            <p:spPr>
              <a:xfrm>
                <a:off x="764108" y="4250659"/>
                <a:ext cx="70354" cy="68048"/>
              </a:xfrm>
              <a:custGeom>
                <a:avLst/>
                <a:gdLst/>
                <a:ahLst/>
                <a:cxnLst/>
                <a:rect l="l" t="t" r="r" b="b"/>
                <a:pathLst>
                  <a:path w="2684" h="2596" extrusionOk="0">
                    <a:moveTo>
                      <a:pt x="1340" y="423"/>
                    </a:moveTo>
                    <a:cubicBezTo>
                      <a:pt x="1449" y="423"/>
                      <a:pt x="1684" y="528"/>
                      <a:pt x="1906" y="725"/>
                    </a:cubicBezTo>
                    <a:cubicBezTo>
                      <a:pt x="2078" y="876"/>
                      <a:pt x="2198" y="1045"/>
                      <a:pt x="2244" y="1189"/>
                    </a:cubicBezTo>
                    <a:cubicBezTo>
                      <a:pt x="1952" y="1020"/>
                      <a:pt x="1582" y="904"/>
                      <a:pt x="1340" y="904"/>
                    </a:cubicBezTo>
                    <a:cubicBezTo>
                      <a:pt x="1101" y="904"/>
                      <a:pt x="728" y="1017"/>
                      <a:pt x="440" y="1189"/>
                    </a:cubicBezTo>
                    <a:cubicBezTo>
                      <a:pt x="485" y="1045"/>
                      <a:pt x="605" y="876"/>
                      <a:pt x="777" y="725"/>
                    </a:cubicBezTo>
                    <a:cubicBezTo>
                      <a:pt x="995" y="528"/>
                      <a:pt x="1231" y="423"/>
                      <a:pt x="1340" y="423"/>
                    </a:cubicBezTo>
                    <a:close/>
                    <a:moveTo>
                      <a:pt x="1343" y="1326"/>
                    </a:moveTo>
                    <a:cubicBezTo>
                      <a:pt x="1558" y="1326"/>
                      <a:pt x="1927" y="1470"/>
                      <a:pt x="2135" y="1622"/>
                    </a:cubicBezTo>
                    <a:cubicBezTo>
                      <a:pt x="2068" y="1713"/>
                      <a:pt x="1990" y="1794"/>
                      <a:pt x="1906" y="1868"/>
                    </a:cubicBezTo>
                    <a:cubicBezTo>
                      <a:pt x="1684" y="2065"/>
                      <a:pt x="1449" y="2170"/>
                      <a:pt x="1340" y="2170"/>
                    </a:cubicBezTo>
                    <a:cubicBezTo>
                      <a:pt x="1231" y="2170"/>
                      <a:pt x="995" y="2065"/>
                      <a:pt x="774" y="1868"/>
                    </a:cubicBezTo>
                    <a:cubicBezTo>
                      <a:pt x="689" y="1794"/>
                      <a:pt x="615" y="1710"/>
                      <a:pt x="552" y="1622"/>
                    </a:cubicBezTo>
                    <a:cubicBezTo>
                      <a:pt x="763" y="1463"/>
                      <a:pt x="1139" y="1326"/>
                      <a:pt x="1343" y="1326"/>
                    </a:cubicBezTo>
                    <a:close/>
                    <a:moveTo>
                      <a:pt x="1343" y="1"/>
                    </a:moveTo>
                    <a:cubicBezTo>
                      <a:pt x="872" y="1"/>
                      <a:pt x="0" y="669"/>
                      <a:pt x="0" y="1298"/>
                    </a:cubicBezTo>
                    <a:cubicBezTo>
                      <a:pt x="0" y="1928"/>
                      <a:pt x="872" y="2596"/>
                      <a:pt x="1343" y="2596"/>
                    </a:cubicBezTo>
                    <a:cubicBezTo>
                      <a:pt x="1811" y="2596"/>
                      <a:pt x="2683" y="1928"/>
                      <a:pt x="2683" y="1298"/>
                    </a:cubicBezTo>
                    <a:cubicBezTo>
                      <a:pt x="2683" y="669"/>
                      <a:pt x="1811" y="1"/>
                      <a:pt x="13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61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1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1E6FF46-C09A-AC63-2379-493DA553F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>
            <a:off x="5233575" y="1294726"/>
            <a:ext cx="3286652" cy="3298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B43C9-5850-F436-92E4-A2E1AC120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51" y="113730"/>
            <a:ext cx="5036695" cy="4554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7EF7A-5DB8-1CA4-CF45-BD4C9F6FD259}"/>
              </a:ext>
            </a:extLst>
          </p:cNvPr>
          <p:cNvSpPr txBox="1"/>
          <p:nvPr/>
        </p:nvSpPr>
        <p:spPr>
          <a:xfrm>
            <a:off x="1372806" y="1343941"/>
            <a:ext cx="33048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mấy</a:t>
            </a:r>
            <a:endParaRPr lang="en-US" sz="2400" dirty="0">
              <a:latin typeface="#9Slide03 Ampl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latin typeface="#9Slide03 Ample" panose="02000000000000000000" pitchFamily="2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47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3F2CC2E-794A-6A52-9FC2-12AC0F10EE54}"/>
              </a:ext>
            </a:extLst>
          </p:cNvPr>
          <p:cNvGrpSpPr/>
          <p:nvPr/>
        </p:nvGrpSpPr>
        <p:grpSpPr>
          <a:xfrm>
            <a:off x="742013" y="667063"/>
            <a:ext cx="4879298" cy="2294758"/>
            <a:chOff x="742013" y="667063"/>
            <a:chExt cx="4879298" cy="22947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9A7DC6-84B0-508B-A47E-C119814BC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95" t="22586" r="26640" b="34718"/>
            <a:stretch/>
          </p:blipFill>
          <p:spPr>
            <a:xfrm>
              <a:off x="742013" y="667063"/>
              <a:ext cx="4879298" cy="22947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8EF2AFA-87F6-A78E-03DF-A572408262D0}"/>
                </a:ext>
              </a:extLst>
            </p:cNvPr>
            <p:cNvCxnSpPr/>
            <p:nvPr/>
          </p:nvCxnSpPr>
          <p:spPr>
            <a:xfrm>
              <a:off x="1049312" y="861934"/>
              <a:ext cx="106430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6F01376-6904-F6DB-210B-52D677530A66}"/>
                </a:ext>
              </a:extLst>
            </p:cNvPr>
            <p:cNvCxnSpPr/>
            <p:nvPr/>
          </p:nvCxnSpPr>
          <p:spPr>
            <a:xfrm>
              <a:off x="1049311" y="2370944"/>
              <a:ext cx="106430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3F3AD9-6FB2-7730-E4CB-13823142E6B0}"/>
              </a:ext>
            </a:extLst>
          </p:cNvPr>
          <p:cNvGrpSpPr/>
          <p:nvPr/>
        </p:nvGrpSpPr>
        <p:grpSpPr>
          <a:xfrm>
            <a:off x="1618934" y="1050248"/>
            <a:ext cx="4684427" cy="2908093"/>
            <a:chOff x="1618934" y="1050248"/>
            <a:chExt cx="4684427" cy="29080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CFD162-C579-8FF9-0DDE-BE2A66418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49" t="22004" r="26721" b="21457"/>
            <a:stretch/>
          </p:blipFill>
          <p:spPr>
            <a:xfrm>
              <a:off x="1618934" y="1050248"/>
              <a:ext cx="4684427" cy="29080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6AAB638-49DD-D882-C50D-9886E88209C4}"/>
                </a:ext>
              </a:extLst>
            </p:cNvPr>
            <p:cNvCxnSpPr>
              <a:cxnSpLocks/>
            </p:cNvCxnSpPr>
            <p:nvPr/>
          </p:nvCxnSpPr>
          <p:spPr>
            <a:xfrm>
              <a:off x="1958715" y="1266666"/>
              <a:ext cx="12042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47C0FC-81F0-D699-F8F1-85C20FA0B926}"/>
                </a:ext>
              </a:extLst>
            </p:cNvPr>
            <p:cNvCxnSpPr>
              <a:cxnSpLocks/>
            </p:cNvCxnSpPr>
            <p:nvPr/>
          </p:nvCxnSpPr>
          <p:spPr>
            <a:xfrm>
              <a:off x="1951220" y="3067987"/>
              <a:ext cx="52965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F81B8E-C8CA-D9CA-F37B-9CEE393105C7}"/>
              </a:ext>
            </a:extLst>
          </p:cNvPr>
          <p:cNvGrpSpPr/>
          <p:nvPr/>
        </p:nvGrpSpPr>
        <p:grpSpPr>
          <a:xfrm>
            <a:off x="2720709" y="1304141"/>
            <a:ext cx="4684427" cy="3087975"/>
            <a:chOff x="2720709" y="1304141"/>
            <a:chExt cx="4684427" cy="30879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0A7D8A-1F17-D3CD-4274-E22C373D2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12" t="21129" r="27459" b="18834"/>
            <a:stretch/>
          </p:blipFill>
          <p:spPr>
            <a:xfrm>
              <a:off x="2720709" y="1304141"/>
              <a:ext cx="4684427" cy="3087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55DF4C-0276-3926-8DE4-DD324A207040}"/>
                </a:ext>
              </a:extLst>
            </p:cNvPr>
            <p:cNvCxnSpPr>
              <a:cxnSpLocks/>
            </p:cNvCxnSpPr>
            <p:nvPr/>
          </p:nvCxnSpPr>
          <p:spPr>
            <a:xfrm>
              <a:off x="3010525" y="1501512"/>
              <a:ext cx="72202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1F0238-3A40-DE7E-1B2C-DA5EE8D6F84E}"/>
                </a:ext>
              </a:extLst>
            </p:cNvPr>
            <p:cNvCxnSpPr>
              <a:cxnSpLocks/>
            </p:cNvCxnSpPr>
            <p:nvPr/>
          </p:nvCxnSpPr>
          <p:spPr>
            <a:xfrm>
              <a:off x="3018020" y="3465224"/>
              <a:ext cx="12042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59AAEF-044D-7209-DF44-F9DD4D1FEB75}"/>
              </a:ext>
            </a:extLst>
          </p:cNvPr>
          <p:cNvGrpSpPr/>
          <p:nvPr/>
        </p:nvGrpSpPr>
        <p:grpSpPr>
          <a:xfrm>
            <a:off x="3904931" y="1638299"/>
            <a:ext cx="4601980" cy="2833141"/>
            <a:chOff x="3904931" y="1638299"/>
            <a:chExt cx="4601980" cy="28331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9EDF46A-40C6-DFFC-5E67-7E02B27C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640" t="27249" r="28033" b="17668"/>
            <a:stretch/>
          </p:blipFill>
          <p:spPr>
            <a:xfrm>
              <a:off x="3904931" y="1638299"/>
              <a:ext cx="4601980" cy="28331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8365917-EBD4-2004-E078-FE5CB64CE5D7}"/>
                </a:ext>
              </a:extLst>
            </p:cNvPr>
            <p:cNvCxnSpPr>
              <a:cxnSpLocks/>
            </p:cNvCxnSpPr>
            <p:nvPr/>
          </p:nvCxnSpPr>
          <p:spPr>
            <a:xfrm>
              <a:off x="4177260" y="1858156"/>
              <a:ext cx="120421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EFD68A1-D66B-8EE7-F967-8999762AD9C9}"/>
                </a:ext>
              </a:extLst>
            </p:cNvPr>
            <p:cNvCxnSpPr>
              <a:cxnSpLocks/>
            </p:cNvCxnSpPr>
            <p:nvPr/>
          </p:nvCxnSpPr>
          <p:spPr>
            <a:xfrm>
              <a:off x="4184755" y="3134819"/>
              <a:ext cx="100210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4A7D2FE-5C89-5691-027B-897E8084F945}"/>
                </a:ext>
              </a:extLst>
            </p:cNvPr>
            <p:cNvCxnSpPr>
              <a:cxnSpLocks/>
            </p:cNvCxnSpPr>
            <p:nvPr/>
          </p:nvCxnSpPr>
          <p:spPr>
            <a:xfrm>
              <a:off x="4169765" y="4044222"/>
              <a:ext cx="39474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BC2AF3-44CF-A033-5625-B856761BEFB8}"/>
              </a:ext>
            </a:extLst>
          </p:cNvPr>
          <p:cNvGrpSpPr/>
          <p:nvPr/>
        </p:nvGrpSpPr>
        <p:grpSpPr>
          <a:xfrm>
            <a:off x="5872390" y="1814442"/>
            <a:ext cx="2703224" cy="2777532"/>
            <a:chOff x="532151" y="113730"/>
            <a:chExt cx="5036695" cy="455446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7CCF8BB-6CF7-8BD4-5FB0-26095830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151" y="113730"/>
              <a:ext cx="5036695" cy="455446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1B6D35-3777-A0D2-A77B-A07DEF04CC0A}"/>
                </a:ext>
              </a:extLst>
            </p:cNvPr>
            <p:cNvSpPr txBox="1"/>
            <p:nvPr/>
          </p:nvSpPr>
          <p:spPr>
            <a:xfrm>
              <a:off x="1118908" y="1343940"/>
              <a:ext cx="3558699" cy="1665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9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lí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do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in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đậm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nêu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ở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đầu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đoạn</a:t>
              </a: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mple" panose="02000000000000000000" pitchFamily="2" charset="0"/>
                  <a:ea typeface="Times New Roman" panose="02020603050405020304" pitchFamily="18" charset="0"/>
                </a:rPr>
                <a:t>văn</a:t>
              </a:r>
              <a:endParaRPr lang="en-US" sz="20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9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977BDD83-CB13-A95F-B4D8-D3A1C292570F}"/>
              </a:ext>
            </a:extLst>
          </p:cNvPr>
          <p:cNvGrpSpPr/>
          <p:nvPr/>
        </p:nvGrpSpPr>
        <p:grpSpPr>
          <a:xfrm>
            <a:off x="3020554" y="1098635"/>
            <a:ext cx="3102892" cy="3072531"/>
            <a:chOff x="2953063" y="1098635"/>
            <a:chExt cx="3102892" cy="30725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2C0A11E-65F0-8759-186F-57101022E4C2}"/>
                </a:ext>
              </a:extLst>
            </p:cNvPr>
            <p:cNvGrpSpPr/>
            <p:nvPr/>
          </p:nvGrpSpPr>
          <p:grpSpPr>
            <a:xfrm>
              <a:off x="2953063" y="1098635"/>
              <a:ext cx="3102892" cy="3072531"/>
              <a:chOff x="2548600" y="786875"/>
              <a:chExt cx="4047000" cy="4047000"/>
            </a:xfrm>
          </p:grpSpPr>
          <p:sp>
            <p:nvSpPr>
              <p:cNvPr id="12" name="Google Shape;1427;p27">
                <a:extLst>
                  <a:ext uri="{FF2B5EF4-FFF2-40B4-BE49-F238E27FC236}">
                    <a16:creationId xmlns:a16="http://schemas.microsoft.com/office/drawing/2014/main" id="{8865B12C-30AC-23D9-23AB-CB261D7EE0FD}"/>
                  </a:ext>
                </a:extLst>
              </p:cNvPr>
              <p:cNvSpPr/>
              <p:nvPr/>
            </p:nvSpPr>
            <p:spPr>
              <a:xfrm flipH="1">
                <a:off x="2548600" y="786875"/>
                <a:ext cx="4047000" cy="40470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432;p27">
                <a:extLst>
                  <a:ext uri="{FF2B5EF4-FFF2-40B4-BE49-F238E27FC236}">
                    <a16:creationId xmlns:a16="http://schemas.microsoft.com/office/drawing/2014/main" id="{CA434393-7A89-092B-4734-FA04C2EE487D}"/>
                  </a:ext>
                </a:extLst>
              </p:cNvPr>
              <p:cNvSpPr/>
              <p:nvPr/>
            </p:nvSpPr>
            <p:spPr>
              <a:xfrm flipH="1">
                <a:off x="3618500" y="1856875"/>
                <a:ext cx="1907100" cy="19071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34;p27">
                <a:extLst>
                  <a:ext uri="{FF2B5EF4-FFF2-40B4-BE49-F238E27FC236}">
                    <a16:creationId xmlns:a16="http://schemas.microsoft.com/office/drawing/2014/main" id="{E7808142-66AF-4D8A-CD0B-1DEE3DE65FDF}"/>
                  </a:ext>
                </a:extLst>
              </p:cNvPr>
              <p:cNvSpPr/>
              <p:nvPr/>
            </p:nvSpPr>
            <p:spPr>
              <a:xfrm flipH="1">
                <a:off x="2667700" y="1187402"/>
                <a:ext cx="719100" cy="7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435;p27">
                <a:extLst>
                  <a:ext uri="{FF2B5EF4-FFF2-40B4-BE49-F238E27FC236}">
                    <a16:creationId xmlns:a16="http://schemas.microsoft.com/office/drawing/2014/main" id="{294E59EB-7EDA-4B54-767D-589861E12BEB}"/>
                  </a:ext>
                </a:extLst>
              </p:cNvPr>
              <p:cNvSpPr/>
              <p:nvPr/>
            </p:nvSpPr>
            <p:spPr>
              <a:xfrm flipH="1">
                <a:off x="2667725" y="3706594"/>
                <a:ext cx="719100" cy="7191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448;p27">
                <a:extLst>
                  <a:ext uri="{FF2B5EF4-FFF2-40B4-BE49-F238E27FC236}">
                    <a16:creationId xmlns:a16="http://schemas.microsoft.com/office/drawing/2014/main" id="{6EA6CC8B-D75D-A913-515D-4763B3253158}"/>
                  </a:ext>
                </a:extLst>
              </p:cNvPr>
              <p:cNvSpPr/>
              <p:nvPr/>
            </p:nvSpPr>
            <p:spPr>
              <a:xfrm>
                <a:off x="5757200" y="1187377"/>
                <a:ext cx="719100" cy="719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449;p27">
                <a:extLst>
                  <a:ext uri="{FF2B5EF4-FFF2-40B4-BE49-F238E27FC236}">
                    <a16:creationId xmlns:a16="http://schemas.microsoft.com/office/drawing/2014/main" id="{A67C359F-74FF-753F-0B74-D042382FE449}"/>
                  </a:ext>
                </a:extLst>
              </p:cNvPr>
              <p:cNvSpPr/>
              <p:nvPr/>
            </p:nvSpPr>
            <p:spPr>
              <a:xfrm>
                <a:off x="5757200" y="3706609"/>
                <a:ext cx="719100" cy="71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1454;p27">
                <a:extLst>
                  <a:ext uri="{FF2B5EF4-FFF2-40B4-BE49-F238E27FC236}">
                    <a16:creationId xmlns:a16="http://schemas.microsoft.com/office/drawing/2014/main" id="{CDB193D5-9FF9-22F5-9B40-8D35B4C8331F}"/>
                  </a:ext>
                </a:extLst>
              </p:cNvPr>
              <p:cNvGrpSpPr/>
              <p:nvPr/>
            </p:nvGrpSpPr>
            <p:grpSpPr>
              <a:xfrm>
                <a:off x="5913806" y="3870554"/>
                <a:ext cx="405887" cy="391201"/>
                <a:chOff x="8274399" y="1593058"/>
                <a:chExt cx="405887" cy="391201"/>
              </a:xfrm>
            </p:grpSpPr>
            <p:sp>
              <p:nvSpPr>
                <p:cNvPr id="74" name="Google Shape;1455;p27">
                  <a:extLst>
                    <a:ext uri="{FF2B5EF4-FFF2-40B4-BE49-F238E27FC236}">
                      <a16:creationId xmlns:a16="http://schemas.microsoft.com/office/drawing/2014/main" id="{2622ADBF-7E47-DAA6-8A85-DE9A33E44F07}"/>
                    </a:ext>
                  </a:extLst>
                </p:cNvPr>
                <p:cNvSpPr/>
                <p:nvPr/>
              </p:nvSpPr>
              <p:spPr>
                <a:xfrm>
                  <a:off x="8286513" y="1599056"/>
                  <a:ext cx="101424" cy="101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14" h="60013" extrusionOk="0">
                      <a:moveTo>
                        <a:pt x="30007" y="0"/>
                      </a:moveTo>
                      <a:cubicBezTo>
                        <a:pt x="13432" y="0"/>
                        <a:pt x="1" y="13431"/>
                        <a:pt x="1" y="30006"/>
                      </a:cubicBezTo>
                      <a:cubicBezTo>
                        <a:pt x="1" y="46581"/>
                        <a:pt x="13432" y="60012"/>
                        <a:pt x="30007" y="60012"/>
                      </a:cubicBezTo>
                      <a:cubicBezTo>
                        <a:pt x="46582" y="60012"/>
                        <a:pt x="60013" y="46581"/>
                        <a:pt x="60013" y="30006"/>
                      </a:cubicBezTo>
                      <a:cubicBezTo>
                        <a:pt x="60013" y="13431"/>
                        <a:pt x="46582" y="0"/>
                        <a:pt x="30007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456;p27">
                  <a:extLst>
                    <a:ext uri="{FF2B5EF4-FFF2-40B4-BE49-F238E27FC236}">
                      <a16:creationId xmlns:a16="http://schemas.microsoft.com/office/drawing/2014/main" id="{C474A329-171C-9B5D-299D-868233439FB4}"/>
                    </a:ext>
                  </a:extLst>
                </p:cNvPr>
                <p:cNvSpPr/>
                <p:nvPr/>
              </p:nvSpPr>
              <p:spPr>
                <a:xfrm>
                  <a:off x="8286513" y="1628756"/>
                  <a:ext cx="86452" cy="71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55" h="42439" extrusionOk="0">
                      <a:moveTo>
                        <a:pt x="12969" y="0"/>
                      </a:moveTo>
                      <a:cubicBezTo>
                        <a:pt x="9200" y="0"/>
                        <a:pt x="5533" y="458"/>
                        <a:pt x="2168" y="1239"/>
                      </a:cubicBezTo>
                      <a:cubicBezTo>
                        <a:pt x="787" y="4693"/>
                        <a:pt x="1" y="8479"/>
                        <a:pt x="1" y="12432"/>
                      </a:cubicBezTo>
                      <a:cubicBezTo>
                        <a:pt x="1" y="29007"/>
                        <a:pt x="13432" y="42438"/>
                        <a:pt x="30007" y="42438"/>
                      </a:cubicBezTo>
                      <a:cubicBezTo>
                        <a:pt x="38247" y="42438"/>
                        <a:pt x="45725" y="39104"/>
                        <a:pt x="51154" y="33746"/>
                      </a:cubicBezTo>
                      <a:cubicBezTo>
                        <a:pt x="46273" y="7995"/>
                        <a:pt x="28723" y="0"/>
                        <a:pt x="12969" y="0"/>
                      </a:cubicBezTo>
                      <a:close/>
                    </a:path>
                  </a:pathLst>
                </a:custGeom>
                <a:solidFill>
                  <a:srgbClr val="EDA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457;p27">
                  <a:extLst>
                    <a:ext uri="{FF2B5EF4-FFF2-40B4-BE49-F238E27FC236}">
                      <a16:creationId xmlns:a16="http://schemas.microsoft.com/office/drawing/2014/main" id="{653C1726-2482-8A86-35FC-235CE37F1963}"/>
                    </a:ext>
                  </a:extLst>
                </p:cNvPr>
                <p:cNvSpPr/>
                <p:nvPr/>
              </p:nvSpPr>
              <p:spPr>
                <a:xfrm>
                  <a:off x="8531776" y="1598894"/>
                  <a:ext cx="111324" cy="101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2" h="60013" extrusionOk="0">
                      <a:moveTo>
                        <a:pt x="32936" y="1"/>
                      </a:moveTo>
                      <a:cubicBezTo>
                        <a:pt x="25256" y="1"/>
                        <a:pt x="17576" y="2930"/>
                        <a:pt x="11717" y="8788"/>
                      </a:cubicBezTo>
                      <a:cubicBezTo>
                        <a:pt x="0" y="20505"/>
                        <a:pt x="0" y="39509"/>
                        <a:pt x="11717" y="51226"/>
                      </a:cubicBezTo>
                      <a:cubicBezTo>
                        <a:pt x="17576" y="57084"/>
                        <a:pt x="25256" y="60013"/>
                        <a:pt x="32936" y="60013"/>
                      </a:cubicBezTo>
                      <a:cubicBezTo>
                        <a:pt x="40616" y="60013"/>
                        <a:pt x="48296" y="57084"/>
                        <a:pt x="54155" y="51226"/>
                      </a:cubicBezTo>
                      <a:cubicBezTo>
                        <a:pt x="65871" y="39509"/>
                        <a:pt x="65871" y="20505"/>
                        <a:pt x="54155" y="8788"/>
                      </a:cubicBezTo>
                      <a:cubicBezTo>
                        <a:pt x="48296" y="2930"/>
                        <a:pt x="40616" y="1"/>
                        <a:pt x="32936" y="1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458;p27">
                  <a:extLst>
                    <a:ext uri="{FF2B5EF4-FFF2-40B4-BE49-F238E27FC236}">
                      <a16:creationId xmlns:a16="http://schemas.microsoft.com/office/drawing/2014/main" id="{E368E1EB-5861-4067-861B-8CAB62146490}"/>
                    </a:ext>
                  </a:extLst>
                </p:cNvPr>
                <p:cNvSpPr/>
                <p:nvPr/>
              </p:nvSpPr>
              <p:spPr>
                <a:xfrm>
                  <a:off x="8551858" y="1628756"/>
                  <a:ext cx="86411" cy="71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31" h="42439" extrusionOk="0">
                      <a:moveTo>
                        <a:pt x="38172" y="0"/>
                      </a:moveTo>
                      <a:cubicBezTo>
                        <a:pt x="22425" y="0"/>
                        <a:pt x="4863" y="7995"/>
                        <a:pt x="1" y="33746"/>
                      </a:cubicBezTo>
                      <a:cubicBezTo>
                        <a:pt x="5407" y="39104"/>
                        <a:pt x="12885" y="42438"/>
                        <a:pt x="21124" y="42438"/>
                      </a:cubicBezTo>
                      <a:cubicBezTo>
                        <a:pt x="37699" y="42438"/>
                        <a:pt x="51131" y="29007"/>
                        <a:pt x="51131" y="12432"/>
                      </a:cubicBezTo>
                      <a:cubicBezTo>
                        <a:pt x="51131" y="8479"/>
                        <a:pt x="50369" y="4693"/>
                        <a:pt x="48963" y="1239"/>
                      </a:cubicBezTo>
                      <a:cubicBezTo>
                        <a:pt x="45603" y="458"/>
                        <a:pt x="41939" y="0"/>
                        <a:pt x="38172" y="0"/>
                      </a:cubicBezTo>
                      <a:close/>
                    </a:path>
                  </a:pathLst>
                </a:custGeom>
                <a:solidFill>
                  <a:srgbClr val="EDA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459;p27">
                  <a:extLst>
                    <a:ext uri="{FF2B5EF4-FFF2-40B4-BE49-F238E27FC236}">
                      <a16:creationId xmlns:a16="http://schemas.microsoft.com/office/drawing/2014/main" id="{BDDBBDE4-7204-7FCC-5052-BA07BA08A3ED}"/>
                    </a:ext>
                  </a:extLst>
                </p:cNvPr>
                <p:cNvSpPr/>
                <p:nvPr/>
              </p:nvSpPr>
              <p:spPr>
                <a:xfrm>
                  <a:off x="8296616" y="1613222"/>
                  <a:ext cx="331431" cy="27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113" h="162844" extrusionOk="0">
                      <a:moveTo>
                        <a:pt x="98068" y="1"/>
                      </a:moveTo>
                      <a:cubicBezTo>
                        <a:pt x="43914" y="1"/>
                        <a:pt x="0" y="43914"/>
                        <a:pt x="0" y="98068"/>
                      </a:cubicBezTo>
                      <a:cubicBezTo>
                        <a:pt x="0" y="152222"/>
                        <a:pt x="43914" y="162843"/>
                        <a:pt x="98068" y="162843"/>
                      </a:cubicBezTo>
                      <a:cubicBezTo>
                        <a:pt x="152223" y="162843"/>
                        <a:pt x="196113" y="152246"/>
                        <a:pt x="196113" y="98068"/>
                      </a:cubicBezTo>
                      <a:cubicBezTo>
                        <a:pt x="196113" y="43914"/>
                        <a:pt x="152223" y="1"/>
                        <a:pt x="98068" y="1"/>
                      </a:cubicBezTo>
                      <a:close/>
                    </a:path>
                  </a:pathLst>
                </a:custGeom>
                <a:solidFill>
                  <a:srgbClr val="FBF1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460;p27">
                  <a:extLst>
                    <a:ext uri="{FF2B5EF4-FFF2-40B4-BE49-F238E27FC236}">
                      <a16:creationId xmlns:a16="http://schemas.microsoft.com/office/drawing/2014/main" id="{DC92EEC3-435E-3BAA-034B-1002C71D9EFA}"/>
                    </a:ext>
                  </a:extLst>
                </p:cNvPr>
                <p:cNvSpPr/>
                <p:nvPr/>
              </p:nvSpPr>
              <p:spPr>
                <a:xfrm>
                  <a:off x="8296697" y="1636324"/>
                  <a:ext cx="113536" cy="24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81" h="147650" extrusionOk="0">
                      <a:moveTo>
                        <a:pt x="48129" y="0"/>
                      </a:moveTo>
                      <a:cubicBezTo>
                        <a:pt x="19314" y="17099"/>
                        <a:pt x="0" y="48486"/>
                        <a:pt x="0" y="84398"/>
                      </a:cubicBezTo>
                      <a:cubicBezTo>
                        <a:pt x="0" y="127764"/>
                        <a:pt x="28149" y="143220"/>
                        <a:pt x="67181" y="147649"/>
                      </a:cubicBezTo>
                      <a:cubicBezTo>
                        <a:pt x="15646" y="123716"/>
                        <a:pt x="25672" y="42485"/>
                        <a:pt x="48129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461;p27">
                  <a:extLst>
                    <a:ext uri="{FF2B5EF4-FFF2-40B4-BE49-F238E27FC236}">
                      <a16:creationId xmlns:a16="http://schemas.microsoft.com/office/drawing/2014/main" id="{4D3D1D9A-1760-82F0-0C77-166410EC5701}"/>
                    </a:ext>
                  </a:extLst>
                </p:cNvPr>
                <p:cNvSpPr/>
                <p:nvPr/>
              </p:nvSpPr>
              <p:spPr>
                <a:xfrm>
                  <a:off x="8390309" y="1727440"/>
                  <a:ext cx="144164" cy="11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04" h="70254" extrusionOk="0">
                      <a:moveTo>
                        <a:pt x="42652" y="1"/>
                      </a:moveTo>
                      <a:cubicBezTo>
                        <a:pt x="16552" y="1"/>
                        <a:pt x="1" y="27554"/>
                        <a:pt x="1" y="46201"/>
                      </a:cubicBezTo>
                      <a:cubicBezTo>
                        <a:pt x="1" y="64824"/>
                        <a:pt x="15932" y="70253"/>
                        <a:pt x="42652" y="70253"/>
                      </a:cubicBezTo>
                      <a:cubicBezTo>
                        <a:pt x="69396" y="70253"/>
                        <a:pt x="85304" y="64800"/>
                        <a:pt x="85304" y="46201"/>
                      </a:cubicBezTo>
                      <a:cubicBezTo>
                        <a:pt x="85304" y="27602"/>
                        <a:pt x="68753" y="1"/>
                        <a:pt x="42652" y="1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462;p27">
                  <a:extLst>
                    <a:ext uri="{FF2B5EF4-FFF2-40B4-BE49-F238E27FC236}">
                      <a16:creationId xmlns:a16="http://schemas.microsoft.com/office/drawing/2014/main" id="{08EFCC86-4137-D934-1396-525B7B0B7898}"/>
                    </a:ext>
                  </a:extLst>
                </p:cNvPr>
                <p:cNvSpPr/>
                <p:nvPr/>
              </p:nvSpPr>
              <p:spPr>
                <a:xfrm>
                  <a:off x="8325150" y="1728890"/>
                  <a:ext cx="73975" cy="58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72" h="34889" extrusionOk="0">
                      <a:moveTo>
                        <a:pt x="21886" y="0"/>
                      </a:moveTo>
                      <a:cubicBezTo>
                        <a:pt x="9789" y="0"/>
                        <a:pt x="1" y="7811"/>
                        <a:pt x="1" y="17456"/>
                      </a:cubicBezTo>
                      <a:cubicBezTo>
                        <a:pt x="1" y="27077"/>
                        <a:pt x="9789" y="34888"/>
                        <a:pt x="21886" y="34888"/>
                      </a:cubicBezTo>
                      <a:cubicBezTo>
                        <a:pt x="33960" y="34888"/>
                        <a:pt x="43772" y="27077"/>
                        <a:pt x="43772" y="17456"/>
                      </a:cubicBezTo>
                      <a:cubicBezTo>
                        <a:pt x="43772" y="7811"/>
                        <a:pt x="33960" y="0"/>
                        <a:pt x="21886" y="0"/>
                      </a:cubicBezTo>
                      <a:close/>
                    </a:path>
                  </a:pathLst>
                </a:custGeom>
                <a:solidFill>
                  <a:srgbClr val="EDA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1463;p27">
                  <a:extLst>
                    <a:ext uri="{FF2B5EF4-FFF2-40B4-BE49-F238E27FC236}">
                      <a16:creationId xmlns:a16="http://schemas.microsoft.com/office/drawing/2014/main" id="{731C3480-F7B8-6E4E-0771-09306BE92C62}"/>
                    </a:ext>
                  </a:extLst>
                </p:cNvPr>
                <p:cNvSpPr/>
                <p:nvPr/>
              </p:nvSpPr>
              <p:spPr>
                <a:xfrm>
                  <a:off x="8525699" y="1728890"/>
                  <a:ext cx="73934" cy="58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48" h="34889" extrusionOk="0">
                      <a:moveTo>
                        <a:pt x="21862" y="0"/>
                      </a:moveTo>
                      <a:cubicBezTo>
                        <a:pt x="9788" y="0"/>
                        <a:pt x="0" y="7811"/>
                        <a:pt x="0" y="17456"/>
                      </a:cubicBezTo>
                      <a:cubicBezTo>
                        <a:pt x="0" y="27077"/>
                        <a:pt x="9788" y="34888"/>
                        <a:pt x="21862" y="34888"/>
                      </a:cubicBezTo>
                      <a:cubicBezTo>
                        <a:pt x="33960" y="34888"/>
                        <a:pt x="43748" y="27077"/>
                        <a:pt x="43748" y="17456"/>
                      </a:cubicBezTo>
                      <a:cubicBezTo>
                        <a:pt x="43748" y="7811"/>
                        <a:pt x="33960" y="0"/>
                        <a:pt x="21862" y="0"/>
                      </a:cubicBezTo>
                      <a:close/>
                    </a:path>
                  </a:pathLst>
                </a:custGeom>
                <a:solidFill>
                  <a:srgbClr val="EDA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1464;p27">
                  <a:extLst>
                    <a:ext uri="{FF2B5EF4-FFF2-40B4-BE49-F238E27FC236}">
                      <a16:creationId xmlns:a16="http://schemas.microsoft.com/office/drawing/2014/main" id="{531694CF-28CA-B797-EC54-AF190B1610DE}"/>
                    </a:ext>
                  </a:extLst>
                </p:cNvPr>
                <p:cNvSpPr/>
                <p:nvPr/>
              </p:nvSpPr>
              <p:spPr>
                <a:xfrm>
                  <a:off x="8274399" y="1593058"/>
                  <a:ext cx="405887" cy="39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70" h="231480" extrusionOk="0">
                      <a:moveTo>
                        <a:pt x="37138" y="7006"/>
                      </a:moveTo>
                      <a:cubicBezTo>
                        <a:pt x="46691" y="7006"/>
                        <a:pt x="56181" y="12085"/>
                        <a:pt x="60990" y="21767"/>
                      </a:cubicBezTo>
                      <a:cubicBezTo>
                        <a:pt x="57037" y="24006"/>
                        <a:pt x="53274" y="26530"/>
                        <a:pt x="49654" y="29292"/>
                      </a:cubicBezTo>
                      <a:cubicBezTo>
                        <a:pt x="41285" y="20777"/>
                        <a:pt x="30195" y="17666"/>
                        <a:pt x="19986" y="17666"/>
                      </a:cubicBezTo>
                      <a:cubicBezTo>
                        <a:pt x="18575" y="17666"/>
                        <a:pt x="17181" y="17725"/>
                        <a:pt x="15814" y="17838"/>
                      </a:cubicBezTo>
                      <a:cubicBezTo>
                        <a:pt x="21190" y="10525"/>
                        <a:pt x="29186" y="7006"/>
                        <a:pt x="37138" y="7006"/>
                      </a:cubicBezTo>
                      <a:close/>
                      <a:moveTo>
                        <a:pt x="185359" y="7014"/>
                      </a:moveTo>
                      <a:cubicBezTo>
                        <a:pt x="193312" y="7014"/>
                        <a:pt x="201315" y="10528"/>
                        <a:pt x="206711" y="17838"/>
                      </a:cubicBezTo>
                      <a:cubicBezTo>
                        <a:pt x="205337" y="17725"/>
                        <a:pt x="203938" y="17666"/>
                        <a:pt x="202523" y="17666"/>
                      </a:cubicBezTo>
                      <a:cubicBezTo>
                        <a:pt x="192282" y="17666"/>
                        <a:pt x="181192" y="20777"/>
                        <a:pt x="172823" y="29292"/>
                      </a:cubicBezTo>
                      <a:cubicBezTo>
                        <a:pt x="169203" y="26530"/>
                        <a:pt x="165416" y="24006"/>
                        <a:pt x="161511" y="21767"/>
                      </a:cubicBezTo>
                      <a:cubicBezTo>
                        <a:pt x="166308" y="12094"/>
                        <a:pt x="175797" y="7014"/>
                        <a:pt x="185359" y="7014"/>
                      </a:cubicBezTo>
                      <a:close/>
                      <a:moveTo>
                        <a:pt x="19972" y="24596"/>
                      </a:moveTo>
                      <a:cubicBezTo>
                        <a:pt x="28378" y="24596"/>
                        <a:pt x="37420" y="27049"/>
                        <a:pt x="44272" y="33722"/>
                      </a:cubicBezTo>
                      <a:cubicBezTo>
                        <a:pt x="36532" y="40509"/>
                        <a:pt x="29983" y="48320"/>
                        <a:pt x="24649" y="56965"/>
                      </a:cubicBezTo>
                      <a:cubicBezTo>
                        <a:pt x="13194" y="50844"/>
                        <a:pt x="7979" y="37461"/>
                        <a:pt x="11932" y="25339"/>
                      </a:cubicBezTo>
                      <a:cubicBezTo>
                        <a:pt x="14474" y="24865"/>
                        <a:pt x="17188" y="24596"/>
                        <a:pt x="19972" y="24596"/>
                      </a:cubicBezTo>
                      <a:close/>
                      <a:moveTo>
                        <a:pt x="66086" y="60108"/>
                      </a:moveTo>
                      <a:cubicBezTo>
                        <a:pt x="58608" y="60108"/>
                        <a:pt x="52512" y="66205"/>
                        <a:pt x="52512" y="73682"/>
                      </a:cubicBezTo>
                      <a:cubicBezTo>
                        <a:pt x="52512" y="75588"/>
                        <a:pt x="54060" y="77159"/>
                        <a:pt x="55989" y="77159"/>
                      </a:cubicBezTo>
                      <a:cubicBezTo>
                        <a:pt x="57918" y="77159"/>
                        <a:pt x="59466" y="75611"/>
                        <a:pt x="59466" y="73682"/>
                      </a:cubicBezTo>
                      <a:cubicBezTo>
                        <a:pt x="59466" y="70015"/>
                        <a:pt x="62442" y="67038"/>
                        <a:pt x="66110" y="67038"/>
                      </a:cubicBezTo>
                      <a:cubicBezTo>
                        <a:pt x="69706" y="67038"/>
                        <a:pt x="72683" y="70015"/>
                        <a:pt x="72683" y="73682"/>
                      </a:cubicBezTo>
                      <a:cubicBezTo>
                        <a:pt x="72683" y="75588"/>
                        <a:pt x="74231" y="77159"/>
                        <a:pt x="76183" y="77159"/>
                      </a:cubicBezTo>
                      <a:cubicBezTo>
                        <a:pt x="78089" y="77159"/>
                        <a:pt x="79660" y="75611"/>
                        <a:pt x="79660" y="73682"/>
                      </a:cubicBezTo>
                      <a:cubicBezTo>
                        <a:pt x="79660" y="66205"/>
                        <a:pt x="73564" y="60108"/>
                        <a:pt x="66086" y="60108"/>
                      </a:cubicBezTo>
                      <a:close/>
                      <a:moveTo>
                        <a:pt x="156438" y="60108"/>
                      </a:moveTo>
                      <a:cubicBezTo>
                        <a:pt x="148960" y="60108"/>
                        <a:pt x="142840" y="66205"/>
                        <a:pt x="142840" y="73682"/>
                      </a:cubicBezTo>
                      <a:cubicBezTo>
                        <a:pt x="142840" y="75588"/>
                        <a:pt x="144388" y="77159"/>
                        <a:pt x="146341" y="77159"/>
                      </a:cubicBezTo>
                      <a:cubicBezTo>
                        <a:pt x="148270" y="77159"/>
                        <a:pt x="149770" y="75588"/>
                        <a:pt x="149770" y="73682"/>
                      </a:cubicBezTo>
                      <a:cubicBezTo>
                        <a:pt x="149770" y="70015"/>
                        <a:pt x="152747" y="67038"/>
                        <a:pt x="156391" y="67038"/>
                      </a:cubicBezTo>
                      <a:cubicBezTo>
                        <a:pt x="160058" y="67038"/>
                        <a:pt x="163035" y="70015"/>
                        <a:pt x="163035" y="73682"/>
                      </a:cubicBezTo>
                      <a:cubicBezTo>
                        <a:pt x="163035" y="75588"/>
                        <a:pt x="164583" y="77159"/>
                        <a:pt x="166512" y="77159"/>
                      </a:cubicBezTo>
                      <a:cubicBezTo>
                        <a:pt x="168464" y="77159"/>
                        <a:pt x="170012" y="75611"/>
                        <a:pt x="170012" y="73682"/>
                      </a:cubicBezTo>
                      <a:cubicBezTo>
                        <a:pt x="170012" y="66205"/>
                        <a:pt x="163892" y="60108"/>
                        <a:pt x="156438" y="60108"/>
                      </a:cubicBezTo>
                      <a:close/>
                      <a:moveTo>
                        <a:pt x="111241" y="96389"/>
                      </a:moveTo>
                      <a:cubicBezTo>
                        <a:pt x="109464" y="96389"/>
                        <a:pt x="107690" y="96616"/>
                        <a:pt x="105951" y="97068"/>
                      </a:cubicBezTo>
                      <a:cubicBezTo>
                        <a:pt x="104523" y="97473"/>
                        <a:pt x="103260" y="98330"/>
                        <a:pt x="102427" y="99569"/>
                      </a:cubicBezTo>
                      <a:cubicBezTo>
                        <a:pt x="101308" y="101236"/>
                        <a:pt x="101927" y="103546"/>
                        <a:pt x="103761" y="104331"/>
                      </a:cubicBezTo>
                      <a:lnTo>
                        <a:pt x="108857" y="106594"/>
                      </a:lnTo>
                      <a:cubicBezTo>
                        <a:pt x="109619" y="106939"/>
                        <a:pt x="110429" y="107112"/>
                        <a:pt x="111238" y="107112"/>
                      </a:cubicBezTo>
                      <a:cubicBezTo>
                        <a:pt x="112048" y="107112"/>
                        <a:pt x="112858" y="106939"/>
                        <a:pt x="113620" y="106594"/>
                      </a:cubicBezTo>
                      <a:lnTo>
                        <a:pt x="118716" y="104331"/>
                      </a:lnTo>
                      <a:cubicBezTo>
                        <a:pt x="120550" y="103546"/>
                        <a:pt x="121193" y="101236"/>
                        <a:pt x="120050" y="99569"/>
                      </a:cubicBezTo>
                      <a:cubicBezTo>
                        <a:pt x="119216" y="98354"/>
                        <a:pt x="117978" y="97473"/>
                        <a:pt x="116549" y="97068"/>
                      </a:cubicBezTo>
                      <a:cubicBezTo>
                        <a:pt x="114799" y="96616"/>
                        <a:pt x="113018" y="96389"/>
                        <a:pt x="111241" y="96389"/>
                      </a:cubicBezTo>
                      <a:close/>
                      <a:moveTo>
                        <a:pt x="89948" y="117977"/>
                      </a:moveTo>
                      <a:cubicBezTo>
                        <a:pt x="88019" y="117977"/>
                        <a:pt x="86471" y="119525"/>
                        <a:pt x="86471" y="121454"/>
                      </a:cubicBezTo>
                      <a:cubicBezTo>
                        <a:pt x="86543" y="129217"/>
                        <a:pt x="92853" y="135552"/>
                        <a:pt x="100617" y="135552"/>
                      </a:cubicBezTo>
                      <a:cubicBezTo>
                        <a:pt x="104832" y="135552"/>
                        <a:pt x="108642" y="133671"/>
                        <a:pt x="111238" y="130694"/>
                      </a:cubicBezTo>
                      <a:cubicBezTo>
                        <a:pt x="113834" y="133671"/>
                        <a:pt x="117621" y="135552"/>
                        <a:pt x="121860" y="135552"/>
                      </a:cubicBezTo>
                      <a:cubicBezTo>
                        <a:pt x="129647" y="135552"/>
                        <a:pt x="135958" y="129241"/>
                        <a:pt x="135958" y="121454"/>
                      </a:cubicBezTo>
                      <a:cubicBezTo>
                        <a:pt x="135958" y="119549"/>
                        <a:pt x="134410" y="117977"/>
                        <a:pt x="132457" y="117977"/>
                      </a:cubicBezTo>
                      <a:cubicBezTo>
                        <a:pt x="130552" y="117977"/>
                        <a:pt x="128980" y="119525"/>
                        <a:pt x="128980" y="121454"/>
                      </a:cubicBezTo>
                      <a:cubicBezTo>
                        <a:pt x="128980" y="125383"/>
                        <a:pt x="125765" y="128598"/>
                        <a:pt x="121836" y="128598"/>
                      </a:cubicBezTo>
                      <a:cubicBezTo>
                        <a:pt x="117906" y="128598"/>
                        <a:pt x="114691" y="125383"/>
                        <a:pt x="114691" y="121454"/>
                      </a:cubicBezTo>
                      <a:cubicBezTo>
                        <a:pt x="114691" y="119549"/>
                        <a:pt x="113143" y="117977"/>
                        <a:pt x="111214" y="117977"/>
                      </a:cubicBezTo>
                      <a:cubicBezTo>
                        <a:pt x="109285" y="117977"/>
                        <a:pt x="107738" y="119525"/>
                        <a:pt x="107738" y="121454"/>
                      </a:cubicBezTo>
                      <a:cubicBezTo>
                        <a:pt x="107738" y="125383"/>
                        <a:pt x="104523" y="128598"/>
                        <a:pt x="100593" y="128598"/>
                      </a:cubicBezTo>
                      <a:cubicBezTo>
                        <a:pt x="96664" y="128598"/>
                        <a:pt x="93449" y="125383"/>
                        <a:pt x="93449" y="121454"/>
                      </a:cubicBezTo>
                      <a:cubicBezTo>
                        <a:pt x="93449" y="119549"/>
                        <a:pt x="91901" y="117977"/>
                        <a:pt x="89948" y="117977"/>
                      </a:cubicBezTo>
                      <a:close/>
                      <a:moveTo>
                        <a:pt x="111214" y="82994"/>
                      </a:moveTo>
                      <a:cubicBezTo>
                        <a:pt x="121860" y="82994"/>
                        <a:pt x="131957" y="88257"/>
                        <a:pt x="139601" y="97830"/>
                      </a:cubicBezTo>
                      <a:cubicBezTo>
                        <a:pt x="146246" y="106094"/>
                        <a:pt x="150389" y="116786"/>
                        <a:pt x="150389" y="125717"/>
                      </a:cubicBezTo>
                      <a:cubicBezTo>
                        <a:pt x="150389" y="136409"/>
                        <a:pt x="145650" y="146292"/>
                        <a:pt x="111214" y="146292"/>
                      </a:cubicBezTo>
                      <a:cubicBezTo>
                        <a:pt x="90853" y="146292"/>
                        <a:pt x="72040" y="143792"/>
                        <a:pt x="72040" y="125717"/>
                      </a:cubicBezTo>
                      <a:cubicBezTo>
                        <a:pt x="72040" y="116786"/>
                        <a:pt x="76183" y="106094"/>
                        <a:pt x="82804" y="97830"/>
                      </a:cubicBezTo>
                      <a:cubicBezTo>
                        <a:pt x="90496" y="88257"/>
                        <a:pt x="100593" y="82994"/>
                        <a:pt x="111214" y="82994"/>
                      </a:cubicBezTo>
                      <a:close/>
                      <a:moveTo>
                        <a:pt x="111238" y="76064"/>
                      </a:moveTo>
                      <a:cubicBezTo>
                        <a:pt x="98426" y="76064"/>
                        <a:pt x="86424" y="82256"/>
                        <a:pt x="77422" y="93472"/>
                      </a:cubicBezTo>
                      <a:cubicBezTo>
                        <a:pt x="69825" y="102950"/>
                        <a:pt x="65133" y="115310"/>
                        <a:pt x="65133" y="125717"/>
                      </a:cubicBezTo>
                      <a:cubicBezTo>
                        <a:pt x="65110" y="150126"/>
                        <a:pt x="89758" y="153246"/>
                        <a:pt x="111238" y="153246"/>
                      </a:cubicBezTo>
                      <a:cubicBezTo>
                        <a:pt x="132695" y="153246"/>
                        <a:pt x="157343" y="150126"/>
                        <a:pt x="157343" y="125717"/>
                      </a:cubicBezTo>
                      <a:cubicBezTo>
                        <a:pt x="157343" y="115262"/>
                        <a:pt x="152652" y="102926"/>
                        <a:pt x="145055" y="93472"/>
                      </a:cubicBezTo>
                      <a:cubicBezTo>
                        <a:pt x="136029" y="82256"/>
                        <a:pt x="124027" y="76064"/>
                        <a:pt x="111238" y="76064"/>
                      </a:cubicBezTo>
                      <a:close/>
                      <a:moveTo>
                        <a:pt x="37223" y="1"/>
                      </a:moveTo>
                      <a:cubicBezTo>
                        <a:pt x="23244" y="1"/>
                        <a:pt x="11241" y="8645"/>
                        <a:pt x="6240" y="20838"/>
                      </a:cubicBezTo>
                      <a:cubicBezTo>
                        <a:pt x="6193" y="20957"/>
                        <a:pt x="6145" y="21053"/>
                        <a:pt x="6121" y="21172"/>
                      </a:cubicBezTo>
                      <a:cubicBezTo>
                        <a:pt x="1" y="36627"/>
                        <a:pt x="6097" y="54726"/>
                        <a:pt x="21315" y="62894"/>
                      </a:cubicBezTo>
                      <a:cubicBezTo>
                        <a:pt x="13813" y="77255"/>
                        <a:pt x="9812" y="93258"/>
                        <a:pt x="9812" y="109928"/>
                      </a:cubicBezTo>
                      <a:cubicBezTo>
                        <a:pt x="9812" y="148221"/>
                        <a:pt x="30864" y="167844"/>
                        <a:pt x="68039" y="174822"/>
                      </a:cubicBezTo>
                      <a:cubicBezTo>
                        <a:pt x="68257" y="174863"/>
                        <a:pt x="68474" y="174883"/>
                        <a:pt x="68688" y="174883"/>
                      </a:cubicBezTo>
                      <a:cubicBezTo>
                        <a:pt x="70320" y="174883"/>
                        <a:pt x="71771" y="173723"/>
                        <a:pt x="72087" y="172059"/>
                      </a:cubicBezTo>
                      <a:cubicBezTo>
                        <a:pt x="72444" y="170178"/>
                        <a:pt x="71206" y="168368"/>
                        <a:pt x="69325" y="168011"/>
                      </a:cubicBezTo>
                      <a:cubicBezTo>
                        <a:pt x="35389" y="161605"/>
                        <a:pt x="16742" y="144768"/>
                        <a:pt x="16742" y="109928"/>
                      </a:cubicBezTo>
                      <a:cubicBezTo>
                        <a:pt x="16742" y="57774"/>
                        <a:pt x="59180" y="15361"/>
                        <a:pt x="111334" y="15361"/>
                      </a:cubicBezTo>
                      <a:cubicBezTo>
                        <a:pt x="163487" y="15361"/>
                        <a:pt x="205901" y="57774"/>
                        <a:pt x="205901" y="109928"/>
                      </a:cubicBezTo>
                      <a:cubicBezTo>
                        <a:pt x="205901" y="133718"/>
                        <a:pt x="197113" y="149936"/>
                        <a:pt x="179014" y="159557"/>
                      </a:cubicBezTo>
                      <a:cubicBezTo>
                        <a:pt x="164011" y="167535"/>
                        <a:pt x="142531" y="171226"/>
                        <a:pt x="111334" y="171226"/>
                      </a:cubicBezTo>
                      <a:cubicBezTo>
                        <a:pt x="101641" y="171226"/>
                        <a:pt x="93187" y="170893"/>
                        <a:pt x="85495" y="170178"/>
                      </a:cubicBezTo>
                      <a:cubicBezTo>
                        <a:pt x="85393" y="170169"/>
                        <a:pt x="85293" y="170165"/>
                        <a:pt x="85192" y="170165"/>
                      </a:cubicBezTo>
                      <a:cubicBezTo>
                        <a:pt x="83411" y="170165"/>
                        <a:pt x="81866" y="171542"/>
                        <a:pt x="81708" y="173345"/>
                      </a:cubicBezTo>
                      <a:cubicBezTo>
                        <a:pt x="81518" y="175251"/>
                        <a:pt x="82947" y="176941"/>
                        <a:pt x="84852" y="177132"/>
                      </a:cubicBezTo>
                      <a:cubicBezTo>
                        <a:pt x="92782" y="177846"/>
                        <a:pt x="101451" y="178204"/>
                        <a:pt x="111334" y="178204"/>
                      </a:cubicBezTo>
                      <a:cubicBezTo>
                        <a:pt x="143721" y="178204"/>
                        <a:pt x="166250" y="174227"/>
                        <a:pt x="182301" y="165725"/>
                      </a:cubicBezTo>
                      <a:cubicBezTo>
                        <a:pt x="203972" y="154199"/>
                        <a:pt x="212736" y="134576"/>
                        <a:pt x="212736" y="109999"/>
                      </a:cubicBezTo>
                      <a:cubicBezTo>
                        <a:pt x="212736" y="93353"/>
                        <a:pt x="208759" y="77302"/>
                        <a:pt x="201257" y="62966"/>
                      </a:cubicBezTo>
                      <a:cubicBezTo>
                        <a:pt x="206306" y="60203"/>
                        <a:pt x="210664" y="56155"/>
                        <a:pt x="213736" y="51225"/>
                      </a:cubicBezTo>
                      <a:cubicBezTo>
                        <a:pt x="214736" y="49606"/>
                        <a:pt x="214260" y="47487"/>
                        <a:pt x="212617" y="46439"/>
                      </a:cubicBezTo>
                      <a:cubicBezTo>
                        <a:pt x="212045" y="46086"/>
                        <a:pt x="211412" y="45917"/>
                        <a:pt x="210785" y="45917"/>
                      </a:cubicBezTo>
                      <a:cubicBezTo>
                        <a:pt x="209635" y="45917"/>
                        <a:pt x="208508" y="46486"/>
                        <a:pt x="207830" y="47534"/>
                      </a:cubicBezTo>
                      <a:cubicBezTo>
                        <a:pt x="205401" y="51464"/>
                        <a:pt x="201876" y="54726"/>
                        <a:pt x="197828" y="56917"/>
                      </a:cubicBezTo>
                      <a:cubicBezTo>
                        <a:pt x="192541" y="48296"/>
                        <a:pt x="185992" y="40509"/>
                        <a:pt x="178252" y="33698"/>
                      </a:cubicBezTo>
                      <a:cubicBezTo>
                        <a:pt x="185078" y="27015"/>
                        <a:pt x="194103" y="24569"/>
                        <a:pt x="202500" y="24569"/>
                      </a:cubicBezTo>
                      <a:cubicBezTo>
                        <a:pt x="205294" y="24569"/>
                        <a:pt x="208018" y="24840"/>
                        <a:pt x="210568" y="25315"/>
                      </a:cubicBezTo>
                      <a:cubicBezTo>
                        <a:pt x="211402" y="27887"/>
                        <a:pt x="211878" y="30626"/>
                        <a:pt x="211878" y="33484"/>
                      </a:cubicBezTo>
                      <a:cubicBezTo>
                        <a:pt x="211878" y="35389"/>
                        <a:pt x="213426" y="36984"/>
                        <a:pt x="215355" y="36984"/>
                      </a:cubicBezTo>
                      <a:cubicBezTo>
                        <a:pt x="217308" y="36984"/>
                        <a:pt x="218856" y="35437"/>
                        <a:pt x="218856" y="33484"/>
                      </a:cubicBezTo>
                      <a:cubicBezTo>
                        <a:pt x="218856" y="15147"/>
                        <a:pt x="203924" y="1"/>
                        <a:pt x="185349" y="1"/>
                      </a:cubicBezTo>
                      <a:cubicBezTo>
                        <a:pt x="172608" y="1"/>
                        <a:pt x="161034" y="7288"/>
                        <a:pt x="155414" y="18457"/>
                      </a:cubicBezTo>
                      <a:cubicBezTo>
                        <a:pt x="141618" y="11798"/>
                        <a:pt x="126472" y="8428"/>
                        <a:pt x="111277" y="8428"/>
                      </a:cubicBezTo>
                      <a:cubicBezTo>
                        <a:pt x="96203" y="8428"/>
                        <a:pt x="81081" y="11744"/>
                        <a:pt x="67181" y="18457"/>
                      </a:cubicBezTo>
                      <a:cubicBezTo>
                        <a:pt x="61561" y="7264"/>
                        <a:pt x="49964" y="1"/>
                        <a:pt x="37223" y="1"/>
                      </a:cubicBezTo>
                      <a:close/>
                      <a:moveTo>
                        <a:pt x="210688" y="193564"/>
                      </a:moveTo>
                      <a:lnTo>
                        <a:pt x="216713" y="197041"/>
                      </a:lnTo>
                      <a:lnTo>
                        <a:pt x="216713" y="203971"/>
                      </a:lnTo>
                      <a:lnTo>
                        <a:pt x="210688" y="207448"/>
                      </a:lnTo>
                      <a:lnTo>
                        <a:pt x="204686" y="203971"/>
                      </a:lnTo>
                      <a:lnTo>
                        <a:pt x="204686" y="197041"/>
                      </a:lnTo>
                      <a:lnTo>
                        <a:pt x="210688" y="193564"/>
                      </a:lnTo>
                      <a:close/>
                      <a:moveTo>
                        <a:pt x="215633" y="169411"/>
                      </a:moveTo>
                      <a:cubicBezTo>
                        <a:pt x="214742" y="169411"/>
                        <a:pt x="213854" y="169752"/>
                        <a:pt x="213188" y="170440"/>
                      </a:cubicBezTo>
                      <a:lnTo>
                        <a:pt x="210449" y="173179"/>
                      </a:lnTo>
                      <a:lnTo>
                        <a:pt x="207806" y="170512"/>
                      </a:lnTo>
                      <a:cubicBezTo>
                        <a:pt x="207105" y="169811"/>
                        <a:pt x="206153" y="169431"/>
                        <a:pt x="205204" y="169431"/>
                      </a:cubicBezTo>
                      <a:cubicBezTo>
                        <a:pt x="204476" y="169431"/>
                        <a:pt x="203749" y="169655"/>
                        <a:pt x="203138" y="170131"/>
                      </a:cubicBezTo>
                      <a:cubicBezTo>
                        <a:pt x="201471" y="171440"/>
                        <a:pt x="201352" y="173893"/>
                        <a:pt x="202805" y="175322"/>
                      </a:cubicBezTo>
                      <a:lnTo>
                        <a:pt x="206996" y="179513"/>
                      </a:lnTo>
                      <a:lnTo>
                        <a:pt x="206996" y="187515"/>
                      </a:lnTo>
                      <a:lnTo>
                        <a:pt x="201138" y="190920"/>
                      </a:lnTo>
                      <a:lnTo>
                        <a:pt x="194351" y="186991"/>
                      </a:lnTo>
                      <a:lnTo>
                        <a:pt x="192874" y="181395"/>
                      </a:lnTo>
                      <a:cubicBezTo>
                        <a:pt x="192474" y="179855"/>
                        <a:pt x="191084" y="178853"/>
                        <a:pt x="189577" y="178853"/>
                      </a:cubicBezTo>
                      <a:cubicBezTo>
                        <a:pt x="189289" y="178853"/>
                        <a:pt x="188997" y="178889"/>
                        <a:pt x="188707" y="178966"/>
                      </a:cubicBezTo>
                      <a:cubicBezTo>
                        <a:pt x="186873" y="179442"/>
                        <a:pt x="185801" y="181323"/>
                        <a:pt x="186278" y="183133"/>
                      </a:cubicBezTo>
                      <a:lnTo>
                        <a:pt x="187278" y="186801"/>
                      </a:lnTo>
                      <a:lnTo>
                        <a:pt x="183753" y="187753"/>
                      </a:lnTo>
                      <a:cubicBezTo>
                        <a:pt x="181943" y="188229"/>
                        <a:pt x="180753" y="190039"/>
                        <a:pt x="181181" y="191873"/>
                      </a:cubicBezTo>
                      <a:cubicBezTo>
                        <a:pt x="181558" y="193420"/>
                        <a:pt x="182943" y="194455"/>
                        <a:pt x="184441" y="194455"/>
                      </a:cubicBezTo>
                      <a:cubicBezTo>
                        <a:pt x="184741" y="194455"/>
                        <a:pt x="185046" y="194413"/>
                        <a:pt x="185349" y="194326"/>
                      </a:cubicBezTo>
                      <a:lnTo>
                        <a:pt x="190969" y="192849"/>
                      </a:lnTo>
                      <a:lnTo>
                        <a:pt x="197756" y="196779"/>
                      </a:lnTo>
                      <a:lnTo>
                        <a:pt x="197756" y="204090"/>
                      </a:lnTo>
                      <a:lnTo>
                        <a:pt x="190969" y="208019"/>
                      </a:lnTo>
                      <a:lnTo>
                        <a:pt x="185349" y="206543"/>
                      </a:lnTo>
                      <a:cubicBezTo>
                        <a:pt x="185060" y="206468"/>
                        <a:pt x="184770" y="206432"/>
                        <a:pt x="184484" y="206432"/>
                      </a:cubicBezTo>
                      <a:cubicBezTo>
                        <a:pt x="182865" y="206432"/>
                        <a:pt x="181397" y="207588"/>
                        <a:pt x="181134" y="209329"/>
                      </a:cubicBezTo>
                      <a:cubicBezTo>
                        <a:pt x="180896" y="211067"/>
                        <a:pt x="182063" y="212663"/>
                        <a:pt x="183753" y="213115"/>
                      </a:cubicBezTo>
                      <a:lnTo>
                        <a:pt x="187302" y="214068"/>
                      </a:lnTo>
                      <a:lnTo>
                        <a:pt x="186302" y="217735"/>
                      </a:lnTo>
                      <a:cubicBezTo>
                        <a:pt x="185825" y="219545"/>
                        <a:pt x="186897" y="221403"/>
                        <a:pt x="188731" y="221903"/>
                      </a:cubicBezTo>
                      <a:cubicBezTo>
                        <a:pt x="189021" y="221979"/>
                        <a:pt x="189313" y="222016"/>
                        <a:pt x="189600" y="222016"/>
                      </a:cubicBezTo>
                      <a:cubicBezTo>
                        <a:pt x="191102" y="222016"/>
                        <a:pt x="192478" y="221017"/>
                        <a:pt x="192898" y="219498"/>
                      </a:cubicBezTo>
                      <a:lnTo>
                        <a:pt x="194375" y="213901"/>
                      </a:lnTo>
                      <a:lnTo>
                        <a:pt x="201162" y="209972"/>
                      </a:lnTo>
                      <a:lnTo>
                        <a:pt x="207044" y="213354"/>
                      </a:lnTo>
                      <a:lnTo>
                        <a:pt x="207044" y="221355"/>
                      </a:lnTo>
                      <a:lnTo>
                        <a:pt x="202829" y="225570"/>
                      </a:lnTo>
                      <a:cubicBezTo>
                        <a:pt x="200638" y="227761"/>
                        <a:pt x="202233" y="231476"/>
                        <a:pt x="205282" y="231476"/>
                      </a:cubicBezTo>
                      <a:cubicBezTo>
                        <a:pt x="206163" y="231476"/>
                        <a:pt x="207068" y="231167"/>
                        <a:pt x="207711" y="230476"/>
                      </a:cubicBezTo>
                      <a:lnTo>
                        <a:pt x="210449" y="227737"/>
                      </a:lnTo>
                      <a:lnTo>
                        <a:pt x="213117" y="230381"/>
                      </a:lnTo>
                      <a:cubicBezTo>
                        <a:pt x="213816" y="231093"/>
                        <a:pt x="214765" y="231479"/>
                        <a:pt x="215712" y="231479"/>
                      </a:cubicBezTo>
                      <a:cubicBezTo>
                        <a:pt x="216443" y="231479"/>
                        <a:pt x="217172" y="231249"/>
                        <a:pt x="217784" y="230762"/>
                      </a:cubicBezTo>
                      <a:cubicBezTo>
                        <a:pt x="219451" y="229452"/>
                        <a:pt x="219570" y="227023"/>
                        <a:pt x="218118" y="225594"/>
                      </a:cubicBezTo>
                      <a:lnTo>
                        <a:pt x="213903" y="221403"/>
                      </a:lnTo>
                      <a:lnTo>
                        <a:pt x="213903" y="213354"/>
                      </a:lnTo>
                      <a:lnTo>
                        <a:pt x="219785" y="209972"/>
                      </a:lnTo>
                      <a:lnTo>
                        <a:pt x="226572" y="213901"/>
                      </a:lnTo>
                      <a:lnTo>
                        <a:pt x="228048" y="219498"/>
                      </a:lnTo>
                      <a:cubicBezTo>
                        <a:pt x="228462" y="221016"/>
                        <a:pt x="229840" y="222012"/>
                        <a:pt x="231356" y="222012"/>
                      </a:cubicBezTo>
                      <a:cubicBezTo>
                        <a:pt x="231671" y="222012"/>
                        <a:pt x="231992" y="221969"/>
                        <a:pt x="232311" y="221879"/>
                      </a:cubicBezTo>
                      <a:cubicBezTo>
                        <a:pt x="234097" y="221331"/>
                        <a:pt x="235074" y="219402"/>
                        <a:pt x="234573" y="217593"/>
                      </a:cubicBezTo>
                      <a:lnTo>
                        <a:pt x="233621" y="214068"/>
                      </a:lnTo>
                      <a:lnTo>
                        <a:pt x="237122" y="213115"/>
                      </a:lnTo>
                      <a:cubicBezTo>
                        <a:pt x="238955" y="212639"/>
                        <a:pt x="240146" y="210829"/>
                        <a:pt x="239694" y="209019"/>
                      </a:cubicBezTo>
                      <a:cubicBezTo>
                        <a:pt x="239373" y="207476"/>
                        <a:pt x="237989" y="206455"/>
                        <a:pt x="236451" y="206455"/>
                      </a:cubicBezTo>
                      <a:cubicBezTo>
                        <a:pt x="236162" y="206455"/>
                        <a:pt x="235867" y="206491"/>
                        <a:pt x="235574" y="206566"/>
                      </a:cubicBezTo>
                      <a:lnTo>
                        <a:pt x="229977" y="208043"/>
                      </a:lnTo>
                      <a:lnTo>
                        <a:pt x="223190" y="204137"/>
                      </a:lnTo>
                      <a:lnTo>
                        <a:pt x="223190" y="196803"/>
                      </a:lnTo>
                      <a:lnTo>
                        <a:pt x="229977" y="192873"/>
                      </a:lnTo>
                      <a:cubicBezTo>
                        <a:pt x="235669" y="194374"/>
                        <a:pt x="235669" y="194493"/>
                        <a:pt x="236455" y="194493"/>
                      </a:cubicBezTo>
                      <a:cubicBezTo>
                        <a:pt x="238003" y="194493"/>
                        <a:pt x="239384" y="193445"/>
                        <a:pt x="239741" y="191825"/>
                      </a:cubicBezTo>
                      <a:cubicBezTo>
                        <a:pt x="240170" y="190016"/>
                        <a:pt x="238979" y="188229"/>
                        <a:pt x="237193" y="187753"/>
                      </a:cubicBezTo>
                      <a:lnTo>
                        <a:pt x="233645" y="186801"/>
                      </a:lnTo>
                      <a:lnTo>
                        <a:pt x="234621" y="183133"/>
                      </a:lnTo>
                      <a:cubicBezTo>
                        <a:pt x="235097" y="181323"/>
                        <a:pt x="234026" y="179490"/>
                        <a:pt x="232216" y="178966"/>
                      </a:cubicBezTo>
                      <a:cubicBezTo>
                        <a:pt x="231926" y="178889"/>
                        <a:pt x="231634" y="178853"/>
                        <a:pt x="231347" y="178853"/>
                      </a:cubicBezTo>
                      <a:cubicBezTo>
                        <a:pt x="229845" y="178853"/>
                        <a:pt x="228468" y="179855"/>
                        <a:pt x="228048" y="181395"/>
                      </a:cubicBezTo>
                      <a:lnTo>
                        <a:pt x="226572" y="186991"/>
                      </a:lnTo>
                      <a:lnTo>
                        <a:pt x="219785" y="190920"/>
                      </a:lnTo>
                      <a:lnTo>
                        <a:pt x="213903" y="187515"/>
                      </a:lnTo>
                      <a:lnTo>
                        <a:pt x="213903" y="179513"/>
                      </a:lnTo>
                      <a:lnTo>
                        <a:pt x="217999" y="175441"/>
                      </a:lnTo>
                      <a:cubicBezTo>
                        <a:pt x="219237" y="174179"/>
                        <a:pt x="219475" y="172155"/>
                        <a:pt x="218380" y="170750"/>
                      </a:cubicBezTo>
                      <a:cubicBezTo>
                        <a:pt x="217680" y="169859"/>
                        <a:pt x="216655" y="169411"/>
                        <a:pt x="215633" y="1694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1465;p27">
                <a:extLst>
                  <a:ext uri="{FF2B5EF4-FFF2-40B4-BE49-F238E27FC236}">
                    <a16:creationId xmlns:a16="http://schemas.microsoft.com/office/drawing/2014/main" id="{72F92763-8374-C168-11C2-2E9BFAA728FB}"/>
                  </a:ext>
                </a:extLst>
              </p:cNvPr>
              <p:cNvGrpSpPr/>
              <p:nvPr/>
            </p:nvGrpSpPr>
            <p:grpSpPr>
              <a:xfrm>
                <a:off x="2827088" y="3866009"/>
                <a:ext cx="400375" cy="400292"/>
                <a:chOff x="4804629" y="2234182"/>
                <a:chExt cx="400375" cy="400292"/>
              </a:xfrm>
            </p:grpSpPr>
            <p:sp>
              <p:nvSpPr>
                <p:cNvPr id="60" name="Google Shape;1466;p27">
                  <a:extLst>
                    <a:ext uri="{FF2B5EF4-FFF2-40B4-BE49-F238E27FC236}">
                      <a16:creationId xmlns:a16="http://schemas.microsoft.com/office/drawing/2014/main" id="{A55966E7-9A8D-9449-CA94-8B044BC9F550}"/>
                    </a:ext>
                  </a:extLst>
                </p:cNvPr>
                <p:cNvSpPr/>
                <p:nvPr/>
              </p:nvSpPr>
              <p:spPr>
                <a:xfrm>
                  <a:off x="4810144" y="2386524"/>
                  <a:ext cx="388379" cy="241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810" h="143024" extrusionOk="0">
                      <a:moveTo>
                        <a:pt x="57459" y="1"/>
                      </a:moveTo>
                      <a:cubicBezTo>
                        <a:pt x="55309" y="1"/>
                        <a:pt x="53154" y="626"/>
                        <a:pt x="51273" y="1876"/>
                      </a:cubicBezTo>
                      <a:cubicBezTo>
                        <a:pt x="44471" y="6429"/>
                        <a:pt x="36598" y="8707"/>
                        <a:pt x="28719" y="8707"/>
                      </a:cubicBezTo>
                      <a:cubicBezTo>
                        <a:pt x="22750" y="8707"/>
                        <a:pt x="16777" y="7399"/>
                        <a:pt x="11264" y="4782"/>
                      </a:cubicBezTo>
                      <a:cubicBezTo>
                        <a:pt x="10143" y="4257"/>
                        <a:pt x="8987" y="4014"/>
                        <a:pt x="7860" y="4014"/>
                      </a:cubicBezTo>
                      <a:cubicBezTo>
                        <a:pt x="3723" y="4014"/>
                        <a:pt x="0" y="7287"/>
                        <a:pt x="0" y="11854"/>
                      </a:cubicBezTo>
                      <a:lnTo>
                        <a:pt x="0" y="107183"/>
                      </a:lnTo>
                      <a:cubicBezTo>
                        <a:pt x="0" y="126997"/>
                        <a:pt x="16027" y="143024"/>
                        <a:pt x="35841" y="143024"/>
                      </a:cubicBezTo>
                      <a:lnTo>
                        <a:pt x="193969" y="143024"/>
                      </a:lnTo>
                      <a:cubicBezTo>
                        <a:pt x="213759" y="143024"/>
                        <a:pt x="229810" y="126997"/>
                        <a:pt x="229810" y="107183"/>
                      </a:cubicBezTo>
                      <a:lnTo>
                        <a:pt x="229810" y="11854"/>
                      </a:lnTo>
                      <a:cubicBezTo>
                        <a:pt x="229810" y="7294"/>
                        <a:pt x="226084" y="3995"/>
                        <a:pt x="221948" y="3995"/>
                      </a:cubicBezTo>
                      <a:cubicBezTo>
                        <a:pt x="220814" y="3995"/>
                        <a:pt x="219649" y="4243"/>
                        <a:pt x="218522" y="4782"/>
                      </a:cubicBezTo>
                      <a:cubicBezTo>
                        <a:pt x="213020" y="7399"/>
                        <a:pt x="207048" y="8707"/>
                        <a:pt x="201077" y="8707"/>
                      </a:cubicBezTo>
                      <a:cubicBezTo>
                        <a:pt x="193196" y="8707"/>
                        <a:pt x="185315" y="6429"/>
                        <a:pt x="178514" y="1876"/>
                      </a:cubicBezTo>
                      <a:cubicBezTo>
                        <a:pt x="176656" y="626"/>
                        <a:pt x="174513" y="1"/>
                        <a:pt x="172363" y="1"/>
                      </a:cubicBezTo>
                      <a:cubicBezTo>
                        <a:pt x="170214" y="1"/>
                        <a:pt x="168059" y="626"/>
                        <a:pt x="166178" y="1876"/>
                      </a:cubicBezTo>
                      <a:cubicBezTo>
                        <a:pt x="159379" y="6425"/>
                        <a:pt x="151496" y="8699"/>
                        <a:pt x="143613" y="8699"/>
                      </a:cubicBezTo>
                      <a:cubicBezTo>
                        <a:pt x="135731" y="8699"/>
                        <a:pt x="127848" y="6425"/>
                        <a:pt x="121049" y="1876"/>
                      </a:cubicBezTo>
                      <a:cubicBezTo>
                        <a:pt x="119192" y="626"/>
                        <a:pt x="117048" y="1"/>
                        <a:pt x="114902" y="1"/>
                      </a:cubicBezTo>
                      <a:cubicBezTo>
                        <a:pt x="112756" y="1"/>
                        <a:pt x="110607" y="626"/>
                        <a:pt x="108737" y="1876"/>
                      </a:cubicBezTo>
                      <a:cubicBezTo>
                        <a:pt x="101926" y="6425"/>
                        <a:pt x="94044" y="8699"/>
                        <a:pt x="86164" y="8699"/>
                      </a:cubicBezTo>
                      <a:cubicBezTo>
                        <a:pt x="78284" y="8699"/>
                        <a:pt x="70408" y="6425"/>
                        <a:pt x="63609" y="1876"/>
                      </a:cubicBezTo>
                      <a:cubicBezTo>
                        <a:pt x="61751" y="626"/>
                        <a:pt x="59608" y="1"/>
                        <a:pt x="57459" y="1"/>
                      </a:cubicBezTo>
                      <a:close/>
                    </a:path>
                  </a:pathLst>
                </a:custGeom>
                <a:solidFill>
                  <a:srgbClr val="CDE9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467;p27">
                  <a:extLst>
                    <a:ext uri="{FF2B5EF4-FFF2-40B4-BE49-F238E27FC236}">
                      <a16:creationId xmlns:a16="http://schemas.microsoft.com/office/drawing/2014/main" id="{1B4E4DAD-236E-B6C5-3BCC-0D249121899F}"/>
                    </a:ext>
                  </a:extLst>
                </p:cNvPr>
                <p:cNvSpPr/>
                <p:nvPr/>
              </p:nvSpPr>
              <p:spPr>
                <a:xfrm>
                  <a:off x="4810144" y="2386524"/>
                  <a:ext cx="388379" cy="241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810" h="143024" extrusionOk="0">
                      <a:moveTo>
                        <a:pt x="57459" y="1"/>
                      </a:moveTo>
                      <a:cubicBezTo>
                        <a:pt x="55309" y="1"/>
                        <a:pt x="53154" y="626"/>
                        <a:pt x="51273" y="1876"/>
                      </a:cubicBezTo>
                      <a:cubicBezTo>
                        <a:pt x="44471" y="6429"/>
                        <a:pt x="36598" y="8707"/>
                        <a:pt x="28719" y="8707"/>
                      </a:cubicBezTo>
                      <a:cubicBezTo>
                        <a:pt x="22750" y="8707"/>
                        <a:pt x="16777" y="7399"/>
                        <a:pt x="11264" y="4782"/>
                      </a:cubicBezTo>
                      <a:cubicBezTo>
                        <a:pt x="10143" y="4257"/>
                        <a:pt x="8987" y="4014"/>
                        <a:pt x="7860" y="4014"/>
                      </a:cubicBezTo>
                      <a:cubicBezTo>
                        <a:pt x="3723" y="4014"/>
                        <a:pt x="0" y="7287"/>
                        <a:pt x="0" y="11854"/>
                      </a:cubicBezTo>
                      <a:lnTo>
                        <a:pt x="0" y="107183"/>
                      </a:lnTo>
                      <a:cubicBezTo>
                        <a:pt x="0" y="126997"/>
                        <a:pt x="16027" y="143024"/>
                        <a:pt x="35841" y="143024"/>
                      </a:cubicBezTo>
                      <a:lnTo>
                        <a:pt x="193969" y="143024"/>
                      </a:lnTo>
                      <a:cubicBezTo>
                        <a:pt x="213759" y="143024"/>
                        <a:pt x="229810" y="126997"/>
                        <a:pt x="229810" y="107183"/>
                      </a:cubicBezTo>
                      <a:lnTo>
                        <a:pt x="229810" y="11854"/>
                      </a:lnTo>
                      <a:cubicBezTo>
                        <a:pt x="229810" y="7294"/>
                        <a:pt x="226084" y="3995"/>
                        <a:pt x="221948" y="3995"/>
                      </a:cubicBezTo>
                      <a:cubicBezTo>
                        <a:pt x="220814" y="3995"/>
                        <a:pt x="219649" y="4243"/>
                        <a:pt x="218522" y="4782"/>
                      </a:cubicBezTo>
                      <a:cubicBezTo>
                        <a:pt x="213020" y="7399"/>
                        <a:pt x="207048" y="8707"/>
                        <a:pt x="201077" y="8707"/>
                      </a:cubicBezTo>
                      <a:cubicBezTo>
                        <a:pt x="193196" y="8707"/>
                        <a:pt x="185315" y="6429"/>
                        <a:pt x="178514" y="1876"/>
                      </a:cubicBezTo>
                      <a:cubicBezTo>
                        <a:pt x="176656" y="626"/>
                        <a:pt x="174513" y="1"/>
                        <a:pt x="172363" y="1"/>
                      </a:cubicBezTo>
                      <a:cubicBezTo>
                        <a:pt x="170214" y="1"/>
                        <a:pt x="168059" y="626"/>
                        <a:pt x="166178" y="1876"/>
                      </a:cubicBezTo>
                      <a:cubicBezTo>
                        <a:pt x="159379" y="6425"/>
                        <a:pt x="151496" y="8699"/>
                        <a:pt x="143613" y="8699"/>
                      </a:cubicBezTo>
                      <a:cubicBezTo>
                        <a:pt x="135731" y="8699"/>
                        <a:pt x="127848" y="6425"/>
                        <a:pt x="121049" y="1876"/>
                      </a:cubicBezTo>
                      <a:cubicBezTo>
                        <a:pt x="119192" y="626"/>
                        <a:pt x="117048" y="1"/>
                        <a:pt x="114902" y="1"/>
                      </a:cubicBezTo>
                      <a:cubicBezTo>
                        <a:pt x="112756" y="1"/>
                        <a:pt x="110607" y="626"/>
                        <a:pt x="108737" y="1876"/>
                      </a:cubicBezTo>
                      <a:cubicBezTo>
                        <a:pt x="101926" y="6425"/>
                        <a:pt x="94044" y="8699"/>
                        <a:pt x="86164" y="8699"/>
                      </a:cubicBezTo>
                      <a:cubicBezTo>
                        <a:pt x="78284" y="8699"/>
                        <a:pt x="70408" y="6425"/>
                        <a:pt x="63609" y="1876"/>
                      </a:cubicBezTo>
                      <a:cubicBezTo>
                        <a:pt x="61751" y="626"/>
                        <a:pt x="59608" y="1"/>
                        <a:pt x="57459" y="1"/>
                      </a:cubicBezTo>
                      <a:close/>
                    </a:path>
                  </a:pathLst>
                </a:custGeom>
                <a:solidFill>
                  <a:srgbClr val="CDE9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468;p27">
                  <a:extLst>
                    <a:ext uri="{FF2B5EF4-FFF2-40B4-BE49-F238E27FC236}">
                      <a16:creationId xmlns:a16="http://schemas.microsoft.com/office/drawing/2014/main" id="{B36BCBAF-1749-C6AA-F0EF-30F828821C70}"/>
                    </a:ext>
                  </a:extLst>
                </p:cNvPr>
                <p:cNvSpPr/>
                <p:nvPr/>
              </p:nvSpPr>
              <p:spPr>
                <a:xfrm>
                  <a:off x="4855098" y="2239735"/>
                  <a:ext cx="289576" cy="3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47" h="213417" extrusionOk="0">
                      <a:moveTo>
                        <a:pt x="89543" y="1"/>
                      </a:moveTo>
                      <a:cubicBezTo>
                        <a:pt x="65967" y="1"/>
                        <a:pt x="42010" y="26506"/>
                        <a:pt x="36223" y="42533"/>
                      </a:cubicBezTo>
                      <a:cubicBezTo>
                        <a:pt x="30460" y="58537"/>
                        <a:pt x="9384" y="72825"/>
                        <a:pt x="5693" y="94330"/>
                      </a:cubicBezTo>
                      <a:cubicBezTo>
                        <a:pt x="1" y="127479"/>
                        <a:pt x="6812" y="151055"/>
                        <a:pt x="25506" y="162010"/>
                      </a:cubicBezTo>
                      <a:cubicBezTo>
                        <a:pt x="48082" y="175227"/>
                        <a:pt x="64443" y="173631"/>
                        <a:pt x="70325" y="186348"/>
                      </a:cubicBezTo>
                      <a:cubicBezTo>
                        <a:pt x="76382" y="199478"/>
                        <a:pt x="91548" y="213416"/>
                        <a:pt x="106263" y="213416"/>
                      </a:cubicBezTo>
                      <a:cubicBezTo>
                        <a:pt x="106707" y="213416"/>
                        <a:pt x="107151" y="213403"/>
                        <a:pt x="107595" y="213378"/>
                      </a:cubicBezTo>
                      <a:cubicBezTo>
                        <a:pt x="122717" y="212473"/>
                        <a:pt x="141911" y="205828"/>
                        <a:pt x="146722" y="174512"/>
                      </a:cubicBezTo>
                      <a:cubicBezTo>
                        <a:pt x="150056" y="152913"/>
                        <a:pt x="171346" y="133957"/>
                        <a:pt x="171346" y="94353"/>
                      </a:cubicBezTo>
                      <a:cubicBezTo>
                        <a:pt x="171346" y="54774"/>
                        <a:pt x="159105" y="29602"/>
                        <a:pt x="143102" y="24720"/>
                      </a:cubicBezTo>
                      <a:cubicBezTo>
                        <a:pt x="127075" y="19838"/>
                        <a:pt x="113120" y="1"/>
                        <a:pt x="89543" y="1"/>
                      </a:cubicBezTo>
                      <a:close/>
                    </a:path>
                  </a:pathLst>
                </a:custGeom>
                <a:solidFill>
                  <a:srgbClr val="CDE9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469;p27">
                  <a:extLst>
                    <a:ext uri="{FF2B5EF4-FFF2-40B4-BE49-F238E27FC236}">
                      <a16:creationId xmlns:a16="http://schemas.microsoft.com/office/drawing/2014/main" id="{8590BF2B-4B7F-22AF-0A74-EBF1E3D50391}"/>
                    </a:ext>
                  </a:extLst>
                </p:cNvPr>
                <p:cNvSpPr/>
                <p:nvPr/>
              </p:nvSpPr>
              <p:spPr>
                <a:xfrm>
                  <a:off x="4855098" y="2259496"/>
                  <a:ext cx="229367" cy="340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20" h="201724" extrusionOk="0">
                      <a:moveTo>
                        <a:pt x="60514" y="1"/>
                      </a:moveTo>
                      <a:cubicBezTo>
                        <a:pt x="48797" y="9098"/>
                        <a:pt x="39533" y="21696"/>
                        <a:pt x="36223" y="30864"/>
                      </a:cubicBezTo>
                      <a:cubicBezTo>
                        <a:pt x="30460" y="46891"/>
                        <a:pt x="9384" y="61180"/>
                        <a:pt x="5693" y="82660"/>
                      </a:cubicBezTo>
                      <a:cubicBezTo>
                        <a:pt x="1" y="115786"/>
                        <a:pt x="6812" y="139410"/>
                        <a:pt x="25506" y="150317"/>
                      </a:cubicBezTo>
                      <a:cubicBezTo>
                        <a:pt x="48082" y="163510"/>
                        <a:pt x="64443" y="161915"/>
                        <a:pt x="70301" y="174655"/>
                      </a:cubicBezTo>
                      <a:cubicBezTo>
                        <a:pt x="76381" y="187808"/>
                        <a:pt x="91524" y="201723"/>
                        <a:pt x="106259" y="201723"/>
                      </a:cubicBezTo>
                      <a:cubicBezTo>
                        <a:pt x="106705" y="201723"/>
                        <a:pt x="107150" y="201710"/>
                        <a:pt x="107595" y="201685"/>
                      </a:cubicBezTo>
                      <a:cubicBezTo>
                        <a:pt x="116835" y="201137"/>
                        <a:pt x="127623" y="198422"/>
                        <a:pt x="135720" y="189230"/>
                      </a:cubicBezTo>
                      <a:cubicBezTo>
                        <a:pt x="115263" y="186229"/>
                        <a:pt x="96783" y="175489"/>
                        <a:pt x="93211" y="160081"/>
                      </a:cubicBezTo>
                      <a:cubicBezTo>
                        <a:pt x="88543" y="139839"/>
                        <a:pt x="69634" y="145316"/>
                        <a:pt x="51655" y="106475"/>
                      </a:cubicBezTo>
                      <a:cubicBezTo>
                        <a:pt x="35127" y="70777"/>
                        <a:pt x="42153" y="30459"/>
                        <a:pt x="60514" y="1"/>
                      </a:cubicBezTo>
                      <a:close/>
                    </a:path>
                  </a:pathLst>
                </a:custGeom>
                <a:solidFill>
                  <a:srgbClr val="A2DD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470;p27">
                  <a:extLst>
                    <a:ext uri="{FF2B5EF4-FFF2-40B4-BE49-F238E27FC236}">
                      <a16:creationId xmlns:a16="http://schemas.microsoft.com/office/drawing/2014/main" id="{3E742AD7-41A9-44E7-D208-6D461267FD5A}"/>
                    </a:ext>
                  </a:extLst>
                </p:cNvPr>
                <p:cNvSpPr/>
                <p:nvPr/>
              </p:nvSpPr>
              <p:spPr>
                <a:xfrm>
                  <a:off x="4855502" y="2386564"/>
                  <a:ext cx="289211" cy="21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131" h="126536" extrusionOk="0">
                      <a:moveTo>
                        <a:pt x="30676" y="1"/>
                      </a:moveTo>
                      <a:cubicBezTo>
                        <a:pt x="28530" y="1"/>
                        <a:pt x="26387" y="626"/>
                        <a:pt x="24529" y="1876"/>
                      </a:cubicBezTo>
                      <a:cubicBezTo>
                        <a:pt x="18694" y="5782"/>
                        <a:pt x="12050" y="8020"/>
                        <a:pt x="5334" y="8568"/>
                      </a:cubicBezTo>
                      <a:cubicBezTo>
                        <a:pt x="0" y="41146"/>
                        <a:pt x="6859" y="64341"/>
                        <a:pt x="25339" y="75129"/>
                      </a:cubicBezTo>
                      <a:cubicBezTo>
                        <a:pt x="47891" y="88322"/>
                        <a:pt x="64275" y="86727"/>
                        <a:pt x="70134" y="99467"/>
                      </a:cubicBezTo>
                      <a:cubicBezTo>
                        <a:pt x="76213" y="112597"/>
                        <a:pt x="91358" y="126535"/>
                        <a:pt x="106072" y="126535"/>
                      </a:cubicBezTo>
                      <a:cubicBezTo>
                        <a:pt x="106516" y="126535"/>
                        <a:pt x="106960" y="126522"/>
                        <a:pt x="107403" y="126497"/>
                      </a:cubicBezTo>
                      <a:cubicBezTo>
                        <a:pt x="122526" y="125592"/>
                        <a:pt x="141720" y="118947"/>
                        <a:pt x="146554" y="87631"/>
                      </a:cubicBezTo>
                      <a:cubicBezTo>
                        <a:pt x="149841" y="66246"/>
                        <a:pt x="170750" y="47433"/>
                        <a:pt x="171131" y="8615"/>
                      </a:cubicBezTo>
                      <a:cubicBezTo>
                        <a:pt x="164296" y="8044"/>
                        <a:pt x="157628" y="5805"/>
                        <a:pt x="151770" y="1876"/>
                      </a:cubicBezTo>
                      <a:cubicBezTo>
                        <a:pt x="149888" y="626"/>
                        <a:pt x="147733" y="1"/>
                        <a:pt x="145584" y="1"/>
                      </a:cubicBezTo>
                      <a:cubicBezTo>
                        <a:pt x="143435" y="1"/>
                        <a:pt x="141291" y="626"/>
                        <a:pt x="139434" y="1876"/>
                      </a:cubicBezTo>
                      <a:cubicBezTo>
                        <a:pt x="132635" y="6436"/>
                        <a:pt x="124752" y="8717"/>
                        <a:pt x="116870" y="8717"/>
                      </a:cubicBezTo>
                      <a:cubicBezTo>
                        <a:pt x="108987" y="8717"/>
                        <a:pt x="101104" y="6436"/>
                        <a:pt x="94305" y="1876"/>
                      </a:cubicBezTo>
                      <a:cubicBezTo>
                        <a:pt x="92424" y="626"/>
                        <a:pt x="90275" y="1"/>
                        <a:pt x="88129" y="1"/>
                      </a:cubicBezTo>
                      <a:cubicBezTo>
                        <a:pt x="85982" y="1"/>
                        <a:pt x="83839" y="626"/>
                        <a:pt x="81970" y="1876"/>
                      </a:cubicBezTo>
                      <a:cubicBezTo>
                        <a:pt x="75170" y="6436"/>
                        <a:pt x="67294" y="8717"/>
                        <a:pt x="59414" y="8717"/>
                      </a:cubicBezTo>
                      <a:cubicBezTo>
                        <a:pt x="51535" y="8717"/>
                        <a:pt x="43652" y="6436"/>
                        <a:pt x="36841" y="1876"/>
                      </a:cubicBezTo>
                      <a:cubicBezTo>
                        <a:pt x="34972" y="626"/>
                        <a:pt x="32822" y="1"/>
                        <a:pt x="30676" y="1"/>
                      </a:cubicBezTo>
                      <a:close/>
                    </a:path>
                  </a:pathLst>
                </a:custGeom>
                <a:solidFill>
                  <a:srgbClr val="A2DD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471;p27">
                  <a:extLst>
                    <a:ext uri="{FF2B5EF4-FFF2-40B4-BE49-F238E27FC236}">
                      <a16:creationId xmlns:a16="http://schemas.microsoft.com/office/drawing/2014/main" id="{98D5C4E4-35D5-F92E-E98D-67A32D1164FF}"/>
                    </a:ext>
                  </a:extLst>
                </p:cNvPr>
                <p:cNvSpPr/>
                <p:nvPr/>
              </p:nvSpPr>
              <p:spPr>
                <a:xfrm>
                  <a:off x="4908103" y="2339667"/>
                  <a:ext cx="56346" cy="4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41" h="26554" extrusionOk="0">
                      <a:moveTo>
                        <a:pt x="16671" y="1"/>
                      </a:moveTo>
                      <a:cubicBezTo>
                        <a:pt x="7478" y="1"/>
                        <a:pt x="1" y="5954"/>
                        <a:pt x="1" y="13289"/>
                      </a:cubicBezTo>
                      <a:cubicBezTo>
                        <a:pt x="1" y="20624"/>
                        <a:pt x="7478" y="26554"/>
                        <a:pt x="16671" y="26554"/>
                      </a:cubicBezTo>
                      <a:cubicBezTo>
                        <a:pt x="25887" y="26554"/>
                        <a:pt x="33341" y="20624"/>
                        <a:pt x="33341" y="13289"/>
                      </a:cubicBezTo>
                      <a:cubicBezTo>
                        <a:pt x="33341" y="5954"/>
                        <a:pt x="25887" y="1"/>
                        <a:pt x="1667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72;p27">
                  <a:extLst>
                    <a:ext uri="{FF2B5EF4-FFF2-40B4-BE49-F238E27FC236}">
                      <a16:creationId xmlns:a16="http://schemas.microsoft.com/office/drawing/2014/main" id="{5DACDFA4-E603-734C-C8CF-6BD1ECF0C34C}"/>
                    </a:ext>
                  </a:extLst>
                </p:cNvPr>
                <p:cNvSpPr/>
                <p:nvPr/>
              </p:nvSpPr>
              <p:spPr>
                <a:xfrm>
                  <a:off x="5060757" y="2339667"/>
                  <a:ext cx="56348" cy="44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42" h="26554" extrusionOk="0">
                      <a:moveTo>
                        <a:pt x="16671" y="1"/>
                      </a:moveTo>
                      <a:cubicBezTo>
                        <a:pt x="7455" y="1"/>
                        <a:pt x="1" y="5954"/>
                        <a:pt x="1" y="13289"/>
                      </a:cubicBezTo>
                      <a:cubicBezTo>
                        <a:pt x="1" y="20624"/>
                        <a:pt x="7455" y="26554"/>
                        <a:pt x="16671" y="26554"/>
                      </a:cubicBezTo>
                      <a:cubicBezTo>
                        <a:pt x="25887" y="26554"/>
                        <a:pt x="33341" y="20624"/>
                        <a:pt x="33341" y="13289"/>
                      </a:cubicBezTo>
                      <a:cubicBezTo>
                        <a:pt x="33341" y="5954"/>
                        <a:pt x="25887" y="1"/>
                        <a:pt x="1667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473;p27">
                  <a:extLst>
                    <a:ext uri="{FF2B5EF4-FFF2-40B4-BE49-F238E27FC236}">
                      <a16:creationId xmlns:a16="http://schemas.microsoft.com/office/drawing/2014/main" id="{3AE5D37C-9A55-5524-801D-4B1FE2AE84D6}"/>
                    </a:ext>
                  </a:extLst>
                </p:cNvPr>
                <p:cNvSpPr/>
                <p:nvPr/>
              </p:nvSpPr>
              <p:spPr>
                <a:xfrm>
                  <a:off x="4855421" y="2386645"/>
                  <a:ext cx="229044" cy="21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29" h="126513" extrusionOk="0">
                      <a:moveTo>
                        <a:pt x="30676" y="0"/>
                      </a:moveTo>
                      <a:cubicBezTo>
                        <a:pt x="28530" y="0"/>
                        <a:pt x="26387" y="625"/>
                        <a:pt x="24529" y="1876"/>
                      </a:cubicBezTo>
                      <a:cubicBezTo>
                        <a:pt x="18695" y="5757"/>
                        <a:pt x="12051" y="7996"/>
                        <a:pt x="5311" y="8567"/>
                      </a:cubicBezTo>
                      <a:cubicBezTo>
                        <a:pt x="0" y="41122"/>
                        <a:pt x="6835" y="64317"/>
                        <a:pt x="25315" y="75129"/>
                      </a:cubicBezTo>
                      <a:cubicBezTo>
                        <a:pt x="47891" y="88322"/>
                        <a:pt x="64252" y="86702"/>
                        <a:pt x="70134" y="99443"/>
                      </a:cubicBezTo>
                      <a:cubicBezTo>
                        <a:pt x="76186" y="112586"/>
                        <a:pt x="91334" y="126513"/>
                        <a:pt x="106038" y="126513"/>
                      </a:cubicBezTo>
                      <a:cubicBezTo>
                        <a:pt x="106494" y="126513"/>
                        <a:pt x="106949" y="126500"/>
                        <a:pt x="107404" y="126472"/>
                      </a:cubicBezTo>
                      <a:cubicBezTo>
                        <a:pt x="116644" y="125948"/>
                        <a:pt x="127432" y="123234"/>
                        <a:pt x="135529" y="114041"/>
                      </a:cubicBezTo>
                      <a:cubicBezTo>
                        <a:pt x="115072" y="110993"/>
                        <a:pt x="96592" y="100253"/>
                        <a:pt x="93020" y="84845"/>
                      </a:cubicBezTo>
                      <a:cubicBezTo>
                        <a:pt x="88352" y="64603"/>
                        <a:pt x="69443" y="70080"/>
                        <a:pt x="51464" y="31239"/>
                      </a:cubicBezTo>
                      <a:cubicBezTo>
                        <a:pt x="47558" y="22856"/>
                        <a:pt x="45010" y="14188"/>
                        <a:pt x="43533" y="5472"/>
                      </a:cubicBezTo>
                      <a:cubicBezTo>
                        <a:pt x="41223" y="4495"/>
                        <a:pt x="38985" y="3304"/>
                        <a:pt x="36841" y="1876"/>
                      </a:cubicBezTo>
                      <a:cubicBezTo>
                        <a:pt x="34972" y="625"/>
                        <a:pt x="32823" y="0"/>
                        <a:pt x="30676" y="0"/>
                      </a:cubicBezTo>
                      <a:close/>
                    </a:path>
                  </a:pathLst>
                </a:custGeom>
                <a:solidFill>
                  <a:srgbClr val="7ACD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74;p27">
                  <a:extLst>
                    <a:ext uri="{FF2B5EF4-FFF2-40B4-BE49-F238E27FC236}">
                      <a16:creationId xmlns:a16="http://schemas.microsoft.com/office/drawing/2014/main" id="{2153E152-4151-09C3-BF8D-A7CC8A0BDD5F}"/>
                    </a:ext>
                  </a:extLst>
                </p:cNvPr>
                <p:cNvSpPr/>
                <p:nvPr/>
              </p:nvSpPr>
              <p:spPr>
                <a:xfrm>
                  <a:off x="4902227" y="2431349"/>
                  <a:ext cx="28095" cy="45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4" h="27125" extrusionOk="0">
                      <a:moveTo>
                        <a:pt x="3501" y="0"/>
                      </a:moveTo>
                      <a:cubicBezTo>
                        <a:pt x="1549" y="0"/>
                        <a:pt x="1" y="1572"/>
                        <a:pt x="1" y="3477"/>
                      </a:cubicBezTo>
                      <a:cubicBezTo>
                        <a:pt x="1" y="7502"/>
                        <a:pt x="2668" y="11240"/>
                        <a:pt x="5216" y="14884"/>
                      </a:cubicBezTo>
                      <a:cubicBezTo>
                        <a:pt x="7383" y="17956"/>
                        <a:pt x="9646" y="21123"/>
                        <a:pt x="9646" y="23624"/>
                      </a:cubicBezTo>
                      <a:cubicBezTo>
                        <a:pt x="9646" y="25577"/>
                        <a:pt x="11241" y="27125"/>
                        <a:pt x="13146" y="27125"/>
                      </a:cubicBezTo>
                      <a:cubicBezTo>
                        <a:pt x="15075" y="27125"/>
                        <a:pt x="16623" y="25577"/>
                        <a:pt x="16599" y="23624"/>
                      </a:cubicBezTo>
                      <a:cubicBezTo>
                        <a:pt x="16599" y="18932"/>
                        <a:pt x="13575" y="14646"/>
                        <a:pt x="10908" y="10859"/>
                      </a:cubicBezTo>
                      <a:cubicBezTo>
                        <a:pt x="9050" y="8240"/>
                        <a:pt x="6978" y="5287"/>
                        <a:pt x="6978" y="3477"/>
                      </a:cubicBezTo>
                      <a:cubicBezTo>
                        <a:pt x="6978" y="1548"/>
                        <a:pt x="5430" y="0"/>
                        <a:pt x="3501" y="0"/>
                      </a:cubicBezTo>
                      <a:close/>
                    </a:path>
                  </a:pathLst>
                </a:custGeom>
                <a:solidFill>
                  <a:srgbClr val="A2DD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475;p27">
                  <a:extLst>
                    <a:ext uri="{FF2B5EF4-FFF2-40B4-BE49-F238E27FC236}">
                      <a16:creationId xmlns:a16="http://schemas.microsoft.com/office/drawing/2014/main" id="{EB6372A0-3B7F-F7B0-25C1-4A4AA9510CF5}"/>
                    </a:ext>
                  </a:extLst>
                </p:cNvPr>
                <p:cNvSpPr/>
                <p:nvPr/>
              </p:nvSpPr>
              <p:spPr>
                <a:xfrm>
                  <a:off x="5041199" y="2509818"/>
                  <a:ext cx="31796" cy="4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4" h="28990" extrusionOk="0">
                      <a:moveTo>
                        <a:pt x="15237" y="0"/>
                      </a:moveTo>
                      <a:cubicBezTo>
                        <a:pt x="13425" y="0"/>
                        <a:pt x="11879" y="1414"/>
                        <a:pt x="11764" y="3246"/>
                      </a:cubicBezTo>
                      <a:cubicBezTo>
                        <a:pt x="11574" y="5794"/>
                        <a:pt x="9526" y="8247"/>
                        <a:pt x="7168" y="11105"/>
                      </a:cubicBezTo>
                      <a:cubicBezTo>
                        <a:pt x="4025" y="14915"/>
                        <a:pt x="453" y="19201"/>
                        <a:pt x="119" y="25345"/>
                      </a:cubicBezTo>
                      <a:cubicBezTo>
                        <a:pt x="0" y="27274"/>
                        <a:pt x="1477" y="28870"/>
                        <a:pt x="3382" y="28989"/>
                      </a:cubicBezTo>
                      <a:lnTo>
                        <a:pt x="3572" y="28989"/>
                      </a:lnTo>
                      <a:cubicBezTo>
                        <a:pt x="5406" y="28989"/>
                        <a:pt x="6930" y="27560"/>
                        <a:pt x="7049" y="25703"/>
                      </a:cubicBezTo>
                      <a:cubicBezTo>
                        <a:pt x="7264" y="21869"/>
                        <a:pt x="9812" y="18797"/>
                        <a:pt x="12527" y="15510"/>
                      </a:cubicBezTo>
                      <a:cubicBezTo>
                        <a:pt x="15408" y="12057"/>
                        <a:pt x="18361" y="8485"/>
                        <a:pt x="18694" y="3698"/>
                      </a:cubicBezTo>
                      <a:cubicBezTo>
                        <a:pt x="18814" y="1793"/>
                        <a:pt x="17361" y="126"/>
                        <a:pt x="15456" y="7"/>
                      </a:cubicBezTo>
                      <a:cubicBezTo>
                        <a:pt x="15383" y="2"/>
                        <a:pt x="15310" y="0"/>
                        <a:pt x="15237" y="0"/>
                      </a:cubicBezTo>
                      <a:close/>
                    </a:path>
                  </a:pathLst>
                </a:custGeom>
                <a:solidFill>
                  <a:srgbClr val="7ACD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476;p27">
                  <a:extLst>
                    <a:ext uri="{FF2B5EF4-FFF2-40B4-BE49-F238E27FC236}">
                      <a16:creationId xmlns:a16="http://schemas.microsoft.com/office/drawing/2014/main" id="{69663C6F-D29B-3ECF-8969-24DBB746C9EE}"/>
                    </a:ext>
                  </a:extLst>
                </p:cNvPr>
                <p:cNvSpPr/>
                <p:nvPr/>
              </p:nvSpPr>
              <p:spPr>
                <a:xfrm>
                  <a:off x="4994553" y="2450720"/>
                  <a:ext cx="24752" cy="44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6" h="26165" extrusionOk="0">
                      <a:moveTo>
                        <a:pt x="9965" y="1"/>
                      </a:moveTo>
                      <a:cubicBezTo>
                        <a:pt x="9711" y="1"/>
                        <a:pt x="9452" y="29"/>
                        <a:pt x="9192" y="88"/>
                      </a:cubicBezTo>
                      <a:cubicBezTo>
                        <a:pt x="7335" y="493"/>
                        <a:pt x="6144" y="2350"/>
                        <a:pt x="6549" y="4232"/>
                      </a:cubicBezTo>
                      <a:cubicBezTo>
                        <a:pt x="7264" y="7518"/>
                        <a:pt x="5239" y="10924"/>
                        <a:pt x="3310" y="14186"/>
                      </a:cubicBezTo>
                      <a:cubicBezTo>
                        <a:pt x="1596" y="17020"/>
                        <a:pt x="0" y="19735"/>
                        <a:pt x="0" y="22688"/>
                      </a:cubicBezTo>
                      <a:cubicBezTo>
                        <a:pt x="0" y="24617"/>
                        <a:pt x="1572" y="26165"/>
                        <a:pt x="3477" y="26165"/>
                      </a:cubicBezTo>
                      <a:cubicBezTo>
                        <a:pt x="5382" y="26165"/>
                        <a:pt x="6978" y="24617"/>
                        <a:pt x="6954" y="22688"/>
                      </a:cubicBezTo>
                      <a:cubicBezTo>
                        <a:pt x="6954" y="21640"/>
                        <a:pt x="8192" y="19592"/>
                        <a:pt x="9288" y="17734"/>
                      </a:cubicBezTo>
                      <a:cubicBezTo>
                        <a:pt x="11669" y="13710"/>
                        <a:pt x="14646" y="8756"/>
                        <a:pt x="13336" y="2731"/>
                      </a:cubicBezTo>
                      <a:cubicBezTo>
                        <a:pt x="12987" y="1109"/>
                        <a:pt x="11558" y="1"/>
                        <a:pt x="9965" y="1"/>
                      </a:cubicBezTo>
                      <a:close/>
                    </a:path>
                  </a:pathLst>
                </a:custGeom>
                <a:solidFill>
                  <a:srgbClr val="7ACD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477;p27">
                  <a:extLst>
                    <a:ext uri="{FF2B5EF4-FFF2-40B4-BE49-F238E27FC236}">
                      <a16:creationId xmlns:a16="http://schemas.microsoft.com/office/drawing/2014/main" id="{2EA66B98-12D3-52C5-D24F-46332927F87F}"/>
                    </a:ext>
                  </a:extLst>
                </p:cNvPr>
                <p:cNvSpPr/>
                <p:nvPr/>
              </p:nvSpPr>
              <p:spPr>
                <a:xfrm>
                  <a:off x="4977488" y="2265587"/>
                  <a:ext cx="23466" cy="3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5" h="19307" extrusionOk="0">
                      <a:moveTo>
                        <a:pt x="10020" y="1"/>
                      </a:moveTo>
                      <a:cubicBezTo>
                        <a:pt x="8515" y="1"/>
                        <a:pt x="7121" y="979"/>
                        <a:pt x="6669" y="2493"/>
                      </a:cubicBezTo>
                      <a:cubicBezTo>
                        <a:pt x="5954" y="4875"/>
                        <a:pt x="5002" y="6184"/>
                        <a:pt x="3883" y="7685"/>
                      </a:cubicBezTo>
                      <a:cubicBezTo>
                        <a:pt x="2501" y="9495"/>
                        <a:pt x="953" y="11566"/>
                        <a:pt x="334" y="15234"/>
                      </a:cubicBezTo>
                      <a:cubicBezTo>
                        <a:pt x="1" y="17139"/>
                        <a:pt x="1287" y="18925"/>
                        <a:pt x="3168" y="19258"/>
                      </a:cubicBezTo>
                      <a:cubicBezTo>
                        <a:pt x="3382" y="19282"/>
                        <a:pt x="3549" y="19306"/>
                        <a:pt x="3763" y="19306"/>
                      </a:cubicBezTo>
                      <a:cubicBezTo>
                        <a:pt x="5430" y="19306"/>
                        <a:pt x="6883" y="18115"/>
                        <a:pt x="7169" y="16425"/>
                      </a:cubicBezTo>
                      <a:cubicBezTo>
                        <a:pt x="7502" y="14400"/>
                        <a:pt x="8288" y="13400"/>
                        <a:pt x="9431" y="11852"/>
                      </a:cubicBezTo>
                      <a:cubicBezTo>
                        <a:pt x="10717" y="10138"/>
                        <a:pt x="12265" y="8066"/>
                        <a:pt x="13337" y="4470"/>
                      </a:cubicBezTo>
                      <a:cubicBezTo>
                        <a:pt x="13885" y="2612"/>
                        <a:pt x="12837" y="683"/>
                        <a:pt x="10979" y="136"/>
                      </a:cubicBezTo>
                      <a:cubicBezTo>
                        <a:pt x="10660" y="44"/>
                        <a:pt x="10337" y="1"/>
                        <a:pt x="10020" y="1"/>
                      </a:cubicBezTo>
                      <a:close/>
                    </a:path>
                  </a:pathLst>
                </a:custGeom>
                <a:solidFill>
                  <a:srgbClr val="A2DD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478;p27">
                  <a:extLst>
                    <a:ext uri="{FF2B5EF4-FFF2-40B4-BE49-F238E27FC236}">
                      <a16:creationId xmlns:a16="http://schemas.microsoft.com/office/drawing/2014/main" id="{16FC2763-A25E-38B0-FC93-FC66505DD741}"/>
                    </a:ext>
                  </a:extLst>
                </p:cNvPr>
                <p:cNvSpPr/>
                <p:nvPr/>
              </p:nvSpPr>
              <p:spPr>
                <a:xfrm>
                  <a:off x="5073838" y="2425194"/>
                  <a:ext cx="19200" cy="4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1" h="24718" extrusionOk="0">
                      <a:moveTo>
                        <a:pt x="4086" y="1"/>
                      </a:moveTo>
                      <a:cubicBezTo>
                        <a:pt x="2406" y="1"/>
                        <a:pt x="949" y="1234"/>
                        <a:pt x="691" y="2951"/>
                      </a:cubicBezTo>
                      <a:cubicBezTo>
                        <a:pt x="1" y="7571"/>
                        <a:pt x="1358" y="11120"/>
                        <a:pt x="2477" y="13954"/>
                      </a:cubicBezTo>
                      <a:cubicBezTo>
                        <a:pt x="3549" y="16692"/>
                        <a:pt x="4144" y="18335"/>
                        <a:pt x="3620" y="20455"/>
                      </a:cubicBezTo>
                      <a:cubicBezTo>
                        <a:pt x="3192" y="22336"/>
                        <a:pt x="4359" y="24170"/>
                        <a:pt x="6216" y="24622"/>
                      </a:cubicBezTo>
                      <a:cubicBezTo>
                        <a:pt x="6502" y="24694"/>
                        <a:pt x="6764" y="24718"/>
                        <a:pt x="7026" y="24718"/>
                      </a:cubicBezTo>
                      <a:cubicBezTo>
                        <a:pt x="8598" y="24718"/>
                        <a:pt x="10027" y="23646"/>
                        <a:pt x="10360" y="22074"/>
                      </a:cubicBezTo>
                      <a:cubicBezTo>
                        <a:pt x="11360" y="17740"/>
                        <a:pt x="10050" y="14382"/>
                        <a:pt x="8931" y="11429"/>
                      </a:cubicBezTo>
                      <a:cubicBezTo>
                        <a:pt x="7978" y="8929"/>
                        <a:pt x="7145" y="6809"/>
                        <a:pt x="7550" y="3999"/>
                      </a:cubicBezTo>
                      <a:cubicBezTo>
                        <a:pt x="7859" y="2094"/>
                        <a:pt x="6550" y="332"/>
                        <a:pt x="4644" y="46"/>
                      </a:cubicBezTo>
                      <a:cubicBezTo>
                        <a:pt x="4456" y="16"/>
                        <a:pt x="4270" y="1"/>
                        <a:pt x="4086" y="1"/>
                      </a:cubicBezTo>
                      <a:close/>
                    </a:path>
                  </a:pathLst>
                </a:custGeom>
                <a:solidFill>
                  <a:srgbClr val="7ACD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479;p27">
                  <a:extLst>
                    <a:ext uri="{FF2B5EF4-FFF2-40B4-BE49-F238E27FC236}">
                      <a16:creationId xmlns:a16="http://schemas.microsoft.com/office/drawing/2014/main" id="{E3895EAC-4800-A3A3-94BC-7A044D4C869C}"/>
                    </a:ext>
                  </a:extLst>
                </p:cNvPr>
                <p:cNvSpPr/>
                <p:nvPr/>
              </p:nvSpPr>
              <p:spPr>
                <a:xfrm>
                  <a:off x="4804629" y="2234182"/>
                  <a:ext cx="400375" cy="40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08" h="236859" extrusionOk="0">
                      <a:moveTo>
                        <a:pt x="159748" y="51582"/>
                      </a:moveTo>
                      <a:cubicBezTo>
                        <a:pt x="153699" y="51582"/>
                        <a:pt x="148770" y="56512"/>
                        <a:pt x="148770" y="62585"/>
                      </a:cubicBezTo>
                      <a:cubicBezTo>
                        <a:pt x="148770" y="64490"/>
                        <a:pt x="150318" y="66062"/>
                        <a:pt x="152247" y="66062"/>
                      </a:cubicBezTo>
                      <a:cubicBezTo>
                        <a:pt x="154152" y="66062"/>
                        <a:pt x="155723" y="64514"/>
                        <a:pt x="155723" y="62585"/>
                      </a:cubicBezTo>
                      <a:cubicBezTo>
                        <a:pt x="155723" y="60346"/>
                        <a:pt x="157533" y="58536"/>
                        <a:pt x="159772" y="58536"/>
                      </a:cubicBezTo>
                      <a:cubicBezTo>
                        <a:pt x="162010" y="58536"/>
                        <a:pt x="163820" y="60346"/>
                        <a:pt x="163820" y="62585"/>
                      </a:cubicBezTo>
                      <a:cubicBezTo>
                        <a:pt x="163820" y="64490"/>
                        <a:pt x="165368" y="66062"/>
                        <a:pt x="167297" y="66062"/>
                      </a:cubicBezTo>
                      <a:cubicBezTo>
                        <a:pt x="169202" y="66062"/>
                        <a:pt x="170798" y="64514"/>
                        <a:pt x="170798" y="62585"/>
                      </a:cubicBezTo>
                      <a:cubicBezTo>
                        <a:pt x="170727" y="56536"/>
                        <a:pt x="165821" y="51582"/>
                        <a:pt x="159748" y="51582"/>
                      </a:cubicBezTo>
                      <a:close/>
                      <a:moveTo>
                        <a:pt x="87705" y="52797"/>
                      </a:moveTo>
                      <a:cubicBezTo>
                        <a:pt x="85791" y="52797"/>
                        <a:pt x="84232" y="54338"/>
                        <a:pt x="84232" y="56274"/>
                      </a:cubicBezTo>
                      <a:lnTo>
                        <a:pt x="84232" y="62608"/>
                      </a:lnTo>
                      <a:cubicBezTo>
                        <a:pt x="84232" y="64395"/>
                        <a:pt x="85495" y="65966"/>
                        <a:pt x="87257" y="66181"/>
                      </a:cubicBezTo>
                      <a:cubicBezTo>
                        <a:pt x="87408" y="66199"/>
                        <a:pt x="87558" y="66208"/>
                        <a:pt x="87706" y="66208"/>
                      </a:cubicBezTo>
                      <a:cubicBezTo>
                        <a:pt x="89623" y="66208"/>
                        <a:pt x="91162" y="64673"/>
                        <a:pt x="91162" y="62727"/>
                      </a:cubicBezTo>
                      <a:lnTo>
                        <a:pt x="91162" y="56393"/>
                      </a:lnTo>
                      <a:cubicBezTo>
                        <a:pt x="91162" y="54607"/>
                        <a:pt x="89876" y="53035"/>
                        <a:pt x="88114" y="52821"/>
                      </a:cubicBezTo>
                      <a:cubicBezTo>
                        <a:pt x="87976" y="52805"/>
                        <a:pt x="87840" y="52797"/>
                        <a:pt x="87705" y="52797"/>
                      </a:cubicBezTo>
                      <a:close/>
                      <a:moveTo>
                        <a:pt x="113735" y="59231"/>
                      </a:moveTo>
                      <a:cubicBezTo>
                        <a:pt x="112922" y="59231"/>
                        <a:pt x="112105" y="59520"/>
                        <a:pt x="111452" y="60108"/>
                      </a:cubicBezTo>
                      <a:cubicBezTo>
                        <a:pt x="110000" y="61370"/>
                        <a:pt x="109857" y="63561"/>
                        <a:pt x="111119" y="64990"/>
                      </a:cubicBezTo>
                      <a:cubicBezTo>
                        <a:pt x="114143" y="68443"/>
                        <a:pt x="118501" y="70443"/>
                        <a:pt x="123098" y="70443"/>
                      </a:cubicBezTo>
                      <a:cubicBezTo>
                        <a:pt x="127694" y="70443"/>
                        <a:pt x="132028" y="68443"/>
                        <a:pt x="135076" y="64990"/>
                      </a:cubicBezTo>
                      <a:cubicBezTo>
                        <a:pt x="136315" y="63537"/>
                        <a:pt x="136172" y="61370"/>
                        <a:pt x="134743" y="60108"/>
                      </a:cubicBezTo>
                      <a:cubicBezTo>
                        <a:pt x="134062" y="59535"/>
                        <a:pt x="133239" y="59257"/>
                        <a:pt x="132426" y="59257"/>
                      </a:cubicBezTo>
                      <a:cubicBezTo>
                        <a:pt x="131446" y="59257"/>
                        <a:pt x="130479" y="59661"/>
                        <a:pt x="129789" y="60441"/>
                      </a:cubicBezTo>
                      <a:cubicBezTo>
                        <a:pt x="128099" y="62370"/>
                        <a:pt x="125646" y="63490"/>
                        <a:pt x="123074" y="63490"/>
                      </a:cubicBezTo>
                      <a:cubicBezTo>
                        <a:pt x="120478" y="63490"/>
                        <a:pt x="118025" y="62370"/>
                        <a:pt x="116334" y="60441"/>
                      </a:cubicBezTo>
                      <a:cubicBezTo>
                        <a:pt x="115662" y="59640"/>
                        <a:pt x="114701" y="59231"/>
                        <a:pt x="113735" y="59231"/>
                      </a:cubicBezTo>
                      <a:close/>
                      <a:moveTo>
                        <a:pt x="175707" y="93668"/>
                      </a:moveTo>
                      <a:cubicBezTo>
                        <a:pt x="177186" y="93668"/>
                        <a:pt x="178669" y="94103"/>
                        <a:pt x="179967" y="94972"/>
                      </a:cubicBezTo>
                      <a:cubicBezTo>
                        <a:pt x="185349" y="98568"/>
                        <a:pt x="191421" y="100854"/>
                        <a:pt x="197661" y="101831"/>
                      </a:cubicBezTo>
                      <a:cubicBezTo>
                        <a:pt x="196208" y="137767"/>
                        <a:pt x="176514" y="155508"/>
                        <a:pt x="173132" y="177275"/>
                      </a:cubicBezTo>
                      <a:cubicBezTo>
                        <a:pt x="169607" y="200232"/>
                        <a:pt x="157843" y="211948"/>
                        <a:pt x="137220" y="213163"/>
                      </a:cubicBezTo>
                      <a:cubicBezTo>
                        <a:pt x="136830" y="213186"/>
                        <a:pt x="136440" y="213198"/>
                        <a:pt x="136049" y="213198"/>
                      </a:cubicBezTo>
                      <a:cubicBezTo>
                        <a:pt x="122834" y="213198"/>
                        <a:pt x="108836" y="200116"/>
                        <a:pt x="103308" y="188158"/>
                      </a:cubicBezTo>
                      <a:cubicBezTo>
                        <a:pt x="96616" y="173679"/>
                        <a:pt x="79612" y="175488"/>
                        <a:pt x="57108" y="162319"/>
                      </a:cubicBezTo>
                      <a:cubicBezTo>
                        <a:pt x="45415" y="155484"/>
                        <a:pt x="32865" y="139434"/>
                        <a:pt x="38389" y="101902"/>
                      </a:cubicBezTo>
                      <a:cubicBezTo>
                        <a:pt x="44772" y="100973"/>
                        <a:pt x="51011" y="98663"/>
                        <a:pt x="56512" y="94972"/>
                      </a:cubicBezTo>
                      <a:cubicBezTo>
                        <a:pt x="57786" y="94103"/>
                        <a:pt x="59257" y="93668"/>
                        <a:pt x="60733" y="93668"/>
                      </a:cubicBezTo>
                      <a:cubicBezTo>
                        <a:pt x="62210" y="93668"/>
                        <a:pt x="63692" y="94103"/>
                        <a:pt x="64990" y="94972"/>
                      </a:cubicBezTo>
                      <a:cubicBezTo>
                        <a:pt x="72385" y="99926"/>
                        <a:pt x="80934" y="102402"/>
                        <a:pt x="89486" y="102402"/>
                      </a:cubicBezTo>
                      <a:cubicBezTo>
                        <a:pt x="98039" y="102402"/>
                        <a:pt x="106594" y="99926"/>
                        <a:pt x="114000" y="94972"/>
                      </a:cubicBezTo>
                      <a:cubicBezTo>
                        <a:pt x="115275" y="94103"/>
                        <a:pt x="116745" y="93668"/>
                        <a:pt x="118222" y="93668"/>
                      </a:cubicBezTo>
                      <a:cubicBezTo>
                        <a:pt x="119698" y="93668"/>
                        <a:pt x="121181" y="94103"/>
                        <a:pt x="122478" y="94972"/>
                      </a:cubicBezTo>
                      <a:cubicBezTo>
                        <a:pt x="129873" y="99926"/>
                        <a:pt x="138422" y="102402"/>
                        <a:pt x="146972" y="102402"/>
                      </a:cubicBezTo>
                      <a:cubicBezTo>
                        <a:pt x="155521" y="102402"/>
                        <a:pt x="164070" y="99926"/>
                        <a:pt x="171465" y="94972"/>
                      </a:cubicBezTo>
                      <a:cubicBezTo>
                        <a:pt x="172751" y="94103"/>
                        <a:pt x="174227" y="93668"/>
                        <a:pt x="175707" y="93668"/>
                      </a:cubicBezTo>
                      <a:close/>
                      <a:moveTo>
                        <a:pt x="119621" y="0"/>
                      </a:moveTo>
                      <a:cubicBezTo>
                        <a:pt x="108285" y="0"/>
                        <a:pt x="95616" y="5740"/>
                        <a:pt x="83994" y="16170"/>
                      </a:cubicBezTo>
                      <a:cubicBezTo>
                        <a:pt x="74349" y="24767"/>
                        <a:pt x="66324" y="35793"/>
                        <a:pt x="63061" y="44867"/>
                      </a:cubicBezTo>
                      <a:cubicBezTo>
                        <a:pt x="57727" y="59632"/>
                        <a:pt x="37270" y="74016"/>
                        <a:pt x="32674" y="95615"/>
                      </a:cubicBezTo>
                      <a:cubicBezTo>
                        <a:pt x="32513" y="95617"/>
                        <a:pt x="32351" y="95618"/>
                        <a:pt x="32190" y="95618"/>
                      </a:cubicBezTo>
                      <a:cubicBezTo>
                        <a:pt x="26753" y="95618"/>
                        <a:pt x="21285" y="94448"/>
                        <a:pt x="16266" y="92043"/>
                      </a:cubicBezTo>
                      <a:cubicBezTo>
                        <a:pt x="14643" y="91272"/>
                        <a:pt x="12968" y="90917"/>
                        <a:pt x="11339" y="90917"/>
                      </a:cubicBezTo>
                      <a:cubicBezTo>
                        <a:pt x="5366" y="90917"/>
                        <a:pt x="1" y="95687"/>
                        <a:pt x="1" y="102236"/>
                      </a:cubicBezTo>
                      <a:lnTo>
                        <a:pt x="1" y="197350"/>
                      </a:lnTo>
                      <a:cubicBezTo>
                        <a:pt x="1" y="216068"/>
                        <a:pt x="13313" y="232286"/>
                        <a:pt x="31674" y="235929"/>
                      </a:cubicBezTo>
                      <a:cubicBezTo>
                        <a:pt x="31897" y="235973"/>
                        <a:pt x="32119" y="235995"/>
                        <a:pt x="32339" y="235995"/>
                      </a:cubicBezTo>
                      <a:cubicBezTo>
                        <a:pt x="34135" y="235995"/>
                        <a:pt x="35733" y="234574"/>
                        <a:pt x="35818" y="232643"/>
                      </a:cubicBezTo>
                      <a:cubicBezTo>
                        <a:pt x="35913" y="230928"/>
                        <a:pt x="34603" y="229428"/>
                        <a:pt x="32888" y="229071"/>
                      </a:cubicBezTo>
                      <a:cubicBezTo>
                        <a:pt x="17861" y="226046"/>
                        <a:pt x="6931" y="212734"/>
                        <a:pt x="6931" y="197350"/>
                      </a:cubicBezTo>
                      <a:lnTo>
                        <a:pt x="6931" y="102236"/>
                      </a:lnTo>
                      <a:cubicBezTo>
                        <a:pt x="6931" y="99721"/>
                        <a:pt x="9000" y="97876"/>
                        <a:pt x="11326" y="97876"/>
                      </a:cubicBezTo>
                      <a:cubicBezTo>
                        <a:pt x="11974" y="97876"/>
                        <a:pt x="12641" y="98019"/>
                        <a:pt x="13289" y="98330"/>
                      </a:cubicBezTo>
                      <a:cubicBezTo>
                        <a:pt x="19052" y="101069"/>
                        <a:pt x="25315" y="102474"/>
                        <a:pt x="31531" y="102569"/>
                      </a:cubicBezTo>
                      <a:cubicBezTo>
                        <a:pt x="28054" y="128265"/>
                        <a:pt x="31531" y="155461"/>
                        <a:pt x="53869" y="168511"/>
                      </a:cubicBezTo>
                      <a:cubicBezTo>
                        <a:pt x="76302" y="181656"/>
                        <a:pt x="92258" y="180418"/>
                        <a:pt x="97259" y="191301"/>
                      </a:cubicBezTo>
                      <a:cubicBezTo>
                        <a:pt x="103969" y="205850"/>
                        <a:pt x="120210" y="220355"/>
                        <a:pt x="136280" y="220355"/>
                      </a:cubicBezTo>
                      <a:cubicBezTo>
                        <a:pt x="136808" y="220355"/>
                        <a:pt x="137336" y="220339"/>
                        <a:pt x="137863" y="220307"/>
                      </a:cubicBezTo>
                      <a:cubicBezTo>
                        <a:pt x="162987" y="218831"/>
                        <a:pt x="176418" y="203327"/>
                        <a:pt x="180252" y="178561"/>
                      </a:cubicBezTo>
                      <a:cubicBezTo>
                        <a:pt x="183324" y="158747"/>
                        <a:pt x="203210" y="139791"/>
                        <a:pt x="204805" y="102569"/>
                      </a:cubicBezTo>
                      <a:cubicBezTo>
                        <a:pt x="211235" y="102569"/>
                        <a:pt x="217665" y="101164"/>
                        <a:pt x="223619" y="98330"/>
                      </a:cubicBezTo>
                      <a:cubicBezTo>
                        <a:pt x="224267" y="98019"/>
                        <a:pt x="224934" y="97876"/>
                        <a:pt x="225581" y="97876"/>
                      </a:cubicBezTo>
                      <a:cubicBezTo>
                        <a:pt x="227908" y="97876"/>
                        <a:pt x="229977" y="99721"/>
                        <a:pt x="229977" y="102236"/>
                      </a:cubicBezTo>
                      <a:lnTo>
                        <a:pt x="229977" y="197564"/>
                      </a:lnTo>
                      <a:cubicBezTo>
                        <a:pt x="229977" y="215425"/>
                        <a:pt x="215450" y="229928"/>
                        <a:pt x="197613" y="229928"/>
                      </a:cubicBezTo>
                      <a:lnTo>
                        <a:pt x="50321" y="229928"/>
                      </a:lnTo>
                      <a:cubicBezTo>
                        <a:pt x="48534" y="229928"/>
                        <a:pt x="46963" y="231214"/>
                        <a:pt x="46748" y="232976"/>
                      </a:cubicBezTo>
                      <a:cubicBezTo>
                        <a:pt x="46486" y="235072"/>
                        <a:pt x="48106" y="236858"/>
                        <a:pt x="50201" y="236858"/>
                      </a:cubicBezTo>
                      <a:lnTo>
                        <a:pt x="197589" y="236858"/>
                      </a:lnTo>
                      <a:cubicBezTo>
                        <a:pt x="219284" y="236858"/>
                        <a:pt x="236907" y="219283"/>
                        <a:pt x="236907" y="197541"/>
                      </a:cubicBezTo>
                      <a:lnTo>
                        <a:pt x="236907" y="102188"/>
                      </a:lnTo>
                      <a:cubicBezTo>
                        <a:pt x="236888" y="95674"/>
                        <a:pt x="231515" y="90926"/>
                        <a:pt x="225539" y="90926"/>
                      </a:cubicBezTo>
                      <a:cubicBezTo>
                        <a:pt x="223911" y="90926"/>
                        <a:pt x="222239" y="91278"/>
                        <a:pt x="220618" y="92043"/>
                      </a:cubicBezTo>
                      <a:cubicBezTo>
                        <a:pt x="215641" y="94424"/>
                        <a:pt x="210259" y="95591"/>
                        <a:pt x="204877" y="95615"/>
                      </a:cubicBezTo>
                      <a:cubicBezTo>
                        <a:pt x="204543" y="67752"/>
                        <a:pt x="197970" y="45010"/>
                        <a:pt x="186706" y="33055"/>
                      </a:cubicBezTo>
                      <a:cubicBezTo>
                        <a:pt x="186016" y="32319"/>
                        <a:pt x="185092" y="31949"/>
                        <a:pt x="184171" y="31949"/>
                      </a:cubicBezTo>
                      <a:cubicBezTo>
                        <a:pt x="183186" y="31949"/>
                        <a:pt x="182204" y="32372"/>
                        <a:pt x="181515" y="33222"/>
                      </a:cubicBezTo>
                      <a:cubicBezTo>
                        <a:pt x="180371" y="34603"/>
                        <a:pt x="180586" y="36627"/>
                        <a:pt x="181777" y="37889"/>
                      </a:cubicBezTo>
                      <a:cubicBezTo>
                        <a:pt x="191707" y="48558"/>
                        <a:pt x="197542" y="69253"/>
                        <a:pt x="197947" y="94972"/>
                      </a:cubicBezTo>
                      <a:cubicBezTo>
                        <a:pt x="193017" y="94067"/>
                        <a:pt x="188278" y="92186"/>
                        <a:pt x="184039" y="89328"/>
                      </a:cubicBezTo>
                      <a:cubicBezTo>
                        <a:pt x="181586" y="87685"/>
                        <a:pt x="178764" y="86863"/>
                        <a:pt x="175942" y="86863"/>
                      </a:cubicBezTo>
                      <a:cubicBezTo>
                        <a:pt x="173120" y="86863"/>
                        <a:pt x="170298" y="87685"/>
                        <a:pt x="167845" y="89328"/>
                      </a:cubicBezTo>
                      <a:cubicBezTo>
                        <a:pt x="161582" y="93531"/>
                        <a:pt x="154390" y="95633"/>
                        <a:pt x="147198" y="95633"/>
                      </a:cubicBezTo>
                      <a:cubicBezTo>
                        <a:pt x="140006" y="95633"/>
                        <a:pt x="132814" y="93531"/>
                        <a:pt x="126551" y="89328"/>
                      </a:cubicBezTo>
                      <a:cubicBezTo>
                        <a:pt x="124098" y="87685"/>
                        <a:pt x="121276" y="86863"/>
                        <a:pt x="118454" y="86863"/>
                      </a:cubicBezTo>
                      <a:cubicBezTo>
                        <a:pt x="115632" y="86863"/>
                        <a:pt x="112810" y="87685"/>
                        <a:pt x="110357" y="89328"/>
                      </a:cubicBezTo>
                      <a:cubicBezTo>
                        <a:pt x="104094" y="93531"/>
                        <a:pt x="96902" y="95633"/>
                        <a:pt x="89710" y="95633"/>
                      </a:cubicBezTo>
                      <a:cubicBezTo>
                        <a:pt x="82518" y="95633"/>
                        <a:pt x="75326" y="93531"/>
                        <a:pt x="69063" y="89328"/>
                      </a:cubicBezTo>
                      <a:cubicBezTo>
                        <a:pt x="66610" y="87685"/>
                        <a:pt x="63794" y="86863"/>
                        <a:pt x="60975" y="86863"/>
                      </a:cubicBezTo>
                      <a:cubicBezTo>
                        <a:pt x="58156" y="86863"/>
                        <a:pt x="55333" y="87685"/>
                        <a:pt x="52869" y="89328"/>
                      </a:cubicBezTo>
                      <a:cubicBezTo>
                        <a:pt x="48915" y="91995"/>
                        <a:pt x="44534" y="93781"/>
                        <a:pt x="40009" y="94758"/>
                      </a:cubicBezTo>
                      <a:cubicBezTo>
                        <a:pt x="45153" y="76230"/>
                        <a:pt x="63847" y="62989"/>
                        <a:pt x="69563" y="47177"/>
                      </a:cubicBezTo>
                      <a:cubicBezTo>
                        <a:pt x="72420" y="39247"/>
                        <a:pt x="79898" y="29078"/>
                        <a:pt x="88590" y="21314"/>
                      </a:cubicBezTo>
                      <a:cubicBezTo>
                        <a:pt x="98974" y="12027"/>
                        <a:pt x="110000" y="6930"/>
                        <a:pt x="119621" y="6930"/>
                      </a:cubicBezTo>
                      <a:cubicBezTo>
                        <a:pt x="140244" y="6930"/>
                        <a:pt x="153223" y="23553"/>
                        <a:pt x="168417" y="30126"/>
                      </a:cubicBezTo>
                      <a:cubicBezTo>
                        <a:pt x="168863" y="30327"/>
                        <a:pt x="169330" y="30422"/>
                        <a:pt x="169790" y="30422"/>
                      </a:cubicBezTo>
                      <a:cubicBezTo>
                        <a:pt x="171122" y="30422"/>
                        <a:pt x="172399" y="29626"/>
                        <a:pt x="172965" y="28316"/>
                      </a:cubicBezTo>
                      <a:cubicBezTo>
                        <a:pt x="173727" y="26553"/>
                        <a:pt x="172894" y="24505"/>
                        <a:pt x="171155" y="23767"/>
                      </a:cubicBezTo>
                      <a:cubicBezTo>
                        <a:pt x="157009" y="17623"/>
                        <a:pt x="142768" y="0"/>
                        <a:pt x="1196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" name="Google Shape;1480;p27">
                <a:extLst>
                  <a:ext uri="{FF2B5EF4-FFF2-40B4-BE49-F238E27FC236}">
                    <a16:creationId xmlns:a16="http://schemas.microsoft.com/office/drawing/2014/main" id="{1513D044-E3BA-57EA-33B2-C72BC1195F66}"/>
                  </a:ext>
                </a:extLst>
              </p:cNvPr>
              <p:cNvGrpSpPr/>
              <p:nvPr/>
            </p:nvGrpSpPr>
            <p:grpSpPr>
              <a:xfrm>
                <a:off x="5904268" y="1346812"/>
                <a:ext cx="424964" cy="400246"/>
                <a:chOff x="3918804" y="3525484"/>
                <a:chExt cx="424964" cy="400246"/>
              </a:xfrm>
            </p:grpSpPr>
            <p:sp>
              <p:nvSpPr>
                <p:cNvPr id="47" name="Google Shape;1481;p27">
                  <a:extLst>
                    <a:ext uri="{FF2B5EF4-FFF2-40B4-BE49-F238E27FC236}">
                      <a16:creationId xmlns:a16="http://schemas.microsoft.com/office/drawing/2014/main" id="{1B9A3099-B256-D622-CABF-7F2876D92C89}"/>
                    </a:ext>
                  </a:extLst>
                </p:cNvPr>
                <p:cNvSpPr/>
                <p:nvPr/>
              </p:nvSpPr>
              <p:spPr>
                <a:xfrm>
                  <a:off x="3941665" y="3531319"/>
                  <a:ext cx="388582" cy="388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30" h="229928" extrusionOk="0">
                      <a:moveTo>
                        <a:pt x="114953" y="0"/>
                      </a:moveTo>
                      <a:cubicBezTo>
                        <a:pt x="51463" y="0"/>
                        <a:pt x="0" y="51487"/>
                        <a:pt x="0" y="114976"/>
                      </a:cubicBezTo>
                      <a:cubicBezTo>
                        <a:pt x="0" y="145458"/>
                        <a:pt x="12098" y="174702"/>
                        <a:pt x="33674" y="196254"/>
                      </a:cubicBezTo>
                      <a:cubicBezTo>
                        <a:pt x="55226" y="217830"/>
                        <a:pt x="84470" y="229928"/>
                        <a:pt x="114953" y="229928"/>
                      </a:cubicBezTo>
                      <a:cubicBezTo>
                        <a:pt x="145459" y="229928"/>
                        <a:pt x="174680" y="217830"/>
                        <a:pt x="196256" y="196254"/>
                      </a:cubicBezTo>
                      <a:cubicBezTo>
                        <a:pt x="217808" y="174702"/>
                        <a:pt x="229929" y="145458"/>
                        <a:pt x="229929" y="114976"/>
                      </a:cubicBezTo>
                      <a:cubicBezTo>
                        <a:pt x="229929" y="84470"/>
                        <a:pt x="217808" y="55250"/>
                        <a:pt x="196256" y="33674"/>
                      </a:cubicBezTo>
                      <a:cubicBezTo>
                        <a:pt x="174680" y="12122"/>
                        <a:pt x="145459" y="0"/>
                        <a:pt x="114953" y="0"/>
                      </a:cubicBezTo>
                      <a:close/>
                    </a:path>
                  </a:pathLst>
                </a:custGeom>
                <a:solidFill>
                  <a:srgbClr val="A2DD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482;p27">
                  <a:extLst>
                    <a:ext uri="{FF2B5EF4-FFF2-40B4-BE49-F238E27FC236}">
                      <a16:creationId xmlns:a16="http://schemas.microsoft.com/office/drawing/2014/main" id="{DB668529-46DE-86C3-6CAC-EB2D85BCF004}"/>
                    </a:ext>
                  </a:extLst>
                </p:cNvPr>
                <p:cNvSpPr/>
                <p:nvPr/>
              </p:nvSpPr>
              <p:spPr>
                <a:xfrm>
                  <a:off x="3941705" y="3538120"/>
                  <a:ext cx="331270" cy="381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18" h="225904" extrusionOk="0">
                      <a:moveTo>
                        <a:pt x="84804" y="1"/>
                      </a:moveTo>
                      <a:lnTo>
                        <a:pt x="84804" y="1"/>
                      </a:lnTo>
                      <a:cubicBezTo>
                        <a:pt x="35936" y="13242"/>
                        <a:pt x="0" y="57894"/>
                        <a:pt x="0" y="110952"/>
                      </a:cubicBezTo>
                      <a:cubicBezTo>
                        <a:pt x="0" y="174441"/>
                        <a:pt x="51463" y="225904"/>
                        <a:pt x="114977" y="225904"/>
                      </a:cubicBezTo>
                      <a:cubicBezTo>
                        <a:pt x="146602" y="225904"/>
                        <a:pt x="175251" y="213139"/>
                        <a:pt x="196017" y="192445"/>
                      </a:cubicBezTo>
                      <a:cubicBezTo>
                        <a:pt x="40580" y="178085"/>
                        <a:pt x="56464" y="45915"/>
                        <a:pt x="84804" y="1"/>
                      </a:cubicBezTo>
                      <a:close/>
                    </a:path>
                  </a:pathLst>
                </a:custGeom>
                <a:solidFill>
                  <a:srgbClr val="7ACD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483;p27">
                  <a:extLst>
                    <a:ext uri="{FF2B5EF4-FFF2-40B4-BE49-F238E27FC236}">
                      <a16:creationId xmlns:a16="http://schemas.microsoft.com/office/drawing/2014/main" id="{CC5007C7-26DC-BA14-E1ED-75592798D35D}"/>
                    </a:ext>
                  </a:extLst>
                </p:cNvPr>
                <p:cNvSpPr/>
                <p:nvPr/>
              </p:nvSpPr>
              <p:spPr>
                <a:xfrm>
                  <a:off x="4111581" y="3568834"/>
                  <a:ext cx="218666" cy="349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88" h="206968" extrusionOk="0">
                      <a:moveTo>
                        <a:pt x="39787" y="1"/>
                      </a:moveTo>
                      <a:cubicBezTo>
                        <a:pt x="39016" y="1"/>
                        <a:pt x="38344" y="91"/>
                        <a:pt x="37797" y="283"/>
                      </a:cubicBezTo>
                      <a:cubicBezTo>
                        <a:pt x="33591" y="1778"/>
                        <a:pt x="24886" y="7579"/>
                        <a:pt x="17054" y="7579"/>
                      </a:cubicBezTo>
                      <a:cubicBezTo>
                        <a:pt x="16151" y="7579"/>
                        <a:pt x="15259" y="7502"/>
                        <a:pt x="14387" y="7332"/>
                      </a:cubicBezTo>
                      <a:cubicBezTo>
                        <a:pt x="13752" y="7206"/>
                        <a:pt x="13122" y="7147"/>
                        <a:pt x="12509" y="7147"/>
                      </a:cubicBezTo>
                      <a:cubicBezTo>
                        <a:pt x="4990" y="7147"/>
                        <a:pt x="0" y="16117"/>
                        <a:pt x="18078" y="22216"/>
                      </a:cubicBezTo>
                      <a:cubicBezTo>
                        <a:pt x="37630" y="28836"/>
                        <a:pt x="50609" y="33814"/>
                        <a:pt x="53776" y="44554"/>
                      </a:cubicBezTo>
                      <a:cubicBezTo>
                        <a:pt x="56920" y="55294"/>
                        <a:pt x="58587" y="58604"/>
                        <a:pt x="61063" y="66606"/>
                      </a:cubicBezTo>
                      <a:cubicBezTo>
                        <a:pt x="63540" y="74608"/>
                        <a:pt x="52800" y="67963"/>
                        <a:pt x="53776" y="78466"/>
                      </a:cubicBezTo>
                      <a:cubicBezTo>
                        <a:pt x="54729" y="88944"/>
                        <a:pt x="60230" y="99113"/>
                        <a:pt x="69899" y="102137"/>
                      </a:cubicBezTo>
                      <a:cubicBezTo>
                        <a:pt x="79543" y="105185"/>
                        <a:pt x="83116" y="114259"/>
                        <a:pt x="78186" y="116497"/>
                      </a:cubicBezTo>
                      <a:cubicBezTo>
                        <a:pt x="74202" y="118270"/>
                        <a:pt x="73071" y="121264"/>
                        <a:pt x="69798" y="121264"/>
                      </a:cubicBezTo>
                      <a:cubicBezTo>
                        <a:pt x="68982" y="121264"/>
                        <a:pt x="68033" y="121078"/>
                        <a:pt x="66874" y="120641"/>
                      </a:cubicBezTo>
                      <a:cubicBezTo>
                        <a:pt x="66407" y="120462"/>
                        <a:pt x="65988" y="120377"/>
                        <a:pt x="65613" y="120377"/>
                      </a:cubicBezTo>
                      <a:cubicBezTo>
                        <a:pt x="61340" y="120377"/>
                        <a:pt x="62709" y="131440"/>
                        <a:pt x="62469" y="141597"/>
                      </a:cubicBezTo>
                      <a:cubicBezTo>
                        <a:pt x="62294" y="148945"/>
                        <a:pt x="63573" y="150301"/>
                        <a:pt x="61082" y="150301"/>
                      </a:cubicBezTo>
                      <a:cubicBezTo>
                        <a:pt x="59827" y="150301"/>
                        <a:pt x="57614" y="149957"/>
                        <a:pt x="53776" y="149861"/>
                      </a:cubicBezTo>
                      <a:cubicBezTo>
                        <a:pt x="53654" y="149858"/>
                        <a:pt x="53533" y="149857"/>
                        <a:pt x="53412" y="149857"/>
                      </a:cubicBezTo>
                      <a:cubicBezTo>
                        <a:pt x="42152" y="149857"/>
                        <a:pt x="33213" y="161812"/>
                        <a:pt x="32129" y="170270"/>
                      </a:cubicBezTo>
                      <a:cubicBezTo>
                        <a:pt x="31033" y="178795"/>
                        <a:pt x="28271" y="178867"/>
                        <a:pt x="23579" y="184201"/>
                      </a:cubicBezTo>
                      <a:cubicBezTo>
                        <a:pt x="20269" y="187964"/>
                        <a:pt x="19436" y="201062"/>
                        <a:pt x="27628" y="206968"/>
                      </a:cubicBezTo>
                      <a:cubicBezTo>
                        <a:pt x="36535" y="205944"/>
                        <a:pt x="45108" y="203896"/>
                        <a:pt x="53276" y="200990"/>
                      </a:cubicBezTo>
                      <a:cubicBezTo>
                        <a:pt x="51085" y="197347"/>
                        <a:pt x="46203" y="192679"/>
                        <a:pt x="46775" y="186511"/>
                      </a:cubicBezTo>
                      <a:cubicBezTo>
                        <a:pt x="47735" y="175637"/>
                        <a:pt x="53780" y="170489"/>
                        <a:pt x="60278" y="170489"/>
                      </a:cubicBezTo>
                      <a:cubicBezTo>
                        <a:pt x="61194" y="170489"/>
                        <a:pt x="62119" y="170591"/>
                        <a:pt x="63040" y="170794"/>
                      </a:cubicBezTo>
                      <a:cubicBezTo>
                        <a:pt x="69113" y="172127"/>
                        <a:pt x="58563" y="187893"/>
                        <a:pt x="67160" y="194918"/>
                      </a:cubicBezTo>
                      <a:cubicBezTo>
                        <a:pt x="104144" y="175795"/>
                        <a:pt x="129387" y="137239"/>
                        <a:pt x="129387" y="92778"/>
                      </a:cubicBezTo>
                      <a:cubicBezTo>
                        <a:pt x="129387" y="58057"/>
                        <a:pt x="113979" y="26955"/>
                        <a:pt x="89665" y="5879"/>
                      </a:cubicBezTo>
                      <a:cubicBezTo>
                        <a:pt x="82409" y="8939"/>
                        <a:pt x="74615" y="12730"/>
                        <a:pt x="68957" y="12730"/>
                      </a:cubicBezTo>
                      <a:cubicBezTo>
                        <a:pt x="66908" y="12730"/>
                        <a:pt x="65140" y="12233"/>
                        <a:pt x="63778" y="11023"/>
                      </a:cubicBezTo>
                      <a:cubicBezTo>
                        <a:pt x="57194" y="5196"/>
                        <a:pt x="45629" y="1"/>
                        <a:pt x="39787" y="1"/>
                      </a:cubicBezTo>
                      <a:close/>
                    </a:path>
                  </a:pathLst>
                </a:custGeom>
                <a:solidFill>
                  <a:srgbClr val="FBF1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484;p27">
                  <a:extLst>
                    <a:ext uri="{FF2B5EF4-FFF2-40B4-BE49-F238E27FC236}">
                      <a16:creationId xmlns:a16="http://schemas.microsoft.com/office/drawing/2014/main" id="{A24726E5-2B25-3E51-ECD7-54C916FDBD07}"/>
                    </a:ext>
                  </a:extLst>
                </p:cNvPr>
                <p:cNvSpPr/>
                <p:nvPr/>
              </p:nvSpPr>
              <p:spPr>
                <a:xfrm>
                  <a:off x="4144548" y="3839807"/>
                  <a:ext cx="128428" cy="78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93" h="46629" extrusionOk="0">
                      <a:moveTo>
                        <a:pt x="16742" y="0"/>
                      </a:moveTo>
                      <a:cubicBezTo>
                        <a:pt x="14527" y="3311"/>
                        <a:pt x="13074" y="6835"/>
                        <a:pt x="12669" y="9931"/>
                      </a:cubicBezTo>
                      <a:cubicBezTo>
                        <a:pt x="11574" y="18456"/>
                        <a:pt x="8812" y="18528"/>
                        <a:pt x="4144" y="23862"/>
                      </a:cubicBezTo>
                      <a:cubicBezTo>
                        <a:pt x="834" y="27625"/>
                        <a:pt x="0" y="40723"/>
                        <a:pt x="8192" y="46629"/>
                      </a:cubicBezTo>
                      <a:cubicBezTo>
                        <a:pt x="17075" y="45605"/>
                        <a:pt x="25672" y="43557"/>
                        <a:pt x="33817" y="40651"/>
                      </a:cubicBezTo>
                      <a:cubicBezTo>
                        <a:pt x="31673" y="37008"/>
                        <a:pt x="26768" y="32340"/>
                        <a:pt x="27339" y="26172"/>
                      </a:cubicBezTo>
                      <a:cubicBezTo>
                        <a:pt x="28299" y="15298"/>
                        <a:pt x="34345" y="10150"/>
                        <a:pt x="40827" y="10150"/>
                      </a:cubicBezTo>
                      <a:cubicBezTo>
                        <a:pt x="41740" y="10150"/>
                        <a:pt x="42663" y="10252"/>
                        <a:pt x="43581" y="10455"/>
                      </a:cubicBezTo>
                      <a:cubicBezTo>
                        <a:pt x="49653" y="11788"/>
                        <a:pt x="39127" y="27554"/>
                        <a:pt x="47724" y="34579"/>
                      </a:cubicBezTo>
                      <a:cubicBezTo>
                        <a:pt x="58203" y="29149"/>
                        <a:pt x="67729" y="22148"/>
                        <a:pt x="75992" y="13908"/>
                      </a:cubicBezTo>
                      <a:cubicBezTo>
                        <a:pt x="52511" y="11741"/>
                        <a:pt x="32959" y="6859"/>
                        <a:pt x="16742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485;p27">
                  <a:extLst>
                    <a:ext uri="{FF2B5EF4-FFF2-40B4-BE49-F238E27FC236}">
                      <a16:creationId xmlns:a16="http://schemas.microsoft.com/office/drawing/2014/main" id="{785123F6-919A-A218-0381-76C6C1F6AAC7}"/>
                    </a:ext>
                  </a:extLst>
                </p:cNvPr>
                <p:cNvSpPr/>
                <p:nvPr/>
              </p:nvSpPr>
              <p:spPr>
                <a:xfrm>
                  <a:off x="3941705" y="3540494"/>
                  <a:ext cx="154748" cy="20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67" h="120361" extrusionOk="0">
                      <a:moveTo>
                        <a:pt x="80136" y="1"/>
                      </a:moveTo>
                      <a:cubicBezTo>
                        <a:pt x="75992" y="1311"/>
                        <a:pt x="71944" y="2859"/>
                        <a:pt x="68038" y="4621"/>
                      </a:cubicBezTo>
                      <a:cubicBezTo>
                        <a:pt x="66824" y="11098"/>
                        <a:pt x="69658" y="20743"/>
                        <a:pt x="58465" y="27530"/>
                      </a:cubicBezTo>
                      <a:cubicBezTo>
                        <a:pt x="54116" y="30154"/>
                        <a:pt x="49662" y="31223"/>
                        <a:pt x="45307" y="31223"/>
                      </a:cubicBezTo>
                      <a:cubicBezTo>
                        <a:pt x="41126" y="31223"/>
                        <a:pt x="37036" y="30237"/>
                        <a:pt x="33221" y="28697"/>
                      </a:cubicBezTo>
                      <a:cubicBezTo>
                        <a:pt x="13289" y="48844"/>
                        <a:pt x="738" y="76326"/>
                        <a:pt x="0" y="106737"/>
                      </a:cubicBezTo>
                      <a:cubicBezTo>
                        <a:pt x="2977" y="103165"/>
                        <a:pt x="7145" y="101926"/>
                        <a:pt x="13289" y="101784"/>
                      </a:cubicBezTo>
                      <a:cubicBezTo>
                        <a:pt x="13348" y="101782"/>
                        <a:pt x="13406" y="101781"/>
                        <a:pt x="13465" y="101781"/>
                      </a:cubicBezTo>
                      <a:cubicBezTo>
                        <a:pt x="22809" y="101781"/>
                        <a:pt x="31770" y="120360"/>
                        <a:pt x="38713" y="120360"/>
                      </a:cubicBezTo>
                      <a:cubicBezTo>
                        <a:pt x="38748" y="120360"/>
                        <a:pt x="38783" y="120360"/>
                        <a:pt x="38818" y="120359"/>
                      </a:cubicBezTo>
                      <a:cubicBezTo>
                        <a:pt x="45819" y="120144"/>
                        <a:pt x="56917" y="117739"/>
                        <a:pt x="56941" y="107380"/>
                      </a:cubicBezTo>
                      <a:cubicBezTo>
                        <a:pt x="56941" y="103260"/>
                        <a:pt x="51178" y="99950"/>
                        <a:pt x="43843" y="97068"/>
                      </a:cubicBezTo>
                      <a:cubicBezTo>
                        <a:pt x="36532" y="94187"/>
                        <a:pt x="39651" y="83042"/>
                        <a:pt x="51582" y="74826"/>
                      </a:cubicBezTo>
                      <a:cubicBezTo>
                        <a:pt x="63513" y="66586"/>
                        <a:pt x="57774" y="56298"/>
                        <a:pt x="64776" y="55989"/>
                      </a:cubicBezTo>
                      <a:cubicBezTo>
                        <a:pt x="65453" y="55961"/>
                        <a:pt x="66204" y="55957"/>
                        <a:pt x="67010" y="55957"/>
                      </a:cubicBezTo>
                      <a:cubicBezTo>
                        <a:pt x="67315" y="55957"/>
                        <a:pt x="67627" y="55958"/>
                        <a:pt x="67946" y="55958"/>
                      </a:cubicBezTo>
                      <a:cubicBezTo>
                        <a:pt x="75514" y="55958"/>
                        <a:pt x="86944" y="55654"/>
                        <a:pt x="89090" y="40628"/>
                      </a:cubicBezTo>
                      <a:cubicBezTo>
                        <a:pt x="91567" y="23339"/>
                        <a:pt x="91138" y="11789"/>
                        <a:pt x="84565" y="7264"/>
                      </a:cubicBezTo>
                      <a:cubicBezTo>
                        <a:pt x="81470" y="5145"/>
                        <a:pt x="80898" y="2144"/>
                        <a:pt x="80136" y="1"/>
                      </a:cubicBezTo>
                      <a:close/>
                    </a:path>
                  </a:pathLst>
                </a:custGeom>
                <a:solidFill>
                  <a:srgbClr val="FBF1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486;p27">
                  <a:extLst>
                    <a:ext uri="{FF2B5EF4-FFF2-40B4-BE49-F238E27FC236}">
                      <a16:creationId xmlns:a16="http://schemas.microsoft.com/office/drawing/2014/main" id="{388DF501-10C4-F56D-3757-8D34171F7FEA}"/>
                    </a:ext>
                  </a:extLst>
                </p:cNvPr>
                <p:cNvSpPr/>
                <p:nvPr/>
              </p:nvSpPr>
              <p:spPr>
                <a:xfrm>
                  <a:off x="4005334" y="3735394"/>
                  <a:ext cx="136075" cy="11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18" h="66066" extrusionOk="0">
                      <a:moveTo>
                        <a:pt x="39555" y="1"/>
                      </a:moveTo>
                      <a:cubicBezTo>
                        <a:pt x="35414" y="1"/>
                        <a:pt x="33347" y="2748"/>
                        <a:pt x="33960" y="8415"/>
                      </a:cubicBezTo>
                      <a:cubicBezTo>
                        <a:pt x="35080" y="18560"/>
                        <a:pt x="29197" y="20680"/>
                        <a:pt x="28221" y="27586"/>
                      </a:cubicBezTo>
                      <a:cubicBezTo>
                        <a:pt x="25744" y="44828"/>
                        <a:pt x="16385" y="34945"/>
                        <a:pt x="8193" y="46995"/>
                      </a:cubicBezTo>
                      <a:cubicBezTo>
                        <a:pt x="1" y="59045"/>
                        <a:pt x="5621" y="64855"/>
                        <a:pt x="9074" y="65951"/>
                      </a:cubicBezTo>
                      <a:cubicBezTo>
                        <a:pt x="9321" y="66029"/>
                        <a:pt x="9601" y="66065"/>
                        <a:pt x="9914" y="66065"/>
                      </a:cubicBezTo>
                      <a:cubicBezTo>
                        <a:pt x="13717" y="66065"/>
                        <a:pt x="22328" y="60743"/>
                        <a:pt x="32746" y="60743"/>
                      </a:cubicBezTo>
                      <a:cubicBezTo>
                        <a:pt x="33499" y="60743"/>
                        <a:pt x="34261" y="60771"/>
                        <a:pt x="35032" y="60831"/>
                      </a:cubicBezTo>
                      <a:cubicBezTo>
                        <a:pt x="35674" y="60880"/>
                        <a:pt x="36308" y="60905"/>
                        <a:pt x="36934" y="60905"/>
                      </a:cubicBezTo>
                      <a:cubicBezTo>
                        <a:pt x="48342" y="60905"/>
                        <a:pt x="57277" y="52678"/>
                        <a:pt x="68587" y="36040"/>
                      </a:cubicBezTo>
                      <a:cubicBezTo>
                        <a:pt x="80518" y="18465"/>
                        <a:pt x="65443" y="12511"/>
                        <a:pt x="52869" y="5010"/>
                      </a:cubicBezTo>
                      <a:cubicBezTo>
                        <a:pt x="47346" y="1698"/>
                        <a:pt x="42810" y="1"/>
                        <a:pt x="39555" y="1"/>
                      </a:cubicBezTo>
                      <a:close/>
                    </a:path>
                  </a:pathLst>
                </a:custGeom>
                <a:solidFill>
                  <a:srgbClr val="FBF1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487;p27">
                  <a:extLst>
                    <a:ext uri="{FF2B5EF4-FFF2-40B4-BE49-F238E27FC236}">
                      <a16:creationId xmlns:a16="http://schemas.microsoft.com/office/drawing/2014/main" id="{173DEEE9-521D-FE00-9CDD-D26D015970F6}"/>
                    </a:ext>
                  </a:extLst>
                </p:cNvPr>
                <p:cNvSpPr/>
                <p:nvPr/>
              </p:nvSpPr>
              <p:spPr>
                <a:xfrm>
                  <a:off x="3947380" y="3768731"/>
                  <a:ext cx="41253" cy="54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0" h="32127" extrusionOk="0">
                      <a:moveTo>
                        <a:pt x="12323" y="0"/>
                      </a:moveTo>
                      <a:cubicBezTo>
                        <a:pt x="8688" y="0"/>
                        <a:pt x="4377" y="1134"/>
                        <a:pt x="0" y="2144"/>
                      </a:cubicBezTo>
                      <a:cubicBezTo>
                        <a:pt x="2620" y="12813"/>
                        <a:pt x="6763" y="22863"/>
                        <a:pt x="12122" y="32127"/>
                      </a:cubicBezTo>
                      <a:cubicBezTo>
                        <a:pt x="22505" y="20720"/>
                        <a:pt x="24410" y="10789"/>
                        <a:pt x="20099" y="3764"/>
                      </a:cubicBezTo>
                      <a:cubicBezTo>
                        <a:pt x="18375" y="939"/>
                        <a:pt x="15629" y="0"/>
                        <a:pt x="12323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488;p27">
                  <a:extLst>
                    <a:ext uri="{FF2B5EF4-FFF2-40B4-BE49-F238E27FC236}">
                      <a16:creationId xmlns:a16="http://schemas.microsoft.com/office/drawing/2014/main" id="{0CC9EC19-F323-C27D-1C6F-D7A178C8CC90}"/>
                    </a:ext>
                  </a:extLst>
                </p:cNvPr>
                <p:cNvSpPr/>
                <p:nvPr/>
              </p:nvSpPr>
              <p:spPr>
                <a:xfrm>
                  <a:off x="3941705" y="3540456"/>
                  <a:ext cx="138087" cy="203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08" h="120336" extrusionOk="0">
                      <a:moveTo>
                        <a:pt x="80160" y="0"/>
                      </a:moveTo>
                      <a:cubicBezTo>
                        <a:pt x="76016" y="1310"/>
                        <a:pt x="71968" y="2858"/>
                        <a:pt x="68086" y="4596"/>
                      </a:cubicBezTo>
                      <a:cubicBezTo>
                        <a:pt x="66824" y="11145"/>
                        <a:pt x="69658" y="20790"/>
                        <a:pt x="58465" y="27577"/>
                      </a:cubicBezTo>
                      <a:cubicBezTo>
                        <a:pt x="54116" y="30213"/>
                        <a:pt x="49663" y="31288"/>
                        <a:pt x="45309" y="31288"/>
                      </a:cubicBezTo>
                      <a:cubicBezTo>
                        <a:pt x="41127" y="31288"/>
                        <a:pt x="37037" y="30296"/>
                        <a:pt x="33221" y="28744"/>
                      </a:cubicBezTo>
                      <a:cubicBezTo>
                        <a:pt x="13289" y="48891"/>
                        <a:pt x="738" y="76373"/>
                        <a:pt x="0" y="106808"/>
                      </a:cubicBezTo>
                      <a:cubicBezTo>
                        <a:pt x="2977" y="103235"/>
                        <a:pt x="7145" y="101973"/>
                        <a:pt x="13265" y="101830"/>
                      </a:cubicBezTo>
                      <a:cubicBezTo>
                        <a:pt x="13342" y="101828"/>
                        <a:pt x="13419" y="101827"/>
                        <a:pt x="13496" y="101827"/>
                      </a:cubicBezTo>
                      <a:cubicBezTo>
                        <a:pt x="22907" y="101827"/>
                        <a:pt x="31796" y="120336"/>
                        <a:pt x="38724" y="120336"/>
                      </a:cubicBezTo>
                      <a:cubicBezTo>
                        <a:pt x="38763" y="120336"/>
                        <a:pt x="38802" y="120335"/>
                        <a:pt x="38842" y="120334"/>
                      </a:cubicBezTo>
                      <a:cubicBezTo>
                        <a:pt x="45843" y="120144"/>
                        <a:pt x="56941" y="117715"/>
                        <a:pt x="56964" y="107355"/>
                      </a:cubicBezTo>
                      <a:cubicBezTo>
                        <a:pt x="56964" y="103259"/>
                        <a:pt x="51201" y="99949"/>
                        <a:pt x="43866" y="97067"/>
                      </a:cubicBezTo>
                      <a:cubicBezTo>
                        <a:pt x="36555" y="94186"/>
                        <a:pt x="39675" y="83041"/>
                        <a:pt x="51606" y="74825"/>
                      </a:cubicBezTo>
                      <a:cubicBezTo>
                        <a:pt x="63561" y="66585"/>
                        <a:pt x="57798" y="56273"/>
                        <a:pt x="64799" y="55988"/>
                      </a:cubicBezTo>
                      <a:cubicBezTo>
                        <a:pt x="65490" y="55964"/>
                        <a:pt x="66252" y="55964"/>
                        <a:pt x="67086" y="55964"/>
                      </a:cubicBezTo>
                      <a:cubicBezTo>
                        <a:pt x="68991" y="35769"/>
                        <a:pt x="74778" y="17337"/>
                        <a:pt x="81708" y="4049"/>
                      </a:cubicBezTo>
                      <a:cubicBezTo>
                        <a:pt x="80946" y="2620"/>
                        <a:pt x="80588" y="1191"/>
                        <a:pt x="80160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489;p27">
                  <a:extLst>
                    <a:ext uri="{FF2B5EF4-FFF2-40B4-BE49-F238E27FC236}">
                      <a16:creationId xmlns:a16="http://schemas.microsoft.com/office/drawing/2014/main" id="{8A812309-34B1-EA67-5704-6D13B261FB53}"/>
                    </a:ext>
                  </a:extLst>
                </p:cNvPr>
                <p:cNvSpPr/>
                <p:nvPr/>
              </p:nvSpPr>
              <p:spPr>
                <a:xfrm>
                  <a:off x="4005334" y="3736173"/>
                  <a:ext cx="110117" cy="110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58" h="65652" extrusionOk="0">
                      <a:moveTo>
                        <a:pt x="36937" y="0"/>
                      </a:moveTo>
                      <a:cubicBezTo>
                        <a:pt x="34556" y="1024"/>
                        <a:pt x="33484" y="3644"/>
                        <a:pt x="33937" y="7954"/>
                      </a:cubicBezTo>
                      <a:cubicBezTo>
                        <a:pt x="35032" y="18075"/>
                        <a:pt x="29174" y="20219"/>
                        <a:pt x="28197" y="27125"/>
                      </a:cubicBezTo>
                      <a:cubicBezTo>
                        <a:pt x="25721" y="44367"/>
                        <a:pt x="16433" y="34507"/>
                        <a:pt x="8217" y="46557"/>
                      </a:cubicBezTo>
                      <a:cubicBezTo>
                        <a:pt x="1" y="58631"/>
                        <a:pt x="5669" y="64418"/>
                        <a:pt x="9122" y="65538"/>
                      </a:cubicBezTo>
                      <a:cubicBezTo>
                        <a:pt x="9368" y="65616"/>
                        <a:pt x="9649" y="65652"/>
                        <a:pt x="9962" y="65652"/>
                      </a:cubicBezTo>
                      <a:cubicBezTo>
                        <a:pt x="13762" y="65652"/>
                        <a:pt x="22356" y="60330"/>
                        <a:pt x="32789" y="60330"/>
                      </a:cubicBezTo>
                      <a:cubicBezTo>
                        <a:pt x="33544" y="60330"/>
                        <a:pt x="34307" y="60358"/>
                        <a:pt x="35080" y="60417"/>
                      </a:cubicBezTo>
                      <a:cubicBezTo>
                        <a:pt x="35716" y="60467"/>
                        <a:pt x="36344" y="60491"/>
                        <a:pt x="36964" y="60491"/>
                      </a:cubicBezTo>
                      <a:cubicBezTo>
                        <a:pt x="47176" y="60491"/>
                        <a:pt x="55437" y="53842"/>
                        <a:pt x="65157" y="40485"/>
                      </a:cubicBezTo>
                      <a:cubicBezTo>
                        <a:pt x="51750" y="28649"/>
                        <a:pt x="42700" y="14718"/>
                        <a:pt x="36937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490;p27">
                  <a:extLst>
                    <a:ext uri="{FF2B5EF4-FFF2-40B4-BE49-F238E27FC236}">
                      <a16:creationId xmlns:a16="http://schemas.microsoft.com/office/drawing/2014/main" id="{CC7F9F89-ABB8-112E-A5C4-52A64D7F67B5}"/>
                    </a:ext>
                  </a:extLst>
                </p:cNvPr>
                <p:cNvSpPr/>
                <p:nvPr/>
              </p:nvSpPr>
              <p:spPr>
                <a:xfrm>
                  <a:off x="4270277" y="3677907"/>
                  <a:ext cx="25036" cy="23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4" h="14117" extrusionOk="0">
                      <a:moveTo>
                        <a:pt x="10991" y="0"/>
                      </a:moveTo>
                      <a:cubicBezTo>
                        <a:pt x="10104" y="0"/>
                        <a:pt x="9217" y="339"/>
                        <a:pt x="8526" y="1018"/>
                      </a:cubicBezTo>
                      <a:lnTo>
                        <a:pt x="1358" y="8186"/>
                      </a:lnTo>
                      <a:cubicBezTo>
                        <a:pt x="1" y="9568"/>
                        <a:pt x="1" y="11735"/>
                        <a:pt x="1358" y="13116"/>
                      </a:cubicBezTo>
                      <a:cubicBezTo>
                        <a:pt x="2025" y="13807"/>
                        <a:pt x="2906" y="14116"/>
                        <a:pt x="3811" y="14116"/>
                      </a:cubicBezTo>
                      <a:cubicBezTo>
                        <a:pt x="4692" y="14116"/>
                        <a:pt x="5597" y="13807"/>
                        <a:pt x="6264" y="13116"/>
                      </a:cubicBezTo>
                      <a:lnTo>
                        <a:pt x="13456" y="5948"/>
                      </a:lnTo>
                      <a:cubicBezTo>
                        <a:pt x="14813" y="4567"/>
                        <a:pt x="14813" y="2399"/>
                        <a:pt x="13456" y="1018"/>
                      </a:cubicBezTo>
                      <a:cubicBezTo>
                        <a:pt x="12765" y="339"/>
                        <a:pt x="11878" y="0"/>
                        <a:pt x="10991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491;p27">
                  <a:extLst>
                    <a:ext uri="{FF2B5EF4-FFF2-40B4-BE49-F238E27FC236}">
                      <a16:creationId xmlns:a16="http://schemas.microsoft.com/office/drawing/2014/main" id="{A4780DC8-A102-EF42-A3E1-3BE83D290F55}"/>
                    </a:ext>
                  </a:extLst>
                </p:cNvPr>
                <p:cNvSpPr/>
                <p:nvPr/>
              </p:nvSpPr>
              <p:spPr>
                <a:xfrm>
                  <a:off x="4253373" y="3800144"/>
                  <a:ext cx="20488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3" h="11420" extrusionOk="0">
                      <a:moveTo>
                        <a:pt x="8279" y="0"/>
                      </a:moveTo>
                      <a:cubicBezTo>
                        <a:pt x="7395" y="0"/>
                        <a:pt x="6514" y="346"/>
                        <a:pt x="5835" y="1036"/>
                      </a:cubicBezTo>
                      <a:lnTo>
                        <a:pt x="1358" y="5490"/>
                      </a:lnTo>
                      <a:cubicBezTo>
                        <a:pt x="1" y="6871"/>
                        <a:pt x="1" y="9038"/>
                        <a:pt x="1358" y="10419"/>
                      </a:cubicBezTo>
                      <a:cubicBezTo>
                        <a:pt x="2025" y="11086"/>
                        <a:pt x="2906" y="11419"/>
                        <a:pt x="3811" y="11419"/>
                      </a:cubicBezTo>
                      <a:cubicBezTo>
                        <a:pt x="4668" y="11419"/>
                        <a:pt x="5549" y="11086"/>
                        <a:pt x="6264" y="10419"/>
                      </a:cubicBezTo>
                      <a:lnTo>
                        <a:pt x="10741" y="5942"/>
                      </a:lnTo>
                      <a:cubicBezTo>
                        <a:pt x="12122" y="4585"/>
                        <a:pt x="12122" y="2394"/>
                        <a:pt x="10741" y="1036"/>
                      </a:cubicBezTo>
                      <a:cubicBezTo>
                        <a:pt x="10050" y="346"/>
                        <a:pt x="9163" y="0"/>
                        <a:pt x="8279" y="0"/>
                      </a:cubicBezTo>
                      <a:close/>
                    </a:path>
                  </a:pathLst>
                </a:custGeom>
                <a:solidFill>
                  <a:srgbClr val="F5E2A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492;p27">
                  <a:extLst>
                    <a:ext uri="{FF2B5EF4-FFF2-40B4-BE49-F238E27FC236}">
                      <a16:creationId xmlns:a16="http://schemas.microsoft.com/office/drawing/2014/main" id="{6E3BB0CC-5F75-25F0-3B96-6462D35D57E7}"/>
                    </a:ext>
                  </a:extLst>
                </p:cNvPr>
                <p:cNvSpPr/>
                <p:nvPr/>
              </p:nvSpPr>
              <p:spPr>
                <a:xfrm>
                  <a:off x="3984929" y="3641533"/>
                  <a:ext cx="21455" cy="20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5" h="12016" extrusionOk="0">
                      <a:moveTo>
                        <a:pt x="8875" y="1"/>
                      </a:moveTo>
                      <a:cubicBezTo>
                        <a:pt x="7991" y="1"/>
                        <a:pt x="7110" y="346"/>
                        <a:pt x="6431" y="1037"/>
                      </a:cubicBezTo>
                      <a:lnTo>
                        <a:pt x="1358" y="6085"/>
                      </a:lnTo>
                      <a:cubicBezTo>
                        <a:pt x="1" y="7467"/>
                        <a:pt x="1" y="9634"/>
                        <a:pt x="1358" y="10991"/>
                      </a:cubicBezTo>
                      <a:cubicBezTo>
                        <a:pt x="2025" y="11682"/>
                        <a:pt x="2906" y="12015"/>
                        <a:pt x="3811" y="12015"/>
                      </a:cubicBezTo>
                      <a:cubicBezTo>
                        <a:pt x="4692" y="12015"/>
                        <a:pt x="5597" y="11658"/>
                        <a:pt x="6264" y="10991"/>
                      </a:cubicBezTo>
                      <a:lnTo>
                        <a:pt x="11337" y="5943"/>
                      </a:lnTo>
                      <a:cubicBezTo>
                        <a:pt x="12694" y="4561"/>
                        <a:pt x="12694" y="2394"/>
                        <a:pt x="11337" y="1037"/>
                      </a:cubicBezTo>
                      <a:cubicBezTo>
                        <a:pt x="10646" y="346"/>
                        <a:pt x="9759" y="1"/>
                        <a:pt x="8875" y="1"/>
                      </a:cubicBezTo>
                      <a:close/>
                    </a:path>
                  </a:pathLst>
                </a:custGeom>
                <a:solidFill>
                  <a:srgbClr val="FBF1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493;p27">
                  <a:extLst>
                    <a:ext uri="{FF2B5EF4-FFF2-40B4-BE49-F238E27FC236}">
                      <a16:creationId xmlns:a16="http://schemas.microsoft.com/office/drawing/2014/main" id="{5320B9DE-2B10-CC14-16F2-D2BE7A723E69}"/>
                    </a:ext>
                  </a:extLst>
                </p:cNvPr>
                <p:cNvSpPr/>
                <p:nvPr/>
              </p:nvSpPr>
              <p:spPr>
                <a:xfrm>
                  <a:off x="3918804" y="3525484"/>
                  <a:ext cx="424964" cy="400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58" h="236832" extrusionOk="0">
                      <a:moveTo>
                        <a:pt x="77707" y="19171"/>
                      </a:moveTo>
                      <a:cubicBezTo>
                        <a:pt x="77422" y="24481"/>
                        <a:pt x="76826" y="29411"/>
                        <a:pt x="70230" y="33436"/>
                      </a:cubicBezTo>
                      <a:cubicBezTo>
                        <a:pt x="66747" y="35548"/>
                        <a:pt x="62956" y="36608"/>
                        <a:pt x="58927" y="36608"/>
                      </a:cubicBezTo>
                      <a:cubicBezTo>
                        <a:pt x="57143" y="36608"/>
                        <a:pt x="55312" y="36400"/>
                        <a:pt x="53440" y="35984"/>
                      </a:cubicBezTo>
                      <a:cubicBezTo>
                        <a:pt x="60799" y="29292"/>
                        <a:pt x="68944" y="23672"/>
                        <a:pt x="77707" y="19171"/>
                      </a:cubicBezTo>
                      <a:close/>
                      <a:moveTo>
                        <a:pt x="91901" y="127764"/>
                      </a:moveTo>
                      <a:lnTo>
                        <a:pt x="91901" y="127764"/>
                      </a:lnTo>
                      <a:cubicBezTo>
                        <a:pt x="96426" y="128455"/>
                        <a:pt x="101831" y="131979"/>
                        <a:pt x="106118" y="134432"/>
                      </a:cubicBezTo>
                      <a:cubicBezTo>
                        <a:pt x="117287" y="140862"/>
                        <a:pt x="123979" y="145006"/>
                        <a:pt x="118906" y="154960"/>
                      </a:cubicBezTo>
                      <a:cubicBezTo>
                        <a:pt x="105713" y="151507"/>
                        <a:pt x="95282" y="141029"/>
                        <a:pt x="91901" y="127764"/>
                      </a:cubicBezTo>
                      <a:close/>
                      <a:moveTo>
                        <a:pt x="128528" y="80659"/>
                      </a:moveTo>
                      <a:cubicBezTo>
                        <a:pt x="149318" y="80659"/>
                        <a:pt x="166273" y="97591"/>
                        <a:pt x="166273" y="118405"/>
                      </a:cubicBezTo>
                      <a:cubicBezTo>
                        <a:pt x="166273" y="139089"/>
                        <a:pt x="149442" y="156137"/>
                        <a:pt x="128556" y="156137"/>
                      </a:cubicBezTo>
                      <a:cubicBezTo>
                        <a:pt x="127727" y="156137"/>
                        <a:pt x="126892" y="156110"/>
                        <a:pt x="126051" y="156056"/>
                      </a:cubicBezTo>
                      <a:cubicBezTo>
                        <a:pt x="127599" y="152293"/>
                        <a:pt x="128004" y="148792"/>
                        <a:pt x="127242" y="145458"/>
                      </a:cubicBezTo>
                      <a:cubicBezTo>
                        <a:pt x="125098" y="136147"/>
                        <a:pt x="114382" y="131336"/>
                        <a:pt x="105856" y="126216"/>
                      </a:cubicBezTo>
                      <a:cubicBezTo>
                        <a:pt x="99831" y="122597"/>
                        <a:pt x="94782" y="120787"/>
                        <a:pt x="90829" y="120739"/>
                      </a:cubicBezTo>
                      <a:cubicBezTo>
                        <a:pt x="89496" y="98806"/>
                        <a:pt x="106975" y="80659"/>
                        <a:pt x="128528" y="80659"/>
                      </a:cubicBezTo>
                      <a:close/>
                      <a:moveTo>
                        <a:pt x="29256" y="147409"/>
                      </a:moveTo>
                      <a:cubicBezTo>
                        <a:pt x="31516" y="147409"/>
                        <a:pt x="33110" y="147995"/>
                        <a:pt x="34032" y="149507"/>
                      </a:cubicBezTo>
                      <a:cubicBezTo>
                        <a:pt x="37270" y="154841"/>
                        <a:pt x="35699" y="161985"/>
                        <a:pt x="29602" y="169987"/>
                      </a:cubicBezTo>
                      <a:cubicBezTo>
                        <a:pt x="26054" y="163176"/>
                        <a:pt x="23196" y="156056"/>
                        <a:pt x="21148" y="148673"/>
                      </a:cubicBezTo>
                      <a:cubicBezTo>
                        <a:pt x="24432" y="147924"/>
                        <a:pt x="27137" y="147409"/>
                        <a:pt x="29256" y="147409"/>
                      </a:cubicBezTo>
                      <a:close/>
                      <a:moveTo>
                        <a:pt x="88495" y="138409"/>
                      </a:moveTo>
                      <a:cubicBezTo>
                        <a:pt x="93854" y="149078"/>
                        <a:pt x="103427" y="157365"/>
                        <a:pt x="115025" y="161057"/>
                      </a:cubicBezTo>
                      <a:cubicBezTo>
                        <a:pt x="104621" y="175787"/>
                        <a:pt x="97026" y="181652"/>
                        <a:pt x="88203" y="181652"/>
                      </a:cubicBezTo>
                      <a:cubicBezTo>
                        <a:pt x="87655" y="181652"/>
                        <a:pt x="87101" y="181629"/>
                        <a:pt x="86543" y="181585"/>
                      </a:cubicBezTo>
                      <a:cubicBezTo>
                        <a:pt x="85706" y="181522"/>
                        <a:pt x="84878" y="181492"/>
                        <a:pt x="84060" y="181492"/>
                      </a:cubicBezTo>
                      <a:cubicBezTo>
                        <a:pt x="73160" y="181492"/>
                        <a:pt x="64041" y="186713"/>
                        <a:pt x="61228" y="186824"/>
                      </a:cubicBezTo>
                      <a:cubicBezTo>
                        <a:pt x="60585" y="186562"/>
                        <a:pt x="59489" y="185800"/>
                        <a:pt x="58965" y="184300"/>
                      </a:cubicBezTo>
                      <a:cubicBezTo>
                        <a:pt x="58060" y="181656"/>
                        <a:pt x="59251" y="177703"/>
                        <a:pt x="62299" y="173202"/>
                      </a:cubicBezTo>
                      <a:cubicBezTo>
                        <a:pt x="65157" y="169011"/>
                        <a:pt x="67896" y="168201"/>
                        <a:pt x="71063" y="167272"/>
                      </a:cubicBezTo>
                      <a:cubicBezTo>
                        <a:pt x="76779" y="165581"/>
                        <a:pt x="81280" y="163414"/>
                        <a:pt x="82851" y="152293"/>
                      </a:cubicBezTo>
                      <a:cubicBezTo>
                        <a:pt x="83471" y="147840"/>
                        <a:pt x="87424" y="145030"/>
                        <a:pt x="88495" y="138409"/>
                      </a:cubicBezTo>
                      <a:close/>
                      <a:moveTo>
                        <a:pt x="174377" y="199595"/>
                      </a:moveTo>
                      <a:cubicBezTo>
                        <a:pt x="174798" y="199595"/>
                        <a:pt x="175225" y="199625"/>
                        <a:pt x="175656" y="199684"/>
                      </a:cubicBezTo>
                      <a:cubicBezTo>
                        <a:pt x="175704" y="203589"/>
                        <a:pt x="172370" y="212520"/>
                        <a:pt x="175871" y="219330"/>
                      </a:cubicBezTo>
                      <a:cubicBezTo>
                        <a:pt x="173537" y="220450"/>
                        <a:pt x="171155" y="221450"/>
                        <a:pt x="168703" y="222403"/>
                      </a:cubicBezTo>
                      <a:cubicBezTo>
                        <a:pt x="166535" y="219378"/>
                        <a:pt x="164011" y="216116"/>
                        <a:pt x="164321" y="212472"/>
                      </a:cubicBezTo>
                      <a:cubicBezTo>
                        <a:pt x="164773" y="207280"/>
                        <a:pt x="166607" y="203303"/>
                        <a:pt x="169441" y="201208"/>
                      </a:cubicBezTo>
                      <a:cubicBezTo>
                        <a:pt x="170906" y="200128"/>
                        <a:pt x="172589" y="199595"/>
                        <a:pt x="174377" y="199595"/>
                      </a:cubicBezTo>
                      <a:close/>
                      <a:moveTo>
                        <a:pt x="128624" y="6958"/>
                      </a:moveTo>
                      <a:cubicBezTo>
                        <a:pt x="152665" y="6958"/>
                        <a:pt x="176901" y="14681"/>
                        <a:pt x="197161" y="30602"/>
                      </a:cubicBezTo>
                      <a:cubicBezTo>
                        <a:pt x="192265" y="32664"/>
                        <a:pt x="186600" y="34915"/>
                        <a:pt x="182972" y="34915"/>
                      </a:cubicBezTo>
                      <a:cubicBezTo>
                        <a:pt x="181781" y="34915"/>
                        <a:pt x="180810" y="34673"/>
                        <a:pt x="180157" y="34102"/>
                      </a:cubicBezTo>
                      <a:cubicBezTo>
                        <a:pt x="174040" y="28646"/>
                        <a:pt x="161574" y="22222"/>
                        <a:pt x="153871" y="22222"/>
                      </a:cubicBezTo>
                      <a:cubicBezTo>
                        <a:pt x="152698" y="22222"/>
                        <a:pt x="151636" y="22371"/>
                        <a:pt x="150723" y="22695"/>
                      </a:cubicBezTo>
                      <a:cubicBezTo>
                        <a:pt x="146326" y="24247"/>
                        <a:pt x="137991" y="29796"/>
                        <a:pt x="131240" y="29796"/>
                      </a:cubicBezTo>
                      <a:cubicBezTo>
                        <a:pt x="130530" y="29796"/>
                        <a:pt x="129838" y="29735"/>
                        <a:pt x="129171" y="29601"/>
                      </a:cubicBezTo>
                      <a:cubicBezTo>
                        <a:pt x="128297" y="29430"/>
                        <a:pt x="127430" y="29347"/>
                        <a:pt x="126584" y="29347"/>
                      </a:cubicBezTo>
                      <a:cubicBezTo>
                        <a:pt x="121801" y="29347"/>
                        <a:pt x="117665" y="31981"/>
                        <a:pt x="116573" y="36008"/>
                      </a:cubicBezTo>
                      <a:cubicBezTo>
                        <a:pt x="115834" y="38818"/>
                        <a:pt x="115739" y="45962"/>
                        <a:pt x="131076" y="51153"/>
                      </a:cubicBezTo>
                      <a:cubicBezTo>
                        <a:pt x="150127" y="57583"/>
                        <a:pt x="161915" y="62156"/>
                        <a:pt x="164559" y="71181"/>
                      </a:cubicBezTo>
                      <a:cubicBezTo>
                        <a:pt x="167964" y="82707"/>
                        <a:pt x="171036" y="89852"/>
                        <a:pt x="171989" y="93686"/>
                      </a:cubicBezTo>
                      <a:cubicBezTo>
                        <a:pt x="170250" y="94186"/>
                        <a:pt x="168655" y="94615"/>
                        <a:pt x="167107" y="95948"/>
                      </a:cubicBezTo>
                      <a:cubicBezTo>
                        <a:pt x="159320" y="82684"/>
                        <a:pt x="144912" y="73706"/>
                        <a:pt x="128480" y="73706"/>
                      </a:cubicBezTo>
                      <a:cubicBezTo>
                        <a:pt x="101951" y="73706"/>
                        <a:pt x="81113" y="96806"/>
                        <a:pt x="84066" y="123359"/>
                      </a:cubicBezTo>
                      <a:cubicBezTo>
                        <a:pt x="82470" y="125097"/>
                        <a:pt x="81161" y="128002"/>
                        <a:pt x="81708" y="132980"/>
                      </a:cubicBezTo>
                      <a:cubicBezTo>
                        <a:pt x="82256" y="137957"/>
                        <a:pt x="80899" y="140291"/>
                        <a:pt x="79160" y="143244"/>
                      </a:cubicBezTo>
                      <a:cubicBezTo>
                        <a:pt x="77898" y="145411"/>
                        <a:pt x="76469" y="147864"/>
                        <a:pt x="75969" y="151293"/>
                      </a:cubicBezTo>
                      <a:cubicBezTo>
                        <a:pt x="74897" y="158890"/>
                        <a:pt x="72945" y="159437"/>
                        <a:pt x="69063" y="160580"/>
                      </a:cubicBezTo>
                      <a:cubicBezTo>
                        <a:pt x="65586" y="161628"/>
                        <a:pt x="60799" y="163009"/>
                        <a:pt x="56536" y="169273"/>
                      </a:cubicBezTo>
                      <a:cubicBezTo>
                        <a:pt x="50964" y="177417"/>
                        <a:pt x="51202" y="183180"/>
                        <a:pt x="52369" y="186562"/>
                      </a:cubicBezTo>
                      <a:cubicBezTo>
                        <a:pt x="53917" y="190991"/>
                        <a:pt x="57941" y="193778"/>
                        <a:pt x="61085" y="193778"/>
                      </a:cubicBezTo>
                      <a:cubicBezTo>
                        <a:pt x="65886" y="193778"/>
                        <a:pt x="74143" y="188417"/>
                        <a:pt x="83969" y="188417"/>
                      </a:cubicBezTo>
                      <a:cubicBezTo>
                        <a:pt x="84622" y="188417"/>
                        <a:pt x="85281" y="188440"/>
                        <a:pt x="85947" y="188491"/>
                      </a:cubicBezTo>
                      <a:cubicBezTo>
                        <a:pt x="86681" y="188549"/>
                        <a:pt x="87408" y="188578"/>
                        <a:pt x="88129" y="188578"/>
                      </a:cubicBezTo>
                      <a:cubicBezTo>
                        <a:pt x="94192" y="188578"/>
                        <a:pt x="99812" y="186516"/>
                        <a:pt x="105261" y="182323"/>
                      </a:cubicBezTo>
                      <a:cubicBezTo>
                        <a:pt x="110524" y="178298"/>
                        <a:pt x="115811" y="172202"/>
                        <a:pt x="122288" y="162676"/>
                      </a:cubicBezTo>
                      <a:cubicBezTo>
                        <a:pt x="124378" y="162967"/>
                        <a:pt x="126452" y="163108"/>
                        <a:pt x="128501" y="163108"/>
                      </a:cubicBezTo>
                      <a:cubicBezTo>
                        <a:pt x="150614" y="163108"/>
                        <a:pt x="169721" y="146663"/>
                        <a:pt x="172751" y="124454"/>
                      </a:cubicBezTo>
                      <a:cubicBezTo>
                        <a:pt x="175609" y="127598"/>
                        <a:pt x="179062" y="129884"/>
                        <a:pt x="182967" y="131098"/>
                      </a:cubicBezTo>
                      <a:cubicBezTo>
                        <a:pt x="187421" y="132503"/>
                        <a:pt x="189945" y="135337"/>
                        <a:pt x="190755" y="137314"/>
                      </a:cubicBezTo>
                      <a:cubicBezTo>
                        <a:pt x="191136" y="138266"/>
                        <a:pt x="191017" y="138814"/>
                        <a:pt x="190993" y="138862"/>
                      </a:cubicBezTo>
                      <a:lnTo>
                        <a:pt x="190874" y="138933"/>
                      </a:lnTo>
                      <a:cubicBezTo>
                        <a:pt x="188731" y="139886"/>
                        <a:pt x="187278" y="141076"/>
                        <a:pt x="186111" y="142053"/>
                      </a:cubicBezTo>
                      <a:cubicBezTo>
                        <a:pt x="184978" y="143007"/>
                        <a:pt x="184479" y="143420"/>
                        <a:pt x="183798" y="143420"/>
                      </a:cubicBezTo>
                      <a:cubicBezTo>
                        <a:pt x="183390" y="143420"/>
                        <a:pt x="182918" y="143273"/>
                        <a:pt x="182205" y="143005"/>
                      </a:cubicBezTo>
                      <a:cubicBezTo>
                        <a:pt x="181288" y="142653"/>
                        <a:pt x="180464" y="142517"/>
                        <a:pt x="179738" y="142517"/>
                      </a:cubicBezTo>
                      <a:cubicBezTo>
                        <a:pt x="178258" y="142517"/>
                        <a:pt x="177184" y="143082"/>
                        <a:pt x="176561" y="143529"/>
                      </a:cubicBezTo>
                      <a:cubicBezTo>
                        <a:pt x="172918" y="146054"/>
                        <a:pt x="173013" y="152031"/>
                        <a:pt x="173108" y="160366"/>
                      </a:cubicBezTo>
                      <a:cubicBezTo>
                        <a:pt x="173203" y="168249"/>
                        <a:pt x="172965" y="168034"/>
                        <a:pt x="173203" y="172345"/>
                      </a:cubicBezTo>
                      <a:cubicBezTo>
                        <a:pt x="171918" y="172202"/>
                        <a:pt x="170227" y="172107"/>
                        <a:pt x="167988" y="172035"/>
                      </a:cubicBezTo>
                      <a:cubicBezTo>
                        <a:pt x="167848" y="172032"/>
                        <a:pt x="167708" y="172030"/>
                        <a:pt x="167568" y="172030"/>
                      </a:cubicBezTo>
                      <a:cubicBezTo>
                        <a:pt x="154914" y="172030"/>
                        <a:pt x="144206" y="184728"/>
                        <a:pt x="142840" y="195468"/>
                      </a:cubicBezTo>
                      <a:cubicBezTo>
                        <a:pt x="141911" y="202660"/>
                        <a:pt x="140101" y="201898"/>
                        <a:pt x="135124" y="207590"/>
                      </a:cubicBezTo>
                      <a:cubicBezTo>
                        <a:pt x="131338" y="211900"/>
                        <a:pt x="130456" y="222283"/>
                        <a:pt x="134672" y="229761"/>
                      </a:cubicBezTo>
                      <a:cubicBezTo>
                        <a:pt x="132556" y="229878"/>
                        <a:pt x="130450" y="229936"/>
                        <a:pt x="128358" y="229936"/>
                      </a:cubicBezTo>
                      <a:cubicBezTo>
                        <a:pt x="88395" y="229936"/>
                        <a:pt x="53049" y="208802"/>
                        <a:pt x="33293" y="176465"/>
                      </a:cubicBezTo>
                      <a:cubicBezTo>
                        <a:pt x="46058" y="161342"/>
                        <a:pt x="43010" y="150864"/>
                        <a:pt x="39961" y="145863"/>
                      </a:cubicBezTo>
                      <a:cubicBezTo>
                        <a:pt x="37444" y="141764"/>
                        <a:pt x="33592" y="140486"/>
                        <a:pt x="29296" y="140486"/>
                      </a:cubicBezTo>
                      <a:cubicBezTo>
                        <a:pt x="26154" y="140486"/>
                        <a:pt x="22774" y="141169"/>
                        <a:pt x="19505" y="141934"/>
                      </a:cubicBezTo>
                      <a:cubicBezTo>
                        <a:pt x="17743" y="133789"/>
                        <a:pt x="16933" y="125478"/>
                        <a:pt x="17028" y="117024"/>
                      </a:cubicBezTo>
                      <a:cubicBezTo>
                        <a:pt x="19124" y="115095"/>
                        <a:pt x="22101" y="114238"/>
                        <a:pt x="26935" y="114119"/>
                      </a:cubicBezTo>
                      <a:cubicBezTo>
                        <a:pt x="26967" y="114118"/>
                        <a:pt x="26999" y="114117"/>
                        <a:pt x="27032" y="114117"/>
                      </a:cubicBezTo>
                      <a:cubicBezTo>
                        <a:pt x="30545" y="114117"/>
                        <a:pt x="35186" y="119205"/>
                        <a:pt x="38961" y="123311"/>
                      </a:cubicBezTo>
                      <a:cubicBezTo>
                        <a:pt x="42963" y="127689"/>
                        <a:pt x="47314" y="132696"/>
                        <a:pt x="52335" y="132696"/>
                      </a:cubicBezTo>
                      <a:cubicBezTo>
                        <a:pt x="52394" y="132696"/>
                        <a:pt x="52453" y="132695"/>
                        <a:pt x="52512" y="132694"/>
                      </a:cubicBezTo>
                      <a:cubicBezTo>
                        <a:pt x="65729" y="132337"/>
                        <a:pt x="73969" y="126026"/>
                        <a:pt x="74016" y="116262"/>
                      </a:cubicBezTo>
                      <a:cubicBezTo>
                        <a:pt x="74040" y="109642"/>
                        <a:pt x="66300" y="105688"/>
                        <a:pt x="58703" y="102712"/>
                      </a:cubicBezTo>
                      <a:cubicBezTo>
                        <a:pt x="57632" y="102283"/>
                        <a:pt x="57132" y="101664"/>
                        <a:pt x="57013" y="100592"/>
                      </a:cubicBezTo>
                      <a:cubicBezTo>
                        <a:pt x="56632" y="97353"/>
                        <a:pt x="59989" y="91447"/>
                        <a:pt x="67158" y="86542"/>
                      </a:cubicBezTo>
                      <a:cubicBezTo>
                        <a:pt x="74754" y="81302"/>
                        <a:pt x="76231" y="75206"/>
                        <a:pt x="77255" y="71158"/>
                      </a:cubicBezTo>
                      <a:cubicBezTo>
                        <a:pt x="77493" y="70133"/>
                        <a:pt x="77850" y="68752"/>
                        <a:pt x="78112" y="68347"/>
                      </a:cubicBezTo>
                      <a:cubicBezTo>
                        <a:pt x="78458" y="68254"/>
                        <a:pt x="79035" y="68230"/>
                        <a:pt x="79793" y="68230"/>
                      </a:cubicBezTo>
                      <a:cubicBezTo>
                        <a:pt x="80596" y="68230"/>
                        <a:pt x="81602" y="68257"/>
                        <a:pt x="82750" y="68257"/>
                      </a:cubicBezTo>
                      <a:cubicBezTo>
                        <a:pt x="90221" y="68257"/>
                        <a:pt x="103679" y="67117"/>
                        <a:pt x="106118" y="49987"/>
                      </a:cubicBezTo>
                      <a:cubicBezTo>
                        <a:pt x="108333" y="34579"/>
                        <a:pt x="109143" y="19457"/>
                        <a:pt x="100117" y="13241"/>
                      </a:cubicBezTo>
                      <a:cubicBezTo>
                        <a:pt x="99260" y="12646"/>
                        <a:pt x="98688" y="11931"/>
                        <a:pt x="98259" y="11145"/>
                      </a:cubicBezTo>
                      <a:cubicBezTo>
                        <a:pt x="108129" y="8366"/>
                        <a:pt x="118359" y="6958"/>
                        <a:pt x="128624" y="6958"/>
                      </a:cubicBezTo>
                      <a:close/>
                      <a:moveTo>
                        <a:pt x="128480" y="0"/>
                      </a:moveTo>
                      <a:cubicBezTo>
                        <a:pt x="94258" y="0"/>
                        <a:pt x="61633" y="14860"/>
                        <a:pt x="39152" y="40699"/>
                      </a:cubicBezTo>
                      <a:cubicBezTo>
                        <a:pt x="37890" y="42152"/>
                        <a:pt x="38056" y="44343"/>
                        <a:pt x="39485" y="45581"/>
                      </a:cubicBezTo>
                      <a:cubicBezTo>
                        <a:pt x="40144" y="46153"/>
                        <a:pt x="40950" y="46432"/>
                        <a:pt x="41752" y="46432"/>
                      </a:cubicBezTo>
                      <a:cubicBezTo>
                        <a:pt x="42718" y="46432"/>
                        <a:pt x="43678" y="46028"/>
                        <a:pt x="44367" y="45247"/>
                      </a:cubicBezTo>
                      <a:cubicBezTo>
                        <a:pt x="45439" y="44009"/>
                        <a:pt x="46558" y="42818"/>
                        <a:pt x="47701" y="41628"/>
                      </a:cubicBezTo>
                      <a:cubicBezTo>
                        <a:pt x="51440" y="42904"/>
                        <a:pt x="55186" y="43576"/>
                        <a:pt x="58866" y="43576"/>
                      </a:cubicBezTo>
                      <a:cubicBezTo>
                        <a:pt x="64047" y="43576"/>
                        <a:pt x="69095" y="42244"/>
                        <a:pt x="73802" y="39389"/>
                      </a:cubicBezTo>
                      <a:cubicBezTo>
                        <a:pt x="85328" y="32435"/>
                        <a:pt x="84209" y="22719"/>
                        <a:pt x="84780" y="15884"/>
                      </a:cubicBezTo>
                      <a:cubicBezTo>
                        <a:pt x="87019" y="14932"/>
                        <a:pt x="89281" y="14051"/>
                        <a:pt x="91567" y="13265"/>
                      </a:cubicBezTo>
                      <a:cubicBezTo>
                        <a:pt x="92377" y="15122"/>
                        <a:pt x="93663" y="17266"/>
                        <a:pt x="96164" y="18980"/>
                      </a:cubicBezTo>
                      <a:cubicBezTo>
                        <a:pt x="100807" y="22148"/>
                        <a:pt x="101712" y="31411"/>
                        <a:pt x="99212" y="49010"/>
                      </a:cubicBezTo>
                      <a:cubicBezTo>
                        <a:pt x="97592" y="60417"/>
                        <a:pt x="90353" y="61322"/>
                        <a:pt x="81065" y="61322"/>
                      </a:cubicBezTo>
                      <a:cubicBezTo>
                        <a:pt x="80041" y="61322"/>
                        <a:pt x="79065" y="61322"/>
                        <a:pt x="78208" y="61370"/>
                      </a:cubicBezTo>
                      <a:cubicBezTo>
                        <a:pt x="72421" y="61608"/>
                        <a:pt x="71277" y="66371"/>
                        <a:pt x="70492" y="69491"/>
                      </a:cubicBezTo>
                      <a:cubicBezTo>
                        <a:pt x="69634" y="73039"/>
                        <a:pt x="68658" y="77087"/>
                        <a:pt x="63204" y="80802"/>
                      </a:cubicBezTo>
                      <a:cubicBezTo>
                        <a:pt x="54512" y="86804"/>
                        <a:pt x="49368" y="94877"/>
                        <a:pt x="50106" y="101378"/>
                      </a:cubicBezTo>
                      <a:cubicBezTo>
                        <a:pt x="50511" y="104950"/>
                        <a:pt x="52726" y="107760"/>
                        <a:pt x="56155" y="109141"/>
                      </a:cubicBezTo>
                      <a:cubicBezTo>
                        <a:pt x="66538" y="113214"/>
                        <a:pt x="67039" y="115738"/>
                        <a:pt x="67039" y="116190"/>
                      </a:cubicBezTo>
                      <a:cubicBezTo>
                        <a:pt x="67015" y="124430"/>
                        <a:pt x="56703" y="125597"/>
                        <a:pt x="52274" y="125716"/>
                      </a:cubicBezTo>
                      <a:cubicBezTo>
                        <a:pt x="52259" y="125717"/>
                        <a:pt x="52245" y="125717"/>
                        <a:pt x="52230" y="125717"/>
                      </a:cubicBezTo>
                      <a:cubicBezTo>
                        <a:pt x="50404" y="125717"/>
                        <a:pt x="45262" y="119895"/>
                        <a:pt x="44058" y="118572"/>
                      </a:cubicBezTo>
                      <a:cubicBezTo>
                        <a:pt x="39432" y="113498"/>
                        <a:pt x="33685" y="107116"/>
                        <a:pt x="26931" y="107116"/>
                      </a:cubicBezTo>
                      <a:cubicBezTo>
                        <a:pt x="26869" y="107116"/>
                        <a:pt x="26807" y="107116"/>
                        <a:pt x="26744" y="107117"/>
                      </a:cubicBezTo>
                      <a:cubicBezTo>
                        <a:pt x="23696" y="107212"/>
                        <a:pt x="20457" y="107498"/>
                        <a:pt x="17385" y="108689"/>
                      </a:cubicBezTo>
                      <a:cubicBezTo>
                        <a:pt x="18933" y="90828"/>
                        <a:pt x="24744" y="73658"/>
                        <a:pt x="34389" y="58536"/>
                      </a:cubicBezTo>
                      <a:cubicBezTo>
                        <a:pt x="35437" y="56917"/>
                        <a:pt x="34960" y="54773"/>
                        <a:pt x="33317" y="53749"/>
                      </a:cubicBezTo>
                      <a:cubicBezTo>
                        <a:pt x="32736" y="53373"/>
                        <a:pt x="32088" y="53193"/>
                        <a:pt x="31447" y="53193"/>
                      </a:cubicBezTo>
                      <a:cubicBezTo>
                        <a:pt x="30304" y="53193"/>
                        <a:pt x="29187" y="53767"/>
                        <a:pt x="28530" y="54821"/>
                      </a:cubicBezTo>
                      <a:cubicBezTo>
                        <a:pt x="1" y="99520"/>
                        <a:pt x="3716" y="161176"/>
                        <a:pt x="44724" y="202137"/>
                      </a:cubicBezTo>
                      <a:cubicBezTo>
                        <a:pt x="68028" y="225440"/>
                        <a:pt x="98226" y="236831"/>
                        <a:pt x="128301" y="236831"/>
                      </a:cubicBezTo>
                      <a:cubicBezTo>
                        <a:pt x="156345" y="236831"/>
                        <a:pt x="184282" y="226927"/>
                        <a:pt x="206425" y="207542"/>
                      </a:cubicBezTo>
                      <a:cubicBezTo>
                        <a:pt x="207854" y="206304"/>
                        <a:pt x="207996" y="204089"/>
                        <a:pt x="206734" y="202660"/>
                      </a:cubicBezTo>
                      <a:cubicBezTo>
                        <a:pt x="206063" y="201886"/>
                        <a:pt x="205105" y="201489"/>
                        <a:pt x="204141" y="201489"/>
                      </a:cubicBezTo>
                      <a:cubicBezTo>
                        <a:pt x="203326" y="201489"/>
                        <a:pt x="202507" y="201773"/>
                        <a:pt x="201852" y="202351"/>
                      </a:cubicBezTo>
                      <a:cubicBezTo>
                        <a:pt x="195732" y="207709"/>
                        <a:pt x="189088" y="212305"/>
                        <a:pt x="182039" y="216187"/>
                      </a:cubicBezTo>
                      <a:cubicBezTo>
                        <a:pt x="179657" y="211781"/>
                        <a:pt x="182872" y="203851"/>
                        <a:pt x="182539" y="198969"/>
                      </a:cubicBezTo>
                      <a:cubicBezTo>
                        <a:pt x="182253" y="194492"/>
                        <a:pt x="179157" y="193325"/>
                        <a:pt x="177847" y="193063"/>
                      </a:cubicBezTo>
                      <a:cubicBezTo>
                        <a:pt x="176674" y="192801"/>
                        <a:pt x="175490" y="192669"/>
                        <a:pt x="174315" y="192669"/>
                      </a:cubicBezTo>
                      <a:cubicBezTo>
                        <a:pt x="166212" y="192669"/>
                        <a:pt x="158511" y="198934"/>
                        <a:pt x="157367" y="211829"/>
                      </a:cubicBezTo>
                      <a:cubicBezTo>
                        <a:pt x="156891" y="217187"/>
                        <a:pt x="159510" y="221474"/>
                        <a:pt x="161820" y="224784"/>
                      </a:cubicBezTo>
                      <a:cubicBezTo>
                        <a:pt x="155605" y="226713"/>
                        <a:pt x="149246" y="228142"/>
                        <a:pt x="142745" y="228975"/>
                      </a:cubicBezTo>
                      <a:cubicBezTo>
                        <a:pt x="139958" y="226356"/>
                        <a:pt x="139101" y="222664"/>
                        <a:pt x="138863" y="220593"/>
                      </a:cubicBezTo>
                      <a:cubicBezTo>
                        <a:pt x="138387" y="216449"/>
                        <a:pt x="139435" y="213115"/>
                        <a:pt x="140268" y="212139"/>
                      </a:cubicBezTo>
                      <a:cubicBezTo>
                        <a:pt x="144769" y="207018"/>
                        <a:pt x="148365" y="206209"/>
                        <a:pt x="149651" y="196350"/>
                      </a:cubicBezTo>
                      <a:cubicBezTo>
                        <a:pt x="150618" y="188895"/>
                        <a:pt x="158737" y="178962"/>
                        <a:pt x="167525" y="178962"/>
                      </a:cubicBezTo>
                      <a:cubicBezTo>
                        <a:pt x="167608" y="178962"/>
                        <a:pt x="167691" y="178963"/>
                        <a:pt x="167774" y="178965"/>
                      </a:cubicBezTo>
                      <a:cubicBezTo>
                        <a:pt x="171158" y="179052"/>
                        <a:pt x="173426" y="179377"/>
                        <a:pt x="175125" y="179377"/>
                      </a:cubicBezTo>
                      <a:cubicBezTo>
                        <a:pt x="176690" y="179377"/>
                        <a:pt x="177772" y="179101"/>
                        <a:pt x="178800" y="178108"/>
                      </a:cubicBezTo>
                      <a:cubicBezTo>
                        <a:pt x="180967" y="175988"/>
                        <a:pt x="179872" y="173583"/>
                        <a:pt x="180014" y="167320"/>
                      </a:cubicBezTo>
                      <a:cubicBezTo>
                        <a:pt x="180157" y="160985"/>
                        <a:pt x="179681" y="152960"/>
                        <a:pt x="180467" y="149793"/>
                      </a:cubicBezTo>
                      <a:cubicBezTo>
                        <a:pt x="181774" y="150221"/>
                        <a:pt x="182916" y="150402"/>
                        <a:pt x="183932" y="150402"/>
                      </a:cubicBezTo>
                      <a:cubicBezTo>
                        <a:pt x="188509" y="150402"/>
                        <a:pt x="190547" y="146723"/>
                        <a:pt x="193684" y="145339"/>
                      </a:cubicBezTo>
                      <a:cubicBezTo>
                        <a:pt x="196542" y="144053"/>
                        <a:pt x="198137" y="141362"/>
                        <a:pt x="197947" y="138100"/>
                      </a:cubicBezTo>
                      <a:cubicBezTo>
                        <a:pt x="197590" y="131717"/>
                        <a:pt x="191183" y="126431"/>
                        <a:pt x="185015" y="124525"/>
                      </a:cubicBezTo>
                      <a:cubicBezTo>
                        <a:pt x="179419" y="122763"/>
                        <a:pt x="172441" y="116286"/>
                        <a:pt x="171322" y="103807"/>
                      </a:cubicBezTo>
                      <a:cubicBezTo>
                        <a:pt x="171084" y="101164"/>
                        <a:pt x="171346" y="101092"/>
                        <a:pt x="173418" y="100497"/>
                      </a:cubicBezTo>
                      <a:cubicBezTo>
                        <a:pt x="174894" y="100092"/>
                        <a:pt x="177133" y="99425"/>
                        <a:pt x="178324" y="97234"/>
                      </a:cubicBezTo>
                      <a:cubicBezTo>
                        <a:pt x="180634" y="92948"/>
                        <a:pt x="176799" y="88232"/>
                        <a:pt x="171203" y="69229"/>
                      </a:cubicBezTo>
                      <a:cubicBezTo>
                        <a:pt x="167607" y="56988"/>
                        <a:pt x="154485" y="51749"/>
                        <a:pt x="133290" y="44581"/>
                      </a:cubicBezTo>
                      <a:cubicBezTo>
                        <a:pt x="125146" y="41842"/>
                        <a:pt x="123003" y="38746"/>
                        <a:pt x="123288" y="37746"/>
                      </a:cubicBezTo>
                      <a:cubicBezTo>
                        <a:pt x="123447" y="37113"/>
                        <a:pt x="124773" y="36249"/>
                        <a:pt x="126625" y="36249"/>
                      </a:cubicBezTo>
                      <a:cubicBezTo>
                        <a:pt x="127001" y="36249"/>
                        <a:pt x="127399" y="36284"/>
                        <a:pt x="127813" y="36365"/>
                      </a:cubicBezTo>
                      <a:cubicBezTo>
                        <a:pt x="128917" y="36581"/>
                        <a:pt x="130034" y="36679"/>
                        <a:pt x="131153" y="36679"/>
                      </a:cubicBezTo>
                      <a:cubicBezTo>
                        <a:pt x="140002" y="36679"/>
                        <a:pt x="148992" y="30589"/>
                        <a:pt x="153009" y="29173"/>
                      </a:cubicBezTo>
                      <a:cubicBezTo>
                        <a:pt x="153240" y="29094"/>
                        <a:pt x="153549" y="29056"/>
                        <a:pt x="153924" y="29056"/>
                      </a:cubicBezTo>
                      <a:cubicBezTo>
                        <a:pt x="157760" y="29056"/>
                        <a:pt x="168577" y="33064"/>
                        <a:pt x="175561" y="39246"/>
                      </a:cubicBezTo>
                      <a:cubicBezTo>
                        <a:pt x="177638" y="41095"/>
                        <a:pt x="180210" y="41816"/>
                        <a:pt x="183035" y="41816"/>
                      </a:cubicBezTo>
                      <a:cubicBezTo>
                        <a:pt x="189345" y="41816"/>
                        <a:pt x="196922" y="38220"/>
                        <a:pt x="203091" y="35555"/>
                      </a:cubicBezTo>
                      <a:cubicBezTo>
                        <a:pt x="249315" y="77254"/>
                        <a:pt x="251458" y="146339"/>
                        <a:pt x="213069" y="191039"/>
                      </a:cubicBezTo>
                      <a:cubicBezTo>
                        <a:pt x="211807" y="192492"/>
                        <a:pt x="211997" y="194659"/>
                        <a:pt x="213426" y="195921"/>
                      </a:cubicBezTo>
                      <a:cubicBezTo>
                        <a:pt x="214081" y="196479"/>
                        <a:pt x="214882" y="196752"/>
                        <a:pt x="215679" y="196752"/>
                      </a:cubicBezTo>
                      <a:cubicBezTo>
                        <a:pt x="216650" y="196752"/>
                        <a:pt x="217615" y="196348"/>
                        <a:pt x="218308" y="195564"/>
                      </a:cubicBezTo>
                      <a:cubicBezTo>
                        <a:pt x="236717" y="174131"/>
                        <a:pt x="246886" y="146697"/>
                        <a:pt x="246886" y="118405"/>
                      </a:cubicBezTo>
                      <a:cubicBezTo>
                        <a:pt x="246933" y="52963"/>
                        <a:pt x="193946" y="0"/>
                        <a:pt x="1284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" name="Google Shape;1494;p27">
                <a:extLst>
                  <a:ext uri="{FF2B5EF4-FFF2-40B4-BE49-F238E27FC236}">
                    <a16:creationId xmlns:a16="http://schemas.microsoft.com/office/drawing/2014/main" id="{C6B59D74-E7BF-E1A4-5C54-21D12E7F5F25}"/>
                  </a:ext>
                </a:extLst>
              </p:cNvPr>
              <p:cNvGrpSpPr/>
              <p:nvPr/>
            </p:nvGrpSpPr>
            <p:grpSpPr>
              <a:xfrm>
                <a:off x="2832887" y="1352670"/>
                <a:ext cx="388775" cy="388530"/>
                <a:chOff x="2198929" y="3374991"/>
                <a:chExt cx="388775" cy="388530"/>
              </a:xfrm>
            </p:grpSpPr>
            <p:sp>
              <p:nvSpPr>
                <p:cNvPr id="30" name="Google Shape;1495;p27">
                  <a:extLst>
                    <a:ext uri="{FF2B5EF4-FFF2-40B4-BE49-F238E27FC236}">
                      <a16:creationId xmlns:a16="http://schemas.microsoft.com/office/drawing/2014/main" id="{6E30162A-1E9D-A27E-EAE0-A0367513CFA3}"/>
                    </a:ext>
                  </a:extLst>
                </p:cNvPr>
                <p:cNvSpPr/>
                <p:nvPr/>
              </p:nvSpPr>
              <p:spPr>
                <a:xfrm>
                  <a:off x="2514330" y="3545850"/>
                  <a:ext cx="67706" cy="132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7" h="78008" extrusionOk="0">
                      <a:moveTo>
                        <a:pt x="15475" y="1"/>
                      </a:moveTo>
                      <a:cubicBezTo>
                        <a:pt x="7375" y="1"/>
                        <a:pt x="0" y="7306"/>
                        <a:pt x="2105" y="16567"/>
                      </a:cubicBezTo>
                      <a:cubicBezTo>
                        <a:pt x="5320" y="30784"/>
                        <a:pt x="6963" y="45930"/>
                        <a:pt x="6891" y="61552"/>
                      </a:cubicBezTo>
                      <a:cubicBezTo>
                        <a:pt x="6868" y="70625"/>
                        <a:pt x="14226" y="78008"/>
                        <a:pt x="23300" y="78008"/>
                      </a:cubicBezTo>
                      <a:lnTo>
                        <a:pt x="23323" y="78008"/>
                      </a:lnTo>
                      <a:cubicBezTo>
                        <a:pt x="32373" y="78008"/>
                        <a:pt x="39732" y="70697"/>
                        <a:pt x="39755" y="61624"/>
                      </a:cubicBezTo>
                      <a:cubicBezTo>
                        <a:pt x="39827" y="48645"/>
                        <a:pt x="38827" y="35856"/>
                        <a:pt x="36874" y="23521"/>
                      </a:cubicBezTo>
                      <a:cubicBezTo>
                        <a:pt x="35469" y="14709"/>
                        <a:pt x="30325" y="6898"/>
                        <a:pt x="22752" y="2135"/>
                      </a:cubicBezTo>
                      <a:cubicBezTo>
                        <a:pt x="20420" y="663"/>
                        <a:pt x="17915" y="1"/>
                        <a:pt x="15475" y="1"/>
                      </a:cubicBezTo>
                      <a:close/>
                    </a:path>
                  </a:pathLst>
                </a:custGeom>
                <a:solidFill>
                  <a:srgbClr val="676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496;p27">
                  <a:extLst>
                    <a:ext uri="{FF2B5EF4-FFF2-40B4-BE49-F238E27FC236}">
                      <a16:creationId xmlns:a16="http://schemas.microsoft.com/office/drawing/2014/main" id="{0A4BBB34-3F2F-F4CD-7F33-6E0AA3759F80}"/>
                    </a:ext>
                  </a:extLst>
                </p:cNvPr>
                <p:cNvSpPr/>
                <p:nvPr/>
              </p:nvSpPr>
              <p:spPr>
                <a:xfrm>
                  <a:off x="2204678" y="3545753"/>
                  <a:ext cx="67786" cy="132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4" h="78137" extrusionOk="0">
                      <a:moveTo>
                        <a:pt x="24374" y="0"/>
                      </a:moveTo>
                      <a:cubicBezTo>
                        <a:pt x="21927" y="0"/>
                        <a:pt x="19414" y="666"/>
                        <a:pt x="17075" y="2145"/>
                      </a:cubicBezTo>
                      <a:cubicBezTo>
                        <a:pt x="9526" y="6908"/>
                        <a:pt x="4334" y="14671"/>
                        <a:pt x="2929" y="23506"/>
                      </a:cubicBezTo>
                      <a:cubicBezTo>
                        <a:pt x="977" y="35866"/>
                        <a:pt x="0" y="48654"/>
                        <a:pt x="48" y="61728"/>
                      </a:cubicBezTo>
                      <a:cubicBezTo>
                        <a:pt x="72" y="70778"/>
                        <a:pt x="7430" y="78136"/>
                        <a:pt x="16504" y="78136"/>
                      </a:cubicBezTo>
                      <a:lnTo>
                        <a:pt x="16527" y="78136"/>
                      </a:lnTo>
                      <a:cubicBezTo>
                        <a:pt x="25625" y="78112"/>
                        <a:pt x="32983" y="70730"/>
                        <a:pt x="32936" y="61633"/>
                      </a:cubicBezTo>
                      <a:cubicBezTo>
                        <a:pt x="32912" y="45987"/>
                        <a:pt x="34555" y="30841"/>
                        <a:pt x="37770" y="16600"/>
                      </a:cubicBezTo>
                      <a:cubicBezTo>
                        <a:pt x="39874" y="7323"/>
                        <a:pt x="32489" y="0"/>
                        <a:pt x="24374" y="0"/>
                      </a:cubicBezTo>
                      <a:close/>
                    </a:path>
                  </a:pathLst>
                </a:custGeom>
                <a:solidFill>
                  <a:srgbClr val="676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497;p27">
                  <a:extLst>
                    <a:ext uri="{FF2B5EF4-FFF2-40B4-BE49-F238E27FC236}">
                      <a16:creationId xmlns:a16="http://schemas.microsoft.com/office/drawing/2014/main" id="{91E16CBB-C215-3AB2-FC4F-DA3DB008E94B}"/>
                    </a:ext>
                  </a:extLst>
                </p:cNvPr>
                <p:cNvSpPr/>
                <p:nvPr/>
              </p:nvSpPr>
              <p:spPr>
                <a:xfrm>
                  <a:off x="2356536" y="3387541"/>
                  <a:ext cx="187243" cy="36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43" h="215950" extrusionOk="0">
                      <a:moveTo>
                        <a:pt x="45915" y="1"/>
                      </a:moveTo>
                      <a:lnTo>
                        <a:pt x="0" y="13385"/>
                      </a:lnTo>
                      <a:lnTo>
                        <a:pt x="0" y="189468"/>
                      </a:lnTo>
                      <a:lnTo>
                        <a:pt x="54964" y="215949"/>
                      </a:lnTo>
                      <a:cubicBezTo>
                        <a:pt x="86566" y="208234"/>
                        <a:pt x="110047" y="179871"/>
                        <a:pt x="110142" y="145935"/>
                      </a:cubicBezTo>
                      <a:lnTo>
                        <a:pt x="110142" y="145149"/>
                      </a:lnTo>
                      <a:cubicBezTo>
                        <a:pt x="110142" y="107404"/>
                        <a:pt x="102926" y="65943"/>
                        <a:pt x="85375" y="32579"/>
                      </a:cubicBezTo>
                      <a:cubicBezTo>
                        <a:pt x="76826" y="16671"/>
                        <a:pt x="62394" y="5502"/>
                        <a:pt x="45915" y="1"/>
                      </a:cubicBezTo>
                      <a:close/>
                    </a:path>
                  </a:pathLst>
                </a:custGeom>
                <a:solidFill>
                  <a:srgbClr val="7CA1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498;p27">
                  <a:extLst>
                    <a:ext uri="{FF2B5EF4-FFF2-40B4-BE49-F238E27FC236}">
                      <a16:creationId xmlns:a16="http://schemas.microsoft.com/office/drawing/2014/main" id="{899E1616-FB8C-6FF6-8EBF-AA4656ECBD2D}"/>
                    </a:ext>
                  </a:extLst>
                </p:cNvPr>
                <p:cNvSpPr/>
                <p:nvPr/>
              </p:nvSpPr>
              <p:spPr>
                <a:xfrm>
                  <a:off x="2242855" y="3380943"/>
                  <a:ext cx="207119" cy="377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35" h="221927" extrusionOk="0">
                      <a:moveTo>
                        <a:pt x="88495" y="0"/>
                      </a:moveTo>
                      <a:cubicBezTo>
                        <a:pt x="61799" y="0"/>
                        <a:pt x="34603" y="14146"/>
                        <a:pt x="20385" y="45533"/>
                      </a:cubicBezTo>
                      <a:cubicBezTo>
                        <a:pt x="6621" y="75873"/>
                        <a:pt x="429" y="112213"/>
                        <a:pt x="24" y="145530"/>
                      </a:cubicBezTo>
                      <a:cubicBezTo>
                        <a:pt x="0" y="147268"/>
                        <a:pt x="0" y="148530"/>
                        <a:pt x="0" y="149864"/>
                      </a:cubicBezTo>
                      <a:cubicBezTo>
                        <a:pt x="95" y="189729"/>
                        <a:pt x="32578" y="221926"/>
                        <a:pt x="72420" y="221926"/>
                      </a:cubicBezTo>
                      <a:lnTo>
                        <a:pt x="104570" y="221926"/>
                      </a:lnTo>
                      <a:cubicBezTo>
                        <a:pt x="109761" y="221926"/>
                        <a:pt x="114810" y="221355"/>
                        <a:pt x="119739" y="220354"/>
                      </a:cubicBezTo>
                      <a:cubicBezTo>
                        <a:pt x="120454" y="220212"/>
                        <a:pt x="121121" y="220021"/>
                        <a:pt x="121835" y="219878"/>
                      </a:cubicBezTo>
                      <a:cubicBezTo>
                        <a:pt x="109142" y="207757"/>
                        <a:pt x="98664" y="193706"/>
                        <a:pt x="90757" y="178322"/>
                      </a:cubicBezTo>
                      <a:cubicBezTo>
                        <a:pt x="80398" y="158151"/>
                        <a:pt x="74444" y="135718"/>
                        <a:pt x="73658" y="112594"/>
                      </a:cubicBezTo>
                      <a:cubicBezTo>
                        <a:pt x="72801" y="87542"/>
                        <a:pt x="77993" y="62894"/>
                        <a:pt x="88542" y="40651"/>
                      </a:cubicBezTo>
                      <a:cubicBezTo>
                        <a:pt x="94782" y="27434"/>
                        <a:pt x="102950" y="15075"/>
                        <a:pt x="112786" y="3953"/>
                      </a:cubicBezTo>
                      <a:cubicBezTo>
                        <a:pt x="105022" y="1358"/>
                        <a:pt x="96806" y="0"/>
                        <a:pt x="88495" y="0"/>
                      </a:cubicBezTo>
                      <a:close/>
                    </a:path>
                  </a:pathLst>
                </a:custGeom>
                <a:solidFill>
                  <a:srgbClr val="676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499;p27">
                  <a:extLst>
                    <a:ext uri="{FF2B5EF4-FFF2-40B4-BE49-F238E27FC236}">
                      <a16:creationId xmlns:a16="http://schemas.microsoft.com/office/drawing/2014/main" id="{60421102-11AB-AAE5-6E4D-7DDF440AF974}"/>
                    </a:ext>
                  </a:extLst>
                </p:cNvPr>
                <p:cNvSpPr/>
                <p:nvPr/>
              </p:nvSpPr>
              <p:spPr>
                <a:xfrm>
                  <a:off x="2356536" y="3434786"/>
                  <a:ext cx="139308" cy="249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6" h="146508" extrusionOk="0">
                      <a:moveTo>
                        <a:pt x="37632" y="0"/>
                      </a:moveTo>
                      <a:cubicBezTo>
                        <a:pt x="33226" y="0"/>
                        <a:pt x="28821" y="1711"/>
                        <a:pt x="25482" y="5050"/>
                      </a:cubicBezTo>
                      <a:lnTo>
                        <a:pt x="21671" y="8860"/>
                      </a:lnTo>
                      <a:lnTo>
                        <a:pt x="0" y="21101"/>
                      </a:lnTo>
                      <a:lnTo>
                        <a:pt x="0" y="127908"/>
                      </a:lnTo>
                      <a:lnTo>
                        <a:pt x="23886" y="146507"/>
                      </a:lnTo>
                      <a:lnTo>
                        <a:pt x="35127" y="146507"/>
                      </a:lnTo>
                      <a:cubicBezTo>
                        <a:pt x="60894" y="146507"/>
                        <a:pt x="81851" y="125670"/>
                        <a:pt x="81946" y="99926"/>
                      </a:cubicBezTo>
                      <a:lnTo>
                        <a:pt x="81946" y="99402"/>
                      </a:lnTo>
                      <a:cubicBezTo>
                        <a:pt x="81946" y="56941"/>
                        <a:pt x="68157" y="20339"/>
                        <a:pt x="48344" y="3859"/>
                      </a:cubicBezTo>
                      <a:cubicBezTo>
                        <a:pt x="45225" y="1269"/>
                        <a:pt x="41428" y="0"/>
                        <a:pt x="37632" y="0"/>
                      </a:cubicBezTo>
                      <a:close/>
                    </a:path>
                  </a:pathLst>
                </a:custGeom>
                <a:solidFill>
                  <a:srgbClr val="F4F3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00;p27">
                  <a:extLst>
                    <a:ext uri="{FF2B5EF4-FFF2-40B4-BE49-F238E27FC236}">
                      <a16:creationId xmlns:a16="http://schemas.microsoft.com/office/drawing/2014/main" id="{19219F60-F950-4EEF-50AB-9CACF2E336C6}"/>
                    </a:ext>
                  </a:extLst>
                </p:cNvPr>
                <p:cNvSpPr/>
                <p:nvPr/>
              </p:nvSpPr>
              <p:spPr>
                <a:xfrm>
                  <a:off x="2291234" y="3434799"/>
                  <a:ext cx="106315" cy="24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38" h="146500" extrusionOk="0">
                      <a:moveTo>
                        <a:pt x="44308" y="1"/>
                      </a:moveTo>
                      <a:cubicBezTo>
                        <a:pt x="40514" y="1"/>
                        <a:pt x="36718" y="1265"/>
                        <a:pt x="33603" y="3851"/>
                      </a:cubicBezTo>
                      <a:cubicBezTo>
                        <a:pt x="13789" y="20331"/>
                        <a:pt x="0" y="56933"/>
                        <a:pt x="0" y="99394"/>
                      </a:cubicBezTo>
                      <a:lnTo>
                        <a:pt x="0" y="99918"/>
                      </a:lnTo>
                      <a:cubicBezTo>
                        <a:pt x="72" y="125685"/>
                        <a:pt x="21052" y="146499"/>
                        <a:pt x="46820" y="146499"/>
                      </a:cubicBezTo>
                      <a:lnTo>
                        <a:pt x="62537" y="146499"/>
                      </a:lnTo>
                      <a:cubicBezTo>
                        <a:pt x="52178" y="126305"/>
                        <a:pt x="46224" y="103895"/>
                        <a:pt x="45439" y="80772"/>
                      </a:cubicBezTo>
                      <a:cubicBezTo>
                        <a:pt x="44581" y="55695"/>
                        <a:pt x="49773" y="31047"/>
                        <a:pt x="60323" y="8828"/>
                      </a:cubicBezTo>
                      <a:lnTo>
                        <a:pt x="60323" y="8828"/>
                      </a:lnTo>
                      <a:lnTo>
                        <a:pt x="60275" y="8852"/>
                      </a:lnTo>
                      <a:lnTo>
                        <a:pt x="56465" y="5042"/>
                      </a:lnTo>
                      <a:cubicBezTo>
                        <a:pt x="53135" y="1712"/>
                        <a:pt x="48723" y="1"/>
                        <a:pt x="44308" y="1"/>
                      </a:cubicBezTo>
                      <a:close/>
                    </a:path>
                  </a:pathLst>
                </a:custGeom>
                <a:solidFill>
                  <a:srgbClr val="D4D4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01;p27">
                  <a:extLst>
                    <a:ext uri="{FF2B5EF4-FFF2-40B4-BE49-F238E27FC236}">
                      <a16:creationId xmlns:a16="http://schemas.microsoft.com/office/drawing/2014/main" id="{24E9B517-472E-F1C8-4094-1E7552778737}"/>
                    </a:ext>
                  </a:extLst>
                </p:cNvPr>
                <p:cNvSpPr/>
                <p:nvPr/>
              </p:nvSpPr>
              <p:spPr>
                <a:xfrm>
                  <a:off x="2310667" y="3510412"/>
                  <a:ext cx="44535" cy="35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7" h="20886" extrusionOk="0">
                      <a:moveTo>
                        <a:pt x="13098" y="0"/>
                      </a:moveTo>
                      <a:cubicBezTo>
                        <a:pt x="5859" y="0"/>
                        <a:pt x="0" y="4668"/>
                        <a:pt x="0" y="10455"/>
                      </a:cubicBezTo>
                      <a:cubicBezTo>
                        <a:pt x="0" y="16218"/>
                        <a:pt x="5859" y="20886"/>
                        <a:pt x="13098" y="20886"/>
                      </a:cubicBezTo>
                      <a:cubicBezTo>
                        <a:pt x="20338" y="20886"/>
                        <a:pt x="26196" y="16218"/>
                        <a:pt x="26196" y="10455"/>
                      </a:cubicBezTo>
                      <a:cubicBezTo>
                        <a:pt x="26196" y="4668"/>
                        <a:pt x="20338" y="0"/>
                        <a:pt x="13098" y="0"/>
                      </a:cubicBezTo>
                      <a:close/>
                    </a:path>
                  </a:pathLst>
                </a:custGeom>
                <a:solidFill>
                  <a:srgbClr val="EDA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02;p27">
                  <a:extLst>
                    <a:ext uri="{FF2B5EF4-FFF2-40B4-BE49-F238E27FC236}">
                      <a16:creationId xmlns:a16="http://schemas.microsoft.com/office/drawing/2014/main" id="{DE75024B-A3D7-7557-1EEA-D6E50E9C5F3E}"/>
                    </a:ext>
                  </a:extLst>
                </p:cNvPr>
                <p:cNvSpPr/>
                <p:nvPr/>
              </p:nvSpPr>
              <p:spPr>
                <a:xfrm>
                  <a:off x="2431472" y="3510412"/>
                  <a:ext cx="44535" cy="35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7" h="20886" extrusionOk="0">
                      <a:moveTo>
                        <a:pt x="13099" y="0"/>
                      </a:moveTo>
                      <a:cubicBezTo>
                        <a:pt x="5859" y="0"/>
                        <a:pt x="1" y="4668"/>
                        <a:pt x="1" y="10455"/>
                      </a:cubicBezTo>
                      <a:cubicBezTo>
                        <a:pt x="1" y="16218"/>
                        <a:pt x="5859" y="20886"/>
                        <a:pt x="13099" y="20886"/>
                      </a:cubicBezTo>
                      <a:cubicBezTo>
                        <a:pt x="20338" y="20886"/>
                        <a:pt x="26197" y="16218"/>
                        <a:pt x="26197" y="10455"/>
                      </a:cubicBezTo>
                      <a:cubicBezTo>
                        <a:pt x="26197" y="4668"/>
                        <a:pt x="20338" y="0"/>
                        <a:pt x="13099" y="0"/>
                      </a:cubicBezTo>
                      <a:close/>
                    </a:path>
                  </a:pathLst>
                </a:custGeom>
                <a:solidFill>
                  <a:srgbClr val="EDA1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503;p27">
                  <a:extLst>
                    <a:ext uri="{FF2B5EF4-FFF2-40B4-BE49-F238E27FC236}">
                      <a16:creationId xmlns:a16="http://schemas.microsoft.com/office/drawing/2014/main" id="{FE9CE244-6EEC-5892-89A5-73349899E6EE}"/>
                    </a:ext>
                  </a:extLst>
                </p:cNvPr>
                <p:cNvSpPr/>
                <p:nvPr/>
              </p:nvSpPr>
              <p:spPr>
                <a:xfrm>
                  <a:off x="2240669" y="3705142"/>
                  <a:ext cx="102670" cy="53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4" h="31269" extrusionOk="0">
                      <a:moveTo>
                        <a:pt x="30197" y="1"/>
                      </a:moveTo>
                      <a:cubicBezTo>
                        <a:pt x="25005" y="1"/>
                        <a:pt x="19814" y="1191"/>
                        <a:pt x="15051" y="3573"/>
                      </a:cubicBezTo>
                      <a:cubicBezTo>
                        <a:pt x="5049" y="3573"/>
                        <a:pt x="0" y="15623"/>
                        <a:pt x="7073" y="22743"/>
                      </a:cubicBezTo>
                      <a:lnTo>
                        <a:pt x="9621" y="25315"/>
                      </a:lnTo>
                      <a:cubicBezTo>
                        <a:pt x="12265" y="29030"/>
                        <a:pt x="16575" y="31269"/>
                        <a:pt x="21147" y="31269"/>
                      </a:cubicBezTo>
                      <a:lnTo>
                        <a:pt x="39294" y="31269"/>
                      </a:lnTo>
                      <a:cubicBezTo>
                        <a:pt x="43890" y="31269"/>
                        <a:pt x="48177" y="29054"/>
                        <a:pt x="50820" y="25315"/>
                      </a:cubicBezTo>
                      <a:lnTo>
                        <a:pt x="53345" y="22767"/>
                      </a:lnTo>
                      <a:cubicBezTo>
                        <a:pt x="60394" y="15694"/>
                        <a:pt x="55369" y="3573"/>
                        <a:pt x="45343" y="3573"/>
                      </a:cubicBezTo>
                      <a:cubicBezTo>
                        <a:pt x="40580" y="1191"/>
                        <a:pt x="35389" y="1"/>
                        <a:pt x="30197" y="1"/>
                      </a:cubicBezTo>
                      <a:close/>
                    </a:path>
                  </a:pathLst>
                </a:custGeom>
                <a:solidFill>
                  <a:srgbClr val="FFB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504;p27">
                  <a:extLst>
                    <a:ext uri="{FF2B5EF4-FFF2-40B4-BE49-F238E27FC236}">
                      <a16:creationId xmlns:a16="http://schemas.microsoft.com/office/drawing/2014/main" id="{A73E1BA8-EE9E-1725-954A-25EFBE6CB196}"/>
                    </a:ext>
                  </a:extLst>
                </p:cNvPr>
                <p:cNvSpPr/>
                <p:nvPr/>
              </p:nvSpPr>
              <p:spPr>
                <a:xfrm>
                  <a:off x="2443416" y="3705142"/>
                  <a:ext cx="95180" cy="53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88" h="31269" extrusionOk="0">
                      <a:moveTo>
                        <a:pt x="30185" y="1"/>
                      </a:moveTo>
                      <a:cubicBezTo>
                        <a:pt x="24987" y="1"/>
                        <a:pt x="19790" y="1191"/>
                        <a:pt x="15027" y="3573"/>
                      </a:cubicBezTo>
                      <a:cubicBezTo>
                        <a:pt x="5001" y="3573"/>
                        <a:pt x="0" y="15694"/>
                        <a:pt x="7073" y="22767"/>
                      </a:cubicBezTo>
                      <a:lnTo>
                        <a:pt x="9621" y="25315"/>
                      </a:lnTo>
                      <a:cubicBezTo>
                        <a:pt x="12265" y="29030"/>
                        <a:pt x="16551" y="31269"/>
                        <a:pt x="21124" y="31269"/>
                      </a:cubicBezTo>
                      <a:lnTo>
                        <a:pt x="39294" y="31269"/>
                      </a:lnTo>
                      <a:cubicBezTo>
                        <a:pt x="43866" y="31269"/>
                        <a:pt x="48153" y="29054"/>
                        <a:pt x="50820" y="25315"/>
                      </a:cubicBezTo>
                      <a:cubicBezTo>
                        <a:pt x="55988" y="17933"/>
                        <a:pt x="53440" y="7621"/>
                        <a:pt x="45343" y="3573"/>
                      </a:cubicBezTo>
                      <a:cubicBezTo>
                        <a:pt x="40580" y="1191"/>
                        <a:pt x="35383" y="1"/>
                        <a:pt x="30185" y="1"/>
                      </a:cubicBezTo>
                      <a:close/>
                    </a:path>
                  </a:pathLst>
                </a:custGeom>
                <a:solidFill>
                  <a:srgbClr val="FFCE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505;p27">
                  <a:extLst>
                    <a:ext uri="{FF2B5EF4-FFF2-40B4-BE49-F238E27FC236}">
                      <a16:creationId xmlns:a16="http://schemas.microsoft.com/office/drawing/2014/main" id="{D5C6173A-3475-BB5B-9E6F-EBEF9858A876}"/>
                    </a:ext>
                  </a:extLst>
                </p:cNvPr>
                <p:cNvSpPr/>
                <p:nvPr/>
              </p:nvSpPr>
              <p:spPr>
                <a:xfrm>
                  <a:off x="2367142" y="3501981"/>
                  <a:ext cx="52348" cy="3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3" h="18272" extrusionOk="0">
                      <a:moveTo>
                        <a:pt x="15426" y="0"/>
                      </a:moveTo>
                      <a:cubicBezTo>
                        <a:pt x="10979" y="0"/>
                        <a:pt x="6526" y="1685"/>
                        <a:pt x="3097" y="5055"/>
                      </a:cubicBezTo>
                      <a:cubicBezTo>
                        <a:pt x="24" y="8031"/>
                        <a:pt x="1" y="12937"/>
                        <a:pt x="3001" y="15985"/>
                      </a:cubicBezTo>
                      <a:cubicBezTo>
                        <a:pt x="4525" y="17510"/>
                        <a:pt x="6528" y="18272"/>
                        <a:pt x="8529" y="18272"/>
                      </a:cubicBezTo>
                      <a:cubicBezTo>
                        <a:pt x="10499" y="18272"/>
                        <a:pt x="12468" y="17534"/>
                        <a:pt x="13980" y="16057"/>
                      </a:cubicBezTo>
                      <a:cubicBezTo>
                        <a:pt x="14370" y="15667"/>
                        <a:pt x="14883" y="15476"/>
                        <a:pt x="15400" y="15476"/>
                      </a:cubicBezTo>
                      <a:cubicBezTo>
                        <a:pt x="15924" y="15476"/>
                        <a:pt x="16453" y="15673"/>
                        <a:pt x="16861" y="16057"/>
                      </a:cubicBezTo>
                      <a:cubicBezTo>
                        <a:pt x="18385" y="17534"/>
                        <a:pt x="20348" y="18272"/>
                        <a:pt x="22309" y="18272"/>
                      </a:cubicBezTo>
                      <a:cubicBezTo>
                        <a:pt x="24302" y="18272"/>
                        <a:pt x="26292" y="17510"/>
                        <a:pt x="27816" y="15985"/>
                      </a:cubicBezTo>
                      <a:cubicBezTo>
                        <a:pt x="30793" y="12937"/>
                        <a:pt x="30745" y="8055"/>
                        <a:pt x="27721" y="5055"/>
                      </a:cubicBezTo>
                      <a:cubicBezTo>
                        <a:pt x="24315" y="1685"/>
                        <a:pt x="19874" y="0"/>
                        <a:pt x="15426" y="0"/>
                      </a:cubicBezTo>
                      <a:close/>
                    </a:path>
                  </a:pathLst>
                </a:custGeom>
                <a:solidFill>
                  <a:srgbClr val="FFB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506;p27">
                  <a:extLst>
                    <a:ext uri="{FF2B5EF4-FFF2-40B4-BE49-F238E27FC236}">
                      <a16:creationId xmlns:a16="http://schemas.microsoft.com/office/drawing/2014/main" id="{9471C62E-8194-6B1A-4E94-EAF4A6C3005E}"/>
                    </a:ext>
                  </a:extLst>
                </p:cNvPr>
                <p:cNvSpPr/>
                <p:nvPr/>
              </p:nvSpPr>
              <p:spPr>
                <a:xfrm>
                  <a:off x="2285121" y="3429247"/>
                  <a:ext cx="216351" cy="26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65" h="153362" extrusionOk="0">
                      <a:moveTo>
                        <a:pt x="47677" y="6879"/>
                      </a:moveTo>
                      <a:cubicBezTo>
                        <a:pt x="54321" y="6879"/>
                        <a:pt x="57370" y="10785"/>
                        <a:pt x="61299" y="14738"/>
                      </a:cubicBezTo>
                      <a:cubicBezTo>
                        <a:pt x="61942" y="15381"/>
                        <a:pt x="62791" y="15715"/>
                        <a:pt x="63645" y="15715"/>
                      </a:cubicBezTo>
                      <a:cubicBezTo>
                        <a:pt x="64214" y="15715"/>
                        <a:pt x="64785" y="15566"/>
                        <a:pt x="65300" y="15262"/>
                      </a:cubicBezTo>
                      <a:cubicBezTo>
                        <a:pt x="65586" y="15119"/>
                        <a:pt x="65824" y="14952"/>
                        <a:pt x="66014" y="14738"/>
                      </a:cubicBezTo>
                      <a:lnTo>
                        <a:pt x="69825" y="10927"/>
                      </a:lnTo>
                      <a:cubicBezTo>
                        <a:pt x="72501" y="8251"/>
                        <a:pt x="76074" y="6883"/>
                        <a:pt x="79634" y="6883"/>
                      </a:cubicBezTo>
                      <a:cubicBezTo>
                        <a:pt x="82693" y="6883"/>
                        <a:pt x="85744" y="7893"/>
                        <a:pt x="88209" y="9951"/>
                      </a:cubicBezTo>
                      <a:cubicBezTo>
                        <a:pt x="107880" y="26288"/>
                        <a:pt x="120597" y="62771"/>
                        <a:pt x="120597" y="102898"/>
                      </a:cubicBezTo>
                      <a:lnTo>
                        <a:pt x="120597" y="103422"/>
                      </a:lnTo>
                      <a:cubicBezTo>
                        <a:pt x="120526" y="127261"/>
                        <a:pt x="101022" y="146669"/>
                        <a:pt x="77136" y="146669"/>
                      </a:cubicBezTo>
                      <a:lnTo>
                        <a:pt x="50178" y="146669"/>
                      </a:lnTo>
                      <a:cubicBezTo>
                        <a:pt x="26292" y="146669"/>
                        <a:pt x="6788" y="127261"/>
                        <a:pt x="6716" y="103422"/>
                      </a:cubicBezTo>
                      <a:lnTo>
                        <a:pt x="6716" y="102946"/>
                      </a:lnTo>
                      <a:cubicBezTo>
                        <a:pt x="6716" y="62819"/>
                        <a:pt x="19433" y="26312"/>
                        <a:pt x="39104" y="9951"/>
                      </a:cubicBezTo>
                      <a:cubicBezTo>
                        <a:pt x="41581" y="7879"/>
                        <a:pt x="44629" y="6879"/>
                        <a:pt x="47677" y="6879"/>
                      </a:cubicBezTo>
                      <a:close/>
                      <a:moveTo>
                        <a:pt x="47670" y="0"/>
                      </a:moveTo>
                      <a:cubicBezTo>
                        <a:pt x="43115" y="0"/>
                        <a:pt x="38558" y="1542"/>
                        <a:pt x="34793" y="4664"/>
                      </a:cubicBezTo>
                      <a:cubicBezTo>
                        <a:pt x="24482" y="13285"/>
                        <a:pt x="15742" y="26931"/>
                        <a:pt x="9550" y="44172"/>
                      </a:cubicBezTo>
                      <a:cubicBezTo>
                        <a:pt x="3311" y="61652"/>
                        <a:pt x="0" y="81942"/>
                        <a:pt x="0" y="102875"/>
                      </a:cubicBezTo>
                      <a:lnTo>
                        <a:pt x="0" y="103375"/>
                      </a:lnTo>
                      <a:cubicBezTo>
                        <a:pt x="48" y="130952"/>
                        <a:pt x="22577" y="153361"/>
                        <a:pt x="50154" y="153361"/>
                      </a:cubicBezTo>
                      <a:lnTo>
                        <a:pt x="77112" y="153361"/>
                      </a:lnTo>
                      <a:cubicBezTo>
                        <a:pt x="104689" y="153361"/>
                        <a:pt x="127194" y="130952"/>
                        <a:pt x="127265" y="103375"/>
                      </a:cubicBezTo>
                      <a:lnTo>
                        <a:pt x="127265" y="102851"/>
                      </a:lnTo>
                      <a:cubicBezTo>
                        <a:pt x="127265" y="81918"/>
                        <a:pt x="123955" y="61628"/>
                        <a:pt x="117715" y="44148"/>
                      </a:cubicBezTo>
                      <a:cubicBezTo>
                        <a:pt x="111571" y="26931"/>
                        <a:pt x="102855" y="13261"/>
                        <a:pt x="92496" y="4664"/>
                      </a:cubicBezTo>
                      <a:cubicBezTo>
                        <a:pt x="88732" y="1542"/>
                        <a:pt x="84174" y="0"/>
                        <a:pt x="79619" y="0"/>
                      </a:cubicBezTo>
                      <a:cubicBezTo>
                        <a:pt x="74376" y="0"/>
                        <a:pt x="69136" y="2043"/>
                        <a:pt x="65109" y="6069"/>
                      </a:cubicBezTo>
                      <a:lnTo>
                        <a:pt x="63657" y="7522"/>
                      </a:lnTo>
                      <a:lnTo>
                        <a:pt x="62180" y="6069"/>
                      </a:lnTo>
                      <a:cubicBezTo>
                        <a:pt x="58153" y="2043"/>
                        <a:pt x="52913" y="0"/>
                        <a:pt x="47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507;p27">
                  <a:extLst>
                    <a:ext uri="{FF2B5EF4-FFF2-40B4-BE49-F238E27FC236}">
                      <a16:creationId xmlns:a16="http://schemas.microsoft.com/office/drawing/2014/main" id="{8D110E92-BED0-15DB-5C99-E5D0D87F2260}"/>
                    </a:ext>
                  </a:extLst>
                </p:cNvPr>
                <p:cNvSpPr/>
                <p:nvPr/>
              </p:nvSpPr>
              <p:spPr>
                <a:xfrm>
                  <a:off x="2340585" y="3496201"/>
                  <a:ext cx="11378" cy="20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3" h="12075" extrusionOk="0">
                      <a:moveTo>
                        <a:pt x="3320" y="0"/>
                      </a:moveTo>
                      <a:cubicBezTo>
                        <a:pt x="3184" y="0"/>
                        <a:pt x="3046" y="8"/>
                        <a:pt x="2906" y="24"/>
                      </a:cubicBezTo>
                      <a:cubicBezTo>
                        <a:pt x="1239" y="263"/>
                        <a:pt x="0" y="1810"/>
                        <a:pt x="0" y="3501"/>
                      </a:cubicBezTo>
                      <a:lnTo>
                        <a:pt x="0" y="8598"/>
                      </a:lnTo>
                      <a:cubicBezTo>
                        <a:pt x="0" y="10312"/>
                        <a:pt x="1215" y="11836"/>
                        <a:pt x="2906" y="12051"/>
                      </a:cubicBezTo>
                      <a:cubicBezTo>
                        <a:pt x="3042" y="12067"/>
                        <a:pt x="3178" y="12075"/>
                        <a:pt x="3312" y="12075"/>
                      </a:cubicBezTo>
                      <a:cubicBezTo>
                        <a:pt x="5160" y="12075"/>
                        <a:pt x="6692" y="10582"/>
                        <a:pt x="6692" y="8717"/>
                      </a:cubicBezTo>
                      <a:lnTo>
                        <a:pt x="6692" y="3358"/>
                      </a:lnTo>
                      <a:cubicBezTo>
                        <a:pt x="6692" y="1493"/>
                        <a:pt x="5201" y="0"/>
                        <a:pt x="332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508;p27">
                  <a:extLst>
                    <a:ext uri="{FF2B5EF4-FFF2-40B4-BE49-F238E27FC236}">
                      <a16:creationId xmlns:a16="http://schemas.microsoft.com/office/drawing/2014/main" id="{ADFFE5B4-5576-A97A-AA9D-479AB01F3E6B}"/>
                    </a:ext>
                  </a:extLst>
                </p:cNvPr>
                <p:cNvSpPr/>
                <p:nvPr/>
              </p:nvSpPr>
              <p:spPr>
                <a:xfrm>
                  <a:off x="2434712" y="3496242"/>
                  <a:ext cx="11376" cy="20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2" h="12075" extrusionOk="0">
                      <a:moveTo>
                        <a:pt x="3377" y="1"/>
                      </a:moveTo>
                      <a:cubicBezTo>
                        <a:pt x="1494" y="1"/>
                        <a:pt x="0" y="1513"/>
                        <a:pt x="0" y="3358"/>
                      </a:cubicBezTo>
                      <a:lnTo>
                        <a:pt x="0" y="8597"/>
                      </a:lnTo>
                      <a:cubicBezTo>
                        <a:pt x="0" y="10336"/>
                        <a:pt x="1215" y="11860"/>
                        <a:pt x="2905" y="12050"/>
                      </a:cubicBezTo>
                      <a:cubicBezTo>
                        <a:pt x="3042" y="12067"/>
                        <a:pt x="3178" y="12074"/>
                        <a:pt x="3311" y="12074"/>
                      </a:cubicBezTo>
                      <a:cubicBezTo>
                        <a:pt x="5160" y="12074"/>
                        <a:pt x="6692" y="10582"/>
                        <a:pt x="6692" y="8716"/>
                      </a:cubicBezTo>
                      <a:lnTo>
                        <a:pt x="6692" y="3477"/>
                      </a:lnTo>
                      <a:cubicBezTo>
                        <a:pt x="6692" y="1763"/>
                        <a:pt x="5477" y="239"/>
                        <a:pt x="3787" y="24"/>
                      </a:cubicBezTo>
                      <a:cubicBezTo>
                        <a:pt x="3648" y="8"/>
                        <a:pt x="3512" y="1"/>
                        <a:pt x="337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509;p27">
                  <a:extLst>
                    <a:ext uri="{FF2B5EF4-FFF2-40B4-BE49-F238E27FC236}">
                      <a16:creationId xmlns:a16="http://schemas.microsoft.com/office/drawing/2014/main" id="{10190512-2451-C8C1-B76C-D52D591D3BAF}"/>
                    </a:ext>
                  </a:extLst>
                </p:cNvPr>
                <p:cNvSpPr/>
                <p:nvPr/>
              </p:nvSpPr>
              <p:spPr>
                <a:xfrm>
                  <a:off x="2198929" y="3374991"/>
                  <a:ext cx="282746" cy="313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21" h="184348" extrusionOk="0">
                      <a:moveTo>
                        <a:pt x="114358" y="0"/>
                      </a:moveTo>
                      <a:cubicBezTo>
                        <a:pt x="83232" y="24"/>
                        <a:pt x="56631" y="17790"/>
                        <a:pt x="43176" y="47486"/>
                      </a:cubicBezTo>
                      <a:cubicBezTo>
                        <a:pt x="36437" y="62299"/>
                        <a:pt x="31221" y="79040"/>
                        <a:pt x="27721" y="97211"/>
                      </a:cubicBezTo>
                      <a:cubicBezTo>
                        <a:pt x="24529" y="97211"/>
                        <a:pt x="21386" y="98116"/>
                        <a:pt x="18600" y="99878"/>
                      </a:cubicBezTo>
                      <a:cubicBezTo>
                        <a:pt x="10217" y="105165"/>
                        <a:pt x="4501" y="113809"/>
                        <a:pt x="2953" y="123573"/>
                      </a:cubicBezTo>
                      <a:cubicBezTo>
                        <a:pt x="953" y="136076"/>
                        <a:pt x="0" y="147054"/>
                        <a:pt x="0" y="162295"/>
                      </a:cubicBezTo>
                      <a:cubicBezTo>
                        <a:pt x="0" y="173657"/>
                        <a:pt x="9417" y="182064"/>
                        <a:pt x="19841" y="182064"/>
                      </a:cubicBezTo>
                      <a:cubicBezTo>
                        <a:pt x="22417" y="182064"/>
                        <a:pt x="25054" y="181551"/>
                        <a:pt x="27625" y="180442"/>
                      </a:cubicBezTo>
                      <a:cubicBezTo>
                        <a:pt x="28316" y="182061"/>
                        <a:pt x="28935" y="184347"/>
                        <a:pt x="31531" y="184347"/>
                      </a:cubicBezTo>
                      <a:cubicBezTo>
                        <a:pt x="32150" y="184347"/>
                        <a:pt x="32817" y="184181"/>
                        <a:pt x="33412" y="183776"/>
                      </a:cubicBezTo>
                      <a:cubicBezTo>
                        <a:pt x="34746" y="182895"/>
                        <a:pt x="35198" y="181109"/>
                        <a:pt x="34555" y="179608"/>
                      </a:cubicBezTo>
                      <a:cubicBezTo>
                        <a:pt x="33841" y="177965"/>
                        <a:pt x="33222" y="176227"/>
                        <a:pt x="32650" y="174536"/>
                      </a:cubicBezTo>
                      <a:cubicBezTo>
                        <a:pt x="30388" y="167654"/>
                        <a:pt x="29245" y="160485"/>
                        <a:pt x="29197" y="153198"/>
                      </a:cubicBezTo>
                      <a:cubicBezTo>
                        <a:pt x="29197" y="153198"/>
                        <a:pt x="29054" y="140767"/>
                        <a:pt x="30435" y="125669"/>
                      </a:cubicBezTo>
                      <a:cubicBezTo>
                        <a:pt x="30602" y="123835"/>
                        <a:pt x="29245" y="122192"/>
                        <a:pt x="27387" y="122049"/>
                      </a:cubicBezTo>
                      <a:cubicBezTo>
                        <a:pt x="27273" y="122037"/>
                        <a:pt x="27161" y="122031"/>
                        <a:pt x="27049" y="122031"/>
                      </a:cubicBezTo>
                      <a:cubicBezTo>
                        <a:pt x="25355" y="122031"/>
                        <a:pt x="23901" y="123353"/>
                        <a:pt x="23767" y="125073"/>
                      </a:cubicBezTo>
                      <a:cubicBezTo>
                        <a:pt x="22910" y="134552"/>
                        <a:pt x="22481" y="144101"/>
                        <a:pt x="22505" y="153222"/>
                      </a:cubicBezTo>
                      <a:cubicBezTo>
                        <a:pt x="22553" y="160295"/>
                        <a:pt x="23529" y="167296"/>
                        <a:pt x="25482" y="174060"/>
                      </a:cubicBezTo>
                      <a:cubicBezTo>
                        <a:pt x="23627" y="174949"/>
                        <a:pt x="21711" y="175358"/>
                        <a:pt x="19845" y="175358"/>
                      </a:cubicBezTo>
                      <a:cubicBezTo>
                        <a:pt x="12966" y="175358"/>
                        <a:pt x="6759" y="169802"/>
                        <a:pt x="6740" y="162271"/>
                      </a:cubicBezTo>
                      <a:cubicBezTo>
                        <a:pt x="6692" y="149436"/>
                        <a:pt x="7669" y="136742"/>
                        <a:pt x="9598" y="124621"/>
                      </a:cubicBezTo>
                      <a:cubicBezTo>
                        <a:pt x="10836" y="116738"/>
                        <a:pt x="15432" y="109785"/>
                        <a:pt x="22219" y="105522"/>
                      </a:cubicBezTo>
                      <a:cubicBezTo>
                        <a:pt x="24161" y="104297"/>
                        <a:pt x="26070" y="103911"/>
                        <a:pt x="27664" y="103911"/>
                      </a:cubicBezTo>
                      <a:cubicBezTo>
                        <a:pt x="28455" y="103911"/>
                        <a:pt x="29168" y="104006"/>
                        <a:pt x="29769" y="104141"/>
                      </a:cubicBezTo>
                      <a:cubicBezTo>
                        <a:pt x="29999" y="104187"/>
                        <a:pt x="30226" y="104209"/>
                        <a:pt x="30450" y="104209"/>
                      </a:cubicBezTo>
                      <a:cubicBezTo>
                        <a:pt x="32073" y="104209"/>
                        <a:pt x="33452" y="103041"/>
                        <a:pt x="33746" y="101450"/>
                      </a:cubicBezTo>
                      <a:cubicBezTo>
                        <a:pt x="37151" y="82612"/>
                        <a:pt x="42390" y="65371"/>
                        <a:pt x="49273" y="50249"/>
                      </a:cubicBezTo>
                      <a:cubicBezTo>
                        <a:pt x="61585" y="23005"/>
                        <a:pt x="85947" y="6716"/>
                        <a:pt x="114358" y="6692"/>
                      </a:cubicBezTo>
                      <a:lnTo>
                        <a:pt x="114453" y="6692"/>
                      </a:lnTo>
                      <a:cubicBezTo>
                        <a:pt x="131480" y="6692"/>
                        <a:pt x="147769" y="12527"/>
                        <a:pt x="160296" y="23148"/>
                      </a:cubicBezTo>
                      <a:cubicBezTo>
                        <a:pt x="160954" y="23711"/>
                        <a:pt x="161775" y="23996"/>
                        <a:pt x="162586" y="23996"/>
                      </a:cubicBezTo>
                      <a:cubicBezTo>
                        <a:pt x="163388" y="23996"/>
                        <a:pt x="164181" y="23716"/>
                        <a:pt x="164797" y="23148"/>
                      </a:cubicBezTo>
                      <a:cubicBezTo>
                        <a:pt x="166321" y="21767"/>
                        <a:pt x="166226" y="19409"/>
                        <a:pt x="164701" y="18123"/>
                      </a:cubicBezTo>
                      <a:cubicBezTo>
                        <a:pt x="150960" y="6430"/>
                        <a:pt x="133123" y="0"/>
                        <a:pt x="11445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510;p27">
                  <a:extLst>
                    <a:ext uri="{FF2B5EF4-FFF2-40B4-BE49-F238E27FC236}">
                      <a16:creationId xmlns:a16="http://schemas.microsoft.com/office/drawing/2014/main" id="{48556DD9-EC1A-C22B-8251-B610FCC82BAE}"/>
                    </a:ext>
                  </a:extLst>
                </p:cNvPr>
                <p:cNvSpPr/>
                <p:nvPr/>
              </p:nvSpPr>
              <p:spPr>
                <a:xfrm>
                  <a:off x="2362729" y="3496353"/>
                  <a:ext cx="61220" cy="4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12" h="24950" extrusionOk="0">
                      <a:moveTo>
                        <a:pt x="18017" y="6675"/>
                      </a:moveTo>
                      <a:cubicBezTo>
                        <a:pt x="21624" y="6675"/>
                        <a:pt x="25232" y="8032"/>
                        <a:pt x="27983" y="10747"/>
                      </a:cubicBezTo>
                      <a:cubicBezTo>
                        <a:pt x="28816" y="11581"/>
                        <a:pt x="29293" y="12652"/>
                        <a:pt x="29293" y="13843"/>
                      </a:cubicBezTo>
                      <a:cubicBezTo>
                        <a:pt x="29293" y="16471"/>
                        <a:pt x="27115" y="18248"/>
                        <a:pt x="24839" y="18248"/>
                      </a:cubicBezTo>
                      <a:cubicBezTo>
                        <a:pt x="23774" y="18248"/>
                        <a:pt x="22687" y="17859"/>
                        <a:pt x="21791" y="16986"/>
                      </a:cubicBezTo>
                      <a:cubicBezTo>
                        <a:pt x="20755" y="15962"/>
                        <a:pt x="19380" y="15450"/>
                        <a:pt x="18005" y="15450"/>
                      </a:cubicBezTo>
                      <a:cubicBezTo>
                        <a:pt x="16629" y="15450"/>
                        <a:pt x="15254" y="15962"/>
                        <a:pt x="14218" y="16986"/>
                      </a:cubicBezTo>
                      <a:cubicBezTo>
                        <a:pt x="13322" y="17859"/>
                        <a:pt x="12236" y="18248"/>
                        <a:pt x="11171" y="18248"/>
                      </a:cubicBezTo>
                      <a:cubicBezTo>
                        <a:pt x="8896" y="18248"/>
                        <a:pt x="6724" y="16471"/>
                        <a:pt x="6740" y="13843"/>
                      </a:cubicBezTo>
                      <a:cubicBezTo>
                        <a:pt x="6740" y="12676"/>
                        <a:pt x="7217" y="11581"/>
                        <a:pt x="8050" y="10747"/>
                      </a:cubicBezTo>
                      <a:cubicBezTo>
                        <a:pt x="10801" y="8032"/>
                        <a:pt x="14409" y="6675"/>
                        <a:pt x="18017" y="6675"/>
                      </a:cubicBezTo>
                      <a:close/>
                      <a:moveTo>
                        <a:pt x="18014" y="1"/>
                      </a:moveTo>
                      <a:cubicBezTo>
                        <a:pt x="12700" y="1"/>
                        <a:pt x="7383" y="1995"/>
                        <a:pt x="3335" y="5984"/>
                      </a:cubicBezTo>
                      <a:cubicBezTo>
                        <a:pt x="1239" y="8056"/>
                        <a:pt x="72" y="10842"/>
                        <a:pt x="48" y="13772"/>
                      </a:cubicBezTo>
                      <a:cubicBezTo>
                        <a:pt x="1" y="16725"/>
                        <a:pt x="1144" y="19535"/>
                        <a:pt x="3216" y="21630"/>
                      </a:cubicBezTo>
                      <a:cubicBezTo>
                        <a:pt x="5397" y="23825"/>
                        <a:pt x="8279" y="24928"/>
                        <a:pt x="11150" y="24928"/>
                      </a:cubicBezTo>
                      <a:cubicBezTo>
                        <a:pt x="13577" y="24928"/>
                        <a:pt x="15996" y="24140"/>
                        <a:pt x="17981" y="22559"/>
                      </a:cubicBezTo>
                      <a:cubicBezTo>
                        <a:pt x="20067" y="24206"/>
                        <a:pt x="22451" y="24950"/>
                        <a:pt x="24784" y="24950"/>
                      </a:cubicBezTo>
                      <a:cubicBezTo>
                        <a:pt x="30549" y="24950"/>
                        <a:pt x="36012" y="20416"/>
                        <a:pt x="35961" y="13772"/>
                      </a:cubicBezTo>
                      <a:cubicBezTo>
                        <a:pt x="35937" y="10842"/>
                        <a:pt x="34770" y="8032"/>
                        <a:pt x="32674" y="5984"/>
                      </a:cubicBezTo>
                      <a:cubicBezTo>
                        <a:pt x="28638" y="1995"/>
                        <a:pt x="23327" y="1"/>
                        <a:pt x="180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11;p27">
                  <a:extLst>
                    <a:ext uri="{FF2B5EF4-FFF2-40B4-BE49-F238E27FC236}">
                      <a16:creationId xmlns:a16="http://schemas.microsoft.com/office/drawing/2014/main" id="{BCAC6CE0-53E0-D5BF-517C-1C987A1ED989}"/>
                    </a:ext>
                  </a:extLst>
                </p:cNvPr>
                <p:cNvSpPr/>
                <p:nvPr/>
              </p:nvSpPr>
              <p:spPr>
                <a:xfrm>
                  <a:off x="2246660" y="3420800"/>
                  <a:ext cx="341044" cy="342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614" h="201601" extrusionOk="0">
                      <a:moveTo>
                        <a:pt x="26673" y="170428"/>
                      </a:moveTo>
                      <a:cubicBezTo>
                        <a:pt x="33103" y="170428"/>
                        <a:pt x="46606" y="172857"/>
                        <a:pt x="46606" y="183883"/>
                      </a:cubicBezTo>
                      <a:cubicBezTo>
                        <a:pt x="46653" y="189956"/>
                        <a:pt x="41795" y="194957"/>
                        <a:pt x="35746" y="194957"/>
                      </a:cubicBezTo>
                      <a:lnTo>
                        <a:pt x="17600" y="194957"/>
                      </a:lnTo>
                      <a:cubicBezTo>
                        <a:pt x="11479" y="194957"/>
                        <a:pt x="6693" y="189884"/>
                        <a:pt x="6693" y="183835"/>
                      </a:cubicBezTo>
                      <a:cubicBezTo>
                        <a:pt x="6693" y="179430"/>
                        <a:pt x="8955" y="175429"/>
                        <a:pt x="14147" y="173095"/>
                      </a:cubicBezTo>
                      <a:cubicBezTo>
                        <a:pt x="18100" y="171309"/>
                        <a:pt x="22315" y="170428"/>
                        <a:pt x="26673" y="170428"/>
                      </a:cubicBezTo>
                      <a:close/>
                      <a:moveTo>
                        <a:pt x="145888" y="170428"/>
                      </a:moveTo>
                      <a:cubicBezTo>
                        <a:pt x="150842" y="170428"/>
                        <a:pt x="155438" y="171571"/>
                        <a:pt x="159558" y="173643"/>
                      </a:cubicBezTo>
                      <a:cubicBezTo>
                        <a:pt x="163463" y="175572"/>
                        <a:pt x="165869" y="179477"/>
                        <a:pt x="165869" y="183835"/>
                      </a:cubicBezTo>
                      <a:cubicBezTo>
                        <a:pt x="165869" y="189860"/>
                        <a:pt x="161106" y="194957"/>
                        <a:pt x="154962" y="194957"/>
                      </a:cubicBezTo>
                      <a:lnTo>
                        <a:pt x="136815" y="194957"/>
                      </a:lnTo>
                      <a:cubicBezTo>
                        <a:pt x="130861" y="194957"/>
                        <a:pt x="125932" y="190027"/>
                        <a:pt x="125932" y="183835"/>
                      </a:cubicBezTo>
                      <a:cubicBezTo>
                        <a:pt x="125932" y="179501"/>
                        <a:pt x="128337" y="175572"/>
                        <a:pt x="132219" y="173643"/>
                      </a:cubicBezTo>
                      <a:cubicBezTo>
                        <a:pt x="136458" y="171523"/>
                        <a:pt x="141149" y="170428"/>
                        <a:pt x="145888" y="170428"/>
                      </a:cubicBezTo>
                      <a:close/>
                      <a:moveTo>
                        <a:pt x="143765" y="0"/>
                      </a:moveTo>
                      <a:cubicBezTo>
                        <a:pt x="143040" y="0"/>
                        <a:pt x="142309" y="231"/>
                        <a:pt x="141697" y="703"/>
                      </a:cubicBezTo>
                      <a:cubicBezTo>
                        <a:pt x="140244" y="1846"/>
                        <a:pt x="140006" y="3942"/>
                        <a:pt x="141125" y="5418"/>
                      </a:cubicBezTo>
                      <a:cubicBezTo>
                        <a:pt x="153818" y="21540"/>
                        <a:pt x="163059" y="53428"/>
                        <a:pt x="166916" y="74480"/>
                      </a:cubicBezTo>
                      <a:cubicBezTo>
                        <a:pt x="167188" y="76068"/>
                        <a:pt x="168578" y="77216"/>
                        <a:pt x="170186" y="77216"/>
                      </a:cubicBezTo>
                      <a:cubicBezTo>
                        <a:pt x="170411" y="77216"/>
                        <a:pt x="170639" y="77194"/>
                        <a:pt x="170870" y="77147"/>
                      </a:cubicBezTo>
                      <a:cubicBezTo>
                        <a:pt x="171475" y="77021"/>
                        <a:pt x="172187" y="76929"/>
                        <a:pt x="172974" y="76929"/>
                      </a:cubicBezTo>
                      <a:cubicBezTo>
                        <a:pt x="174570" y="76929"/>
                        <a:pt x="176473" y="77308"/>
                        <a:pt x="178419" y="78552"/>
                      </a:cubicBezTo>
                      <a:cubicBezTo>
                        <a:pt x="185182" y="82815"/>
                        <a:pt x="189802" y="89769"/>
                        <a:pt x="191041" y="97627"/>
                      </a:cubicBezTo>
                      <a:cubicBezTo>
                        <a:pt x="192993" y="109773"/>
                        <a:pt x="193946" y="122466"/>
                        <a:pt x="193898" y="135278"/>
                      </a:cubicBezTo>
                      <a:cubicBezTo>
                        <a:pt x="193880" y="142823"/>
                        <a:pt x="187663" y="148367"/>
                        <a:pt x="180794" y="148367"/>
                      </a:cubicBezTo>
                      <a:cubicBezTo>
                        <a:pt x="178926" y="148367"/>
                        <a:pt x="177009" y="147957"/>
                        <a:pt x="175156" y="147066"/>
                      </a:cubicBezTo>
                      <a:cubicBezTo>
                        <a:pt x="177181" y="140136"/>
                        <a:pt x="178133" y="133182"/>
                        <a:pt x="178133" y="125442"/>
                      </a:cubicBezTo>
                      <a:cubicBezTo>
                        <a:pt x="178133" y="116345"/>
                        <a:pt x="177704" y="107153"/>
                        <a:pt x="176871" y="98104"/>
                      </a:cubicBezTo>
                      <a:cubicBezTo>
                        <a:pt x="176714" y="96372"/>
                        <a:pt x="175261" y="95065"/>
                        <a:pt x="173556" y="95065"/>
                      </a:cubicBezTo>
                      <a:cubicBezTo>
                        <a:pt x="173455" y="95065"/>
                        <a:pt x="173353" y="95070"/>
                        <a:pt x="173251" y="95079"/>
                      </a:cubicBezTo>
                      <a:cubicBezTo>
                        <a:pt x="171417" y="95246"/>
                        <a:pt x="170060" y="96865"/>
                        <a:pt x="170227" y="98699"/>
                      </a:cubicBezTo>
                      <a:cubicBezTo>
                        <a:pt x="171013" y="107582"/>
                        <a:pt x="171441" y="116560"/>
                        <a:pt x="171441" y="125442"/>
                      </a:cubicBezTo>
                      <a:cubicBezTo>
                        <a:pt x="171441" y="140827"/>
                        <a:pt x="166845" y="154448"/>
                        <a:pt x="158677" y="165951"/>
                      </a:cubicBezTo>
                      <a:cubicBezTo>
                        <a:pt x="154581" y="164450"/>
                        <a:pt x="150294" y="163688"/>
                        <a:pt x="145888" y="163688"/>
                      </a:cubicBezTo>
                      <a:cubicBezTo>
                        <a:pt x="140149" y="163688"/>
                        <a:pt x="134410" y="165046"/>
                        <a:pt x="129242" y="167618"/>
                      </a:cubicBezTo>
                      <a:cubicBezTo>
                        <a:pt x="123098" y="170714"/>
                        <a:pt x="119240" y="176905"/>
                        <a:pt x="119240" y="183835"/>
                      </a:cubicBezTo>
                      <a:cubicBezTo>
                        <a:pt x="119240" y="186812"/>
                        <a:pt x="119978" y="189694"/>
                        <a:pt x="121359" y="192289"/>
                      </a:cubicBezTo>
                      <a:cubicBezTo>
                        <a:pt x="115215" y="194052"/>
                        <a:pt x="108881" y="194933"/>
                        <a:pt x="102379" y="194933"/>
                      </a:cubicBezTo>
                      <a:lnTo>
                        <a:pt x="70230" y="194933"/>
                      </a:lnTo>
                      <a:cubicBezTo>
                        <a:pt x="63752" y="194933"/>
                        <a:pt x="57394" y="194052"/>
                        <a:pt x="51226" y="192289"/>
                      </a:cubicBezTo>
                      <a:cubicBezTo>
                        <a:pt x="52631" y="189694"/>
                        <a:pt x="53345" y="186812"/>
                        <a:pt x="53345" y="183835"/>
                      </a:cubicBezTo>
                      <a:cubicBezTo>
                        <a:pt x="53345" y="176929"/>
                        <a:pt x="49511" y="170714"/>
                        <a:pt x="43343" y="167618"/>
                      </a:cubicBezTo>
                      <a:cubicBezTo>
                        <a:pt x="38199" y="165046"/>
                        <a:pt x="32436" y="163688"/>
                        <a:pt x="26697" y="163688"/>
                      </a:cubicBezTo>
                      <a:cubicBezTo>
                        <a:pt x="22291" y="163688"/>
                        <a:pt x="18028" y="164450"/>
                        <a:pt x="13932" y="165951"/>
                      </a:cubicBezTo>
                      <a:cubicBezTo>
                        <a:pt x="13480" y="165332"/>
                        <a:pt x="13075" y="164736"/>
                        <a:pt x="12646" y="164093"/>
                      </a:cubicBezTo>
                      <a:cubicBezTo>
                        <a:pt x="11977" y="163090"/>
                        <a:pt x="10874" y="162498"/>
                        <a:pt x="9740" y="162498"/>
                      </a:cubicBezTo>
                      <a:cubicBezTo>
                        <a:pt x="9259" y="162498"/>
                        <a:pt x="8773" y="162604"/>
                        <a:pt x="8312" y="162831"/>
                      </a:cubicBezTo>
                      <a:cubicBezTo>
                        <a:pt x="6454" y="163736"/>
                        <a:pt x="5883" y="165998"/>
                        <a:pt x="7002" y="167665"/>
                      </a:cubicBezTo>
                      <a:cubicBezTo>
                        <a:pt x="7264" y="168094"/>
                        <a:pt x="7550" y="168499"/>
                        <a:pt x="7836" y="168904"/>
                      </a:cubicBezTo>
                      <a:cubicBezTo>
                        <a:pt x="2954" y="172262"/>
                        <a:pt x="1" y="177763"/>
                        <a:pt x="1" y="183811"/>
                      </a:cubicBezTo>
                      <a:cubicBezTo>
                        <a:pt x="1" y="193575"/>
                        <a:pt x="7788" y="201601"/>
                        <a:pt x="17600" y="201601"/>
                      </a:cubicBezTo>
                      <a:lnTo>
                        <a:pt x="35722" y="201601"/>
                      </a:lnTo>
                      <a:cubicBezTo>
                        <a:pt x="39652" y="201601"/>
                        <a:pt x="43462" y="200243"/>
                        <a:pt x="46534" y="197838"/>
                      </a:cubicBezTo>
                      <a:cubicBezTo>
                        <a:pt x="54155" y="200339"/>
                        <a:pt x="62109" y="201601"/>
                        <a:pt x="70158" y="201601"/>
                      </a:cubicBezTo>
                      <a:lnTo>
                        <a:pt x="102308" y="201601"/>
                      </a:lnTo>
                      <a:cubicBezTo>
                        <a:pt x="110357" y="201601"/>
                        <a:pt x="118287" y="200362"/>
                        <a:pt x="125956" y="197838"/>
                      </a:cubicBezTo>
                      <a:cubicBezTo>
                        <a:pt x="129028" y="200243"/>
                        <a:pt x="132862" y="201601"/>
                        <a:pt x="136767" y="201601"/>
                      </a:cubicBezTo>
                      <a:lnTo>
                        <a:pt x="154890" y="201601"/>
                      </a:lnTo>
                      <a:cubicBezTo>
                        <a:pt x="164678" y="201601"/>
                        <a:pt x="172489" y="193575"/>
                        <a:pt x="172489" y="183811"/>
                      </a:cubicBezTo>
                      <a:cubicBezTo>
                        <a:pt x="172489" y="177763"/>
                        <a:pt x="169536" y="172262"/>
                        <a:pt x="164678" y="168904"/>
                      </a:cubicBezTo>
                      <a:cubicBezTo>
                        <a:pt x="168012" y="164069"/>
                        <a:pt x="170774" y="158902"/>
                        <a:pt x="172894" y="153448"/>
                      </a:cubicBezTo>
                      <a:cubicBezTo>
                        <a:pt x="175470" y="154562"/>
                        <a:pt x="178110" y="155077"/>
                        <a:pt x="180688" y="155077"/>
                      </a:cubicBezTo>
                      <a:cubicBezTo>
                        <a:pt x="191117" y="155077"/>
                        <a:pt x="200519" y="146640"/>
                        <a:pt x="200519" y="135278"/>
                      </a:cubicBezTo>
                      <a:cubicBezTo>
                        <a:pt x="200614" y="121513"/>
                        <a:pt x="199661" y="109106"/>
                        <a:pt x="197661" y="96603"/>
                      </a:cubicBezTo>
                      <a:cubicBezTo>
                        <a:pt x="196113" y="86839"/>
                        <a:pt x="190398" y="78195"/>
                        <a:pt x="181991" y="72908"/>
                      </a:cubicBezTo>
                      <a:cubicBezTo>
                        <a:pt x="179229" y="71146"/>
                        <a:pt x="176109" y="70241"/>
                        <a:pt x="172918" y="70241"/>
                      </a:cubicBezTo>
                      <a:cubicBezTo>
                        <a:pt x="168726" y="48617"/>
                        <a:pt x="159224" y="17611"/>
                        <a:pt x="146388" y="1274"/>
                      </a:cubicBezTo>
                      <a:cubicBezTo>
                        <a:pt x="145741" y="434"/>
                        <a:pt x="144759" y="0"/>
                        <a:pt x="14376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22" name="Google Shape;1512;p27">
                <a:extLst>
                  <a:ext uri="{FF2B5EF4-FFF2-40B4-BE49-F238E27FC236}">
                    <a16:creationId xmlns:a16="http://schemas.microsoft.com/office/drawing/2014/main" id="{614EFCA4-FFB0-B7AF-0561-023635BA75B8}"/>
                  </a:ext>
                </a:extLst>
              </p:cNvPr>
              <p:cNvCxnSpPr>
                <a:cxnSpLocks/>
                <a:stCxn id="13" idx="0"/>
                <a:endCxn id="14" idx="2"/>
              </p:cNvCxnSpPr>
              <p:nvPr/>
            </p:nvCxnSpPr>
            <p:spPr>
              <a:xfrm rot="5400000" flipH="1">
                <a:off x="3824450" y="1109275"/>
                <a:ext cx="309900" cy="11853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1513;p27">
                <a:extLst>
                  <a:ext uri="{FF2B5EF4-FFF2-40B4-BE49-F238E27FC236}">
                    <a16:creationId xmlns:a16="http://schemas.microsoft.com/office/drawing/2014/main" id="{2DB97429-CD1A-6EBB-9945-D0B90A5E3791}"/>
                  </a:ext>
                </a:extLst>
              </p:cNvPr>
              <p:cNvCxnSpPr>
                <a:stCxn id="13" idx="0"/>
                <a:endCxn id="16" idx="2"/>
              </p:cNvCxnSpPr>
              <p:nvPr/>
            </p:nvCxnSpPr>
            <p:spPr>
              <a:xfrm rot="-5400000">
                <a:off x="5009750" y="1109275"/>
                <a:ext cx="309900" cy="11853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1514;p27">
                <a:extLst>
                  <a:ext uri="{FF2B5EF4-FFF2-40B4-BE49-F238E27FC236}">
                    <a16:creationId xmlns:a16="http://schemas.microsoft.com/office/drawing/2014/main" id="{36B3B129-C245-0B9F-D87B-D3C9E55CCE6C}"/>
                  </a:ext>
                </a:extLst>
              </p:cNvPr>
              <p:cNvCxnSpPr>
                <a:stCxn id="13" idx="4"/>
                <a:endCxn id="15" idx="2"/>
              </p:cNvCxnSpPr>
              <p:nvPr/>
            </p:nvCxnSpPr>
            <p:spPr>
              <a:xfrm rot="5400000">
                <a:off x="3828350" y="3322375"/>
                <a:ext cx="302100" cy="11853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1515;p27">
                <a:extLst>
                  <a:ext uri="{FF2B5EF4-FFF2-40B4-BE49-F238E27FC236}">
                    <a16:creationId xmlns:a16="http://schemas.microsoft.com/office/drawing/2014/main" id="{01AE97FF-74E7-6EE6-185E-AF69EC7C382D}"/>
                  </a:ext>
                </a:extLst>
              </p:cNvPr>
              <p:cNvCxnSpPr>
                <a:stCxn id="13" idx="4"/>
                <a:endCxn id="17" idx="2"/>
              </p:cNvCxnSpPr>
              <p:nvPr/>
            </p:nvCxnSpPr>
            <p:spPr>
              <a:xfrm rot="-5400000" flipH="1">
                <a:off x="5013650" y="3322375"/>
                <a:ext cx="302100" cy="11853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1516;p27">
                <a:extLst>
                  <a:ext uri="{FF2B5EF4-FFF2-40B4-BE49-F238E27FC236}">
                    <a16:creationId xmlns:a16="http://schemas.microsoft.com/office/drawing/2014/main" id="{38D0DC45-11E2-E4B3-3557-603915376F38}"/>
                  </a:ext>
                </a:extLst>
              </p:cNvPr>
              <p:cNvCxnSpPr>
                <a:stCxn id="13" idx="6"/>
                <a:endCxn id="14" idx="4"/>
              </p:cNvCxnSpPr>
              <p:nvPr/>
            </p:nvCxnSpPr>
            <p:spPr>
              <a:xfrm rot="10800000">
                <a:off x="3027200" y="1906525"/>
                <a:ext cx="591300" cy="9039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1517;p27">
                <a:extLst>
                  <a:ext uri="{FF2B5EF4-FFF2-40B4-BE49-F238E27FC236}">
                    <a16:creationId xmlns:a16="http://schemas.microsoft.com/office/drawing/2014/main" id="{C866690D-BB6F-C5DC-6C5F-59AD8DCA4AFC}"/>
                  </a:ext>
                </a:extLst>
              </p:cNvPr>
              <p:cNvCxnSpPr>
                <a:stCxn id="13" idx="6"/>
                <a:endCxn id="15" idx="0"/>
              </p:cNvCxnSpPr>
              <p:nvPr/>
            </p:nvCxnSpPr>
            <p:spPr>
              <a:xfrm flipH="1">
                <a:off x="3027200" y="2810425"/>
                <a:ext cx="591300" cy="8961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518;p27">
                <a:extLst>
                  <a:ext uri="{FF2B5EF4-FFF2-40B4-BE49-F238E27FC236}">
                    <a16:creationId xmlns:a16="http://schemas.microsoft.com/office/drawing/2014/main" id="{EB0AAB8D-A126-83B0-4D46-397473F416B2}"/>
                  </a:ext>
                </a:extLst>
              </p:cNvPr>
              <p:cNvCxnSpPr>
                <a:stCxn id="13" idx="2"/>
                <a:endCxn id="16" idx="4"/>
              </p:cNvCxnSpPr>
              <p:nvPr/>
            </p:nvCxnSpPr>
            <p:spPr>
              <a:xfrm rot="10800000" flipH="1">
                <a:off x="5525600" y="1906525"/>
                <a:ext cx="591300" cy="9039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1519;p27">
                <a:extLst>
                  <a:ext uri="{FF2B5EF4-FFF2-40B4-BE49-F238E27FC236}">
                    <a16:creationId xmlns:a16="http://schemas.microsoft.com/office/drawing/2014/main" id="{756CC973-E767-904C-4045-CA8ED3A1FA08}"/>
                  </a:ext>
                </a:extLst>
              </p:cNvPr>
              <p:cNvCxnSpPr>
                <a:stCxn id="13" idx="2"/>
                <a:endCxn id="17" idx="0"/>
              </p:cNvCxnSpPr>
              <p:nvPr/>
            </p:nvCxnSpPr>
            <p:spPr>
              <a:xfrm>
                <a:off x="5525600" y="2810425"/>
                <a:ext cx="591300" cy="896100"/>
              </a:xfrm>
              <a:prstGeom prst="bentConnector2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4" name="Google Shape;2523;p38">
              <a:extLst>
                <a:ext uri="{FF2B5EF4-FFF2-40B4-BE49-F238E27FC236}">
                  <a16:creationId xmlns:a16="http://schemas.microsoft.com/office/drawing/2014/main" id="{8C367124-FED4-D6D9-7CB0-97B89462ACDD}"/>
                </a:ext>
              </a:extLst>
            </p:cNvPr>
            <p:cNvGrpSpPr/>
            <p:nvPr/>
          </p:nvGrpSpPr>
          <p:grpSpPr>
            <a:xfrm>
              <a:off x="4004279" y="2253665"/>
              <a:ext cx="1000381" cy="762546"/>
              <a:chOff x="6539173" y="1631497"/>
              <a:chExt cx="418523" cy="314201"/>
            </a:xfrm>
          </p:grpSpPr>
          <p:sp>
            <p:nvSpPr>
              <p:cNvPr id="85" name="Google Shape;2524;p38">
                <a:extLst>
                  <a:ext uri="{FF2B5EF4-FFF2-40B4-BE49-F238E27FC236}">
                    <a16:creationId xmlns:a16="http://schemas.microsoft.com/office/drawing/2014/main" id="{7D3D1F22-45D1-9CEB-6318-359E71222FD8}"/>
                  </a:ext>
                </a:extLst>
              </p:cNvPr>
              <p:cNvSpPr/>
              <p:nvPr/>
            </p:nvSpPr>
            <p:spPr>
              <a:xfrm>
                <a:off x="6539173" y="1637636"/>
                <a:ext cx="397596" cy="290394"/>
              </a:xfrm>
              <a:custGeom>
                <a:avLst/>
                <a:gdLst/>
                <a:ahLst/>
                <a:cxnLst/>
                <a:rect l="l" t="t" r="r" b="b"/>
                <a:pathLst>
                  <a:path w="235264" h="171831" extrusionOk="0">
                    <a:moveTo>
                      <a:pt x="21096" y="1"/>
                    </a:moveTo>
                    <a:cubicBezTo>
                      <a:pt x="16380" y="1"/>
                      <a:pt x="12277" y="1260"/>
                      <a:pt x="9431" y="4106"/>
                    </a:cubicBezTo>
                    <a:cubicBezTo>
                      <a:pt x="0" y="13537"/>
                      <a:pt x="8026" y="36922"/>
                      <a:pt x="21600" y="50520"/>
                    </a:cubicBezTo>
                    <a:cubicBezTo>
                      <a:pt x="28649" y="57569"/>
                      <a:pt x="36246" y="61022"/>
                      <a:pt x="43247" y="61403"/>
                    </a:cubicBezTo>
                    <a:cubicBezTo>
                      <a:pt x="48010" y="133609"/>
                      <a:pt x="86709" y="171831"/>
                      <a:pt x="161963" y="171831"/>
                    </a:cubicBezTo>
                    <a:cubicBezTo>
                      <a:pt x="202423" y="171831"/>
                      <a:pt x="235192" y="147397"/>
                      <a:pt x="235192" y="117248"/>
                    </a:cubicBezTo>
                    <a:cubicBezTo>
                      <a:pt x="235264" y="87075"/>
                      <a:pt x="202471" y="62666"/>
                      <a:pt x="162034" y="62666"/>
                    </a:cubicBezTo>
                    <a:cubicBezTo>
                      <a:pt x="145626" y="62666"/>
                      <a:pt x="130480" y="66690"/>
                      <a:pt x="118263" y="73477"/>
                    </a:cubicBezTo>
                    <a:cubicBezTo>
                      <a:pt x="111165" y="77271"/>
                      <a:pt x="101299" y="81338"/>
                      <a:pt x="92204" y="81338"/>
                    </a:cubicBezTo>
                    <a:cubicBezTo>
                      <a:pt x="82289" y="81338"/>
                      <a:pt x="73291" y="76504"/>
                      <a:pt x="69801" y="61213"/>
                    </a:cubicBezTo>
                    <a:cubicBezTo>
                      <a:pt x="76230" y="60308"/>
                      <a:pt x="83018" y="56903"/>
                      <a:pt x="89424" y="50520"/>
                    </a:cubicBezTo>
                    <a:cubicBezTo>
                      <a:pt x="102998" y="36946"/>
                      <a:pt x="111047" y="13584"/>
                      <a:pt x="101593" y="4106"/>
                    </a:cubicBezTo>
                    <a:cubicBezTo>
                      <a:pt x="98747" y="1260"/>
                      <a:pt x="94642" y="1"/>
                      <a:pt x="89923" y="1"/>
                    </a:cubicBezTo>
                    <a:cubicBezTo>
                      <a:pt x="79082" y="1"/>
                      <a:pt x="65002" y="6648"/>
                      <a:pt x="55512" y="15989"/>
                    </a:cubicBezTo>
                    <a:cubicBezTo>
                      <a:pt x="46005" y="6648"/>
                      <a:pt x="31932" y="1"/>
                      <a:pt x="21096" y="1"/>
                    </a:cubicBezTo>
                    <a:close/>
                  </a:path>
                </a:pathLst>
              </a:custGeom>
              <a:solidFill>
                <a:srgbClr val="CDE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525;p38">
                <a:extLst>
                  <a:ext uri="{FF2B5EF4-FFF2-40B4-BE49-F238E27FC236}">
                    <a16:creationId xmlns:a16="http://schemas.microsoft.com/office/drawing/2014/main" id="{2741EE74-3E2A-AAF6-3F8A-D65F334D6AED}"/>
                  </a:ext>
                </a:extLst>
              </p:cNvPr>
              <p:cNvSpPr/>
              <p:nvPr/>
            </p:nvSpPr>
            <p:spPr>
              <a:xfrm>
                <a:off x="6539213" y="1637636"/>
                <a:ext cx="187710" cy="270513"/>
              </a:xfrm>
              <a:custGeom>
                <a:avLst/>
                <a:gdLst/>
                <a:ahLst/>
                <a:cxnLst/>
                <a:rect l="l" t="t" r="r" b="b"/>
                <a:pathLst>
                  <a:path w="111071" h="160067" extrusionOk="0">
                    <a:moveTo>
                      <a:pt x="21101" y="1"/>
                    </a:moveTo>
                    <a:cubicBezTo>
                      <a:pt x="16382" y="1"/>
                      <a:pt x="12276" y="1260"/>
                      <a:pt x="9431" y="4106"/>
                    </a:cubicBezTo>
                    <a:cubicBezTo>
                      <a:pt x="0" y="13537"/>
                      <a:pt x="8026" y="36922"/>
                      <a:pt x="21600" y="50520"/>
                    </a:cubicBezTo>
                    <a:cubicBezTo>
                      <a:pt x="28673" y="57569"/>
                      <a:pt x="36246" y="61022"/>
                      <a:pt x="43247" y="61403"/>
                    </a:cubicBezTo>
                    <a:cubicBezTo>
                      <a:pt x="46486" y="110366"/>
                      <a:pt x="65299" y="143658"/>
                      <a:pt x="100545" y="160066"/>
                    </a:cubicBezTo>
                    <a:cubicBezTo>
                      <a:pt x="83232" y="139348"/>
                      <a:pt x="85208" y="104198"/>
                      <a:pt x="92853" y="81336"/>
                    </a:cubicBezTo>
                    <a:lnTo>
                      <a:pt x="92853" y="81336"/>
                    </a:lnTo>
                    <a:cubicBezTo>
                      <a:pt x="92656" y="81340"/>
                      <a:pt x="92460" y="81342"/>
                      <a:pt x="92264" y="81342"/>
                    </a:cubicBezTo>
                    <a:cubicBezTo>
                      <a:pt x="82304" y="81342"/>
                      <a:pt x="73304" y="76534"/>
                      <a:pt x="69800" y="61213"/>
                    </a:cubicBezTo>
                    <a:cubicBezTo>
                      <a:pt x="76230" y="60308"/>
                      <a:pt x="83017" y="56903"/>
                      <a:pt x="89423" y="50520"/>
                    </a:cubicBezTo>
                    <a:cubicBezTo>
                      <a:pt x="102998" y="36946"/>
                      <a:pt x="111071" y="13584"/>
                      <a:pt x="101593" y="4106"/>
                    </a:cubicBezTo>
                    <a:cubicBezTo>
                      <a:pt x="98747" y="1260"/>
                      <a:pt x="94644" y="1"/>
                      <a:pt x="89927" y="1"/>
                    </a:cubicBezTo>
                    <a:cubicBezTo>
                      <a:pt x="79092" y="1"/>
                      <a:pt x="65019" y="6648"/>
                      <a:pt x="55512" y="15989"/>
                    </a:cubicBezTo>
                    <a:cubicBezTo>
                      <a:pt x="46021" y="6648"/>
                      <a:pt x="31941" y="1"/>
                      <a:pt x="21101" y="1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26;p38">
                <a:extLst>
                  <a:ext uri="{FF2B5EF4-FFF2-40B4-BE49-F238E27FC236}">
                    <a16:creationId xmlns:a16="http://schemas.microsoft.com/office/drawing/2014/main" id="{8428BD80-3F74-0C06-CF8B-C0DE128819BC}"/>
                  </a:ext>
                </a:extLst>
              </p:cNvPr>
              <p:cNvSpPr/>
              <p:nvPr/>
            </p:nvSpPr>
            <p:spPr>
              <a:xfrm>
                <a:off x="6624535" y="1803734"/>
                <a:ext cx="308290" cy="124296"/>
              </a:xfrm>
              <a:custGeom>
                <a:avLst/>
                <a:gdLst/>
                <a:ahLst/>
                <a:cxnLst/>
                <a:rect l="l" t="t" r="r" b="b"/>
                <a:pathLst>
                  <a:path w="182420" h="73548" extrusionOk="0">
                    <a:moveTo>
                      <a:pt x="9449" y="1"/>
                    </a:moveTo>
                    <a:cubicBezTo>
                      <a:pt x="5890" y="1"/>
                      <a:pt x="2683" y="1130"/>
                      <a:pt x="1" y="3057"/>
                    </a:cubicBezTo>
                    <a:cubicBezTo>
                      <a:pt x="14909" y="49328"/>
                      <a:pt x="51654" y="73548"/>
                      <a:pt x="111548" y="73548"/>
                    </a:cubicBezTo>
                    <a:cubicBezTo>
                      <a:pt x="145603" y="73548"/>
                      <a:pt x="174228" y="56211"/>
                      <a:pt x="182420" y="32730"/>
                    </a:cubicBezTo>
                    <a:lnTo>
                      <a:pt x="182420" y="32730"/>
                    </a:lnTo>
                    <a:cubicBezTo>
                      <a:pt x="155159" y="47547"/>
                      <a:pt x="130626" y="53654"/>
                      <a:pt x="109357" y="53654"/>
                    </a:cubicBezTo>
                    <a:cubicBezTo>
                      <a:pt x="74938" y="53654"/>
                      <a:pt x="49065" y="37662"/>
                      <a:pt x="34008" y="16703"/>
                    </a:cubicBezTo>
                    <a:cubicBezTo>
                      <a:pt x="25331" y="4645"/>
                      <a:pt x="16666" y="1"/>
                      <a:pt x="9449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27;p38">
                <a:extLst>
                  <a:ext uri="{FF2B5EF4-FFF2-40B4-BE49-F238E27FC236}">
                    <a16:creationId xmlns:a16="http://schemas.microsoft.com/office/drawing/2014/main" id="{56199E51-33D3-2B5E-4EAC-5516BE55C0C8}"/>
                  </a:ext>
                </a:extLst>
              </p:cNvPr>
              <p:cNvSpPr/>
              <p:nvPr/>
            </p:nvSpPr>
            <p:spPr>
              <a:xfrm>
                <a:off x="6702251" y="1849306"/>
                <a:ext cx="104723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61966" h="53751" extrusionOk="0">
                    <a:moveTo>
                      <a:pt x="37533" y="0"/>
                    </a:moveTo>
                    <a:cubicBezTo>
                      <a:pt x="31966" y="0"/>
                      <a:pt x="26064" y="2456"/>
                      <a:pt x="20529" y="8002"/>
                    </a:cubicBezTo>
                    <a:cubicBezTo>
                      <a:pt x="9503" y="19005"/>
                      <a:pt x="1" y="42128"/>
                      <a:pt x="8407" y="50535"/>
                    </a:cubicBezTo>
                    <a:cubicBezTo>
                      <a:pt x="10649" y="52783"/>
                      <a:pt x="13946" y="53750"/>
                      <a:pt x="17785" y="53750"/>
                    </a:cubicBezTo>
                    <a:cubicBezTo>
                      <a:pt x="28302" y="53750"/>
                      <a:pt x="42880" y="46491"/>
                      <a:pt x="50940" y="38413"/>
                    </a:cubicBezTo>
                    <a:cubicBezTo>
                      <a:pt x="61966" y="27387"/>
                      <a:pt x="60799" y="14956"/>
                      <a:pt x="52369" y="6574"/>
                    </a:cubicBezTo>
                    <a:cubicBezTo>
                      <a:pt x="48203" y="2396"/>
                      <a:pt x="43032" y="0"/>
                      <a:pt x="37533" y="0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28;p38">
                <a:extLst>
                  <a:ext uri="{FF2B5EF4-FFF2-40B4-BE49-F238E27FC236}">
                    <a16:creationId xmlns:a16="http://schemas.microsoft.com/office/drawing/2014/main" id="{037C093D-9B76-1738-47EB-28D3EB2FCF25}"/>
                  </a:ext>
                </a:extLst>
              </p:cNvPr>
              <p:cNvSpPr/>
              <p:nvPr/>
            </p:nvSpPr>
            <p:spPr>
              <a:xfrm>
                <a:off x="6797393" y="1827292"/>
                <a:ext cx="48983" cy="39041"/>
              </a:xfrm>
              <a:custGeom>
                <a:avLst/>
                <a:gdLst/>
                <a:ahLst/>
                <a:cxnLst/>
                <a:rect l="l" t="t" r="r" b="b"/>
                <a:pathLst>
                  <a:path w="28984" h="23101" extrusionOk="0">
                    <a:moveTo>
                      <a:pt x="14504" y="0"/>
                    </a:moveTo>
                    <a:cubicBezTo>
                      <a:pt x="6502" y="0"/>
                      <a:pt x="1" y="5168"/>
                      <a:pt x="1" y="11550"/>
                    </a:cubicBezTo>
                    <a:cubicBezTo>
                      <a:pt x="1" y="17933"/>
                      <a:pt x="6502" y="23100"/>
                      <a:pt x="14504" y="23100"/>
                    </a:cubicBezTo>
                    <a:cubicBezTo>
                      <a:pt x="22506" y="23100"/>
                      <a:pt x="28983" y="17933"/>
                      <a:pt x="28983" y="11550"/>
                    </a:cubicBezTo>
                    <a:cubicBezTo>
                      <a:pt x="28983" y="5168"/>
                      <a:pt x="22506" y="0"/>
                      <a:pt x="14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29;p38">
                <a:extLst>
                  <a:ext uri="{FF2B5EF4-FFF2-40B4-BE49-F238E27FC236}">
                    <a16:creationId xmlns:a16="http://schemas.microsoft.com/office/drawing/2014/main" id="{A5EA3912-6E32-6E66-94CD-EE4C73BC1908}"/>
                  </a:ext>
                </a:extLst>
              </p:cNvPr>
              <p:cNvSpPr/>
              <p:nvPr/>
            </p:nvSpPr>
            <p:spPr>
              <a:xfrm>
                <a:off x="6624535" y="1803734"/>
                <a:ext cx="84721" cy="104415"/>
              </a:xfrm>
              <a:custGeom>
                <a:avLst/>
                <a:gdLst/>
                <a:ahLst/>
                <a:cxnLst/>
                <a:rect l="l" t="t" r="r" b="b"/>
                <a:pathLst>
                  <a:path w="50131" h="61784" extrusionOk="0">
                    <a:moveTo>
                      <a:pt x="9449" y="1"/>
                    </a:moveTo>
                    <a:cubicBezTo>
                      <a:pt x="5890" y="1"/>
                      <a:pt x="2683" y="1130"/>
                      <a:pt x="1" y="3057"/>
                    </a:cubicBezTo>
                    <a:cubicBezTo>
                      <a:pt x="8884" y="30610"/>
                      <a:pt x="25482" y="50329"/>
                      <a:pt x="50130" y="61783"/>
                    </a:cubicBezTo>
                    <a:cubicBezTo>
                      <a:pt x="40866" y="50733"/>
                      <a:pt x="37128" y="35588"/>
                      <a:pt x="36770" y="20346"/>
                    </a:cubicBezTo>
                    <a:cubicBezTo>
                      <a:pt x="35794" y="19156"/>
                      <a:pt x="34865" y="17941"/>
                      <a:pt x="34008" y="16703"/>
                    </a:cubicBezTo>
                    <a:cubicBezTo>
                      <a:pt x="25331" y="4645"/>
                      <a:pt x="16666" y="1"/>
                      <a:pt x="9449" y="1"/>
                    </a:cubicBezTo>
                    <a:close/>
                  </a:path>
                </a:pathLst>
              </a:custGeom>
              <a:solidFill>
                <a:srgbClr val="5A8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30;p38">
                <a:extLst>
                  <a:ext uri="{FF2B5EF4-FFF2-40B4-BE49-F238E27FC236}">
                    <a16:creationId xmlns:a16="http://schemas.microsoft.com/office/drawing/2014/main" id="{D8D98B06-62CC-D035-838C-363CCA0DF245}"/>
                  </a:ext>
                </a:extLst>
              </p:cNvPr>
              <p:cNvSpPr/>
              <p:nvPr/>
            </p:nvSpPr>
            <p:spPr>
              <a:xfrm>
                <a:off x="6539977" y="1631497"/>
                <a:ext cx="417719" cy="314201"/>
              </a:xfrm>
              <a:custGeom>
                <a:avLst/>
                <a:gdLst/>
                <a:ahLst/>
                <a:cxnLst/>
                <a:rect l="l" t="t" r="r" b="b"/>
                <a:pathLst>
                  <a:path w="247171" h="185918" extrusionOk="0">
                    <a:moveTo>
                      <a:pt x="146221" y="11167"/>
                    </a:moveTo>
                    <a:cubicBezTo>
                      <a:pt x="144316" y="11167"/>
                      <a:pt x="142745" y="12715"/>
                      <a:pt x="142745" y="14644"/>
                    </a:cubicBezTo>
                    <a:cubicBezTo>
                      <a:pt x="142745" y="16597"/>
                      <a:pt x="144221" y="18145"/>
                      <a:pt x="146150" y="18145"/>
                    </a:cubicBezTo>
                    <a:cubicBezTo>
                      <a:pt x="150889" y="18145"/>
                      <a:pt x="154723" y="21979"/>
                      <a:pt x="154723" y="26718"/>
                    </a:cubicBezTo>
                    <a:cubicBezTo>
                      <a:pt x="154723" y="28623"/>
                      <a:pt x="156271" y="30195"/>
                      <a:pt x="158224" y="30195"/>
                    </a:cubicBezTo>
                    <a:cubicBezTo>
                      <a:pt x="160105" y="30195"/>
                      <a:pt x="161701" y="28647"/>
                      <a:pt x="161701" y="26718"/>
                    </a:cubicBezTo>
                    <a:cubicBezTo>
                      <a:pt x="161701" y="21979"/>
                      <a:pt x="165535" y="18145"/>
                      <a:pt x="170274" y="18145"/>
                    </a:cubicBezTo>
                    <a:cubicBezTo>
                      <a:pt x="172179" y="18145"/>
                      <a:pt x="173751" y="16597"/>
                      <a:pt x="173751" y="14644"/>
                    </a:cubicBezTo>
                    <a:cubicBezTo>
                      <a:pt x="173751" y="12715"/>
                      <a:pt x="172203" y="11167"/>
                      <a:pt x="170274" y="11167"/>
                    </a:cubicBezTo>
                    <a:cubicBezTo>
                      <a:pt x="165416" y="11167"/>
                      <a:pt x="161082" y="13406"/>
                      <a:pt x="158248" y="16907"/>
                    </a:cubicBezTo>
                    <a:cubicBezTo>
                      <a:pt x="155390" y="13406"/>
                      <a:pt x="151080" y="11167"/>
                      <a:pt x="146221" y="11167"/>
                    </a:cubicBezTo>
                    <a:close/>
                    <a:moveTo>
                      <a:pt x="158239" y="40860"/>
                    </a:moveTo>
                    <a:cubicBezTo>
                      <a:pt x="158093" y="40860"/>
                      <a:pt x="157945" y="40869"/>
                      <a:pt x="157795" y="40888"/>
                    </a:cubicBezTo>
                    <a:cubicBezTo>
                      <a:pt x="156033" y="41102"/>
                      <a:pt x="154747" y="42698"/>
                      <a:pt x="154747" y="44484"/>
                    </a:cubicBezTo>
                    <a:lnTo>
                      <a:pt x="154747" y="46746"/>
                    </a:lnTo>
                    <a:cubicBezTo>
                      <a:pt x="154747" y="48532"/>
                      <a:pt x="156033" y="50104"/>
                      <a:pt x="157795" y="50318"/>
                    </a:cubicBezTo>
                    <a:cubicBezTo>
                      <a:pt x="157943" y="50336"/>
                      <a:pt x="158090" y="50345"/>
                      <a:pt x="158234" y="50345"/>
                    </a:cubicBezTo>
                    <a:cubicBezTo>
                      <a:pt x="160156" y="50345"/>
                      <a:pt x="161701" y="48770"/>
                      <a:pt x="161701" y="46865"/>
                    </a:cubicBezTo>
                    <a:lnTo>
                      <a:pt x="161701" y="44341"/>
                    </a:lnTo>
                    <a:cubicBezTo>
                      <a:pt x="161701" y="42415"/>
                      <a:pt x="160158" y="40860"/>
                      <a:pt x="158239" y="40860"/>
                    </a:cubicBezTo>
                    <a:close/>
                    <a:moveTo>
                      <a:pt x="175336" y="106874"/>
                    </a:moveTo>
                    <a:cubicBezTo>
                      <a:pt x="173415" y="106874"/>
                      <a:pt x="171870" y="108449"/>
                      <a:pt x="171870" y="110354"/>
                    </a:cubicBezTo>
                    <a:lnTo>
                      <a:pt x="171870" y="116165"/>
                    </a:lnTo>
                    <a:cubicBezTo>
                      <a:pt x="171870" y="117951"/>
                      <a:pt x="173156" y="119523"/>
                      <a:pt x="174918" y="119737"/>
                    </a:cubicBezTo>
                    <a:cubicBezTo>
                      <a:pt x="175068" y="119756"/>
                      <a:pt x="175216" y="119765"/>
                      <a:pt x="175362" y="119765"/>
                    </a:cubicBezTo>
                    <a:cubicBezTo>
                      <a:pt x="177281" y="119765"/>
                      <a:pt x="178824" y="118209"/>
                      <a:pt x="178824" y="116284"/>
                    </a:cubicBezTo>
                    <a:lnTo>
                      <a:pt x="178824" y="110473"/>
                    </a:lnTo>
                    <a:cubicBezTo>
                      <a:pt x="178824" y="108687"/>
                      <a:pt x="177538" y="107115"/>
                      <a:pt x="175775" y="106901"/>
                    </a:cubicBezTo>
                    <a:cubicBezTo>
                      <a:pt x="175627" y="106883"/>
                      <a:pt x="175481" y="106874"/>
                      <a:pt x="175336" y="106874"/>
                    </a:cubicBezTo>
                    <a:close/>
                    <a:moveTo>
                      <a:pt x="198072" y="112666"/>
                    </a:moveTo>
                    <a:cubicBezTo>
                      <a:pt x="197256" y="112666"/>
                      <a:pt x="196435" y="112955"/>
                      <a:pt x="195779" y="113545"/>
                    </a:cubicBezTo>
                    <a:cubicBezTo>
                      <a:pt x="194327" y="114784"/>
                      <a:pt x="194184" y="116998"/>
                      <a:pt x="195446" y="118427"/>
                    </a:cubicBezTo>
                    <a:cubicBezTo>
                      <a:pt x="198113" y="121523"/>
                      <a:pt x="201995" y="123309"/>
                      <a:pt x="206139" y="123309"/>
                    </a:cubicBezTo>
                    <a:cubicBezTo>
                      <a:pt x="210259" y="123309"/>
                      <a:pt x="214188" y="121523"/>
                      <a:pt x="216879" y="118427"/>
                    </a:cubicBezTo>
                    <a:cubicBezTo>
                      <a:pt x="218141" y="116951"/>
                      <a:pt x="217998" y="114784"/>
                      <a:pt x="216569" y="113545"/>
                    </a:cubicBezTo>
                    <a:cubicBezTo>
                      <a:pt x="215893" y="112967"/>
                      <a:pt x="215072" y="112684"/>
                      <a:pt x="214262" y="112684"/>
                    </a:cubicBezTo>
                    <a:cubicBezTo>
                      <a:pt x="213303" y="112684"/>
                      <a:pt x="212359" y="113081"/>
                      <a:pt x="211687" y="113855"/>
                    </a:cubicBezTo>
                    <a:cubicBezTo>
                      <a:pt x="210282" y="115474"/>
                      <a:pt x="208282" y="116403"/>
                      <a:pt x="206163" y="116403"/>
                    </a:cubicBezTo>
                    <a:cubicBezTo>
                      <a:pt x="204067" y="116403"/>
                      <a:pt x="202043" y="115474"/>
                      <a:pt x="200661" y="113855"/>
                    </a:cubicBezTo>
                    <a:cubicBezTo>
                      <a:pt x="199991" y="113069"/>
                      <a:pt x="199035" y="112666"/>
                      <a:pt x="198072" y="112666"/>
                    </a:cubicBezTo>
                    <a:close/>
                    <a:moveTo>
                      <a:pt x="59406" y="105394"/>
                    </a:moveTo>
                    <a:cubicBezTo>
                      <a:pt x="66251" y="105394"/>
                      <a:pt x="74065" y="110729"/>
                      <a:pt x="81208" y="120642"/>
                    </a:cubicBezTo>
                    <a:cubicBezTo>
                      <a:pt x="88019" y="130144"/>
                      <a:pt x="96497" y="138074"/>
                      <a:pt x="106427" y="144313"/>
                    </a:cubicBezTo>
                    <a:cubicBezTo>
                      <a:pt x="103546" y="148862"/>
                      <a:pt x="101093" y="154101"/>
                      <a:pt x="99474" y="159507"/>
                    </a:cubicBezTo>
                    <a:cubicBezTo>
                      <a:pt x="78255" y="148981"/>
                      <a:pt x="62966" y="131668"/>
                      <a:pt x="54226" y="106520"/>
                    </a:cubicBezTo>
                    <a:cubicBezTo>
                      <a:pt x="55866" y="105765"/>
                      <a:pt x="57602" y="105394"/>
                      <a:pt x="59406" y="105394"/>
                    </a:cubicBezTo>
                    <a:close/>
                    <a:moveTo>
                      <a:pt x="20691" y="1"/>
                    </a:moveTo>
                    <a:cubicBezTo>
                      <a:pt x="15065" y="1"/>
                      <a:pt x="10086" y="1566"/>
                      <a:pt x="6550" y="5119"/>
                    </a:cubicBezTo>
                    <a:cubicBezTo>
                      <a:pt x="1191" y="10477"/>
                      <a:pt x="1" y="19383"/>
                      <a:pt x="3120" y="30195"/>
                    </a:cubicBezTo>
                    <a:cubicBezTo>
                      <a:pt x="7978" y="46865"/>
                      <a:pt x="22339" y="65202"/>
                      <a:pt x="39580" y="67988"/>
                    </a:cubicBezTo>
                    <a:cubicBezTo>
                      <a:pt x="43486" y="116760"/>
                      <a:pt x="63109" y="149791"/>
                      <a:pt x="97997" y="166318"/>
                    </a:cubicBezTo>
                    <a:cubicBezTo>
                      <a:pt x="97211" y="172915"/>
                      <a:pt x="98545" y="178249"/>
                      <a:pt x="101974" y="181678"/>
                    </a:cubicBezTo>
                    <a:cubicBezTo>
                      <a:pt x="105011" y="184715"/>
                      <a:pt x="109156" y="185918"/>
                      <a:pt x="113719" y="185918"/>
                    </a:cubicBezTo>
                    <a:cubicBezTo>
                      <a:pt x="122217" y="185918"/>
                      <a:pt x="132168" y="181748"/>
                      <a:pt x="139125" y="177487"/>
                    </a:cubicBezTo>
                    <a:cubicBezTo>
                      <a:pt x="146221" y="178273"/>
                      <a:pt x="153747" y="178701"/>
                      <a:pt x="161534" y="178701"/>
                    </a:cubicBezTo>
                    <a:cubicBezTo>
                      <a:pt x="174156" y="178701"/>
                      <a:pt x="186706" y="176344"/>
                      <a:pt x="197732" y="171843"/>
                    </a:cubicBezTo>
                    <a:cubicBezTo>
                      <a:pt x="199637" y="171081"/>
                      <a:pt x="200519" y="168795"/>
                      <a:pt x="199471" y="166937"/>
                    </a:cubicBezTo>
                    <a:cubicBezTo>
                      <a:pt x="198848" y="165812"/>
                      <a:pt x="197646" y="165190"/>
                      <a:pt x="196424" y="165190"/>
                    </a:cubicBezTo>
                    <a:cubicBezTo>
                      <a:pt x="195964" y="165190"/>
                      <a:pt x="195501" y="165278"/>
                      <a:pt x="195065" y="165461"/>
                    </a:cubicBezTo>
                    <a:cubicBezTo>
                      <a:pt x="183383" y="170165"/>
                      <a:pt x="172164" y="171733"/>
                      <a:pt x="160166" y="171733"/>
                    </a:cubicBezTo>
                    <a:cubicBezTo>
                      <a:pt x="156069" y="171733"/>
                      <a:pt x="151882" y="171551"/>
                      <a:pt x="147555" y="171248"/>
                    </a:cubicBezTo>
                    <a:cubicBezTo>
                      <a:pt x="151461" y="167771"/>
                      <a:pt x="154795" y="163675"/>
                      <a:pt x="156724" y="158793"/>
                    </a:cubicBezTo>
                    <a:cubicBezTo>
                      <a:pt x="157608" y="158813"/>
                      <a:pt x="158492" y="158823"/>
                      <a:pt x="159375" y="158823"/>
                    </a:cubicBezTo>
                    <a:cubicBezTo>
                      <a:pt x="182058" y="158823"/>
                      <a:pt x="204290" y="152122"/>
                      <a:pt x="224690" y="142265"/>
                    </a:cubicBezTo>
                    <a:lnTo>
                      <a:pt x="224690" y="142265"/>
                    </a:lnTo>
                    <a:cubicBezTo>
                      <a:pt x="220928" y="148124"/>
                      <a:pt x="215688" y="153458"/>
                      <a:pt x="209116" y="157959"/>
                    </a:cubicBezTo>
                    <a:cubicBezTo>
                      <a:pt x="207663" y="158935"/>
                      <a:pt x="207091" y="160864"/>
                      <a:pt x="207901" y="162436"/>
                    </a:cubicBezTo>
                    <a:cubicBezTo>
                      <a:pt x="208533" y="163669"/>
                      <a:pt x="209743" y="164343"/>
                      <a:pt x="210983" y="164343"/>
                    </a:cubicBezTo>
                    <a:cubicBezTo>
                      <a:pt x="211659" y="164343"/>
                      <a:pt x="212344" y="164142"/>
                      <a:pt x="212950" y="163722"/>
                    </a:cubicBezTo>
                    <a:cubicBezTo>
                      <a:pt x="245337" y="141789"/>
                      <a:pt x="247171" y="103067"/>
                      <a:pt x="215426" y="79396"/>
                    </a:cubicBezTo>
                    <a:cubicBezTo>
                      <a:pt x="200995" y="68655"/>
                      <a:pt x="181872" y="62725"/>
                      <a:pt x="161582" y="62725"/>
                    </a:cubicBezTo>
                    <a:cubicBezTo>
                      <a:pt x="145078" y="62725"/>
                      <a:pt x="129361" y="66583"/>
                      <a:pt x="116144" y="73942"/>
                    </a:cubicBezTo>
                    <a:cubicBezTo>
                      <a:pt x="110267" y="77068"/>
                      <a:pt x="100584" y="81400"/>
                      <a:pt x="91800" y="81400"/>
                    </a:cubicBezTo>
                    <a:cubicBezTo>
                      <a:pt x="88874" y="81400"/>
                      <a:pt x="86047" y="80919"/>
                      <a:pt x="83494" y="79753"/>
                    </a:cubicBezTo>
                    <a:cubicBezTo>
                      <a:pt x="78993" y="77705"/>
                      <a:pt x="75707" y="73537"/>
                      <a:pt x="73706" y="67369"/>
                    </a:cubicBezTo>
                    <a:cubicBezTo>
                      <a:pt x="86185" y="63940"/>
                      <a:pt x="96354" y="52938"/>
                      <a:pt x="102427" y="41507"/>
                    </a:cubicBezTo>
                    <a:cubicBezTo>
                      <a:pt x="103332" y="39792"/>
                      <a:pt x="102689" y="37720"/>
                      <a:pt x="100998" y="36792"/>
                    </a:cubicBezTo>
                    <a:cubicBezTo>
                      <a:pt x="100478" y="36521"/>
                      <a:pt x="99921" y="36392"/>
                      <a:pt x="99372" y="36392"/>
                    </a:cubicBezTo>
                    <a:cubicBezTo>
                      <a:pt x="98132" y="36392"/>
                      <a:pt x="96933" y="37049"/>
                      <a:pt x="96306" y="38220"/>
                    </a:cubicBezTo>
                    <a:cubicBezTo>
                      <a:pt x="90734" y="48699"/>
                      <a:pt x="80755" y="59630"/>
                      <a:pt x="68920" y="61273"/>
                    </a:cubicBezTo>
                    <a:cubicBezTo>
                      <a:pt x="66895" y="61535"/>
                      <a:pt x="65538" y="63488"/>
                      <a:pt x="65990" y="65464"/>
                    </a:cubicBezTo>
                    <a:cubicBezTo>
                      <a:pt x="68348" y="75752"/>
                      <a:pt x="73254" y="82658"/>
                      <a:pt x="80613" y="86040"/>
                    </a:cubicBezTo>
                    <a:cubicBezTo>
                      <a:pt x="84053" y="87611"/>
                      <a:pt x="87816" y="88275"/>
                      <a:pt x="91706" y="88275"/>
                    </a:cubicBezTo>
                    <a:cubicBezTo>
                      <a:pt x="101143" y="88275"/>
                      <a:pt x="111326" y="84366"/>
                      <a:pt x="119454" y="80015"/>
                    </a:cubicBezTo>
                    <a:cubicBezTo>
                      <a:pt x="119478" y="80015"/>
                      <a:pt x="119478" y="79991"/>
                      <a:pt x="119525" y="79991"/>
                    </a:cubicBezTo>
                    <a:cubicBezTo>
                      <a:pt x="131718" y="73204"/>
                      <a:pt x="146269" y="69632"/>
                      <a:pt x="161582" y="69632"/>
                    </a:cubicBezTo>
                    <a:cubicBezTo>
                      <a:pt x="205543" y="69632"/>
                      <a:pt x="239789" y="99685"/>
                      <a:pt x="229572" y="132121"/>
                    </a:cubicBezTo>
                    <a:cubicBezTo>
                      <a:pt x="204998" y="145273"/>
                      <a:pt x="181482" y="151940"/>
                      <a:pt x="159544" y="151940"/>
                    </a:cubicBezTo>
                    <a:cubicBezTo>
                      <a:pt x="159159" y="151940"/>
                      <a:pt x="158775" y="151938"/>
                      <a:pt x="158391" y="151934"/>
                    </a:cubicBezTo>
                    <a:cubicBezTo>
                      <a:pt x="158510" y="150291"/>
                      <a:pt x="158438" y="148814"/>
                      <a:pt x="158295" y="147505"/>
                    </a:cubicBezTo>
                    <a:cubicBezTo>
                      <a:pt x="158083" y="145748"/>
                      <a:pt x="156573" y="144446"/>
                      <a:pt x="154854" y="144446"/>
                    </a:cubicBezTo>
                    <a:cubicBezTo>
                      <a:pt x="154452" y="144446"/>
                      <a:pt x="154039" y="144517"/>
                      <a:pt x="153628" y="144671"/>
                    </a:cubicBezTo>
                    <a:cubicBezTo>
                      <a:pt x="152104" y="145242"/>
                      <a:pt x="151246" y="146814"/>
                      <a:pt x="151437" y="148386"/>
                    </a:cubicBezTo>
                    <a:cubicBezTo>
                      <a:pt x="152937" y="161841"/>
                      <a:pt x="136386" y="172986"/>
                      <a:pt x="123645" y="177177"/>
                    </a:cubicBezTo>
                    <a:cubicBezTo>
                      <a:pt x="119990" y="178377"/>
                      <a:pt x="116657" y="178974"/>
                      <a:pt x="113864" y="178974"/>
                    </a:cubicBezTo>
                    <a:cubicBezTo>
                      <a:pt x="110780" y="178974"/>
                      <a:pt x="108355" y="178246"/>
                      <a:pt x="106880" y="176796"/>
                    </a:cubicBezTo>
                    <a:cubicBezTo>
                      <a:pt x="100545" y="170462"/>
                      <a:pt x="108618" y="149553"/>
                      <a:pt x="119002" y="139170"/>
                    </a:cubicBezTo>
                    <a:cubicBezTo>
                      <a:pt x="123598" y="134573"/>
                      <a:pt x="128599" y="132192"/>
                      <a:pt x="133552" y="132192"/>
                    </a:cubicBezTo>
                    <a:lnTo>
                      <a:pt x="133862" y="132192"/>
                    </a:lnTo>
                    <a:cubicBezTo>
                      <a:pt x="135767" y="132192"/>
                      <a:pt x="137291" y="130692"/>
                      <a:pt x="137315" y="128787"/>
                    </a:cubicBezTo>
                    <a:cubicBezTo>
                      <a:pt x="137339" y="126881"/>
                      <a:pt x="135815" y="125286"/>
                      <a:pt x="133886" y="125262"/>
                    </a:cubicBezTo>
                    <a:cubicBezTo>
                      <a:pt x="133769" y="125260"/>
                      <a:pt x="133653" y="125259"/>
                      <a:pt x="133537" y="125259"/>
                    </a:cubicBezTo>
                    <a:cubicBezTo>
                      <a:pt x="124119" y="125259"/>
                      <a:pt x="116286" y="130974"/>
                      <a:pt x="110381" y="138479"/>
                    </a:cubicBezTo>
                    <a:cubicBezTo>
                      <a:pt x="101093" y="132716"/>
                      <a:pt x="93163" y="125286"/>
                      <a:pt x="86828" y="116451"/>
                    </a:cubicBezTo>
                    <a:cubicBezTo>
                      <a:pt x="77218" y="103123"/>
                      <a:pt x="67541" y="98262"/>
                      <a:pt x="59451" y="98262"/>
                    </a:cubicBezTo>
                    <a:cubicBezTo>
                      <a:pt x="56815" y="98262"/>
                      <a:pt x="54348" y="98778"/>
                      <a:pt x="52107" y="99685"/>
                    </a:cubicBezTo>
                    <a:cubicBezTo>
                      <a:pt x="49082" y="89159"/>
                      <a:pt x="47153" y="77467"/>
                      <a:pt x="46272" y="64678"/>
                    </a:cubicBezTo>
                    <a:cubicBezTo>
                      <a:pt x="46153" y="62940"/>
                      <a:pt x="44796" y="61511"/>
                      <a:pt x="43033" y="61416"/>
                    </a:cubicBezTo>
                    <a:cubicBezTo>
                      <a:pt x="19767" y="60201"/>
                      <a:pt x="644" y="20836"/>
                      <a:pt x="11455" y="10024"/>
                    </a:cubicBezTo>
                    <a:cubicBezTo>
                      <a:pt x="13535" y="7945"/>
                      <a:pt x="16769" y="6981"/>
                      <a:pt x="20637" y="6981"/>
                    </a:cubicBezTo>
                    <a:cubicBezTo>
                      <a:pt x="30056" y="6981"/>
                      <a:pt x="43234" y="12697"/>
                      <a:pt x="52654" y="21931"/>
                    </a:cubicBezTo>
                    <a:cubicBezTo>
                      <a:pt x="53321" y="22610"/>
                      <a:pt x="54196" y="22950"/>
                      <a:pt x="55075" y="22950"/>
                    </a:cubicBezTo>
                    <a:cubicBezTo>
                      <a:pt x="55953" y="22950"/>
                      <a:pt x="56834" y="22610"/>
                      <a:pt x="57513" y="21931"/>
                    </a:cubicBezTo>
                    <a:cubicBezTo>
                      <a:pt x="66918" y="12694"/>
                      <a:pt x="80108" y="7002"/>
                      <a:pt x="89534" y="7002"/>
                    </a:cubicBezTo>
                    <a:cubicBezTo>
                      <a:pt x="93400" y="7002"/>
                      <a:pt x="96633" y="7960"/>
                      <a:pt x="98712" y="10024"/>
                    </a:cubicBezTo>
                    <a:cubicBezTo>
                      <a:pt x="102403" y="13716"/>
                      <a:pt x="101974" y="20217"/>
                      <a:pt x="101379" y="23765"/>
                    </a:cubicBezTo>
                    <a:cubicBezTo>
                      <a:pt x="101093" y="25670"/>
                      <a:pt x="102355" y="27409"/>
                      <a:pt x="104237" y="27742"/>
                    </a:cubicBezTo>
                    <a:cubicBezTo>
                      <a:pt x="104437" y="27777"/>
                      <a:pt x="104635" y="27794"/>
                      <a:pt x="104831" y="27794"/>
                    </a:cubicBezTo>
                    <a:cubicBezTo>
                      <a:pt x="106496" y="27794"/>
                      <a:pt x="107939" y="26568"/>
                      <a:pt x="108237" y="24884"/>
                    </a:cubicBezTo>
                    <a:cubicBezTo>
                      <a:pt x="109619" y="16383"/>
                      <a:pt x="108023" y="9548"/>
                      <a:pt x="103594" y="5119"/>
                    </a:cubicBezTo>
                    <a:cubicBezTo>
                      <a:pt x="100049" y="1574"/>
                      <a:pt x="95064" y="11"/>
                      <a:pt x="89435" y="11"/>
                    </a:cubicBezTo>
                    <a:cubicBezTo>
                      <a:pt x="78461" y="11"/>
                      <a:pt x="65039" y="5949"/>
                      <a:pt x="55060" y="14716"/>
                    </a:cubicBezTo>
                    <a:cubicBezTo>
                      <a:pt x="45080" y="5949"/>
                      <a:pt x="31658" y="1"/>
                      <a:pt x="206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" name="Google Shape;1431;p27">
            <a:extLst>
              <a:ext uri="{FF2B5EF4-FFF2-40B4-BE49-F238E27FC236}">
                <a16:creationId xmlns:a16="http://schemas.microsoft.com/office/drawing/2014/main" id="{9F037010-6C1C-8B64-FA9D-19C40326969A}"/>
              </a:ext>
            </a:extLst>
          </p:cNvPr>
          <p:cNvSpPr/>
          <p:nvPr/>
        </p:nvSpPr>
        <p:spPr>
          <a:xfrm>
            <a:off x="778789" y="922608"/>
            <a:ext cx="2091300" cy="1268100"/>
          </a:xfrm>
          <a:prstGeom prst="roundRect">
            <a:avLst>
              <a:gd name="adj" fmla="val 4998"/>
            </a:avLst>
          </a:prstGeom>
          <a:solidFill>
            <a:srgbClr val="FF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#9Slide03 AmpleSoft" panose="02000000000000000000" pitchFamily="2" charset="0"/>
            </a:endParaRPr>
          </a:p>
        </p:txBody>
      </p:sp>
      <p:sp>
        <p:nvSpPr>
          <p:cNvPr id="94" name="Google Shape;1447;p27">
            <a:extLst>
              <a:ext uri="{FF2B5EF4-FFF2-40B4-BE49-F238E27FC236}">
                <a16:creationId xmlns:a16="http://schemas.microsoft.com/office/drawing/2014/main" id="{494CCCFB-7EE6-1E61-73C8-24A6BECF9FEE}"/>
              </a:ext>
            </a:extLst>
          </p:cNvPr>
          <p:cNvSpPr/>
          <p:nvPr/>
        </p:nvSpPr>
        <p:spPr>
          <a:xfrm>
            <a:off x="778689" y="1426644"/>
            <a:ext cx="2091400" cy="2178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L</a:t>
            </a:r>
            <a:r>
              <a:rPr lang="en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àm việc nhóm tám HS, bốc thăm nhiệm vụ</a:t>
            </a:r>
            <a:endParaRPr sz="2000" dirty="0">
              <a:solidFill>
                <a:srgbClr val="000000"/>
              </a:solidFill>
              <a:latin typeface="#9Slide03 AmpleSoft" panose="02000000000000000000" pitchFamily="2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" name="Google Shape;1431;p27">
            <a:extLst>
              <a:ext uri="{FF2B5EF4-FFF2-40B4-BE49-F238E27FC236}">
                <a16:creationId xmlns:a16="http://schemas.microsoft.com/office/drawing/2014/main" id="{B0E04B41-D6A4-50EE-2E6B-AF6CBAD381F3}"/>
              </a:ext>
            </a:extLst>
          </p:cNvPr>
          <p:cNvSpPr/>
          <p:nvPr/>
        </p:nvSpPr>
        <p:spPr>
          <a:xfrm>
            <a:off x="6369889" y="922608"/>
            <a:ext cx="2091300" cy="1268100"/>
          </a:xfrm>
          <a:prstGeom prst="roundRect">
            <a:avLst>
              <a:gd name="adj" fmla="val 4998"/>
            </a:avLst>
          </a:prstGeom>
          <a:solidFill>
            <a:srgbClr val="FFF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#9Slide03 AmpleSoft" panose="02000000000000000000" pitchFamily="2" charset="0"/>
            </a:endParaRPr>
          </a:p>
        </p:txBody>
      </p:sp>
      <p:sp>
        <p:nvSpPr>
          <p:cNvPr id="96" name="Google Shape;1447;p27">
            <a:extLst>
              <a:ext uri="{FF2B5EF4-FFF2-40B4-BE49-F238E27FC236}">
                <a16:creationId xmlns:a16="http://schemas.microsoft.com/office/drawing/2014/main" id="{107D67EE-7141-A2D6-2B8E-85515F47EB6C}"/>
              </a:ext>
            </a:extLst>
          </p:cNvPr>
          <p:cNvSpPr/>
          <p:nvPr/>
        </p:nvSpPr>
        <p:spPr>
          <a:xfrm>
            <a:off x="6369789" y="1450282"/>
            <a:ext cx="2091400" cy="2178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T</a:t>
            </a:r>
            <a:r>
              <a:rPr lang="en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ìm lí lẽ và bằng chứng chứng minh cần có vật nuôi trong nhà</a:t>
            </a:r>
            <a:endParaRPr sz="2000" dirty="0">
              <a:solidFill>
                <a:srgbClr val="000000"/>
              </a:solidFill>
              <a:latin typeface="#9Slide03 AmpleSoft" panose="02000000000000000000" pitchFamily="2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" name="Google Shape;1431;p27">
            <a:extLst>
              <a:ext uri="{FF2B5EF4-FFF2-40B4-BE49-F238E27FC236}">
                <a16:creationId xmlns:a16="http://schemas.microsoft.com/office/drawing/2014/main" id="{0CF43626-AC6A-8FDF-0570-B79685FDAB54}"/>
              </a:ext>
            </a:extLst>
          </p:cNvPr>
          <p:cNvSpPr/>
          <p:nvPr/>
        </p:nvSpPr>
        <p:spPr>
          <a:xfrm>
            <a:off x="773385" y="2947319"/>
            <a:ext cx="2091300" cy="1268100"/>
          </a:xfrm>
          <a:prstGeom prst="roundRect">
            <a:avLst>
              <a:gd name="adj" fmla="val 4998"/>
            </a:avLst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#9Slide03 AmpleSoft" panose="02000000000000000000" pitchFamily="2" charset="0"/>
            </a:endParaRPr>
          </a:p>
        </p:txBody>
      </p:sp>
      <p:sp>
        <p:nvSpPr>
          <p:cNvPr id="98" name="Google Shape;1447;p27">
            <a:extLst>
              <a:ext uri="{FF2B5EF4-FFF2-40B4-BE49-F238E27FC236}">
                <a16:creationId xmlns:a16="http://schemas.microsoft.com/office/drawing/2014/main" id="{6B8CF398-2477-1401-4FB2-105900F44C08}"/>
              </a:ext>
            </a:extLst>
          </p:cNvPr>
          <p:cNvSpPr/>
          <p:nvPr/>
        </p:nvSpPr>
        <p:spPr>
          <a:xfrm>
            <a:off x="773285" y="3451355"/>
            <a:ext cx="2091400" cy="2178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(T1)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Lí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do 1-2-3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(T2) </a:t>
            </a:r>
            <a:r>
              <a:rPr lang="en-US" sz="2000" dirty="0" err="1">
                <a:solidFill>
                  <a:srgbClr val="000000"/>
                </a:solidFill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Lí</a:t>
            </a:r>
            <a:r>
              <a:rPr lang="en-US" sz="2000" dirty="0">
                <a:solidFill>
                  <a:srgbClr val="000000"/>
                </a:solidFill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do 4-5-6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(T3)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Lí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do 7-8-9</a:t>
            </a:r>
            <a:endParaRPr sz="2000" dirty="0">
              <a:solidFill>
                <a:srgbClr val="000000"/>
              </a:solidFill>
              <a:latin typeface="#9Slide03 AmpleSoft" panose="02000000000000000000" pitchFamily="2" charset="0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" name="Google Shape;1431;p27">
            <a:extLst>
              <a:ext uri="{FF2B5EF4-FFF2-40B4-BE49-F238E27FC236}">
                <a16:creationId xmlns:a16="http://schemas.microsoft.com/office/drawing/2014/main" id="{B1083A19-AEE2-D349-4346-800E753E3E08}"/>
              </a:ext>
            </a:extLst>
          </p:cNvPr>
          <p:cNvSpPr/>
          <p:nvPr/>
        </p:nvSpPr>
        <p:spPr>
          <a:xfrm>
            <a:off x="6370096" y="2947319"/>
            <a:ext cx="2091300" cy="1268100"/>
          </a:xfrm>
          <a:prstGeom prst="roundRect">
            <a:avLst>
              <a:gd name="adj" fmla="val 4998"/>
            </a:avLst>
          </a:prstGeom>
          <a:solidFill>
            <a:srgbClr val="DDF0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#9Slide03 AmpleSoft" panose="02000000000000000000" pitchFamily="2" charset="0"/>
            </a:endParaRPr>
          </a:p>
        </p:txBody>
      </p:sp>
      <p:sp>
        <p:nvSpPr>
          <p:cNvPr id="100" name="Google Shape;1447;p27">
            <a:extLst>
              <a:ext uri="{FF2B5EF4-FFF2-40B4-BE49-F238E27FC236}">
                <a16:creationId xmlns:a16="http://schemas.microsoft.com/office/drawing/2014/main" id="{7F9AC4D8-D181-ADF1-12CC-8607CF9018B7}"/>
              </a:ext>
            </a:extLst>
          </p:cNvPr>
          <p:cNvSpPr/>
          <p:nvPr/>
        </p:nvSpPr>
        <p:spPr>
          <a:xfrm>
            <a:off x="6369996" y="3451355"/>
            <a:ext cx="2091400" cy="2178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Chia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sẻ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cả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lớp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kết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quả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làm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việc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sau</a:t>
            </a:r>
            <a:r>
              <a:rPr lang="en-US" sz="2000" dirty="0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 10 </a:t>
            </a:r>
            <a:r>
              <a:rPr lang="en-US" sz="2000" dirty="0" err="1">
                <a:latin typeface="#9Slide03 AmpleSoft" panose="02000000000000000000" pitchFamily="2" charset="0"/>
                <a:ea typeface="Montserrat SemiBold"/>
                <a:cs typeface="Montserrat SemiBold"/>
                <a:sym typeface="Montserrat SemiBold"/>
              </a:rPr>
              <a:t>phút</a:t>
            </a:r>
            <a:endParaRPr sz="2000" dirty="0">
              <a:solidFill>
                <a:srgbClr val="000000"/>
              </a:solidFill>
              <a:latin typeface="#9Slide03 AmpleSoft" panose="02000000000000000000" pitchFamily="2" charset="0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654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/>
      <p:bldP spid="95" grpId="0" animBg="1"/>
      <p:bldP spid="96" grpId="0"/>
      <p:bldP spid="97" grpId="0" animBg="1"/>
      <p:bldP spid="98" grpId="0"/>
      <p:bldP spid="99" grpId="0" animBg="1"/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8286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1: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Phát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triển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ý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thức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5E9B5-CFD2-E6D0-E884-AB85B131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2" y="1554564"/>
            <a:ext cx="2488789" cy="2488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250176" y="1336904"/>
            <a:ext cx="5185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lvl="0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250176" y="2398849"/>
            <a:ext cx="5392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519948" y="2818623"/>
            <a:ext cx="4916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luôn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cần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phụ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thuộc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huấn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luyện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519948" y="3616699"/>
            <a:ext cx="4916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thú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cưng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xuyên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lòng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trắc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ẩn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.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317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8287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2: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Bồi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dưỡng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sự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tự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tin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250175" y="1336904"/>
            <a:ext cx="51034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dưỡng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tin.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254384" y="2124822"/>
            <a:ext cx="5306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515659" y="2576233"/>
            <a:ext cx="4837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Khi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thú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cưng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chúng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tốt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.</a:t>
            </a:r>
            <a:endParaRPr lang="en-US" altLang="zh-CN" sz="2000" dirty="0">
              <a:solidFill>
                <a:srgbClr val="002060"/>
              </a:solidFill>
              <a:latin typeface="#9Slide03 AmpleSoft" panose="02000000000000000000" pitchFamily="2" charset="0"/>
              <a:cs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515659" y="3616699"/>
            <a:ext cx="483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Lòng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trọng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vun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đắp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hào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mình</a:t>
            </a:r>
            <a:endParaRPr lang="en-US" altLang="zh-CN" sz="2000" dirty="0">
              <a:solidFill>
                <a:srgbClr val="002060"/>
              </a:solidFill>
              <a:latin typeface="#9Slide03 AmpleSoft" panose="02000000000000000000" pitchFamily="2" charset="0"/>
              <a:cs typeface="+mn-ea"/>
            </a:endParaRPr>
          </a:p>
        </p:txBody>
      </p:sp>
      <p:pic>
        <p:nvPicPr>
          <p:cNvPr id="2" name="Picture 1" descr="Happy Cute Little Kid Boy Girl Play With Pet Dog Stock Illustration -  Download Image Now - iStock">
            <a:extLst>
              <a:ext uri="{FF2B5EF4-FFF2-40B4-BE49-F238E27FC236}">
                <a16:creationId xmlns:a16="http://schemas.microsoft.com/office/drawing/2014/main" id="{8B38D468-5153-C13B-77B9-849068CA4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11183"/>
          <a:stretch/>
        </p:blipFill>
        <p:spPr bwMode="auto">
          <a:xfrm>
            <a:off x="977303" y="1239468"/>
            <a:ext cx="2272872" cy="30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23297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3: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Vui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chơi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và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luyện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tập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3" name="Picture 6" descr="546 Dog Licking Illustrations &amp;amp; Clip Art - iStock">
            <a:extLst>
              <a:ext uri="{FF2B5EF4-FFF2-40B4-BE49-F238E27FC236}">
                <a16:creationId xmlns:a16="http://schemas.microsoft.com/office/drawing/2014/main" id="{74636331-2834-4FFA-6503-7ACEFA833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r="10607"/>
          <a:stretch/>
        </p:blipFill>
        <p:spPr bwMode="auto">
          <a:xfrm>
            <a:off x="886068" y="1478834"/>
            <a:ext cx="2223866" cy="22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A6BF0B-BE59-5F70-6FFE-34F3F3EE760E}"/>
              </a:ext>
            </a:extLst>
          </p:cNvPr>
          <p:cNvSpPr txBox="1"/>
          <p:nvPr/>
        </p:nvSpPr>
        <p:spPr>
          <a:xfrm>
            <a:off x="2913938" y="1169174"/>
            <a:ext cx="560632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19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9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19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Trẻ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thêm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áp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dụng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thú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cưng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sóc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sức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khỏe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02144-2CC3-E90B-8AA1-6549A4E6CFE0}"/>
              </a:ext>
            </a:extLst>
          </p:cNvPr>
          <p:cNvSpPr txBox="1"/>
          <p:nvPr/>
        </p:nvSpPr>
        <p:spPr>
          <a:xfrm>
            <a:off x="2913938" y="2147307"/>
            <a:ext cx="582953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19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19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19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19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zh-CN" altLang="en-US" sz="19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57836E-D0A9-9BB8-1796-786C59EF57AB}"/>
              </a:ext>
            </a:extLst>
          </p:cNvPr>
          <p:cNvSpPr txBox="1"/>
          <p:nvPr/>
        </p:nvSpPr>
        <p:spPr>
          <a:xfrm>
            <a:off x="3205581" y="2593130"/>
            <a:ext cx="5314678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tham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thú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cưng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trai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gái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lvl="0" algn="just">
              <a:buSzPts val="1100"/>
              <a:defRPr/>
            </a:pPr>
            <a:endParaRPr lang="en-US" sz="5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  <a:p>
            <a:pPr lvl="0" algn="just">
              <a:buSzPts val="1100"/>
              <a:defRPr/>
            </a:pP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dành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gian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thú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cưng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Ánh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khí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lành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mọi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683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8287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4: Bình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tĩnh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250175" y="1276944"/>
            <a:ext cx="51034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yên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thoải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dành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vô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254384" y="2379652"/>
            <a:ext cx="5306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515659" y="2831063"/>
            <a:ext cx="483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thoải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mái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515658" y="3631689"/>
            <a:ext cx="483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thú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cưng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buồn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giận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dữ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chịu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zh-CN" sz="2000" dirty="0">
              <a:solidFill>
                <a:srgbClr val="002060"/>
              </a:solidFill>
              <a:latin typeface="#9Slide03 AmpleSoft" panose="020000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6" name="Picture 2" descr="186 Dog Licking Face Illustrations &amp;amp; Clip Art - iStock">
            <a:extLst>
              <a:ext uri="{FF2B5EF4-FFF2-40B4-BE49-F238E27FC236}">
                <a16:creationId xmlns:a16="http://schemas.microsoft.com/office/drawing/2014/main" id="{8D2E8E40-E0B1-3EAF-A535-40F7265EB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37">
            <a:off x="725436" y="1808906"/>
            <a:ext cx="2381208" cy="17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3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798D9-E8D1-F19A-2399-79B674DBE9F1}"/>
              </a:ext>
            </a:extLst>
          </p:cNvPr>
          <p:cNvCxnSpPr/>
          <p:nvPr/>
        </p:nvCxnSpPr>
        <p:spPr>
          <a:xfrm>
            <a:off x="4572000" y="575733"/>
            <a:ext cx="0" cy="3987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056CDF-EF0E-0E24-BB76-E07910F1C060}"/>
              </a:ext>
            </a:extLst>
          </p:cNvPr>
          <p:cNvSpPr txBox="1"/>
          <p:nvPr/>
        </p:nvSpPr>
        <p:spPr>
          <a:xfrm>
            <a:off x="169333" y="625821"/>
            <a:ext cx="457200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endParaRPr lang="en-US" sz="18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4941F-CDC1-547D-49F7-D2700F1202F2}"/>
              </a:ext>
            </a:extLst>
          </p:cNvPr>
          <p:cNvSpPr txBox="1"/>
          <p:nvPr/>
        </p:nvSpPr>
        <p:spPr>
          <a:xfrm>
            <a:off x="4343400" y="625821"/>
            <a:ext cx="457200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hoang</a:t>
            </a:r>
            <a:r>
              <a:rPr lang="en-US" sz="180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dã</a:t>
            </a:r>
            <a:endParaRPr lang="en-US" sz="18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pic>
        <p:nvPicPr>
          <p:cNvPr id="11" name="Picture 15" descr="Bài văn mẫu lớp 4: Tả một con vật nuôi trong nhà - Tin Tức Giáo Dục Học Tập  Tiny">
            <a:extLst>
              <a:ext uri="{FF2B5EF4-FFF2-40B4-BE49-F238E27FC236}">
                <a16:creationId xmlns:a16="http://schemas.microsoft.com/office/drawing/2014/main" id="{9AF76897-5F89-E805-44D4-361BC540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9" y="2323701"/>
            <a:ext cx="1709915" cy="9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Từ vựng tiếng Anh theo chủ đề: Con vật">
            <a:extLst>
              <a:ext uri="{FF2B5EF4-FFF2-40B4-BE49-F238E27FC236}">
                <a16:creationId xmlns:a16="http://schemas.microsoft.com/office/drawing/2014/main" id="{75874C50-9A05-2641-03F8-98F6E439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44" y="3393059"/>
            <a:ext cx="1503538" cy="10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Nghiên cứu mới cho thấy động vật có vú có thể thở bằng &amp;#39;đoạn ruột gần mông&amp;#39;">
            <a:extLst>
              <a:ext uri="{FF2B5EF4-FFF2-40B4-BE49-F238E27FC236}">
                <a16:creationId xmlns:a16="http://schemas.microsoft.com/office/drawing/2014/main" id="{55371AAD-85AF-0CC1-557E-2F152214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44" y="2323701"/>
            <a:ext cx="1507005" cy="9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ổng Hợp Hình Ảnh Trâu Đẹp Nhất, Tổng Hợp Hình Ảnh Con Trâu Đẹp Nhất">
            <a:extLst>
              <a:ext uri="{FF2B5EF4-FFF2-40B4-BE49-F238E27FC236}">
                <a16:creationId xmlns:a16="http://schemas.microsoft.com/office/drawing/2014/main" id="{29F30396-F091-048E-67A5-63236FA7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80" y="1106361"/>
            <a:ext cx="1709915" cy="10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Ngan cỏ – Wikipedia tiếng Việt">
            <a:extLst>
              <a:ext uri="{FF2B5EF4-FFF2-40B4-BE49-F238E27FC236}">
                <a16:creationId xmlns:a16="http://schemas.microsoft.com/office/drawing/2014/main" id="{8C513B32-4508-53D3-A128-EBCC773E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0" y="1106361"/>
            <a:ext cx="1494931" cy="10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ôi ngỗng Sư Tử cho hiệu quả kinh tế cao tại Thành Phố Vinh">
            <a:extLst>
              <a:ext uri="{FF2B5EF4-FFF2-40B4-BE49-F238E27FC236}">
                <a16:creationId xmlns:a16="http://schemas.microsoft.com/office/drawing/2014/main" id="{616A5D9E-CADF-8D65-775E-9CFC06C5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9" y="3393059"/>
            <a:ext cx="1709913" cy="10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Top 10 Loài động vật đẹp nhất thế giới - Toplist.vn">
            <a:extLst>
              <a:ext uri="{FF2B5EF4-FFF2-40B4-BE49-F238E27FC236}">
                <a16:creationId xmlns:a16="http://schemas.microsoft.com/office/drawing/2014/main" id="{80DB5174-5257-D4F2-73D6-999EBEBE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87" y="3393059"/>
            <a:ext cx="1726854" cy="10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Đánh lừa ở động vật – Wikipedia tiếng Việt">
            <a:extLst>
              <a:ext uri="{FF2B5EF4-FFF2-40B4-BE49-F238E27FC236}">
                <a16:creationId xmlns:a16="http://schemas.microsoft.com/office/drawing/2014/main" id="{4A8B40FD-01B7-2277-242E-4273AD97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58" y="3393059"/>
            <a:ext cx="1598546" cy="10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Từ vựng Tiếng Trung về Các loài Động vật - Học Tiếng Trung">
            <a:extLst>
              <a:ext uri="{FF2B5EF4-FFF2-40B4-BE49-F238E27FC236}">
                <a16:creationId xmlns:a16="http://schemas.microsoft.com/office/drawing/2014/main" id="{362EF157-8984-67E7-3013-C706108E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86" y="2323701"/>
            <a:ext cx="1726854" cy="9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8 loài động vật trên cạn cao nhất thế giới - QuanTriMang.com">
            <a:extLst>
              <a:ext uri="{FF2B5EF4-FFF2-40B4-BE49-F238E27FC236}">
                <a16:creationId xmlns:a16="http://schemas.microsoft.com/office/drawing/2014/main" id="{D26C8196-36F5-BA22-8B94-103C9629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r:link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8" y="2323701"/>
            <a:ext cx="1606508" cy="9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á heo thông minh đến mức nào? - KhoaHoc.tv">
            <a:extLst>
              <a:ext uri="{FF2B5EF4-FFF2-40B4-BE49-F238E27FC236}">
                <a16:creationId xmlns:a16="http://schemas.microsoft.com/office/drawing/2014/main" id="{6E9C139E-A1B4-E5BC-8241-93CB5BF8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r:link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45" y="1106359"/>
            <a:ext cx="1726855" cy="10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Nhu cầu mua sừng tê giác ở Việt Nam giảm 38%. | VTV.VN">
            <a:extLst>
              <a:ext uri="{FF2B5EF4-FFF2-40B4-BE49-F238E27FC236}">
                <a16:creationId xmlns:a16="http://schemas.microsoft.com/office/drawing/2014/main" id="{F1C446FE-3DB8-DD5A-4870-9DEACD1F1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r:link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106360"/>
            <a:ext cx="1606505" cy="10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8287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5: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Giảm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stress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936885" y="1276944"/>
            <a:ext cx="741674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19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9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19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stress.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936885" y="1756809"/>
            <a:ext cx="206910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19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19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19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19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zh-CN" altLang="en-US" sz="19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013489" y="1732641"/>
            <a:ext cx="53066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1100"/>
              <a:defRPr/>
            </a:pP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Cử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âu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yếm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vuốt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ve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chú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chó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giác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an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lũ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trẻ</a:t>
            </a:r>
            <a:endParaRPr lang="en-US" sz="19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013488" y="2481245"/>
            <a:ext cx="534014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1100"/>
              <a:defRPr/>
            </a:pP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=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lắng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đưa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khuyên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muốn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yên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tĩnh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bối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rối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căng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thẳng</a:t>
            </a:r>
            <a:endParaRPr lang="en-US" sz="19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C3FF2-8479-3D1A-3326-8320D7F3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12" y="2071195"/>
            <a:ext cx="2155200" cy="2378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45285-2B9F-6244-5D5C-6638FE79AF68}"/>
              </a:ext>
            </a:extLst>
          </p:cNvPr>
          <p:cNvSpPr txBox="1"/>
          <p:nvPr/>
        </p:nvSpPr>
        <p:spPr>
          <a:xfrm>
            <a:off x="3005993" y="3533186"/>
            <a:ext cx="534014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1100"/>
              <a:defRPr/>
            </a:pP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</a:rPr>
              <a:t>- 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mèo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cọ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lớp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lông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mềm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mượt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tiếng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: "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gừ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gừ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"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giác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yên</a:t>
            </a:r>
            <a:r>
              <a:rPr lang="en-US" sz="19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zh-CN" altLang="en-US" sz="1900" b="1" dirty="0">
              <a:solidFill>
                <a:srgbClr val="002060"/>
              </a:solidFill>
              <a:latin typeface="#9Slide03 AmpleSoft" panose="020000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24210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6: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Cải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thiện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kĩ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năng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122701" y="1239469"/>
            <a:ext cx="52309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to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.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122700" y="2289460"/>
            <a:ext cx="5439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245370" y="2741728"/>
            <a:ext cx="51082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thoải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mái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to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chuyện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thú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cưng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243199" y="3742323"/>
            <a:ext cx="5108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phán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sửa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lỗi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1026" name="Picture 2" descr="Hình ảnh Cậu Bé Nắng Nghiêm Túc đọc Sách Với Các Yếu Tố Thiết Kế Cún Con  Cún Cưng đọc Kỹ Ngồi PNG , đất, Thương Mại, Con Trai PNG trong suốt">
            <a:extLst>
              <a:ext uri="{FF2B5EF4-FFF2-40B4-BE49-F238E27FC236}">
                <a16:creationId xmlns:a16="http://schemas.microsoft.com/office/drawing/2014/main" id="{ED2D7C11-FB78-9A7B-B198-BF4A40BF1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875" l="10000" r="93594">
                        <a14:foregroundMark x1="58281" y1="7031" x2="58281" y2="7031"/>
                        <a14:foregroundMark x1="13750" y1="56875" x2="13750" y2="56875"/>
                        <a14:foregroundMark x1="10625" y1="49844" x2="10625" y2="49844"/>
                        <a14:foregroundMark x1="18750" y1="71250" x2="63906" y2="69219"/>
                        <a14:foregroundMark x1="81250" y1="60156" x2="63594" y2="73125"/>
                        <a14:foregroundMark x1="91094" y1="65938" x2="71875" y2="64688"/>
                        <a14:foregroundMark x1="93594" y1="65938" x2="93594" y2="65938"/>
                        <a14:foregroundMark x1="88906" y1="62969" x2="88906" y2="62969"/>
                        <a14:foregroundMark x1="90313" y1="63125" x2="90313" y2="63125"/>
                        <a14:foregroundMark x1="52969" y1="91875" x2="71563" y2="70313"/>
                        <a14:foregroundMark x1="71563" y1="70313" x2="73594" y2="69375"/>
                        <a14:foregroundMark x1="74375" y1="82656" x2="46406" y2="60156"/>
                        <a14:foregroundMark x1="40313" y1="81563" x2="32969" y2="80938"/>
                        <a14:foregroundMark x1="21719" y1="85313" x2="27187" y2="79063"/>
                        <a14:foregroundMark x1="15781" y1="83438" x2="19219" y2="77500"/>
                        <a14:foregroundMark x1="16875" y1="61563" x2="17344" y2="66563"/>
                        <a14:foregroundMark x1="10781" y1="49063" x2="25313" y2="60156"/>
                        <a14:foregroundMark x1="15625" y1="65625" x2="13750" y2="7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7" y="1627338"/>
            <a:ext cx="2276693" cy="22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8287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7: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Tìm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về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hậu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quả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250175" y="1276944"/>
            <a:ext cx="51034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254384" y="2027387"/>
            <a:ext cx="5099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515658" y="2816073"/>
            <a:ext cx="4938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chết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 </a:t>
            </a:r>
            <a:endParaRPr lang="en-US" altLang="zh-CN" sz="2000" dirty="0">
              <a:solidFill>
                <a:srgbClr val="002060"/>
              </a:solidFill>
              <a:latin typeface="#9Slide03 AmpleSoft" panose="020000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533593" y="3306259"/>
            <a:ext cx="4938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cuồng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zh-CN" sz="2000" dirty="0">
              <a:solidFill>
                <a:srgbClr val="002060"/>
              </a:solidFill>
              <a:latin typeface="#9Slide03 AmpleSoft" panose="020000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245285-2B9F-6244-5D5C-6638FE79AF68}"/>
              </a:ext>
            </a:extLst>
          </p:cNvPr>
          <p:cNvSpPr txBox="1"/>
          <p:nvPr/>
        </p:nvSpPr>
        <p:spPr>
          <a:xfrm>
            <a:off x="3533593" y="3788950"/>
            <a:ext cx="4820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altLang="zh-CN" sz="2000" dirty="0">
                <a:solidFill>
                  <a:srgbClr val="002060"/>
                </a:solidFill>
                <a:latin typeface="#9Slide03 AmpleSoft" panose="020000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-</a:t>
            </a:r>
            <a:r>
              <a:rPr lang="zh-CN" alt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cọ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rửa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chuồng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chuột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lang –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mùi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chịu</a:t>
            </a:r>
            <a:endParaRPr lang="en-US" altLang="zh-CN" sz="2000" dirty="0">
              <a:solidFill>
                <a:srgbClr val="002060"/>
              </a:solidFill>
              <a:latin typeface="#9Slide03 AmpleSoft" panose="020000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2050" name="Picture 2" descr="Melhores amigos, amigo, crianças, adorável, animal, doce, criança, bom,  Anime, papel de parede HD | SmartResize">
            <a:extLst>
              <a:ext uri="{FF2B5EF4-FFF2-40B4-BE49-F238E27FC236}">
                <a16:creationId xmlns:a16="http://schemas.microsoft.com/office/drawing/2014/main" id="{00FA29D7-5694-824F-AA87-8594A07BD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6029" r="18088" b="16066"/>
          <a:stretch/>
        </p:blipFill>
        <p:spPr bwMode="auto">
          <a:xfrm>
            <a:off x="920227" y="1794410"/>
            <a:ext cx="2329948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6843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8: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Học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cam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kết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117955" y="1276944"/>
            <a:ext cx="52356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tuân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suốt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thêm</a:t>
            </a:r>
            <a:endParaRPr lang="en-US" sz="2000" dirty="0">
              <a:solidFill>
                <a:srgbClr val="002060"/>
              </a:solidFill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122272" y="2371695"/>
            <a:ext cx="5231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en-US" sz="20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405639" y="2822627"/>
            <a:ext cx="5066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So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sánh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cất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mệt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mỏi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405639" y="3610409"/>
            <a:ext cx="5066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tắm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rửa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thương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  <a:endParaRPr lang="zh-CN" altLang="en-US" sz="20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534863-5AE9-8DAD-C4A7-C2C16F2D1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09" y="1783331"/>
            <a:ext cx="2104815" cy="20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D6ADE-A881-B144-6712-F33FB6621525}"/>
              </a:ext>
            </a:extLst>
          </p:cNvPr>
          <p:cNvSpPr txBox="1"/>
          <p:nvPr/>
        </p:nvSpPr>
        <p:spPr>
          <a:xfrm>
            <a:off x="2746652" y="736843"/>
            <a:ext cx="36506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Lí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do 9: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Kỉ</a:t>
            </a:r>
            <a:r>
              <a:rPr lang="en-US" altLang="zh-CN" sz="2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luật</a:t>
            </a:r>
            <a:endParaRPr lang="zh-CN" altLang="en-US" sz="2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BDB8C-3EF2-5916-5897-D7E672FFE914}"/>
              </a:ext>
            </a:extLst>
          </p:cNvPr>
          <p:cNvSpPr txBox="1"/>
          <p:nvPr/>
        </p:nvSpPr>
        <p:spPr>
          <a:xfrm>
            <a:off x="3117954" y="1359390"/>
            <a:ext cx="52356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rgbClr val="002060"/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E215E-C717-0667-1512-46AA38C96A64}"/>
              </a:ext>
            </a:extLst>
          </p:cNvPr>
          <p:cNvSpPr txBox="1"/>
          <p:nvPr/>
        </p:nvSpPr>
        <p:spPr>
          <a:xfrm>
            <a:off x="3122272" y="2171640"/>
            <a:ext cx="5231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just">
              <a:buSzPts val="1100"/>
              <a:buFont typeface="Wingdings" panose="05000000000000000000" pitchFamily="2" charset="2"/>
              <a:buChar char="§"/>
              <a:defRPr/>
            </a:pP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Bằng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chứng</a:t>
            </a:r>
            <a:r>
              <a:rPr lang="en-US" altLang="zh-CN" sz="2000" dirty="0">
                <a:solidFill>
                  <a:srgbClr val="002060"/>
                </a:solidFill>
                <a:latin typeface="#9Slide03 Ample" panose="02000000000000000000" pitchFamily="2" charset="0"/>
              </a:rPr>
              <a:t>:</a:t>
            </a:r>
            <a:endParaRPr lang="en-US" sz="2000" dirty="0">
              <a:solidFill>
                <a:srgbClr val="002060"/>
              </a:solidFill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A6C5C-E1A1-FF2B-4B99-B5C8FDB8B77F}"/>
              </a:ext>
            </a:extLst>
          </p:cNvPr>
          <p:cNvSpPr txBox="1"/>
          <p:nvPr/>
        </p:nvSpPr>
        <p:spPr>
          <a:xfrm>
            <a:off x="3405639" y="2676114"/>
            <a:ext cx="5066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Nếu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chú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cún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huấn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dạy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D141-C233-D88B-E0FD-3EFC7D503F0C}"/>
              </a:ext>
            </a:extLst>
          </p:cNvPr>
          <p:cNvSpPr txBox="1"/>
          <p:nvPr/>
        </p:nvSpPr>
        <p:spPr>
          <a:xfrm>
            <a:off x="3405639" y="3512613"/>
            <a:ext cx="50667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1100"/>
              <a:defRPr/>
            </a:pP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Theo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nghiên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cứu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khoa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Nuôi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chó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rèn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tính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kỉ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luật</a:t>
            </a:r>
            <a:r>
              <a:rPr lang="en-US" sz="2000" dirty="0">
                <a:solidFill>
                  <a:srgbClr val="002060"/>
                </a:solidFill>
                <a:latin typeface="#9Slide03 AmpleSoft" panose="02000000000000000000" pitchFamily="2" charset="0"/>
              </a:rPr>
              <a:t>.</a:t>
            </a:r>
          </a:p>
        </p:txBody>
      </p:sp>
      <p:pic>
        <p:nvPicPr>
          <p:cNvPr id="3074" name="Picture 2" descr="Hình ảnh Người đàn ông Và Con Chó Con PNG Miễn Phí Tải Về - Lovepik">
            <a:extLst>
              <a:ext uri="{FF2B5EF4-FFF2-40B4-BE49-F238E27FC236}">
                <a16:creationId xmlns:a16="http://schemas.microsoft.com/office/drawing/2014/main" id="{266915FA-9F23-3B6B-5988-67D3A8964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0" b="94417" l="10000" r="90000">
                        <a14:foregroundMark x1="24667" y1="4250" x2="46250" y2="11833"/>
                        <a14:foregroundMark x1="57000" y1="92500" x2="76417" y2="90167"/>
                        <a14:foregroundMark x1="31750" y1="94417" x2="31750" y2="9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5" y="1416570"/>
            <a:ext cx="2730084" cy="27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94D996-E180-F289-B4DB-15F75348AF9A}"/>
              </a:ext>
            </a:extLst>
          </p:cNvPr>
          <p:cNvSpPr/>
          <p:nvPr/>
        </p:nvSpPr>
        <p:spPr>
          <a:xfrm>
            <a:off x="846466" y="3975417"/>
            <a:ext cx="7644984" cy="438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100" dirty="0">
              <a:solidFill>
                <a:srgbClr val="0070C0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441;p38">
            <a:extLst>
              <a:ext uri="{FF2B5EF4-FFF2-40B4-BE49-F238E27FC236}">
                <a16:creationId xmlns:a16="http://schemas.microsoft.com/office/drawing/2014/main" id="{11DEB23F-AC4A-D0BE-50EF-E92960DD3D55}"/>
              </a:ext>
            </a:extLst>
          </p:cNvPr>
          <p:cNvSpPr txBox="1">
            <a:spLocks/>
          </p:cNvSpPr>
          <p:nvPr/>
        </p:nvSpPr>
        <p:spPr>
          <a:xfrm>
            <a:off x="749508" y="775894"/>
            <a:ext cx="7644983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nuôi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Coiny" panose="020B0604020202020204" charset="0"/>
            </a:endParaRPr>
          </a:p>
        </p:txBody>
      </p:sp>
      <p:sp>
        <p:nvSpPr>
          <p:cNvPr id="8" name="六边形 18">
            <a:extLst>
              <a:ext uri="{FF2B5EF4-FFF2-40B4-BE49-F238E27FC236}">
                <a16:creationId xmlns:a16="http://schemas.microsoft.com/office/drawing/2014/main" id="{0C285C5C-6A08-07E7-6261-C79B3485C73D}"/>
              </a:ext>
            </a:extLst>
          </p:cNvPr>
          <p:cNvSpPr/>
          <p:nvPr/>
        </p:nvSpPr>
        <p:spPr>
          <a:xfrm>
            <a:off x="1057780" y="2014567"/>
            <a:ext cx="1292663" cy="1114365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20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ý </a:t>
            </a:r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thức</a:t>
            </a:r>
            <a:endParaRPr lang="zh-CN" altLang="en-US" sz="2000" dirty="0">
              <a:solidFill>
                <a:schemeClr val="bg1"/>
              </a:solidFill>
              <a:latin typeface="#9Slide03 AmpleSoft" panose="020000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01BAE2-D91A-0E7E-F5B7-699490F62E78}"/>
              </a:ext>
            </a:extLst>
          </p:cNvPr>
          <p:cNvGrpSpPr/>
          <p:nvPr/>
        </p:nvGrpSpPr>
        <p:grpSpPr>
          <a:xfrm>
            <a:off x="2175953" y="1418724"/>
            <a:ext cx="1300075" cy="1114365"/>
            <a:chOff x="3943483" y="771896"/>
            <a:chExt cx="1300075" cy="1114365"/>
          </a:xfrm>
        </p:grpSpPr>
        <p:sp>
          <p:nvSpPr>
            <p:cNvPr id="10" name="六边形 8">
              <a:extLst>
                <a:ext uri="{FF2B5EF4-FFF2-40B4-BE49-F238E27FC236}">
                  <a16:creationId xmlns:a16="http://schemas.microsoft.com/office/drawing/2014/main" id="{4DDFE280-76B0-3E23-1800-689A27CC56F4}"/>
                </a:ext>
              </a:extLst>
            </p:cNvPr>
            <p:cNvSpPr/>
            <p:nvPr/>
          </p:nvSpPr>
          <p:spPr>
            <a:xfrm>
              <a:off x="3943483" y="771896"/>
              <a:ext cx="1290902" cy="1114365"/>
            </a:xfrm>
            <a:prstGeom prst="hexagon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F76C27-318D-1415-821D-E457582B78E5}"/>
                </a:ext>
              </a:extLst>
            </p:cNvPr>
            <p:cNvSpPr txBox="1"/>
            <p:nvPr/>
          </p:nvSpPr>
          <p:spPr>
            <a:xfrm>
              <a:off x="3950895" y="1036907"/>
              <a:ext cx="129266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Bồi</a:t>
              </a:r>
              <a:r>
                <a:rPr lang="en-US" sz="2000" dirty="0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dưỡng</a:t>
              </a:r>
              <a:r>
                <a:rPr lang="en-US" sz="2000" dirty="0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sự</a:t>
              </a:r>
              <a:r>
                <a:rPr lang="en-US" sz="2000" dirty="0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tự</a:t>
              </a:r>
              <a:r>
                <a:rPr lang="en-US" sz="2000" dirty="0"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tin</a:t>
              </a:r>
              <a:endParaRPr lang="zh-CN" altLang="en-US" sz="2000" dirty="0"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FB02CC-8393-31A2-41AE-7A56B5770F94}"/>
              </a:ext>
            </a:extLst>
          </p:cNvPr>
          <p:cNvGrpSpPr/>
          <p:nvPr/>
        </p:nvGrpSpPr>
        <p:grpSpPr>
          <a:xfrm>
            <a:off x="3281740" y="2010819"/>
            <a:ext cx="1377386" cy="1114365"/>
            <a:chOff x="2855224" y="2637603"/>
            <a:chExt cx="1377386" cy="1114365"/>
          </a:xfrm>
          <a:solidFill>
            <a:srgbClr val="D9F5FF"/>
          </a:solidFill>
        </p:grpSpPr>
        <p:sp>
          <p:nvSpPr>
            <p:cNvPr id="13" name="六边形 17">
              <a:extLst>
                <a:ext uri="{FF2B5EF4-FFF2-40B4-BE49-F238E27FC236}">
                  <a16:creationId xmlns:a16="http://schemas.microsoft.com/office/drawing/2014/main" id="{81D4F17C-A305-E680-46AD-7568439B8A99}"/>
                </a:ext>
              </a:extLst>
            </p:cNvPr>
            <p:cNvSpPr/>
            <p:nvPr/>
          </p:nvSpPr>
          <p:spPr>
            <a:xfrm>
              <a:off x="2865190" y="2637603"/>
              <a:ext cx="1367420" cy="111436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187851-0E27-5754-B51B-0146042FD7B2}"/>
                </a:ext>
              </a:extLst>
            </p:cNvPr>
            <p:cNvSpPr txBox="1"/>
            <p:nvPr/>
          </p:nvSpPr>
          <p:spPr>
            <a:xfrm>
              <a:off x="2855224" y="2696271"/>
              <a:ext cx="13674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Vui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chơi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luyện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tập</a:t>
              </a:r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5" name="六边形 9">
            <a:extLst>
              <a:ext uri="{FF2B5EF4-FFF2-40B4-BE49-F238E27FC236}">
                <a16:creationId xmlns:a16="http://schemas.microsoft.com/office/drawing/2014/main" id="{9580E191-FC0B-3891-6FCD-56E11099B6AE}"/>
              </a:ext>
            </a:extLst>
          </p:cNvPr>
          <p:cNvSpPr/>
          <p:nvPr/>
        </p:nvSpPr>
        <p:spPr>
          <a:xfrm>
            <a:off x="4492987" y="1418724"/>
            <a:ext cx="1355489" cy="1114365"/>
          </a:xfrm>
          <a:prstGeom prst="hexagon">
            <a:avLst/>
          </a:prstGeom>
          <a:solidFill>
            <a:srgbClr val="F1E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Bình </a:t>
            </a:r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tĩnh</a:t>
            </a:r>
            <a:endParaRPr lang="zh-CN" altLang="en-US" sz="2000" dirty="0">
              <a:solidFill>
                <a:schemeClr val="bg1"/>
              </a:solidFill>
              <a:latin typeface="#9Slide03 AmpleSoft" panose="020000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6" name="六边形 12">
            <a:extLst>
              <a:ext uri="{FF2B5EF4-FFF2-40B4-BE49-F238E27FC236}">
                <a16:creationId xmlns:a16="http://schemas.microsoft.com/office/drawing/2014/main" id="{6C3203B5-6A04-8C1D-7FEE-48AA34EF7976}"/>
              </a:ext>
            </a:extLst>
          </p:cNvPr>
          <p:cNvSpPr/>
          <p:nvPr/>
        </p:nvSpPr>
        <p:spPr>
          <a:xfrm>
            <a:off x="5641159" y="2049631"/>
            <a:ext cx="1292663" cy="1114365"/>
          </a:xfrm>
          <a:prstGeom prst="hexagon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Giảm</a:t>
            </a:r>
            <a:r>
              <a:rPr lang="en-US" sz="20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stress</a:t>
            </a:r>
            <a:endParaRPr lang="zh-CN" altLang="en-US" sz="2000" dirty="0">
              <a:solidFill>
                <a:schemeClr val="bg1"/>
              </a:solidFill>
              <a:latin typeface="#9Slide03 AmpleSoft" panose="020000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D09985-FF9A-569C-BB4C-5D33A15430E0}"/>
              </a:ext>
            </a:extLst>
          </p:cNvPr>
          <p:cNvGrpSpPr/>
          <p:nvPr/>
        </p:nvGrpSpPr>
        <p:grpSpPr>
          <a:xfrm>
            <a:off x="6777235" y="1462952"/>
            <a:ext cx="1342670" cy="1114365"/>
            <a:chOff x="6142128" y="3240990"/>
            <a:chExt cx="1342670" cy="1114365"/>
          </a:xfrm>
        </p:grpSpPr>
        <p:sp>
          <p:nvSpPr>
            <p:cNvPr id="18" name="六边形 15">
              <a:extLst>
                <a:ext uri="{FF2B5EF4-FFF2-40B4-BE49-F238E27FC236}">
                  <a16:creationId xmlns:a16="http://schemas.microsoft.com/office/drawing/2014/main" id="{442E8A6A-5511-AF63-E3FC-21160FE7BE94}"/>
                </a:ext>
              </a:extLst>
            </p:cNvPr>
            <p:cNvSpPr/>
            <p:nvPr/>
          </p:nvSpPr>
          <p:spPr>
            <a:xfrm>
              <a:off x="6142128" y="3240990"/>
              <a:ext cx="1342670" cy="1114365"/>
            </a:xfrm>
            <a:prstGeom prst="hexagon">
              <a:avLst/>
            </a:prstGeom>
            <a:solidFill>
              <a:srgbClr val="DDF0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9510AA-EA69-AB80-E106-D7A5719C1F58}"/>
                </a:ext>
              </a:extLst>
            </p:cNvPr>
            <p:cNvSpPr txBox="1"/>
            <p:nvPr/>
          </p:nvSpPr>
          <p:spPr>
            <a:xfrm>
              <a:off x="6268655" y="3310208"/>
              <a:ext cx="115232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Cải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thiện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kĩ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năng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đọc</a:t>
              </a:r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六边形 16">
            <a:extLst>
              <a:ext uri="{FF2B5EF4-FFF2-40B4-BE49-F238E27FC236}">
                <a16:creationId xmlns:a16="http://schemas.microsoft.com/office/drawing/2014/main" id="{478274A2-EEF6-310F-FA27-A6FDA0936A22}"/>
              </a:ext>
            </a:extLst>
          </p:cNvPr>
          <p:cNvSpPr/>
          <p:nvPr/>
        </p:nvSpPr>
        <p:spPr>
          <a:xfrm>
            <a:off x="6763425" y="2640021"/>
            <a:ext cx="1292663" cy="1114365"/>
          </a:xfrm>
          <a:prstGeom prst="hexagon">
            <a:avLst/>
          </a:prstGeom>
          <a:solidFill>
            <a:srgbClr val="FAD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Kỉ</a:t>
            </a:r>
            <a:r>
              <a:rPr lang="en-US" sz="2000" dirty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luật</a:t>
            </a:r>
            <a:endParaRPr lang="zh-CN" altLang="en-US" sz="2000" dirty="0">
              <a:solidFill>
                <a:schemeClr val="bg1"/>
              </a:solidFill>
              <a:latin typeface="#9Slide03 AmpleSoft" panose="02000000000000000000" pitchFamily="2" charset="0"/>
              <a:ea typeface="微软雅黑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7DB0E5-766B-ABBC-C5CF-094D224AA929}"/>
              </a:ext>
            </a:extLst>
          </p:cNvPr>
          <p:cNvGrpSpPr/>
          <p:nvPr/>
        </p:nvGrpSpPr>
        <p:grpSpPr>
          <a:xfrm>
            <a:off x="2170548" y="2647981"/>
            <a:ext cx="1292663" cy="1114365"/>
            <a:chOff x="6192135" y="807615"/>
            <a:chExt cx="1292663" cy="1114365"/>
          </a:xfrm>
        </p:grpSpPr>
        <p:sp>
          <p:nvSpPr>
            <p:cNvPr id="22" name="六边形 8">
              <a:extLst>
                <a:ext uri="{FF2B5EF4-FFF2-40B4-BE49-F238E27FC236}">
                  <a16:creationId xmlns:a16="http://schemas.microsoft.com/office/drawing/2014/main" id="{1EF7792F-A160-1372-2283-54DA31DC927D}"/>
                </a:ext>
              </a:extLst>
            </p:cNvPr>
            <p:cNvSpPr/>
            <p:nvPr/>
          </p:nvSpPr>
          <p:spPr>
            <a:xfrm>
              <a:off x="6192135" y="807615"/>
              <a:ext cx="1292663" cy="1114365"/>
            </a:xfrm>
            <a:prstGeom prst="hexagon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114936-20FB-FE86-E927-892D3AB174B9}"/>
                </a:ext>
              </a:extLst>
            </p:cNvPr>
            <p:cNvSpPr txBox="1"/>
            <p:nvPr/>
          </p:nvSpPr>
          <p:spPr>
            <a:xfrm>
              <a:off x="6329726" y="819373"/>
              <a:ext cx="108278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hậu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quả</a:t>
              </a:r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16BCE6-A324-61A9-050B-4EC58E3A7581}"/>
              </a:ext>
            </a:extLst>
          </p:cNvPr>
          <p:cNvGrpSpPr/>
          <p:nvPr/>
        </p:nvGrpSpPr>
        <p:grpSpPr>
          <a:xfrm>
            <a:off x="4508727" y="2640022"/>
            <a:ext cx="1292663" cy="1114365"/>
            <a:chOff x="7224915" y="1469425"/>
            <a:chExt cx="1292663" cy="1114365"/>
          </a:xfrm>
          <a:solidFill>
            <a:srgbClr val="FFEBEB"/>
          </a:solidFill>
        </p:grpSpPr>
        <p:sp>
          <p:nvSpPr>
            <p:cNvPr id="25" name="六边形 13">
              <a:extLst>
                <a:ext uri="{FF2B5EF4-FFF2-40B4-BE49-F238E27FC236}">
                  <a16:creationId xmlns:a16="http://schemas.microsoft.com/office/drawing/2014/main" id="{39300434-A340-5967-D32D-50840765F51F}"/>
                </a:ext>
              </a:extLst>
            </p:cNvPr>
            <p:cNvSpPr/>
            <p:nvPr/>
          </p:nvSpPr>
          <p:spPr>
            <a:xfrm>
              <a:off x="7224915" y="1469425"/>
              <a:ext cx="1292663" cy="1114365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D084A3-3FA8-BFE0-DF4C-48990E9303AD}"/>
                </a:ext>
              </a:extLst>
            </p:cNvPr>
            <p:cNvSpPr txBox="1"/>
            <p:nvPr/>
          </p:nvSpPr>
          <p:spPr>
            <a:xfrm>
              <a:off x="7279010" y="1672664"/>
              <a:ext cx="11570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Học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cách</a:t>
              </a:r>
              <a:r>
                <a:rPr lang="en-US" sz="2000" dirty="0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 cam </a:t>
              </a:r>
              <a:r>
                <a:rPr lang="en-US" sz="2000" dirty="0" err="1">
                  <a:solidFill>
                    <a:schemeClr val="bg1"/>
                  </a:solidFill>
                  <a:latin typeface="#9Slide03 AmpleSoft" panose="02000000000000000000" pitchFamily="2" charset="0"/>
                  <a:cs typeface="#9Slide03 Arima Madurai Black" panose="00000A00000000000000" pitchFamily="2" charset="0"/>
                </a:rPr>
                <a:t>kết</a:t>
              </a:r>
              <a:endParaRPr lang="zh-CN" altLang="en-US" sz="2000" dirty="0">
                <a:solidFill>
                  <a:schemeClr val="bg1"/>
                </a:solidFill>
                <a:latin typeface="#9Slide03 AmpleSoft" panose="02000000000000000000" pitchFamily="2" charset="0"/>
                <a:ea typeface="微软雅黑" pitchFamily="34" charset="-122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3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 animBg="1"/>
      <p:bldP spid="15" grpId="0" animBg="1"/>
      <p:bldP spid="16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 Vịt ý tưởng | vịt, đang yêu, ảnh động">
            <a:extLst>
              <a:ext uri="{FF2B5EF4-FFF2-40B4-BE49-F238E27FC236}">
                <a16:creationId xmlns:a16="http://schemas.microsoft.com/office/drawing/2014/main" id="{1A438EDE-E014-787A-E6A3-D4261831E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6" y="1611442"/>
            <a:ext cx="2833245" cy="265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441;p38">
            <a:extLst>
              <a:ext uri="{FF2B5EF4-FFF2-40B4-BE49-F238E27FC236}">
                <a16:creationId xmlns:a16="http://schemas.microsoft.com/office/drawing/2014/main" id="{144B941A-6450-1761-8BD6-56742C022B07}"/>
              </a:ext>
            </a:extLst>
          </p:cNvPr>
          <p:cNvSpPr txBox="1">
            <a:spLocks/>
          </p:cNvSpPr>
          <p:nvPr/>
        </p:nvSpPr>
        <p:spPr>
          <a:xfrm>
            <a:off x="749508" y="775894"/>
            <a:ext cx="7644983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nuôi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Coiny" panose="020B0604020202020204" charset="0"/>
            </a:endParaRPr>
          </a:p>
        </p:txBody>
      </p:sp>
      <p:sp>
        <p:nvSpPr>
          <p:cNvPr id="5" name="Google Shape;2294;p36">
            <a:extLst>
              <a:ext uri="{FF2B5EF4-FFF2-40B4-BE49-F238E27FC236}">
                <a16:creationId xmlns:a16="http://schemas.microsoft.com/office/drawing/2014/main" id="{6AB723EC-D0D9-F0B1-FE1D-1261DB23FA78}"/>
              </a:ext>
            </a:extLst>
          </p:cNvPr>
          <p:cNvSpPr/>
          <p:nvPr/>
        </p:nvSpPr>
        <p:spPr>
          <a:xfrm flipH="1">
            <a:off x="3364960" y="1545630"/>
            <a:ext cx="4903385" cy="567983"/>
          </a:xfrm>
          <a:prstGeom prst="roundRect">
            <a:avLst>
              <a:gd name="adj" fmla="val 50000"/>
            </a:avLst>
          </a:prstGeom>
          <a:solidFill>
            <a:srgbClr val="FFF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latin typeface="#9Slide03 Ample" panose="02000000000000000000" pitchFamily="2" charset="0"/>
              </a:rPr>
              <a:t>Các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lí</a:t>
            </a:r>
            <a:r>
              <a:rPr lang="en-US" sz="2200" dirty="0">
                <a:latin typeface="#9Slide03 Ample" panose="02000000000000000000" pitchFamily="2" charset="0"/>
              </a:rPr>
              <a:t> do </a:t>
            </a:r>
            <a:r>
              <a:rPr lang="en-US" sz="2200" dirty="0" err="1">
                <a:latin typeface="#9Slide03 Ample" panose="02000000000000000000" pitchFamily="2" charset="0"/>
              </a:rPr>
              <a:t>được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liệt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kê</a:t>
            </a:r>
            <a:endParaRPr sz="2200" dirty="0">
              <a:latin typeface="#9Slide03 Ample" panose="02000000000000000000" pitchFamily="2" charset="0"/>
            </a:endParaRPr>
          </a:p>
        </p:txBody>
      </p:sp>
      <p:sp>
        <p:nvSpPr>
          <p:cNvPr id="6" name="Google Shape;2294;p36">
            <a:extLst>
              <a:ext uri="{FF2B5EF4-FFF2-40B4-BE49-F238E27FC236}">
                <a16:creationId xmlns:a16="http://schemas.microsoft.com/office/drawing/2014/main" id="{EC724396-6B95-C602-19E1-269AE022E7BF}"/>
              </a:ext>
            </a:extLst>
          </p:cNvPr>
          <p:cNvSpPr/>
          <p:nvPr/>
        </p:nvSpPr>
        <p:spPr>
          <a:xfrm flipH="1">
            <a:off x="3364956" y="2287758"/>
            <a:ext cx="1207044" cy="1979851"/>
          </a:xfrm>
          <a:prstGeom prst="roundRect">
            <a:avLst>
              <a:gd name="adj" fmla="val 15589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Phong </a:t>
            </a:r>
            <a:r>
              <a:rPr lang="en-US" sz="2000" dirty="0" err="1">
                <a:latin typeface="#9Slide03 AmpleSoft" panose="02000000000000000000" pitchFamily="2" charset="0"/>
              </a:rPr>
              <a:t>phú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đa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dạng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Rất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gũi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thực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tế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7" name="Google Shape;2294;p36">
            <a:extLst>
              <a:ext uri="{FF2B5EF4-FFF2-40B4-BE49-F238E27FC236}">
                <a16:creationId xmlns:a16="http://schemas.microsoft.com/office/drawing/2014/main" id="{2144C122-A677-9C74-8B92-53D2927EB9A0}"/>
              </a:ext>
            </a:extLst>
          </p:cNvPr>
          <p:cNvSpPr/>
          <p:nvPr/>
        </p:nvSpPr>
        <p:spPr>
          <a:xfrm flipH="1">
            <a:off x="4873964" y="2287756"/>
            <a:ext cx="1414177" cy="1979851"/>
          </a:xfrm>
          <a:prstGeom prst="roundRect">
            <a:avLst>
              <a:gd name="adj" fmla="val 15589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#9Slide03 AmpleSoft" panose="02000000000000000000" pitchFamily="2" charset="0"/>
              </a:rPr>
              <a:t>Được nhìn nhận ở nhiều góc độ khác nhau</a:t>
            </a:r>
          </a:p>
        </p:txBody>
      </p:sp>
      <p:sp>
        <p:nvSpPr>
          <p:cNvPr id="8" name="Google Shape;2294;p36">
            <a:extLst>
              <a:ext uri="{FF2B5EF4-FFF2-40B4-BE49-F238E27FC236}">
                <a16:creationId xmlns:a16="http://schemas.microsoft.com/office/drawing/2014/main" id="{8E8E472E-E229-50B4-F842-82086BE4AED2}"/>
              </a:ext>
            </a:extLst>
          </p:cNvPr>
          <p:cNvSpPr/>
          <p:nvPr/>
        </p:nvSpPr>
        <p:spPr>
          <a:xfrm flipH="1">
            <a:off x="6483245" y="2287756"/>
            <a:ext cx="1785099" cy="1979851"/>
          </a:xfrm>
          <a:prstGeom prst="roundRect">
            <a:avLst>
              <a:gd name="adj" fmla="val 15589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#9Slide03 AmpleSoft" panose="02000000000000000000" pitchFamily="2" charset="0"/>
              </a:rPr>
              <a:t>Thuyết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phục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thể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hiện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sự</a:t>
            </a:r>
            <a:r>
              <a:rPr lang="en-US" sz="2000" dirty="0">
                <a:latin typeface="#9Slide03 AmpleSoft" panose="02000000000000000000" pitchFamily="2" charset="0"/>
              </a:rPr>
              <a:t> am </a:t>
            </a:r>
            <a:r>
              <a:rPr lang="en-US" sz="2000" dirty="0" err="1">
                <a:latin typeface="#9Slide03 AmpleSoft" panose="02000000000000000000" pitchFamily="2" charset="0"/>
              </a:rPr>
              <a:t>hiểu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vật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nuôi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trẻ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em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2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1E6FF46-C09A-AC63-2379-493DA553F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>
            <a:off x="5233575" y="1294726"/>
            <a:ext cx="3286652" cy="3298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B43C9-5850-F436-92E4-A2E1AC120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42" y="250854"/>
            <a:ext cx="4416733" cy="4342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7EF7A-5DB8-1CA4-CF45-BD4C9F6FD259}"/>
              </a:ext>
            </a:extLst>
          </p:cNvPr>
          <p:cNvSpPr txBox="1"/>
          <p:nvPr/>
        </p:nvSpPr>
        <p:spPr>
          <a:xfrm>
            <a:off x="1372807" y="1456838"/>
            <a:ext cx="330480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giả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hay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phản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nuôi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nhà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42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1;p38">
            <a:extLst>
              <a:ext uri="{FF2B5EF4-FFF2-40B4-BE49-F238E27FC236}">
                <a16:creationId xmlns:a16="http://schemas.microsoft.com/office/drawing/2014/main" id="{C1B1A8A7-5EA4-2BCD-765B-6138489F780D}"/>
              </a:ext>
            </a:extLst>
          </p:cNvPr>
          <p:cNvSpPr txBox="1">
            <a:spLocks/>
          </p:cNvSpPr>
          <p:nvPr/>
        </p:nvSpPr>
        <p:spPr>
          <a:xfrm>
            <a:off x="749508" y="775894"/>
            <a:ext cx="7644983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thúc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vấn</a:t>
            </a:r>
            <a:r>
              <a:rPr lang="en-US" sz="2800" dirty="0">
                <a:solidFill>
                  <a:srgbClr val="FF0000"/>
                </a:solidFill>
                <a:latin typeface="Coiny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B0604020202020204" charset="0"/>
              </a:rPr>
              <a:t>đề</a:t>
            </a:r>
            <a:endParaRPr lang="en-US" sz="2800" dirty="0">
              <a:solidFill>
                <a:srgbClr val="FF0000"/>
              </a:solidFill>
              <a:latin typeface="Coiny" panose="020B0604020202020204" charset="0"/>
            </a:endParaRPr>
          </a:p>
        </p:txBody>
      </p:sp>
      <p:sp>
        <p:nvSpPr>
          <p:cNvPr id="3" name="Google Shape;2921;p43">
            <a:extLst>
              <a:ext uri="{FF2B5EF4-FFF2-40B4-BE49-F238E27FC236}">
                <a16:creationId xmlns:a16="http://schemas.microsoft.com/office/drawing/2014/main" id="{871024D8-4668-7C6B-8F38-8BE68AF201A3}"/>
              </a:ext>
            </a:extLst>
          </p:cNvPr>
          <p:cNvSpPr/>
          <p:nvPr/>
        </p:nvSpPr>
        <p:spPr>
          <a:xfrm flipH="1">
            <a:off x="1018443" y="1563234"/>
            <a:ext cx="1642310" cy="2641507"/>
          </a:xfrm>
          <a:prstGeom prst="roundRect">
            <a:avLst>
              <a:gd name="adj" fmla="val 4998"/>
            </a:avLst>
          </a:prstGeom>
          <a:solidFill>
            <a:srgbClr val="FFF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latin typeface="#9Slide03 Ample" panose="02000000000000000000" pitchFamily="2" charset="0"/>
              </a:rPr>
              <a:t>Tác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giả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đồng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tình</a:t>
            </a:r>
            <a:r>
              <a:rPr lang="en-US" sz="2200" dirty="0">
                <a:latin typeface="#9Slide03 Ample" panose="020000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</a:rPr>
              <a:t>khẳng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định</a:t>
            </a:r>
            <a:r>
              <a:rPr lang="en-US" sz="2200" dirty="0">
                <a:latin typeface="#9Slide03 Ample" panose="02000000000000000000" pitchFamily="2" charset="0"/>
              </a:rPr>
              <a:t> ý </a:t>
            </a:r>
            <a:r>
              <a:rPr lang="en-US" sz="2200" dirty="0" err="1">
                <a:latin typeface="#9Slide03 Ample" panose="02000000000000000000" pitchFamily="2" charset="0"/>
              </a:rPr>
              <a:t>kiến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Nên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có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vật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nuôi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trong</a:t>
            </a:r>
            <a:r>
              <a:rPr lang="en-US" sz="2200" dirty="0">
                <a:latin typeface="#9Slide03 Ample" panose="020000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</a:rPr>
              <a:t>nhà</a:t>
            </a:r>
            <a:endParaRPr sz="2400" dirty="0">
              <a:latin typeface="#9Slide03 Ample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0D066-49E1-600A-A3C2-0A89695270DA}"/>
              </a:ext>
            </a:extLst>
          </p:cNvPr>
          <p:cNvGrpSpPr/>
          <p:nvPr/>
        </p:nvGrpSpPr>
        <p:grpSpPr>
          <a:xfrm>
            <a:off x="4073931" y="1641423"/>
            <a:ext cx="4294681" cy="1148164"/>
            <a:chOff x="4123544" y="1481277"/>
            <a:chExt cx="2331156" cy="1854000"/>
          </a:xfrm>
        </p:grpSpPr>
        <p:sp>
          <p:nvSpPr>
            <p:cNvPr id="4" name="Google Shape;2942;p43">
              <a:extLst>
                <a:ext uri="{FF2B5EF4-FFF2-40B4-BE49-F238E27FC236}">
                  <a16:creationId xmlns:a16="http://schemas.microsoft.com/office/drawing/2014/main" id="{57FF77B5-041A-2791-BFF1-F3DCAD7EB4DF}"/>
                </a:ext>
              </a:extLst>
            </p:cNvPr>
            <p:cNvSpPr/>
            <p:nvPr/>
          </p:nvSpPr>
          <p:spPr>
            <a:xfrm flipH="1">
              <a:off x="4123544" y="1481277"/>
              <a:ext cx="2331156" cy="1854000"/>
            </a:xfrm>
            <a:prstGeom prst="roundRect">
              <a:avLst>
                <a:gd name="adj" fmla="val 15602"/>
              </a:avLst>
            </a:prstGeom>
            <a:solidFill>
              <a:srgbClr val="F1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2944;p43">
              <a:extLst>
                <a:ext uri="{FF2B5EF4-FFF2-40B4-BE49-F238E27FC236}">
                  <a16:creationId xmlns:a16="http://schemas.microsoft.com/office/drawing/2014/main" id="{D2C55948-81FB-1C32-E988-313AF2CF3113}"/>
                </a:ext>
              </a:extLst>
            </p:cNvPr>
            <p:cNvSpPr txBox="1"/>
            <p:nvPr/>
          </p:nvSpPr>
          <p:spPr>
            <a:xfrm>
              <a:off x="4137993" y="1526926"/>
              <a:ext cx="2294035" cy="172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#9Slide03 AmpleSoft" panose="02000000000000000000" pitchFamily="2" charset="0"/>
                  <a:ea typeface="Roboto"/>
                  <a:cs typeface="Roboto"/>
                  <a:sym typeface="Roboto"/>
                </a:rPr>
                <a:t>N</a:t>
              </a:r>
              <a:r>
                <a:rPr lang="en" sz="2000" dirty="0">
                  <a:latin typeface="#9Slide03 AmpleSoft" panose="02000000000000000000" pitchFamily="2" charset="0"/>
                  <a:ea typeface="Roboto"/>
                  <a:cs typeface="Roboto"/>
                  <a:sym typeface="Roboto"/>
                </a:rPr>
                <a:t>uôi 1 con vật trong nhà giúp trẻ học được nhiều kĩ năng và cải thiện đời sống tinh thần</a:t>
              </a:r>
              <a:endParaRPr sz="2000" dirty="0">
                <a:latin typeface="#9Slide03 AmpleSoft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CD12B9-54A2-C175-DD7E-CA927E855197}"/>
              </a:ext>
            </a:extLst>
          </p:cNvPr>
          <p:cNvGrpSpPr/>
          <p:nvPr/>
        </p:nvGrpSpPr>
        <p:grpSpPr>
          <a:xfrm>
            <a:off x="4073931" y="3196280"/>
            <a:ext cx="4294682" cy="865173"/>
            <a:chOff x="3401434" y="1563234"/>
            <a:chExt cx="2341131" cy="1854000"/>
          </a:xfrm>
        </p:grpSpPr>
        <p:sp>
          <p:nvSpPr>
            <p:cNvPr id="6" name="Google Shape;2943;p43">
              <a:extLst>
                <a:ext uri="{FF2B5EF4-FFF2-40B4-BE49-F238E27FC236}">
                  <a16:creationId xmlns:a16="http://schemas.microsoft.com/office/drawing/2014/main" id="{E6F7D4BC-EE61-9BBE-3BA2-353FC3F42ABB}"/>
                </a:ext>
              </a:extLst>
            </p:cNvPr>
            <p:cNvSpPr/>
            <p:nvPr/>
          </p:nvSpPr>
          <p:spPr>
            <a:xfrm flipH="1">
              <a:off x="3401434" y="1563234"/>
              <a:ext cx="2341131" cy="1854000"/>
            </a:xfrm>
            <a:prstGeom prst="roundRect">
              <a:avLst>
                <a:gd name="adj" fmla="val 17111"/>
              </a:avLst>
            </a:prstGeom>
            <a:solidFill>
              <a:srgbClr val="F1E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2947;p43">
              <a:extLst>
                <a:ext uri="{FF2B5EF4-FFF2-40B4-BE49-F238E27FC236}">
                  <a16:creationId xmlns:a16="http://schemas.microsoft.com/office/drawing/2014/main" id="{65A0FA13-06B9-CD83-8A84-AE5F1AD750FC}"/>
                </a:ext>
              </a:extLst>
            </p:cNvPr>
            <p:cNvSpPr txBox="1"/>
            <p:nvPr/>
          </p:nvSpPr>
          <p:spPr>
            <a:xfrm>
              <a:off x="3408929" y="2216091"/>
              <a:ext cx="2333636" cy="3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T</a:t>
              </a:r>
              <a:r>
                <a:rPr lang="en" sz="2000" dirty="0">
                  <a:latin typeface="#9Slide03 AmpleSoft" panose="020000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rẻ có thể chia sẻ thời thơ ấu với những người bạn tốt nhất</a:t>
              </a:r>
              <a:endParaRPr sz="2000" dirty="0">
                <a:latin typeface="#9Slide03 AmpleSoft" panose="02000000000000000000" pitchFamily="2" charset="0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A121933-7B6C-ACCE-18A0-A8BD885E5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89"/>
          <a:stretch/>
        </p:blipFill>
        <p:spPr>
          <a:xfrm>
            <a:off x="2842434" y="3128260"/>
            <a:ext cx="1098888" cy="1001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F0CFF7-E4CD-3D01-0FBA-4643A4C94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434" y="1688423"/>
            <a:ext cx="1001214" cy="100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7595" y="563901"/>
            <a:ext cx="6386347" cy="1561133"/>
            <a:chOff x="0" y="-89043"/>
            <a:chExt cx="3364002" cy="822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64002" cy="602678"/>
            </a:xfrm>
            <a:custGeom>
              <a:avLst/>
              <a:gdLst/>
              <a:ahLst/>
              <a:cxnLst/>
              <a:rect l="l" t="t" r="r" b="b"/>
              <a:pathLst>
                <a:path w="3364002" h="602678">
                  <a:moveTo>
                    <a:pt x="16366" y="0"/>
                  </a:moveTo>
                  <a:lnTo>
                    <a:pt x="3347636" y="0"/>
                  </a:lnTo>
                  <a:cubicBezTo>
                    <a:pt x="3356675" y="0"/>
                    <a:pt x="3364002" y="7327"/>
                    <a:pt x="3364002" y="16366"/>
                  </a:cubicBezTo>
                  <a:lnTo>
                    <a:pt x="3364002" y="586313"/>
                  </a:lnTo>
                  <a:cubicBezTo>
                    <a:pt x="3364002" y="590653"/>
                    <a:pt x="3362277" y="594816"/>
                    <a:pt x="3359208" y="597885"/>
                  </a:cubicBezTo>
                  <a:cubicBezTo>
                    <a:pt x="3356139" y="600954"/>
                    <a:pt x="3351976" y="602678"/>
                    <a:pt x="3347636" y="602678"/>
                  </a:cubicBezTo>
                  <a:lnTo>
                    <a:pt x="16366" y="602678"/>
                  </a:lnTo>
                  <a:cubicBezTo>
                    <a:pt x="7327" y="602678"/>
                    <a:pt x="0" y="595351"/>
                    <a:pt x="0" y="586313"/>
                  </a:cubicBezTo>
                  <a:lnTo>
                    <a:pt x="0" y="16366"/>
                  </a:lnTo>
                  <a:cubicBezTo>
                    <a:pt x="0" y="12025"/>
                    <a:pt x="1724" y="7862"/>
                    <a:pt x="4793" y="4793"/>
                  </a:cubicBezTo>
                  <a:cubicBezTo>
                    <a:pt x="7862" y="1724"/>
                    <a:pt x="12025" y="0"/>
                    <a:pt x="16366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287742" y="-89043"/>
              <a:ext cx="2764555" cy="8223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4380"/>
                </a:lnSpc>
              </a:pPr>
              <a:r>
                <a:rPr lang="en-US" sz="3649" b="1" dirty="0" err="1">
                  <a:solidFill>
                    <a:schemeClr val="accent5">
                      <a:lumMod val="75000"/>
                    </a:schemeClr>
                  </a:solidFill>
                  <a:latin typeface="Manrope" pitchFamily="2" charset="0"/>
                </a:rPr>
                <a:t>Chim</a:t>
              </a:r>
              <a:r>
                <a:rPr lang="en-US" sz="3649" b="1" dirty="0">
                  <a:solidFill>
                    <a:schemeClr val="accent5">
                      <a:lumMod val="75000"/>
                    </a:schemeClr>
                  </a:solidFill>
                  <a:latin typeface="Manrope" pitchFamily="2" charset="0"/>
                </a:rPr>
                <a:t> </a:t>
              </a:r>
              <a:r>
                <a:rPr lang="en-US" sz="3649" b="1" dirty="0" err="1">
                  <a:solidFill>
                    <a:schemeClr val="accent5">
                      <a:lumMod val="75000"/>
                    </a:schemeClr>
                  </a:solidFill>
                  <a:latin typeface="Manrope" pitchFamily="2" charset="0"/>
                </a:rPr>
                <a:t>tìm</a:t>
              </a:r>
              <a:r>
                <a:rPr lang="en-US" sz="3649" b="1" dirty="0">
                  <a:solidFill>
                    <a:schemeClr val="accent5">
                      <a:lumMod val="75000"/>
                    </a:schemeClr>
                  </a:solidFill>
                  <a:latin typeface="Manrope" pitchFamily="2" charset="0"/>
                </a:rPr>
                <a:t> </a:t>
              </a:r>
              <a:r>
                <a:rPr lang="en-US" sz="3649" b="1" dirty="0" err="1">
                  <a:solidFill>
                    <a:schemeClr val="accent5">
                      <a:lumMod val="75000"/>
                    </a:schemeClr>
                  </a:solidFill>
                  <a:latin typeface="Manrope" pitchFamily="2" charset="0"/>
                </a:rPr>
                <a:t>tổ</a:t>
              </a:r>
              <a:endParaRPr lang="en-US" sz="3649" b="1" dirty="0">
                <a:solidFill>
                  <a:schemeClr val="accent5">
                    <a:lumMod val="75000"/>
                  </a:schemeClr>
                </a:solidFill>
                <a:latin typeface="Manrope" pitchFamily="2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8194437" y="1543050"/>
            <a:ext cx="1581626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571005" y="1551816"/>
            <a:ext cx="1581626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 flipH="1" flipV="1">
            <a:off x="-85159" y="-349199"/>
            <a:ext cx="9314318" cy="863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5191" y="3086100"/>
            <a:ext cx="21088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55730" y="3616699"/>
            <a:ext cx="210884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85159" y="4629151"/>
            <a:ext cx="9314318" cy="8635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45793" y="2681692"/>
            <a:ext cx="1430758" cy="16281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13776"/>
          <a:stretch>
            <a:fillRect/>
          </a:stretch>
        </p:blipFill>
        <p:spPr>
          <a:xfrm>
            <a:off x="1834493" y="2672926"/>
            <a:ext cx="1112281" cy="1622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66558" y="3344396"/>
            <a:ext cx="210884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6100"/>
          <a:stretch>
            <a:fillRect/>
          </a:stretch>
        </p:blipFill>
        <p:spPr>
          <a:xfrm>
            <a:off x="3950682" y="2571750"/>
            <a:ext cx="1242636" cy="17232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17" y="1071832"/>
            <a:ext cx="1400956" cy="11505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37352-5991-DD6A-3655-D6BE3CBB569A}"/>
              </a:ext>
            </a:extLst>
          </p:cNvPr>
          <p:cNvSpPr/>
          <p:nvPr/>
        </p:nvSpPr>
        <p:spPr>
          <a:xfrm>
            <a:off x="6874933" y="1524000"/>
            <a:ext cx="592667" cy="5757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6" name="Google Shape;2326;p35"/>
          <p:cNvSpPr txBox="1">
            <a:spLocks noGrp="1"/>
          </p:cNvSpPr>
          <p:nvPr>
            <p:ph type="subTitle" idx="1"/>
          </p:nvPr>
        </p:nvSpPr>
        <p:spPr>
          <a:xfrm>
            <a:off x="1210737" y="795866"/>
            <a:ext cx="6688666" cy="259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Coiny" panose="020B0604020202020204" charset="0"/>
              </a:rPr>
              <a:t>T</a:t>
            </a:r>
            <a:r>
              <a:rPr lang="en" sz="5400" dirty="0">
                <a:solidFill>
                  <a:srgbClr val="FF0000"/>
                </a:solidFill>
                <a:latin typeface="Coiny" panose="020B0604020202020204" charset="0"/>
              </a:rPr>
              <a:t>ại sao nên có vật nuôi trong nhà?</a:t>
            </a:r>
            <a:endParaRPr sz="5400" dirty="0">
              <a:solidFill>
                <a:srgbClr val="FF0000"/>
              </a:solidFill>
              <a:latin typeface="Coiny" panose="020B0604020202020204" charset="0"/>
            </a:endParaRPr>
          </a:p>
        </p:txBody>
      </p:sp>
      <p:pic>
        <p:nvPicPr>
          <p:cNvPr id="5" name="Picture 10" descr="Kids and their pet dogs 301089 Vector Art at Vecteezy">
            <a:extLst>
              <a:ext uri="{FF2B5EF4-FFF2-40B4-BE49-F238E27FC236}">
                <a16:creationId xmlns:a16="http://schemas.microsoft.com/office/drawing/2014/main" id="{FE73495D-9765-15BF-2B07-B27E00A12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9" b="49923"/>
          <a:stretch/>
        </p:blipFill>
        <p:spPr bwMode="auto">
          <a:xfrm>
            <a:off x="787401" y="3109124"/>
            <a:ext cx="3098800" cy="12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ids and their pet dogs 301089 Vector Art at Vecteezy">
            <a:extLst>
              <a:ext uri="{FF2B5EF4-FFF2-40B4-BE49-F238E27FC236}">
                <a16:creationId xmlns:a16="http://schemas.microsoft.com/office/drawing/2014/main" id="{16E2F5B3-1191-EDA2-DA06-E8A3AC3B1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5" r="59757"/>
          <a:stretch/>
        </p:blipFill>
        <p:spPr bwMode="auto">
          <a:xfrm>
            <a:off x="5330184" y="3109123"/>
            <a:ext cx="1934215" cy="12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8194437" y="1186915"/>
            <a:ext cx="1581626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571005" y="1195681"/>
            <a:ext cx="158162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85159" y="4629151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0028" y="2106302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776"/>
          <a:stretch>
            <a:fillRect/>
          </a:stretch>
        </p:blipFill>
        <p:spPr>
          <a:xfrm>
            <a:off x="1722434" y="2070354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00"/>
          <a:stretch>
            <a:fillRect/>
          </a:stretch>
        </p:blipFill>
        <p:spPr>
          <a:xfrm>
            <a:off x="4224084" y="2106302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362801"/>
            <a:ext cx="767895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 b="1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0095" y="832774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27038" y="576311"/>
            <a:ext cx="695494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1. </a:t>
            </a:r>
            <a:r>
              <a:rPr lang="en-US" sz="2400" b="1" dirty="0"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b="1" dirty="0" err="1"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 </a:t>
            </a:r>
            <a:r>
              <a:rPr lang="en-US" sz="2400" b="1" dirty="0" err="1"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5950" y="3778015"/>
            <a:ext cx="2052009" cy="616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A.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Gấu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chân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vòng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kiềng</a:t>
            </a:r>
            <a:endParaRPr lang="en-US" sz="2800" spc="80" dirty="0">
              <a:solidFill>
                <a:srgbClr val="5D4532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1790751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456707" y="1813970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1803365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846247" y="3783398"/>
            <a:ext cx="1817263" cy="62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B. Khan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hiếm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nước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ngọt</a:t>
            </a:r>
            <a:endParaRPr lang="en-US" sz="2800" spc="80" dirty="0">
              <a:solidFill>
                <a:srgbClr val="5D4532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81485" y="3771475"/>
            <a:ext cx="1457353" cy="62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C.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bé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bán</a:t>
            </a:r>
            <a:r>
              <a:rPr lang="en-US" sz="2400" kern="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kern="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</a:rPr>
              <a:t>diêm</a:t>
            </a:r>
            <a:endParaRPr lang="en-US" sz="2800" spc="80" dirty="0">
              <a:solidFill>
                <a:srgbClr val="5D4532"/>
              </a:solidFill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5 -0.03534 L 0.0915 -0.03534 C 0.10044 -0.05726 0.10842 -0.08056 0.11832 -0.10124 C 0.13108 -0.12763 0.1566 -0.16065 0.17292 -0.17686 C 0.18542 -0.1892 0.20113 -0.19121 0.21459 -0.19491 C 0.23064 -0.19337 0.24705 -0.19599 0.26276 -0.19013 C 0.2737 -0.18596 0.28368 -0.17547 0.29332 -0.16544 C 0.31276 -0.14522 0.33125 -0.12207 0.34983 -0.09954 C 0.35347 -0.09507 0.35738 -0.0909 0.35998 -0.08473 C 0.36641 -0.06976 0.37196 -0.05371 0.37665 -0.03704 C 0.38004 -0.025 0.3816 -0.01173 0.38412 0.00092 C 0.38316 0.02947 0.38255 0.05802 0.38134 0.08642 C 0.38073 0.1003 0.37856 0.11373 0.37856 0.12762 C 0.37856 0.15123 0.38004 0.17484 0.38134 0.19845 C 0.38195 0.21003 0.38316 0.22145 0.38412 0.23302 C 0.3849 0.24305 0.38472 0.24537 0.38594 0.25432 C 0.3908 0.29027 0.39054 0.27577 0.39054 0.29228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8194437" y="1100288"/>
            <a:ext cx="1581626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571005" y="1109054"/>
            <a:ext cx="158162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170318" y="4667251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25124" y="1988489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776"/>
          <a:stretch>
            <a:fillRect/>
          </a:stretch>
        </p:blipFill>
        <p:spPr>
          <a:xfrm>
            <a:off x="1722434" y="1983727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00"/>
          <a:stretch>
            <a:fillRect/>
          </a:stretch>
        </p:blipFill>
        <p:spPr>
          <a:xfrm>
            <a:off x="4175958" y="2004284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276174"/>
            <a:ext cx="700267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6881" y="580803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94659" y="476391"/>
            <a:ext cx="6150423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2. 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”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r>
              <a:rPr lang="en-US" sz="2600" b="1" i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kern="100" dirty="0"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7562" y="3612828"/>
            <a:ext cx="180878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cap="all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1704124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408582" y="1727343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84228" y="1716738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784500" y="3612828"/>
            <a:ext cx="191076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cap="all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291693" y="3612828"/>
            <a:ext cx="177851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4 -0.06697 L 0.03784 -0.06636 C 0.0677 -0.12716 0.09531 -0.19537 0.13229 -0.24414 C 0.13663 -0.25 0.15538 -0.26728 0.1618 -0.27068 C 0.16822 -0.27407 0.17482 -0.275 0.18142 -0.27716 C 0.21371 -0.25339 0.20902 -0.26697 0.22864 -0.20679 C 0.23003 -0.20216 0.22916 -0.1966 0.22951 -0.19167 C 0.22812 -0.17747 0.22795 -0.16296 0.22569 -0.14907 C 0.21701 -0.09012 0.20763 -0.06821 0.19253 -0.00926 C 0.18993 0.00062 0.18871 0.01111 0.18593 0.02068 C 0.12604 0.225 0.1776 0.04691 0.14062 0.1571 C 0.13559 0.17222 0.13142 0.18735 0.12673 0.2034 C 0.11892 0.22901 0.11892 0.2284 0.11093 0.25864 C 0.10694 0.275 0.10364 0.29444 0.10069 0.31049 L 0.09895 0.31944 C 0.09861 0.325 0.09826 0.32994 0.09809 0.33426 C 0.09739 0.34352 0.09687 0.34815 0.09618 0.35648 C 0.09687 0.36821 0.09791 0.38086 0.09895 0.39259 C 0.09913 0.39475 0.09965 0.39691 0.09982 0.39907 C 0.10017 0.40185 0.10034 0.40463 0.10069 0.40741 C 0.10156 0.41296 0.10138 0.41975 0.10364 0.42407 C 0.10625 0.42901 0.12517 0.43179 0.12569 0.4321 C 0.14791 0.42685 0.16319 0.42593 0.1842 0.40895 C 0.20381 0.39321 0.22239 0.37284 0.24149 0.35463 C 0.25208 0.34475 0.26163 0.33086 0.27309 0.325 C 0.3184 0.30185 0.34392 0.28735 0.39531 0.27068 C 0.41076 0.26574 0.42604 0.25957 0.44149 0.25586 C 0.45017 0.25401 0.45885 0.25463 0.46753 0.25432 L 0.5592 0.2642 C 0.5625 0.26451 0.56597 0.26512 0.56927 0.26574 C 0.58506 0.26698 0.58298 0.26698 0.5934 0.26698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8194437" y="1398672"/>
            <a:ext cx="1581626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571005" y="1407438"/>
            <a:ext cx="158162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170318" y="4667251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25124" y="2286873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776"/>
          <a:stretch>
            <a:fillRect/>
          </a:stretch>
        </p:blipFill>
        <p:spPr>
          <a:xfrm>
            <a:off x="1722434" y="2282111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00"/>
          <a:stretch>
            <a:fillRect/>
          </a:stretch>
        </p:blipFill>
        <p:spPr>
          <a:xfrm>
            <a:off x="4175958" y="2302668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574558"/>
            <a:ext cx="7002671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6881" y="879187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94659" y="774775"/>
            <a:ext cx="6150423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600" b="1" dirty="0" err="1">
                <a:latin typeface="#9Slide03 AllRoundGothic" panose="020B0703020202020104" pitchFamily="34" charset="0"/>
              </a:rPr>
              <a:t>Câu</a:t>
            </a:r>
            <a:r>
              <a:rPr lang="en-US" sz="2600" b="1" dirty="0">
                <a:latin typeface="#9Slide03 AllRoundGothic" panose="020B0703020202020104" pitchFamily="34" charset="0"/>
              </a:rPr>
              <a:t> 3. </a:t>
            </a:r>
            <a:r>
              <a:rPr lang="en-US" sz="2600" b="1" dirty="0" err="1">
                <a:latin typeface="#9Slide03 AllRoundGothic" panose="020B0703020202020104" pitchFamily="34" charset="0"/>
              </a:rPr>
              <a:t>Có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mấy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lợi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ích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của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việc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nuôi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thú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cưng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được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nêu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trong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văn</a:t>
            </a:r>
            <a:r>
              <a:rPr lang="en-US" sz="2600" b="1" dirty="0">
                <a:latin typeface="#9Slide03 AllRoundGothic" panose="020B0703020202020104" pitchFamily="34" charset="0"/>
              </a:rPr>
              <a:t> </a:t>
            </a:r>
            <a:r>
              <a:rPr lang="en-US" sz="2600" b="1" dirty="0" err="1">
                <a:latin typeface="#9Slide03 AllRoundGothic" panose="020B0703020202020104" pitchFamily="34" charset="0"/>
              </a:rPr>
              <a:t>bản</a:t>
            </a:r>
            <a:r>
              <a:rPr lang="en-US" sz="2600" b="1" i="1" dirty="0">
                <a:latin typeface="#9Slide03 AllRoundGothic" panose="020B0703020202020104" pitchFamily="34" charset="0"/>
              </a:rPr>
              <a:t>?</a:t>
            </a:r>
            <a:endParaRPr lang="en-US" sz="2600" dirty="0">
              <a:latin typeface="#9Slide03 AllRoundGothic" panose="020B07030202020201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95946" y="3958402"/>
            <a:ext cx="180878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cap="all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9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2002508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408582" y="2025727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84228" y="2015122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4092508" y="4022777"/>
            <a:ext cx="1910763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cap="all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10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658796" y="4022777"/>
            <a:ext cx="1778516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11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13281 0.28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8194437" y="1061788"/>
            <a:ext cx="1581626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571005" y="1070554"/>
            <a:ext cx="158162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85159" y="4655182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0028" y="1981175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776"/>
          <a:stretch>
            <a:fillRect/>
          </a:stretch>
        </p:blipFill>
        <p:spPr>
          <a:xfrm>
            <a:off x="1722434" y="1945227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00"/>
          <a:stretch>
            <a:fillRect/>
          </a:stretch>
        </p:blipFill>
        <p:spPr>
          <a:xfrm>
            <a:off x="4224084" y="1981175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7" y="237674"/>
            <a:ext cx="7428696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 b="1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0095" y="707647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23291" y="433090"/>
            <a:ext cx="6449198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6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kern="100" dirty="0"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11008" y="3516475"/>
            <a:ext cx="181726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1665624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456707" y="1688843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07225" y="1678238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684700" y="3547186"/>
            <a:ext cx="22561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81485" y="3602414"/>
            <a:ext cx="145735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4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5 -0.03549 L 0.0915 -0.03518 C 0.10052 -0.05741 0.10834 -0.08055 0.11841 -0.10123 C 0.13108 -0.12778 0.1566 -0.1608 0.17292 -0.17685 C 0.18542 -0.1892 0.20122 -0.19136 0.21459 -0.19506 C 0.23056 -0.19352 0.24705 -0.19599 0.26268 -0.19012 C 0.27379 -0.18611 0.28368 -0.17562 0.29341 -0.16543 C 0.31268 -0.14537 0.33125 -0.12222 0.34983 -0.09969 C 0.35348 -0.09506 0.35747 -0.09105 0.3599 -0.08487 C 0.3665 -0.06975 0.37188 -0.0537 0.37674 -0.03704 C 0.38004 -0.025 0.3816 -0.01173 0.3842 0.00093 C 0.38316 0.02932 0.38247 0.05803 0.38143 0.08642 C 0.38073 0.10031 0.37865 0.11358 0.37865 0.12747 C 0.37865 0.15124 0.38004 0.17469 0.38143 0.19846 C 0.38195 0.20988 0.38316 0.2213 0.3842 0.23303 C 0.3849 0.2429 0.38473 0.24537 0.38594 0.25432 C 0.3908 0.29013 0.39063 0.27562 0.39063 0.29229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7318">
            <a:off x="8194437" y="1100288"/>
            <a:ext cx="1581626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4148" flipH="1" flipV="1">
            <a:off x="-571005" y="1109054"/>
            <a:ext cx="158162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72011"/>
          <a:stretch>
            <a:fillRect/>
          </a:stretch>
        </p:blipFill>
        <p:spPr>
          <a:xfrm>
            <a:off x="-170318" y="4667251"/>
            <a:ext cx="9314318" cy="863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25124" y="1988489"/>
            <a:ext cx="1300268" cy="1479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776"/>
          <a:stretch>
            <a:fillRect/>
          </a:stretch>
        </p:blipFill>
        <p:spPr>
          <a:xfrm>
            <a:off x="1722434" y="1983727"/>
            <a:ext cx="969518" cy="1413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6100"/>
          <a:stretch>
            <a:fillRect/>
          </a:stretch>
        </p:blipFill>
        <p:spPr>
          <a:xfrm>
            <a:off x="4175958" y="2004284"/>
            <a:ext cx="1048742" cy="145435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98436" y="276174"/>
            <a:ext cx="7676873" cy="1172162"/>
            <a:chOff x="0" y="0"/>
            <a:chExt cx="3688650" cy="6174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88650" cy="617435"/>
            </a:xfrm>
            <a:custGeom>
              <a:avLst/>
              <a:gdLst/>
              <a:ahLst/>
              <a:cxnLst/>
              <a:rect l="l" t="t" r="r" b="b"/>
              <a:pathLst>
                <a:path w="3688650" h="617435">
                  <a:moveTo>
                    <a:pt x="14925" y="0"/>
                  </a:moveTo>
                  <a:lnTo>
                    <a:pt x="3673725" y="0"/>
                  </a:lnTo>
                  <a:cubicBezTo>
                    <a:pt x="3677683" y="0"/>
                    <a:pt x="3681479" y="1572"/>
                    <a:pt x="3684278" y="4371"/>
                  </a:cubicBezTo>
                  <a:cubicBezTo>
                    <a:pt x="3687077" y="7170"/>
                    <a:pt x="3688650" y="10967"/>
                    <a:pt x="3688650" y="14925"/>
                  </a:cubicBezTo>
                  <a:lnTo>
                    <a:pt x="3688650" y="602510"/>
                  </a:lnTo>
                  <a:cubicBezTo>
                    <a:pt x="3688650" y="610753"/>
                    <a:pt x="3681968" y="617435"/>
                    <a:pt x="3673725" y="617435"/>
                  </a:cubicBezTo>
                  <a:lnTo>
                    <a:pt x="14925" y="617435"/>
                  </a:lnTo>
                  <a:cubicBezTo>
                    <a:pt x="10967" y="617435"/>
                    <a:pt x="7170" y="615862"/>
                    <a:pt x="4371" y="613063"/>
                  </a:cubicBezTo>
                  <a:cubicBezTo>
                    <a:pt x="1572" y="610264"/>
                    <a:pt x="0" y="606468"/>
                    <a:pt x="0" y="602510"/>
                  </a:cubicBezTo>
                  <a:lnTo>
                    <a:pt x="0" y="14925"/>
                  </a:lnTo>
                  <a:cubicBezTo>
                    <a:pt x="0" y="6682"/>
                    <a:pt x="6682" y="0"/>
                    <a:pt x="14925" y="0"/>
                  </a:cubicBezTo>
                  <a:close/>
                </a:path>
              </a:pathLst>
            </a:custGeom>
            <a:solidFill>
              <a:srgbClr val="FBDB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290"/>
                </a:lnSpc>
              </a:pPr>
              <a:endParaRPr sz="900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6881" y="580803"/>
            <a:ext cx="1433204" cy="117701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64669" y="303097"/>
            <a:ext cx="71106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2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kern="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#9Slide03 AllRoundGothic" panose="020B07030202020201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93815" y="3612828"/>
            <a:ext cx="167249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15"/>
          <p:cNvSpPr/>
          <p:nvPr/>
        </p:nvSpPr>
        <p:spPr>
          <a:xfrm rot="-5433628">
            <a:off x="1936866" y="1704124"/>
            <a:ext cx="53541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5400000">
            <a:off x="4408582" y="1727343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5400000">
            <a:off x="6884228" y="1716738"/>
            <a:ext cx="58206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813375" y="3622453"/>
            <a:ext cx="171152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73949" y="3612828"/>
            <a:ext cx="200261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kern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effectLst/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4 -0.06697 L 0.03784 -0.06636 C 0.0677 -0.12716 0.09531 -0.19537 0.13229 -0.24414 C 0.13663 -0.25 0.15538 -0.26728 0.1618 -0.27068 C 0.16822 -0.27407 0.17482 -0.275 0.18142 -0.27716 C 0.21371 -0.25339 0.20902 -0.26697 0.22864 -0.20679 C 0.23003 -0.20216 0.22916 -0.1966 0.22951 -0.19167 C 0.22812 -0.17747 0.22795 -0.16296 0.22569 -0.14907 C 0.21701 -0.09012 0.20763 -0.06821 0.19253 -0.00926 C 0.18993 0.00062 0.18871 0.01111 0.18593 0.02068 C 0.12604 0.225 0.1776 0.04691 0.14062 0.1571 C 0.13559 0.17222 0.13142 0.18735 0.12673 0.2034 C 0.11892 0.22901 0.11892 0.2284 0.11093 0.25864 C 0.10694 0.275 0.10364 0.29444 0.10069 0.31049 L 0.09895 0.31944 C 0.09861 0.325 0.09826 0.32994 0.09809 0.33426 C 0.09739 0.34352 0.09687 0.34815 0.09618 0.35648 C 0.09687 0.36821 0.09791 0.38086 0.09895 0.39259 C 0.09913 0.39475 0.09965 0.39691 0.09982 0.39907 C 0.10017 0.40185 0.10034 0.40463 0.10069 0.40741 C 0.10156 0.41296 0.10138 0.41975 0.10364 0.42407 C 0.10625 0.42901 0.12517 0.43179 0.12569 0.4321 C 0.14791 0.42685 0.16319 0.42593 0.1842 0.40895 C 0.20381 0.39321 0.22239 0.37284 0.24149 0.35463 C 0.25208 0.34475 0.26163 0.33086 0.27309 0.325 C 0.3184 0.30185 0.34392 0.28735 0.39531 0.27068 C 0.41076 0.26574 0.42604 0.25957 0.44149 0.25586 C 0.45017 0.25401 0.45885 0.25463 0.46753 0.25432 L 0.5592 0.2642 C 0.5625 0.26451 0.56597 0.26512 0.56927 0.26574 C 0.58506 0.26698 0.58298 0.26698 0.5934 0.26698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1DE025-46AF-C04E-BD45-209E310A96ED}"/>
              </a:ext>
            </a:extLst>
          </p:cNvPr>
          <p:cNvSpPr txBox="1"/>
          <p:nvPr/>
        </p:nvSpPr>
        <p:spPr>
          <a:xfrm>
            <a:off x="4572000" y="1202143"/>
            <a:ext cx="3611704" cy="27392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#9Slide03 Ample" panose="02000000000000000000" pitchFamily="2" charset="0"/>
              <a:cs typeface="#9Slide03 Arima Madurai ExtraBo" panose="00000900000000000000" pitchFamily="2" charset="0"/>
            </a:endParaRPr>
          </a:p>
          <a:p>
            <a:pPr algn="ctr"/>
            <a:endParaRPr lang="en-US" sz="2000" dirty="0">
              <a:latin typeface="#9Slide03 Ample" panose="02000000000000000000" pitchFamily="2" charset="0"/>
              <a:cs typeface="#9Slide03 Arima Madurai ExtraBo" panose="00000900000000000000" pitchFamily="2" charset="0"/>
            </a:endParaRPr>
          </a:p>
          <a:p>
            <a:pPr algn="just"/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Vẽ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tranh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hoặc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quay video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giới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thiệu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nuôi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trong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nhà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yêu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quý</a:t>
            </a:r>
            <a:r>
              <a:rPr lang="en-US" sz="3000" dirty="0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>
                <a:latin typeface="#9Slide03 Ample" panose="02000000000000000000" pitchFamily="2" charset="0"/>
                <a:cs typeface="#9Slide03 Arima Madurai ExtraBo" panose="00000900000000000000" pitchFamily="2" charset="0"/>
              </a:rPr>
              <a:t>nhất</a:t>
            </a:r>
            <a:endParaRPr lang="en-US" sz="3000" b="1" dirty="0">
              <a:latin typeface="#9Slide03 Ample" panose="020000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2050" name="Picture 2" descr="Vật nuôi tiếng Trung là gì">
            <a:extLst>
              <a:ext uri="{FF2B5EF4-FFF2-40B4-BE49-F238E27FC236}">
                <a16:creationId xmlns:a16="http://schemas.microsoft.com/office/drawing/2014/main" id="{F1DB78F6-FBF5-2707-E1BF-1C5C7B651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10" b="89888" l="8000" r="94933">
                        <a14:foregroundMark x1="19200" y1="47030" x2="19200" y2="47030"/>
                        <a14:foregroundMark x1="17333" y1="45265" x2="19600" y2="47994"/>
                        <a14:foregroundMark x1="8133" y1="55377" x2="12133" y2="57303"/>
                        <a14:foregroundMark x1="40400" y1="30337" x2="39467" y2="47994"/>
                        <a14:foregroundMark x1="39200" y1="26324" x2="43467" y2="32584"/>
                        <a14:foregroundMark x1="29733" y1="34831" x2="35200" y2="42697"/>
                        <a14:foregroundMark x1="48933" y1="9952" x2="48933" y2="9952"/>
                        <a14:foregroundMark x1="63867" y1="9470" x2="63867" y2="9470"/>
                        <a14:foregroundMark x1="29200" y1="32905" x2="29200" y2="32905"/>
                        <a14:foregroundMark x1="93200" y1="58427" x2="93200" y2="58427"/>
                        <a14:foregroundMark x1="94933" y1="29856" x2="94933" y2="29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1" y="1122369"/>
            <a:ext cx="3393223" cy="28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37352-5991-DD6A-3655-D6BE3CBB569A}"/>
              </a:ext>
            </a:extLst>
          </p:cNvPr>
          <p:cNvSpPr/>
          <p:nvPr/>
        </p:nvSpPr>
        <p:spPr>
          <a:xfrm>
            <a:off x="6874933" y="1524000"/>
            <a:ext cx="592667" cy="5757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Kids and their pet dogs 301089 Vector Art at Vecteezy">
            <a:extLst>
              <a:ext uri="{FF2B5EF4-FFF2-40B4-BE49-F238E27FC236}">
                <a16:creationId xmlns:a16="http://schemas.microsoft.com/office/drawing/2014/main" id="{FE73495D-9765-15BF-2B07-B27E00A12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9" b="49923"/>
          <a:stretch/>
        </p:blipFill>
        <p:spPr bwMode="auto">
          <a:xfrm>
            <a:off x="5435601" y="657766"/>
            <a:ext cx="3098800" cy="12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ids and their pet dogs 301089 Vector Art at Vecteezy">
            <a:extLst>
              <a:ext uri="{FF2B5EF4-FFF2-40B4-BE49-F238E27FC236}">
                <a16:creationId xmlns:a16="http://schemas.microsoft.com/office/drawing/2014/main" id="{16E2F5B3-1191-EDA2-DA06-E8A3AC3B1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5" r="59757"/>
          <a:stretch/>
        </p:blipFill>
        <p:spPr bwMode="auto">
          <a:xfrm>
            <a:off x="792051" y="3168390"/>
            <a:ext cx="1934215" cy="12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326;p35">
            <a:extLst>
              <a:ext uri="{FF2B5EF4-FFF2-40B4-BE49-F238E27FC236}">
                <a16:creationId xmlns:a16="http://schemas.microsoft.com/office/drawing/2014/main" id="{371A3AA1-13A8-3E96-8A05-91031C8BE588}"/>
              </a:ext>
            </a:extLst>
          </p:cNvPr>
          <p:cNvSpPr txBox="1">
            <a:spLocks/>
          </p:cNvSpPr>
          <p:nvPr/>
        </p:nvSpPr>
        <p:spPr>
          <a:xfrm>
            <a:off x="1693338" y="1955541"/>
            <a:ext cx="5774262" cy="164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1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anrope Medium"/>
              <a:buNone/>
              <a:defRPr sz="2800" b="0" i="0" u="none" strike="noStrike" cap="none"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pPr marL="0" indent="0"/>
            <a:r>
              <a:rPr lang="pt-BR" sz="5400" dirty="0">
                <a:solidFill>
                  <a:srgbClr val="FF0000"/>
                </a:solidFill>
                <a:latin typeface="Coiny" panose="020B0604020202020204" charset="0"/>
              </a:rPr>
              <a:t>Chúc các em học tốt !!!</a:t>
            </a:r>
          </a:p>
        </p:txBody>
      </p:sp>
    </p:spTree>
    <p:extLst>
      <p:ext uri="{BB962C8B-B14F-4D97-AF65-F5344CB8AC3E}">
        <p14:creationId xmlns:p14="http://schemas.microsoft.com/office/powerpoint/2010/main" val="36311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41"/>
          <p:cNvSpPr/>
          <p:nvPr/>
        </p:nvSpPr>
        <p:spPr>
          <a:xfrm rot="-40104">
            <a:off x="3536249" y="1423443"/>
            <a:ext cx="207150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1"/>
          <p:cNvSpPr txBox="1">
            <a:spLocks noGrp="1"/>
          </p:cNvSpPr>
          <p:nvPr>
            <p:ph type="title" idx="2"/>
          </p:nvPr>
        </p:nvSpPr>
        <p:spPr>
          <a:xfrm>
            <a:off x="1655846" y="2578100"/>
            <a:ext cx="5918383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Đ</a:t>
            </a:r>
            <a:r>
              <a:rPr lang="en" sz="4400" dirty="0"/>
              <a:t>ọc, tìm hiểu chung</a:t>
            </a:r>
            <a:endParaRPr sz="4400" dirty="0"/>
          </a:p>
        </p:txBody>
      </p:sp>
      <p:sp>
        <p:nvSpPr>
          <p:cNvPr id="2569" name="Google Shape;2569;p41"/>
          <p:cNvSpPr txBox="1">
            <a:spLocks noGrp="1"/>
          </p:cNvSpPr>
          <p:nvPr>
            <p:ph type="title"/>
          </p:nvPr>
        </p:nvSpPr>
        <p:spPr>
          <a:xfrm flipH="1">
            <a:off x="4032325" y="1413901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I.</a:t>
            </a:r>
            <a:endParaRPr dirty="0">
              <a:solidFill>
                <a:schemeClr val="accent6"/>
              </a:solidFill>
            </a:endParaRPr>
          </a:p>
        </p:txBody>
      </p:sp>
      <p:grpSp>
        <p:nvGrpSpPr>
          <p:cNvPr id="2571" name="Google Shape;2571;p41"/>
          <p:cNvGrpSpPr/>
          <p:nvPr/>
        </p:nvGrpSpPr>
        <p:grpSpPr>
          <a:xfrm>
            <a:off x="6968407" y="3569482"/>
            <a:ext cx="1238569" cy="908368"/>
            <a:chOff x="-1920531" y="2156544"/>
            <a:chExt cx="1238569" cy="908368"/>
          </a:xfrm>
        </p:grpSpPr>
        <p:sp>
          <p:nvSpPr>
            <p:cNvPr id="2572" name="Google Shape;2572;p41"/>
            <p:cNvSpPr/>
            <p:nvPr/>
          </p:nvSpPr>
          <p:spPr>
            <a:xfrm>
              <a:off x="-1741502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-1741502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-965517" y="2519604"/>
              <a:ext cx="283556" cy="233000"/>
            </a:xfrm>
            <a:custGeom>
              <a:avLst/>
              <a:gdLst/>
              <a:ahLst/>
              <a:cxnLst/>
              <a:rect l="l" t="t" r="r" b="b"/>
              <a:pathLst>
                <a:path w="4487" h="3687" extrusionOk="0">
                  <a:moveTo>
                    <a:pt x="2619" y="0"/>
                  </a:moveTo>
                  <a:cubicBezTo>
                    <a:pt x="2478" y="0"/>
                    <a:pt x="2312" y="52"/>
                    <a:pt x="2123" y="194"/>
                  </a:cubicBezTo>
                  <a:cubicBezTo>
                    <a:pt x="2123" y="194"/>
                    <a:pt x="1931" y="81"/>
                    <a:pt x="1712" y="81"/>
                  </a:cubicBezTo>
                  <a:cubicBezTo>
                    <a:pt x="1513" y="81"/>
                    <a:pt x="1292" y="173"/>
                    <a:pt x="1168" y="521"/>
                  </a:cubicBezTo>
                  <a:cubicBezTo>
                    <a:pt x="1168" y="521"/>
                    <a:pt x="1159" y="521"/>
                    <a:pt x="1143" y="521"/>
                  </a:cubicBezTo>
                  <a:cubicBezTo>
                    <a:pt x="1019" y="521"/>
                    <a:pt x="483" y="556"/>
                    <a:pt x="595" y="1164"/>
                  </a:cubicBezTo>
                  <a:cubicBezTo>
                    <a:pt x="595" y="1164"/>
                    <a:pt x="0" y="1509"/>
                    <a:pt x="475" y="2106"/>
                  </a:cubicBezTo>
                  <a:cubicBezTo>
                    <a:pt x="475" y="2106"/>
                    <a:pt x="173" y="2769"/>
                    <a:pt x="929" y="2905"/>
                  </a:cubicBezTo>
                  <a:cubicBezTo>
                    <a:pt x="929" y="2905"/>
                    <a:pt x="1109" y="3407"/>
                    <a:pt x="1544" y="3407"/>
                  </a:cubicBezTo>
                  <a:cubicBezTo>
                    <a:pt x="1612" y="3407"/>
                    <a:pt x="1687" y="3394"/>
                    <a:pt x="1768" y="3366"/>
                  </a:cubicBezTo>
                  <a:cubicBezTo>
                    <a:pt x="1768" y="3366"/>
                    <a:pt x="2088" y="3687"/>
                    <a:pt x="2396" y="3687"/>
                  </a:cubicBezTo>
                  <a:cubicBezTo>
                    <a:pt x="2550" y="3687"/>
                    <a:pt x="2702" y="3606"/>
                    <a:pt x="2810" y="3366"/>
                  </a:cubicBezTo>
                  <a:cubicBezTo>
                    <a:pt x="2810" y="3366"/>
                    <a:pt x="2938" y="3403"/>
                    <a:pt x="3089" y="3403"/>
                  </a:cubicBezTo>
                  <a:cubicBezTo>
                    <a:pt x="3302" y="3403"/>
                    <a:pt x="3560" y="3330"/>
                    <a:pt x="3569" y="2978"/>
                  </a:cubicBezTo>
                  <a:cubicBezTo>
                    <a:pt x="3569" y="2978"/>
                    <a:pt x="4304" y="2794"/>
                    <a:pt x="4057" y="2274"/>
                  </a:cubicBezTo>
                  <a:cubicBezTo>
                    <a:pt x="4057" y="2274"/>
                    <a:pt x="4418" y="1842"/>
                    <a:pt x="4108" y="1534"/>
                  </a:cubicBezTo>
                  <a:lnTo>
                    <a:pt x="4108" y="1534"/>
                  </a:lnTo>
                  <a:cubicBezTo>
                    <a:pt x="4109" y="1534"/>
                    <a:pt x="4486" y="1115"/>
                    <a:pt x="3916" y="1044"/>
                  </a:cubicBezTo>
                  <a:cubicBezTo>
                    <a:pt x="3916" y="1044"/>
                    <a:pt x="4097" y="398"/>
                    <a:pt x="3373" y="398"/>
                  </a:cubicBezTo>
                  <a:cubicBezTo>
                    <a:pt x="3324" y="398"/>
                    <a:pt x="3272" y="401"/>
                    <a:pt x="3215" y="407"/>
                  </a:cubicBezTo>
                  <a:cubicBezTo>
                    <a:pt x="3215" y="407"/>
                    <a:pt x="3013" y="0"/>
                    <a:pt x="2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-1869405" y="2878429"/>
              <a:ext cx="263334" cy="95804"/>
            </a:xfrm>
            <a:custGeom>
              <a:avLst/>
              <a:gdLst/>
              <a:ahLst/>
              <a:cxnLst/>
              <a:rect l="l" t="t" r="r" b="b"/>
              <a:pathLst>
                <a:path w="4167" h="1516" extrusionOk="0">
                  <a:moveTo>
                    <a:pt x="2954" y="0"/>
                  </a:moveTo>
                  <a:cubicBezTo>
                    <a:pt x="2954" y="0"/>
                    <a:pt x="0" y="235"/>
                    <a:pt x="212" y="724"/>
                  </a:cubicBezTo>
                  <a:cubicBezTo>
                    <a:pt x="212" y="724"/>
                    <a:pt x="440" y="1414"/>
                    <a:pt x="2878" y="1515"/>
                  </a:cubicBezTo>
                  <a:cubicBezTo>
                    <a:pt x="2878" y="1515"/>
                    <a:pt x="3829" y="1495"/>
                    <a:pt x="4166" y="757"/>
                  </a:cubicBezTo>
                  <a:lnTo>
                    <a:pt x="2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-1733787" y="2390621"/>
              <a:ext cx="1040569" cy="674291"/>
            </a:xfrm>
            <a:custGeom>
              <a:avLst/>
              <a:gdLst/>
              <a:ahLst/>
              <a:cxnLst/>
              <a:rect l="l" t="t" r="r" b="b"/>
              <a:pathLst>
                <a:path w="16466" h="10670" extrusionOk="0">
                  <a:moveTo>
                    <a:pt x="8082" y="1"/>
                  </a:moveTo>
                  <a:cubicBezTo>
                    <a:pt x="5243" y="1"/>
                    <a:pt x="3203" y="1966"/>
                    <a:pt x="3203" y="1966"/>
                  </a:cubicBezTo>
                  <a:cubicBezTo>
                    <a:pt x="483" y="1994"/>
                    <a:pt x="0" y="7010"/>
                    <a:pt x="0" y="7010"/>
                  </a:cubicBezTo>
                  <a:cubicBezTo>
                    <a:pt x="1085" y="9647"/>
                    <a:pt x="4315" y="9859"/>
                    <a:pt x="4315" y="9859"/>
                  </a:cubicBezTo>
                  <a:lnTo>
                    <a:pt x="5569" y="9902"/>
                  </a:lnTo>
                  <a:cubicBezTo>
                    <a:pt x="5123" y="10369"/>
                    <a:pt x="5973" y="10475"/>
                    <a:pt x="5973" y="10475"/>
                  </a:cubicBezTo>
                  <a:cubicBezTo>
                    <a:pt x="7054" y="10615"/>
                    <a:pt x="7983" y="10670"/>
                    <a:pt x="8775" y="10670"/>
                  </a:cubicBezTo>
                  <a:cubicBezTo>
                    <a:pt x="11733" y="10670"/>
                    <a:pt x="12782" y="9902"/>
                    <a:pt x="12782" y="9902"/>
                  </a:cubicBezTo>
                  <a:cubicBezTo>
                    <a:pt x="16466" y="6048"/>
                    <a:pt x="12782" y="1966"/>
                    <a:pt x="12782" y="1966"/>
                  </a:cubicBezTo>
                  <a:cubicBezTo>
                    <a:pt x="11120" y="492"/>
                    <a:pt x="9501" y="1"/>
                    <a:pt x="8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-1826496" y="2843482"/>
              <a:ext cx="431243" cy="208733"/>
            </a:xfrm>
            <a:custGeom>
              <a:avLst/>
              <a:gdLst/>
              <a:ahLst/>
              <a:cxnLst/>
              <a:rect l="l" t="t" r="r" b="b"/>
              <a:pathLst>
                <a:path w="6824" h="3303" extrusionOk="0">
                  <a:moveTo>
                    <a:pt x="5952" y="1"/>
                  </a:moveTo>
                  <a:lnTo>
                    <a:pt x="3771" y="250"/>
                  </a:lnTo>
                  <a:cubicBezTo>
                    <a:pt x="4098" y="1864"/>
                    <a:pt x="2827" y="2041"/>
                    <a:pt x="2827" y="2041"/>
                  </a:cubicBezTo>
                  <a:cubicBezTo>
                    <a:pt x="1531" y="2261"/>
                    <a:pt x="744" y="2630"/>
                    <a:pt x="744" y="2630"/>
                  </a:cubicBezTo>
                  <a:cubicBezTo>
                    <a:pt x="0" y="3140"/>
                    <a:pt x="1467" y="3303"/>
                    <a:pt x="1467" y="3303"/>
                  </a:cubicBezTo>
                  <a:lnTo>
                    <a:pt x="4472" y="3303"/>
                  </a:lnTo>
                  <a:cubicBezTo>
                    <a:pt x="6824" y="3160"/>
                    <a:pt x="5952" y="1"/>
                    <a:pt x="5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-1488024" y="2656675"/>
              <a:ext cx="257899" cy="404764"/>
            </a:xfrm>
            <a:custGeom>
              <a:avLst/>
              <a:gdLst/>
              <a:ahLst/>
              <a:cxnLst/>
              <a:rect l="l" t="t" r="r" b="b"/>
              <a:pathLst>
                <a:path w="4081" h="6405" fill="none" extrusionOk="0">
                  <a:moveTo>
                    <a:pt x="4081" y="0"/>
                  </a:moveTo>
                  <a:cubicBezTo>
                    <a:pt x="4081" y="0"/>
                    <a:pt x="0" y="1759"/>
                    <a:pt x="3855" y="4731"/>
                  </a:cubicBezTo>
                  <a:lnTo>
                    <a:pt x="1686" y="5692"/>
                  </a:lnTo>
                  <a:cubicBezTo>
                    <a:pt x="1686" y="5692"/>
                    <a:pt x="747" y="6203"/>
                    <a:pt x="3446" y="640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-1492001" y="2480422"/>
              <a:ext cx="47080" cy="39244"/>
            </a:xfrm>
            <a:custGeom>
              <a:avLst/>
              <a:gdLst/>
              <a:ahLst/>
              <a:cxnLst/>
              <a:rect l="l" t="t" r="r" b="b"/>
              <a:pathLst>
                <a:path w="745" h="621" fill="none" extrusionOk="0">
                  <a:moveTo>
                    <a:pt x="0" y="621"/>
                  </a:moveTo>
                  <a:lnTo>
                    <a:pt x="744" y="0"/>
                  </a:lnTo>
                </a:path>
              </a:pathLst>
            </a:custGeom>
            <a:noFill/>
            <a:ln w="525" cap="rnd" cmpd="sng">
              <a:solidFill>
                <a:srgbClr val="E2BF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-1160354" y="2419754"/>
              <a:ext cx="55612" cy="11059"/>
            </a:xfrm>
            <a:custGeom>
              <a:avLst/>
              <a:gdLst/>
              <a:ahLst/>
              <a:cxnLst/>
              <a:rect l="l" t="t" r="r" b="b"/>
              <a:pathLst>
                <a:path w="880" h="175" fill="none" extrusionOk="0">
                  <a:moveTo>
                    <a:pt x="879" y="175"/>
                  </a:moveTo>
                  <a:cubicBezTo>
                    <a:pt x="593" y="91"/>
                    <a:pt x="298" y="33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-1231955" y="2439598"/>
              <a:ext cx="91380" cy="63"/>
            </a:xfrm>
            <a:custGeom>
              <a:avLst/>
              <a:gdLst/>
              <a:ahLst/>
              <a:cxnLst/>
              <a:rect l="l" t="t" r="r" b="b"/>
              <a:pathLst>
                <a:path w="1446" h="1" fill="none" extrusionOk="0">
                  <a:moveTo>
                    <a:pt x="144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-1252556" y="2418174"/>
              <a:ext cx="69072" cy="1138"/>
            </a:xfrm>
            <a:custGeom>
              <a:avLst/>
              <a:gdLst/>
              <a:ahLst/>
              <a:cxnLst/>
              <a:rect l="l" t="t" r="r" b="b"/>
              <a:pathLst>
                <a:path w="1093" h="18" fill="none" extrusionOk="0">
                  <a:moveTo>
                    <a:pt x="1093" y="1"/>
                  </a:moveTo>
                  <a:cubicBezTo>
                    <a:pt x="729" y="13"/>
                    <a:pt x="364" y="18"/>
                    <a:pt x="0" y="13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-1321376" y="2439092"/>
              <a:ext cx="60098" cy="12576"/>
            </a:xfrm>
            <a:custGeom>
              <a:avLst/>
              <a:gdLst/>
              <a:ahLst/>
              <a:cxnLst/>
              <a:rect l="l" t="t" r="r" b="b"/>
              <a:pathLst>
                <a:path w="951" h="199" fill="none" extrusionOk="0">
                  <a:moveTo>
                    <a:pt x="950" y="0"/>
                  </a:moveTo>
                  <a:lnTo>
                    <a:pt x="0" y="19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-1347476" y="2417858"/>
              <a:ext cx="56370" cy="20791"/>
            </a:xfrm>
            <a:custGeom>
              <a:avLst/>
              <a:gdLst/>
              <a:ahLst/>
              <a:cxnLst/>
              <a:rect l="l" t="t" r="r" b="b"/>
              <a:pathLst>
                <a:path w="892" h="329" fill="none" extrusionOk="0">
                  <a:moveTo>
                    <a:pt x="891" y="1"/>
                  </a:moveTo>
                  <a:cubicBezTo>
                    <a:pt x="608" y="143"/>
                    <a:pt x="309" y="252"/>
                    <a:pt x="0" y="328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-1373513" y="2461463"/>
              <a:ext cx="28059" cy="13777"/>
            </a:xfrm>
            <a:custGeom>
              <a:avLst/>
              <a:gdLst/>
              <a:ahLst/>
              <a:cxnLst/>
              <a:rect l="l" t="t" r="r" b="b"/>
              <a:pathLst>
                <a:path w="444" h="218" fill="none" extrusionOk="0">
                  <a:moveTo>
                    <a:pt x="444" y="1"/>
                  </a:moveTo>
                  <a:lnTo>
                    <a:pt x="1" y="21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-1407761" y="2451984"/>
              <a:ext cx="32925" cy="18263"/>
            </a:xfrm>
            <a:custGeom>
              <a:avLst/>
              <a:gdLst/>
              <a:ahLst/>
              <a:cxnLst/>
              <a:rect l="l" t="t" r="r" b="b"/>
              <a:pathLst>
                <a:path w="521" h="289" fill="none" extrusionOk="0">
                  <a:moveTo>
                    <a:pt x="521" y="1"/>
                  </a:moveTo>
                  <a:cubicBezTo>
                    <a:pt x="361" y="118"/>
                    <a:pt x="185" y="214"/>
                    <a:pt x="0" y="289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-1439106" y="2491671"/>
              <a:ext cx="49292" cy="25973"/>
            </a:xfrm>
            <a:custGeom>
              <a:avLst/>
              <a:gdLst/>
              <a:ahLst/>
              <a:cxnLst/>
              <a:rect l="l" t="t" r="r" b="b"/>
              <a:pathLst>
                <a:path w="780" h="411" fill="none" extrusionOk="0">
                  <a:moveTo>
                    <a:pt x="779" y="1"/>
                  </a:moveTo>
                  <a:lnTo>
                    <a:pt x="1" y="41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-1256095" y="2458367"/>
              <a:ext cx="38486" cy="5814"/>
            </a:xfrm>
            <a:custGeom>
              <a:avLst/>
              <a:gdLst/>
              <a:ahLst/>
              <a:cxnLst/>
              <a:rect l="l" t="t" r="r" b="b"/>
              <a:pathLst>
                <a:path w="609" h="92" fill="none" extrusionOk="0">
                  <a:moveTo>
                    <a:pt x="609" y="17"/>
                  </a:moveTo>
                  <a:cubicBezTo>
                    <a:pt x="405" y="1"/>
                    <a:pt x="197" y="26"/>
                    <a:pt x="1" y="9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-1163956" y="2460010"/>
              <a:ext cx="53779" cy="3349"/>
            </a:xfrm>
            <a:custGeom>
              <a:avLst/>
              <a:gdLst/>
              <a:ahLst/>
              <a:cxnLst/>
              <a:rect l="l" t="t" r="r" b="b"/>
              <a:pathLst>
                <a:path w="851" h="53" fill="none" extrusionOk="0">
                  <a:moveTo>
                    <a:pt x="851" y="52"/>
                  </a:moveTo>
                  <a:cubicBezTo>
                    <a:pt x="569" y="24"/>
                    <a:pt x="286" y="7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-1344885" y="2471385"/>
              <a:ext cx="52768" cy="18958"/>
            </a:xfrm>
            <a:custGeom>
              <a:avLst/>
              <a:gdLst/>
              <a:ahLst/>
              <a:cxnLst/>
              <a:rect l="l" t="t" r="r" b="b"/>
              <a:pathLst>
                <a:path w="835" h="300" fill="none" extrusionOk="0">
                  <a:moveTo>
                    <a:pt x="835" y="1"/>
                  </a:moveTo>
                  <a:cubicBezTo>
                    <a:pt x="561" y="110"/>
                    <a:pt x="282" y="211"/>
                    <a:pt x="0" y="30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-1395311" y="2512083"/>
              <a:ext cx="24204" cy="13587"/>
            </a:xfrm>
            <a:custGeom>
              <a:avLst/>
              <a:gdLst/>
              <a:ahLst/>
              <a:cxnLst/>
              <a:rect l="l" t="t" r="r" b="b"/>
              <a:pathLst>
                <a:path w="383" h="215" fill="none" extrusionOk="0">
                  <a:moveTo>
                    <a:pt x="382" y="1"/>
                  </a:moveTo>
                  <a:cubicBezTo>
                    <a:pt x="251" y="66"/>
                    <a:pt x="124" y="137"/>
                    <a:pt x="1" y="21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-1474116" y="2535402"/>
              <a:ext cx="47459" cy="26858"/>
            </a:xfrm>
            <a:custGeom>
              <a:avLst/>
              <a:gdLst/>
              <a:ahLst/>
              <a:cxnLst/>
              <a:rect l="l" t="t" r="r" b="b"/>
              <a:pathLst>
                <a:path w="751" h="425" fill="none" extrusionOk="0">
                  <a:moveTo>
                    <a:pt x="751" y="1"/>
                  </a:moveTo>
                  <a:cubicBezTo>
                    <a:pt x="507" y="151"/>
                    <a:pt x="257" y="294"/>
                    <a:pt x="1" y="42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-1654793" y="2160589"/>
              <a:ext cx="233190" cy="339547"/>
            </a:xfrm>
            <a:custGeom>
              <a:avLst/>
              <a:gdLst/>
              <a:ahLst/>
              <a:cxnLst/>
              <a:rect l="l" t="t" r="r" b="b"/>
              <a:pathLst>
                <a:path w="3690" h="5373" extrusionOk="0">
                  <a:moveTo>
                    <a:pt x="1579" y="0"/>
                  </a:moveTo>
                  <a:cubicBezTo>
                    <a:pt x="1016" y="0"/>
                    <a:pt x="0" y="611"/>
                    <a:pt x="121" y="5091"/>
                  </a:cubicBezTo>
                  <a:lnTo>
                    <a:pt x="786" y="5373"/>
                  </a:lnTo>
                  <a:cubicBezTo>
                    <a:pt x="786" y="5373"/>
                    <a:pt x="3689" y="936"/>
                    <a:pt x="1937" y="86"/>
                  </a:cubicBezTo>
                  <a:cubicBezTo>
                    <a:pt x="1937" y="86"/>
                    <a:pt x="1790" y="0"/>
                    <a:pt x="1579" y="0"/>
                  </a:cubicBezTo>
                  <a:close/>
                </a:path>
              </a:pathLst>
            </a:custGeom>
            <a:solidFill>
              <a:srgbClr val="EDC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-1627113" y="2214874"/>
              <a:ext cx="143073" cy="240647"/>
            </a:xfrm>
            <a:custGeom>
              <a:avLst/>
              <a:gdLst/>
              <a:ahLst/>
              <a:cxnLst/>
              <a:rect l="l" t="t" r="r" b="b"/>
              <a:pathLst>
                <a:path w="2264" h="3808" extrusionOk="0">
                  <a:moveTo>
                    <a:pt x="1115" y="0"/>
                  </a:moveTo>
                  <a:cubicBezTo>
                    <a:pt x="825" y="0"/>
                    <a:pt x="1" y="298"/>
                    <a:pt x="6" y="3670"/>
                  </a:cubicBezTo>
                  <a:lnTo>
                    <a:pt x="315" y="3808"/>
                  </a:lnTo>
                  <a:cubicBezTo>
                    <a:pt x="315" y="3808"/>
                    <a:pt x="2263" y="520"/>
                    <a:pt x="1215" y="14"/>
                  </a:cubicBezTo>
                  <a:cubicBezTo>
                    <a:pt x="1215" y="14"/>
                    <a:pt x="1178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-1893420" y="2156544"/>
              <a:ext cx="251895" cy="313510"/>
            </a:xfrm>
            <a:custGeom>
              <a:avLst/>
              <a:gdLst/>
              <a:ahLst/>
              <a:cxnLst/>
              <a:rect l="l" t="t" r="r" b="b"/>
              <a:pathLst>
                <a:path w="3986" h="4961" extrusionOk="0">
                  <a:moveTo>
                    <a:pt x="2211" y="1"/>
                  </a:moveTo>
                  <a:cubicBezTo>
                    <a:pt x="2190" y="1"/>
                    <a:pt x="2168" y="1"/>
                    <a:pt x="2147" y="3"/>
                  </a:cubicBezTo>
                  <a:cubicBezTo>
                    <a:pt x="2147" y="3"/>
                    <a:pt x="2146" y="3"/>
                    <a:pt x="2146" y="3"/>
                  </a:cubicBezTo>
                  <a:cubicBezTo>
                    <a:pt x="2103" y="3"/>
                    <a:pt x="0" y="28"/>
                    <a:pt x="2963" y="4960"/>
                  </a:cubicBezTo>
                  <a:lnTo>
                    <a:pt x="3644" y="4883"/>
                  </a:lnTo>
                  <a:cubicBezTo>
                    <a:pt x="3644" y="4883"/>
                    <a:pt x="3986" y="1"/>
                    <a:pt x="2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-1920531" y="2437639"/>
              <a:ext cx="415065" cy="396865"/>
            </a:xfrm>
            <a:custGeom>
              <a:avLst/>
              <a:gdLst/>
              <a:ahLst/>
              <a:cxnLst/>
              <a:rect l="l" t="t" r="r" b="b"/>
              <a:pathLst>
                <a:path w="6568" h="6280" extrusionOk="0">
                  <a:moveTo>
                    <a:pt x="3748" y="1"/>
                  </a:moveTo>
                  <a:cubicBezTo>
                    <a:pt x="3256" y="1"/>
                    <a:pt x="2681" y="109"/>
                    <a:pt x="2022" y="400"/>
                  </a:cubicBezTo>
                  <a:cubicBezTo>
                    <a:pt x="2022" y="400"/>
                    <a:pt x="0" y="1293"/>
                    <a:pt x="340" y="4311"/>
                  </a:cubicBezTo>
                  <a:cubicBezTo>
                    <a:pt x="340" y="4311"/>
                    <a:pt x="534" y="6280"/>
                    <a:pt x="2567" y="6280"/>
                  </a:cubicBezTo>
                  <a:cubicBezTo>
                    <a:pt x="2867" y="6280"/>
                    <a:pt x="3207" y="6237"/>
                    <a:pt x="3593" y="6138"/>
                  </a:cubicBezTo>
                  <a:cubicBezTo>
                    <a:pt x="3593" y="6138"/>
                    <a:pt x="6568" y="5883"/>
                    <a:pt x="6462" y="2759"/>
                  </a:cubicBezTo>
                  <a:lnTo>
                    <a:pt x="6462" y="2759"/>
                  </a:lnTo>
                  <a:cubicBezTo>
                    <a:pt x="6462" y="2759"/>
                    <a:pt x="6462" y="2759"/>
                    <a:pt x="6462" y="2759"/>
                  </a:cubicBezTo>
                  <a:cubicBezTo>
                    <a:pt x="6463" y="2759"/>
                    <a:pt x="6335" y="1547"/>
                    <a:pt x="5911" y="932"/>
                  </a:cubicBezTo>
                  <a:cubicBezTo>
                    <a:pt x="5911" y="932"/>
                    <a:pt x="5189" y="1"/>
                    <a:pt x="3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-1864919" y="2758294"/>
              <a:ext cx="36084" cy="37095"/>
            </a:xfrm>
            <a:custGeom>
              <a:avLst/>
              <a:gdLst/>
              <a:ahLst/>
              <a:cxnLst/>
              <a:rect l="l" t="t" r="r" b="b"/>
              <a:pathLst>
                <a:path w="571" h="587" fill="none" extrusionOk="0">
                  <a:moveTo>
                    <a:pt x="0" y="0"/>
                  </a:moveTo>
                  <a:cubicBezTo>
                    <a:pt x="0" y="0"/>
                    <a:pt x="222" y="550"/>
                    <a:pt x="570" y="586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-1847729" y="2783319"/>
              <a:ext cx="30081" cy="25720"/>
            </a:xfrm>
            <a:custGeom>
              <a:avLst/>
              <a:gdLst/>
              <a:ahLst/>
              <a:cxnLst/>
              <a:rect l="l" t="t" r="r" b="b"/>
              <a:pathLst>
                <a:path w="476" h="407" fill="none" extrusionOk="0">
                  <a:moveTo>
                    <a:pt x="475" y="0"/>
                  </a:moveTo>
                  <a:cubicBezTo>
                    <a:pt x="475" y="0"/>
                    <a:pt x="333" y="407"/>
                    <a:pt x="0" y="3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-1886847" y="2728402"/>
              <a:ext cx="69199" cy="49292"/>
            </a:xfrm>
            <a:custGeom>
              <a:avLst/>
              <a:gdLst/>
              <a:ahLst/>
              <a:cxnLst/>
              <a:rect l="l" t="t" r="r" b="b"/>
              <a:pathLst>
                <a:path w="1095" h="780" extrusionOk="0">
                  <a:moveTo>
                    <a:pt x="437" y="1"/>
                  </a:moveTo>
                  <a:cubicBezTo>
                    <a:pt x="291" y="1"/>
                    <a:pt x="138" y="65"/>
                    <a:pt x="34" y="280"/>
                  </a:cubicBezTo>
                  <a:cubicBezTo>
                    <a:pt x="10" y="329"/>
                    <a:pt x="1" y="385"/>
                    <a:pt x="8" y="439"/>
                  </a:cubicBezTo>
                  <a:cubicBezTo>
                    <a:pt x="29" y="521"/>
                    <a:pt x="62" y="598"/>
                    <a:pt x="108" y="670"/>
                  </a:cubicBezTo>
                  <a:cubicBezTo>
                    <a:pt x="151" y="739"/>
                    <a:pt x="226" y="779"/>
                    <a:pt x="304" y="779"/>
                  </a:cubicBezTo>
                  <a:cubicBezTo>
                    <a:pt x="329" y="779"/>
                    <a:pt x="355" y="775"/>
                    <a:pt x="380" y="766"/>
                  </a:cubicBezTo>
                  <a:cubicBezTo>
                    <a:pt x="619" y="687"/>
                    <a:pt x="1094" y="478"/>
                    <a:pt x="851" y="139"/>
                  </a:cubicBezTo>
                  <a:cubicBezTo>
                    <a:pt x="851" y="139"/>
                    <a:pt x="652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-1823905" y="2501530"/>
              <a:ext cx="206584" cy="187752"/>
            </a:xfrm>
            <a:custGeom>
              <a:avLst/>
              <a:gdLst/>
              <a:ahLst/>
              <a:cxnLst/>
              <a:rect l="l" t="t" r="r" b="b"/>
              <a:pathLst>
                <a:path w="3269" h="2971" extrusionOk="0">
                  <a:moveTo>
                    <a:pt x="1636" y="1"/>
                  </a:moveTo>
                  <a:cubicBezTo>
                    <a:pt x="1523" y="1"/>
                    <a:pt x="1407" y="14"/>
                    <a:pt x="1292" y="41"/>
                  </a:cubicBezTo>
                  <a:cubicBezTo>
                    <a:pt x="494" y="231"/>
                    <a:pt x="0" y="1031"/>
                    <a:pt x="190" y="1828"/>
                  </a:cubicBezTo>
                  <a:cubicBezTo>
                    <a:pt x="351" y="2511"/>
                    <a:pt x="961" y="2971"/>
                    <a:pt x="1633" y="2971"/>
                  </a:cubicBezTo>
                  <a:cubicBezTo>
                    <a:pt x="1746" y="2971"/>
                    <a:pt x="1862" y="2958"/>
                    <a:pt x="1977" y="2930"/>
                  </a:cubicBezTo>
                  <a:cubicBezTo>
                    <a:pt x="2775" y="2742"/>
                    <a:pt x="3269" y="1941"/>
                    <a:pt x="3079" y="1143"/>
                  </a:cubicBezTo>
                  <a:cubicBezTo>
                    <a:pt x="2916" y="461"/>
                    <a:pt x="2308" y="1"/>
                    <a:pt x="1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-1793318" y="2570097"/>
              <a:ext cx="89990" cy="86640"/>
            </a:xfrm>
            <a:custGeom>
              <a:avLst/>
              <a:gdLst/>
              <a:ahLst/>
              <a:cxnLst/>
              <a:rect l="l" t="t" r="r" b="b"/>
              <a:pathLst>
                <a:path w="1424" h="1371" extrusionOk="0">
                  <a:moveTo>
                    <a:pt x="686" y="1"/>
                  </a:moveTo>
                  <a:cubicBezTo>
                    <a:pt x="308" y="1"/>
                    <a:pt x="1" y="306"/>
                    <a:pt x="1" y="685"/>
                  </a:cubicBezTo>
                  <a:cubicBezTo>
                    <a:pt x="1" y="962"/>
                    <a:pt x="167" y="1212"/>
                    <a:pt x="423" y="1318"/>
                  </a:cubicBezTo>
                  <a:cubicBezTo>
                    <a:pt x="508" y="1353"/>
                    <a:pt x="597" y="1370"/>
                    <a:pt x="685" y="1370"/>
                  </a:cubicBezTo>
                  <a:cubicBezTo>
                    <a:pt x="864" y="1370"/>
                    <a:pt x="1039" y="1300"/>
                    <a:pt x="1169" y="1169"/>
                  </a:cubicBezTo>
                  <a:cubicBezTo>
                    <a:pt x="1365" y="973"/>
                    <a:pt x="1424" y="678"/>
                    <a:pt x="1318" y="424"/>
                  </a:cubicBezTo>
                  <a:cubicBezTo>
                    <a:pt x="1212" y="167"/>
                    <a:pt x="963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-1778088" y="2588803"/>
              <a:ext cx="21044" cy="21107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66" y="1"/>
                  </a:moveTo>
                  <a:cubicBezTo>
                    <a:pt x="75" y="1"/>
                    <a:pt x="0" y="75"/>
                    <a:pt x="0" y="167"/>
                  </a:cubicBezTo>
                  <a:cubicBezTo>
                    <a:pt x="0" y="259"/>
                    <a:pt x="75" y="333"/>
                    <a:pt x="166" y="333"/>
                  </a:cubicBezTo>
                  <a:cubicBezTo>
                    <a:pt x="258" y="333"/>
                    <a:pt x="333" y="259"/>
                    <a:pt x="333" y="167"/>
                  </a:cubicBezTo>
                  <a:cubicBezTo>
                    <a:pt x="333" y="75"/>
                    <a:pt x="258" y="1"/>
                    <a:pt x="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-1741877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-1535732" y="2461590"/>
              <a:ext cx="84113" cy="138587"/>
            </a:xfrm>
            <a:custGeom>
              <a:avLst/>
              <a:gdLst/>
              <a:ahLst/>
              <a:cxnLst/>
              <a:rect l="l" t="t" r="r" b="b"/>
              <a:pathLst>
                <a:path w="1331" h="2193" extrusionOk="0">
                  <a:moveTo>
                    <a:pt x="974" y="1"/>
                  </a:moveTo>
                  <a:cubicBezTo>
                    <a:pt x="897" y="1"/>
                    <a:pt x="820" y="26"/>
                    <a:pt x="754" y="81"/>
                  </a:cubicBezTo>
                  <a:lnTo>
                    <a:pt x="149" y="593"/>
                  </a:lnTo>
                  <a:cubicBezTo>
                    <a:pt x="43" y="681"/>
                    <a:pt x="1" y="825"/>
                    <a:pt x="43" y="957"/>
                  </a:cubicBezTo>
                  <a:cubicBezTo>
                    <a:pt x="165" y="1359"/>
                    <a:pt x="236" y="1773"/>
                    <a:pt x="255" y="2193"/>
                  </a:cubicBezTo>
                  <a:lnTo>
                    <a:pt x="1330" y="339"/>
                  </a:lnTo>
                  <a:cubicBezTo>
                    <a:pt x="1322" y="311"/>
                    <a:pt x="1316" y="285"/>
                    <a:pt x="1308" y="257"/>
                  </a:cubicBezTo>
                  <a:cubicBezTo>
                    <a:pt x="1265" y="96"/>
                    <a:pt x="1122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-1741813" y="2801330"/>
              <a:ext cx="105725" cy="109454"/>
            </a:xfrm>
            <a:custGeom>
              <a:avLst/>
              <a:gdLst/>
              <a:ahLst/>
              <a:cxnLst/>
              <a:rect l="l" t="t" r="r" b="b"/>
              <a:pathLst>
                <a:path w="1673" h="1732" extrusionOk="0">
                  <a:moveTo>
                    <a:pt x="1672" y="0"/>
                  </a:moveTo>
                  <a:lnTo>
                    <a:pt x="1672" y="0"/>
                  </a:lnTo>
                  <a:cubicBezTo>
                    <a:pt x="1228" y="198"/>
                    <a:pt x="683" y="340"/>
                    <a:pt x="18" y="408"/>
                  </a:cubicBezTo>
                  <a:cubicBezTo>
                    <a:pt x="1" y="410"/>
                    <a:pt x="522" y="1558"/>
                    <a:pt x="522" y="1558"/>
                  </a:cubicBezTo>
                  <a:cubicBezTo>
                    <a:pt x="556" y="1626"/>
                    <a:pt x="607" y="1686"/>
                    <a:pt x="669" y="1732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-1596842" y="2670831"/>
              <a:ext cx="198306" cy="311931"/>
            </a:xfrm>
            <a:custGeom>
              <a:avLst/>
              <a:gdLst/>
              <a:ahLst/>
              <a:cxnLst/>
              <a:rect l="l" t="t" r="r" b="b"/>
              <a:pathLst>
                <a:path w="3138" h="4936" extrusionOk="0">
                  <a:moveTo>
                    <a:pt x="2596" y="1"/>
                  </a:moveTo>
                  <a:lnTo>
                    <a:pt x="0" y="4484"/>
                  </a:lnTo>
                  <a:lnTo>
                    <a:pt x="53" y="4640"/>
                  </a:lnTo>
                  <a:cubicBezTo>
                    <a:pt x="112" y="4821"/>
                    <a:pt x="281" y="4936"/>
                    <a:pt x="462" y="4936"/>
                  </a:cubicBezTo>
                  <a:cubicBezTo>
                    <a:pt x="506" y="4936"/>
                    <a:pt x="551" y="4929"/>
                    <a:pt x="596" y="4914"/>
                  </a:cubicBezTo>
                  <a:lnTo>
                    <a:pt x="1346" y="4669"/>
                  </a:lnTo>
                  <a:cubicBezTo>
                    <a:pt x="1572" y="4594"/>
                    <a:pt x="1696" y="4351"/>
                    <a:pt x="1621" y="4124"/>
                  </a:cubicBezTo>
                  <a:lnTo>
                    <a:pt x="1186" y="2798"/>
                  </a:lnTo>
                  <a:lnTo>
                    <a:pt x="2303" y="3645"/>
                  </a:lnTo>
                  <a:lnTo>
                    <a:pt x="3138" y="2207"/>
                  </a:lnTo>
                  <a:lnTo>
                    <a:pt x="2191" y="1489"/>
                  </a:lnTo>
                  <a:cubicBezTo>
                    <a:pt x="2391" y="1069"/>
                    <a:pt x="2535" y="577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-1690056" y="2497927"/>
              <a:ext cx="260995" cy="442491"/>
            </a:xfrm>
            <a:custGeom>
              <a:avLst/>
              <a:gdLst/>
              <a:ahLst/>
              <a:cxnLst/>
              <a:rect l="l" t="t" r="r" b="b"/>
              <a:pathLst>
                <a:path w="4130" h="7002" extrusionOk="0">
                  <a:moveTo>
                    <a:pt x="3832" y="0"/>
                  </a:moveTo>
                  <a:lnTo>
                    <a:pt x="2701" y="1952"/>
                  </a:lnTo>
                  <a:cubicBezTo>
                    <a:pt x="2674" y="2900"/>
                    <a:pt x="2335" y="4003"/>
                    <a:pt x="1129" y="4665"/>
                  </a:cubicBezTo>
                  <a:lnTo>
                    <a:pt x="0" y="6610"/>
                  </a:lnTo>
                  <a:cubicBezTo>
                    <a:pt x="49" y="6625"/>
                    <a:pt x="99" y="6633"/>
                    <a:pt x="149" y="6633"/>
                  </a:cubicBezTo>
                  <a:cubicBezTo>
                    <a:pt x="176" y="6633"/>
                    <a:pt x="204" y="6631"/>
                    <a:pt x="231" y="6626"/>
                  </a:cubicBezTo>
                  <a:cubicBezTo>
                    <a:pt x="560" y="6569"/>
                    <a:pt x="883" y="6482"/>
                    <a:pt x="1197" y="6368"/>
                  </a:cubicBezTo>
                  <a:lnTo>
                    <a:pt x="1404" y="7001"/>
                  </a:lnTo>
                  <a:lnTo>
                    <a:pt x="4103" y="2346"/>
                  </a:lnTo>
                  <a:cubicBezTo>
                    <a:pt x="4130" y="1673"/>
                    <a:pt x="4051" y="896"/>
                    <a:pt x="38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-1442582" y="2816813"/>
              <a:ext cx="88852" cy="105283"/>
            </a:xfrm>
            <a:custGeom>
              <a:avLst/>
              <a:gdLst/>
              <a:ahLst/>
              <a:cxnLst/>
              <a:rect l="l" t="t" r="r" b="b"/>
              <a:pathLst>
                <a:path w="1406" h="1666" extrusionOk="0">
                  <a:moveTo>
                    <a:pt x="833" y="0"/>
                  </a:moveTo>
                  <a:lnTo>
                    <a:pt x="0" y="1439"/>
                  </a:lnTo>
                  <a:lnTo>
                    <a:pt x="182" y="1578"/>
                  </a:lnTo>
                  <a:cubicBezTo>
                    <a:pt x="259" y="1637"/>
                    <a:pt x="351" y="1665"/>
                    <a:pt x="441" y="1665"/>
                  </a:cubicBezTo>
                  <a:cubicBezTo>
                    <a:pt x="571" y="1665"/>
                    <a:pt x="700" y="1607"/>
                    <a:pt x="785" y="1495"/>
                  </a:cubicBezTo>
                  <a:lnTo>
                    <a:pt x="1262" y="866"/>
                  </a:lnTo>
                  <a:cubicBezTo>
                    <a:pt x="1406" y="676"/>
                    <a:pt x="1368" y="406"/>
                    <a:pt x="1178" y="262"/>
                  </a:cubicBez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-1680789" y="2906235"/>
              <a:ext cx="23066" cy="10680"/>
            </a:xfrm>
            <a:custGeom>
              <a:avLst/>
              <a:gdLst/>
              <a:ahLst/>
              <a:cxnLst/>
              <a:rect l="l" t="t" r="r" b="b"/>
              <a:pathLst>
                <a:path w="365" h="169" extrusionOk="0">
                  <a:moveTo>
                    <a:pt x="20" y="0"/>
                  </a:moveTo>
                  <a:cubicBezTo>
                    <a:pt x="12" y="0"/>
                    <a:pt x="7" y="0"/>
                    <a:pt x="4" y="0"/>
                  </a:cubicBezTo>
                  <a:cubicBezTo>
                    <a:pt x="2" y="0"/>
                    <a:pt x="1" y="2"/>
                    <a:pt x="2" y="4"/>
                  </a:cubicBezTo>
                  <a:cubicBezTo>
                    <a:pt x="24" y="62"/>
                    <a:pt x="55" y="118"/>
                    <a:pt x="92" y="168"/>
                  </a:cubicBezTo>
                  <a:cubicBezTo>
                    <a:pt x="107" y="168"/>
                    <a:pt x="121" y="168"/>
                    <a:pt x="135" y="165"/>
                  </a:cubicBezTo>
                  <a:cubicBezTo>
                    <a:pt x="205" y="152"/>
                    <a:pt x="281" y="138"/>
                    <a:pt x="365" y="119"/>
                  </a:cubicBezTo>
                  <a:cubicBezTo>
                    <a:pt x="355" y="92"/>
                    <a:pt x="338" y="70"/>
                    <a:pt x="313" y="57"/>
                  </a:cubicBezTo>
                  <a:cubicBezTo>
                    <a:pt x="214" y="4"/>
                    <a:pt x="70" y="0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-1637690" y="2830590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9" y="1"/>
                  </a:moveTo>
                  <a:cubicBezTo>
                    <a:pt x="11" y="1"/>
                    <a:pt x="5" y="1"/>
                    <a:pt x="2" y="1"/>
                  </a:cubicBezTo>
                  <a:cubicBezTo>
                    <a:pt x="2" y="1"/>
                    <a:pt x="1" y="2"/>
                    <a:pt x="1" y="4"/>
                  </a:cubicBezTo>
                  <a:cubicBezTo>
                    <a:pt x="69" y="169"/>
                    <a:pt x="143" y="241"/>
                    <a:pt x="210" y="271"/>
                  </a:cubicBezTo>
                  <a:cubicBezTo>
                    <a:pt x="226" y="278"/>
                    <a:pt x="241" y="282"/>
                    <a:pt x="256" y="282"/>
                  </a:cubicBezTo>
                  <a:cubicBezTo>
                    <a:pt x="361" y="282"/>
                    <a:pt x="423" y="119"/>
                    <a:pt x="313" y="58"/>
                  </a:cubicBezTo>
                  <a:cubicBezTo>
                    <a:pt x="214" y="4"/>
                    <a:pt x="70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-1458909" y="2522131"/>
              <a:ext cx="22371" cy="17758"/>
            </a:xfrm>
            <a:custGeom>
              <a:avLst/>
              <a:gdLst/>
              <a:ahLst/>
              <a:cxnLst/>
              <a:rect l="l" t="t" r="r" b="b"/>
              <a:pathLst>
                <a:path w="354" h="281" extrusionOk="0">
                  <a:moveTo>
                    <a:pt x="33" y="1"/>
                  </a:moveTo>
                  <a:cubicBezTo>
                    <a:pt x="18" y="1"/>
                    <a:pt x="8" y="1"/>
                    <a:pt x="4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69" y="168"/>
                    <a:pt x="143" y="242"/>
                    <a:pt x="211" y="271"/>
                  </a:cubicBezTo>
                  <a:cubicBezTo>
                    <a:pt x="227" y="278"/>
                    <a:pt x="242" y="281"/>
                    <a:pt x="256" y="281"/>
                  </a:cubicBezTo>
                  <a:cubicBezTo>
                    <a:pt x="299" y="281"/>
                    <a:pt x="335" y="254"/>
                    <a:pt x="354" y="217"/>
                  </a:cubicBezTo>
                  <a:cubicBezTo>
                    <a:pt x="346" y="168"/>
                    <a:pt x="338" y="120"/>
                    <a:pt x="327" y="70"/>
                  </a:cubicBezTo>
                  <a:cubicBezTo>
                    <a:pt x="322" y="65"/>
                    <a:pt x="317" y="62"/>
                    <a:pt x="312" y="57"/>
                  </a:cubicBezTo>
                  <a:cubicBezTo>
                    <a:pt x="220" y="8"/>
                    <a:pt x="92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-1615382" y="2792293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3" y="1"/>
                  </a:moveTo>
                  <a:cubicBezTo>
                    <a:pt x="11" y="1"/>
                    <a:pt x="9" y="1"/>
                    <a:pt x="7" y="1"/>
                  </a:cubicBezTo>
                  <a:lnTo>
                    <a:pt x="1" y="5"/>
                  </a:lnTo>
                  <a:cubicBezTo>
                    <a:pt x="67" y="168"/>
                    <a:pt x="142" y="243"/>
                    <a:pt x="208" y="271"/>
                  </a:cubicBezTo>
                  <a:cubicBezTo>
                    <a:pt x="224" y="278"/>
                    <a:pt x="240" y="281"/>
                    <a:pt x="255" y="281"/>
                  </a:cubicBezTo>
                  <a:cubicBezTo>
                    <a:pt x="361" y="281"/>
                    <a:pt x="422" y="119"/>
                    <a:pt x="311" y="58"/>
                  </a:cubicBezTo>
                  <a:cubicBezTo>
                    <a:pt x="208" y="2"/>
                    <a:pt x="57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-1529056" y="2842407"/>
              <a:ext cx="24204" cy="17379"/>
            </a:xfrm>
            <a:custGeom>
              <a:avLst/>
              <a:gdLst/>
              <a:ahLst/>
              <a:cxnLst/>
              <a:rect l="l" t="t" r="r" b="b"/>
              <a:pathLst>
                <a:path w="383" h="275" extrusionOk="0">
                  <a:moveTo>
                    <a:pt x="26" y="0"/>
                  </a:moveTo>
                  <a:cubicBezTo>
                    <a:pt x="15" y="0"/>
                    <a:pt x="8" y="1"/>
                    <a:pt x="4" y="1"/>
                  </a:cubicBezTo>
                  <a:cubicBezTo>
                    <a:pt x="3" y="1"/>
                    <a:pt x="1" y="2"/>
                    <a:pt x="3" y="4"/>
                  </a:cubicBezTo>
                  <a:cubicBezTo>
                    <a:pt x="69" y="167"/>
                    <a:pt x="143" y="241"/>
                    <a:pt x="211" y="271"/>
                  </a:cubicBezTo>
                  <a:cubicBezTo>
                    <a:pt x="216" y="271"/>
                    <a:pt x="221" y="273"/>
                    <a:pt x="226" y="274"/>
                  </a:cubicBezTo>
                  <a:lnTo>
                    <a:pt x="162" y="84"/>
                  </a:lnTo>
                  <a:lnTo>
                    <a:pt x="349" y="225"/>
                  </a:lnTo>
                  <a:cubicBezTo>
                    <a:pt x="382" y="172"/>
                    <a:pt x="382" y="96"/>
                    <a:pt x="313" y="58"/>
                  </a:cubicBezTo>
                  <a:cubicBezTo>
                    <a:pt x="218" y="5"/>
                    <a:pt x="8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-1658481" y="2868001"/>
              <a:ext cx="26731" cy="17695"/>
            </a:xfrm>
            <a:custGeom>
              <a:avLst/>
              <a:gdLst/>
              <a:ahLst/>
              <a:cxnLst/>
              <a:rect l="l" t="t" r="r" b="b"/>
              <a:pathLst>
                <a:path w="423" h="280" extrusionOk="0">
                  <a:moveTo>
                    <a:pt x="32" y="0"/>
                  </a:moveTo>
                  <a:cubicBezTo>
                    <a:pt x="17" y="0"/>
                    <a:pt x="7" y="0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67" y="167"/>
                    <a:pt x="143" y="241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1" y="280"/>
                    <a:pt x="422" y="118"/>
                    <a:pt x="311" y="58"/>
                  </a:cubicBezTo>
                  <a:cubicBezTo>
                    <a:pt x="220" y="7"/>
                    <a:pt x="91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-1436515" y="2897008"/>
              <a:ext cx="26795" cy="17695"/>
            </a:xfrm>
            <a:custGeom>
              <a:avLst/>
              <a:gdLst/>
              <a:ahLst/>
              <a:cxnLst/>
              <a:rect l="l" t="t" r="r" b="b"/>
              <a:pathLst>
                <a:path w="424" h="280" extrusionOk="0">
                  <a:moveTo>
                    <a:pt x="32" y="0"/>
                  </a:moveTo>
                  <a:cubicBezTo>
                    <a:pt x="17" y="0"/>
                    <a:pt x="7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69" y="167"/>
                    <a:pt x="143" y="241"/>
                    <a:pt x="210" y="270"/>
                  </a:cubicBezTo>
                  <a:cubicBezTo>
                    <a:pt x="226" y="277"/>
                    <a:pt x="242" y="280"/>
                    <a:pt x="256" y="280"/>
                  </a:cubicBezTo>
                  <a:cubicBezTo>
                    <a:pt x="363" y="280"/>
                    <a:pt x="424" y="118"/>
                    <a:pt x="313" y="58"/>
                  </a:cubicBezTo>
                  <a:cubicBezTo>
                    <a:pt x="221" y="7"/>
                    <a:pt x="9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-1518755" y="2638664"/>
              <a:ext cx="19338" cy="17315"/>
            </a:xfrm>
            <a:custGeom>
              <a:avLst/>
              <a:gdLst/>
              <a:ahLst/>
              <a:cxnLst/>
              <a:rect l="l" t="t" r="r" b="b"/>
              <a:pathLst>
                <a:path w="306" h="274" extrusionOk="0">
                  <a:moveTo>
                    <a:pt x="23" y="0"/>
                  </a:moveTo>
                  <a:cubicBezTo>
                    <a:pt x="18" y="64"/>
                    <a:pt x="10" y="128"/>
                    <a:pt x="1" y="193"/>
                  </a:cubicBezTo>
                  <a:cubicBezTo>
                    <a:pt x="26" y="223"/>
                    <a:pt x="58" y="247"/>
                    <a:pt x="93" y="263"/>
                  </a:cubicBezTo>
                  <a:cubicBezTo>
                    <a:pt x="109" y="270"/>
                    <a:pt x="124" y="273"/>
                    <a:pt x="139" y="273"/>
                  </a:cubicBezTo>
                  <a:cubicBezTo>
                    <a:pt x="244" y="273"/>
                    <a:pt x="306" y="110"/>
                    <a:pt x="196" y="49"/>
                  </a:cubicBezTo>
                  <a:cubicBezTo>
                    <a:pt x="142" y="22"/>
                    <a:pt x="83" y="7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-1592758" y="2955527"/>
              <a:ext cx="26795" cy="17695"/>
            </a:xfrm>
            <a:custGeom>
              <a:avLst/>
              <a:gdLst/>
              <a:ahLst/>
              <a:cxnLst/>
              <a:rect l="l" t="t" r="r" b="b"/>
              <a:pathLst>
                <a:path w="424" h="280" extrusionOk="0">
                  <a:moveTo>
                    <a:pt x="32" y="0"/>
                  </a:moveTo>
                  <a:cubicBezTo>
                    <a:pt x="17" y="0"/>
                    <a:pt x="7" y="1"/>
                    <a:pt x="2" y="1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69" y="167"/>
                    <a:pt x="143" y="241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3" y="280"/>
                    <a:pt x="424" y="118"/>
                    <a:pt x="312" y="58"/>
                  </a:cubicBezTo>
                  <a:cubicBezTo>
                    <a:pt x="221" y="7"/>
                    <a:pt x="9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-1570513" y="2917168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32" y="1"/>
                  </a:moveTo>
                  <a:cubicBezTo>
                    <a:pt x="18" y="1"/>
                    <a:pt x="7" y="1"/>
                    <a:pt x="3" y="2"/>
                  </a:cubicBezTo>
                  <a:cubicBezTo>
                    <a:pt x="2" y="2"/>
                    <a:pt x="0" y="3"/>
                    <a:pt x="2" y="3"/>
                  </a:cubicBezTo>
                  <a:cubicBezTo>
                    <a:pt x="68" y="168"/>
                    <a:pt x="142" y="242"/>
                    <a:pt x="211" y="271"/>
                  </a:cubicBezTo>
                  <a:cubicBezTo>
                    <a:pt x="227" y="278"/>
                    <a:pt x="242" y="281"/>
                    <a:pt x="257" y="281"/>
                  </a:cubicBezTo>
                  <a:cubicBezTo>
                    <a:pt x="362" y="281"/>
                    <a:pt x="423" y="118"/>
                    <a:pt x="312" y="59"/>
                  </a:cubicBezTo>
                  <a:cubicBezTo>
                    <a:pt x="221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-1481407" y="2560870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33" y="1"/>
                  </a:moveTo>
                  <a:cubicBezTo>
                    <a:pt x="18" y="1"/>
                    <a:pt x="8" y="1"/>
                    <a:pt x="4" y="1"/>
                  </a:cubicBezTo>
                  <a:cubicBezTo>
                    <a:pt x="2" y="1"/>
                    <a:pt x="0" y="1"/>
                    <a:pt x="2" y="3"/>
                  </a:cubicBezTo>
                  <a:cubicBezTo>
                    <a:pt x="68" y="168"/>
                    <a:pt x="143" y="240"/>
                    <a:pt x="211" y="270"/>
                  </a:cubicBezTo>
                  <a:cubicBezTo>
                    <a:pt x="227" y="277"/>
                    <a:pt x="242" y="280"/>
                    <a:pt x="257" y="280"/>
                  </a:cubicBezTo>
                  <a:cubicBezTo>
                    <a:pt x="362" y="280"/>
                    <a:pt x="423" y="118"/>
                    <a:pt x="312" y="58"/>
                  </a:cubicBezTo>
                  <a:cubicBezTo>
                    <a:pt x="221" y="8"/>
                    <a:pt x="92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-1551238" y="2880704"/>
              <a:ext cx="26795" cy="17821"/>
            </a:xfrm>
            <a:custGeom>
              <a:avLst/>
              <a:gdLst/>
              <a:ahLst/>
              <a:cxnLst/>
              <a:rect l="l" t="t" r="r" b="b"/>
              <a:pathLst>
                <a:path w="424" h="282" extrusionOk="0">
                  <a:moveTo>
                    <a:pt x="19" y="1"/>
                  </a:moveTo>
                  <a:cubicBezTo>
                    <a:pt x="11" y="1"/>
                    <a:pt x="5" y="1"/>
                    <a:pt x="2" y="1"/>
                  </a:cubicBezTo>
                  <a:cubicBezTo>
                    <a:pt x="2" y="1"/>
                    <a:pt x="1" y="2"/>
                    <a:pt x="2" y="4"/>
                  </a:cubicBezTo>
                  <a:cubicBezTo>
                    <a:pt x="69" y="167"/>
                    <a:pt x="143" y="241"/>
                    <a:pt x="209" y="271"/>
                  </a:cubicBezTo>
                  <a:cubicBezTo>
                    <a:pt x="226" y="278"/>
                    <a:pt x="241" y="281"/>
                    <a:pt x="256" y="281"/>
                  </a:cubicBezTo>
                  <a:cubicBezTo>
                    <a:pt x="363" y="281"/>
                    <a:pt x="424" y="118"/>
                    <a:pt x="312" y="58"/>
                  </a:cubicBezTo>
                  <a:cubicBezTo>
                    <a:pt x="214" y="4"/>
                    <a:pt x="70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-1532446" y="2683154"/>
              <a:ext cx="5182" cy="10364"/>
            </a:xfrm>
            <a:custGeom>
              <a:avLst/>
              <a:gdLst/>
              <a:ahLst/>
              <a:cxnLst/>
              <a:rect l="l" t="t" r="r" b="b"/>
              <a:pathLst>
                <a:path w="82" h="164" extrusionOk="0">
                  <a:moveTo>
                    <a:pt x="55" y="1"/>
                  </a:moveTo>
                  <a:lnTo>
                    <a:pt x="55" y="1"/>
                  </a:lnTo>
                  <a:cubicBezTo>
                    <a:pt x="39" y="54"/>
                    <a:pt x="20" y="110"/>
                    <a:pt x="1" y="164"/>
                  </a:cubicBezTo>
                  <a:cubicBezTo>
                    <a:pt x="58" y="130"/>
                    <a:pt x="81" y="61"/>
                    <a:pt x="55" y="1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-1584962" y="2759494"/>
              <a:ext cx="14156" cy="11881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73" y="0"/>
                  </a:moveTo>
                  <a:lnTo>
                    <a:pt x="173" y="0"/>
                  </a:lnTo>
                  <a:cubicBezTo>
                    <a:pt x="119" y="54"/>
                    <a:pt x="61" y="108"/>
                    <a:pt x="1" y="160"/>
                  </a:cubicBezTo>
                  <a:cubicBezTo>
                    <a:pt x="10" y="167"/>
                    <a:pt x="21" y="173"/>
                    <a:pt x="32" y="178"/>
                  </a:cubicBezTo>
                  <a:cubicBezTo>
                    <a:pt x="48" y="185"/>
                    <a:pt x="64" y="188"/>
                    <a:pt x="78" y="188"/>
                  </a:cubicBezTo>
                  <a:cubicBezTo>
                    <a:pt x="166" y="188"/>
                    <a:pt x="224" y="72"/>
                    <a:pt x="173" y="0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-1506496" y="2803668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31" y="0"/>
                  </a:moveTo>
                  <a:cubicBezTo>
                    <a:pt x="17" y="0"/>
                    <a:pt x="6" y="1"/>
                    <a:pt x="2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67" y="167"/>
                    <a:pt x="143" y="242"/>
                    <a:pt x="209" y="270"/>
                  </a:cubicBezTo>
                  <a:cubicBezTo>
                    <a:pt x="225" y="277"/>
                    <a:pt x="240" y="280"/>
                    <a:pt x="255" y="280"/>
                  </a:cubicBezTo>
                  <a:cubicBezTo>
                    <a:pt x="361" y="280"/>
                    <a:pt x="422" y="118"/>
                    <a:pt x="310" y="58"/>
                  </a:cubicBezTo>
                  <a:cubicBezTo>
                    <a:pt x="219" y="7"/>
                    <a:pt x="9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-1414017" y="2858269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33" y="0"/>
                  </a:moveTo>
                  <a:cubicBezTo>
                    <a:pt x="18" y="0"/>
                    <a:pt x="7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67" y="167"/>
                    <a:pt x="142" y="242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1" y="280"/>
                    <a:pt x="422" y="118"/>
                    <a:pt x="311" y="57"/>
                  </a:cubicBezTo>
                  <a:cubicBezTo>
                    <a:pt x="220" y="7"/>
                    <a:pt x="92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-1503525" y="2599167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32" y="1"/>
                  </a:moveTo>
                  <a:cubicBezTo>
                    <a:pt x="17" y="1"/>
                    <a:pt x="7" y="1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69" y="168"/>
                    <a:pt x="143" y="242"/>
                    <a:pt x="210" y="271"/>
                  </a:cubicBezTo>
                  <a:cubicBezTo>
                    <a:pt x="225" y="278"/>
                    <a:pt x="241" y="281"/>
                    <a:pt x="256" y="281"/>
                  </a:cubicBezTo>
                  <a:cubicBezTo>
                    <a:pt x="361" y="281"/>
                    <a:pt x="422" y="118"/>
                    <a:pt x="312" y="59"/>
                  </a:cubicBezTo>
                  <a:cubicBezTo>
                    <a:pt x="220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-1465079" y="2726633"/>
              <a:ext cx="20159" cy="17631"/>
            </a:xfrm>
            <a:custGeom>
              <a:avLst/>
              <a:gdLst/>
              <a:ahLst/>
              <a:cxnLst/>
              <a:rect l="l" t="t" r="r" b="b"/>
              <a:pathLst>
                <a:path w="319" h="279" extrusionOk="0">
                  <a:moveTo>
                    <a:pt x="32" y="0"/>
                  </a:moveTo>
                  <a:cubicBezTo>
                    <a:pt x="17" y="0"/>
                    <a:pt x="6" y="1"/>
                    <a:pt x="2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68" y="167"/>
                    <a:pt x="143" y="242"/>
                    <a:pt x="209" y="270"/>
                  </a:cubicBezTo>
                  <a:cubicBezTo>
                    <a:pt x="220" y="275"/>
                    <a:pt x="231" y="277"/>
                    <a:pt x="244" y="278"/>
                  </a:cubicBezTo>
                  <a:cubicBezTo>
                    <a:pt x="269" y="209"/>
                    <a:pt x="294" y="136"/>
                    <a:pt x="318" y="63"/>
                  </a:cubicBezTo>
                  <a:cubicBezTo>
                    <a:pt x="315" y="61"/>
                    <a:pt x="313" y="58"/>
                    <a:pt x="312" y="57"/>
                  </a:cubicBezTo>
                  <a:cubicBezTo>
                    <a:pt x="220" y="7"/>
                    <a:pt x="91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-1391772" y="2819973"/>
              <a:ext cx="22750" cy="17758"/>
            </a:xfrm>
            <a:custGeom>
              <a:avLst/>
              <a:gdLst/>
              <a:ahLst/>
              <a:cxnLst/>
              <a:rect l="l" t="t" r="r" b="b"/>
              <a:pathLst>
                <a:path w="360" h="281" extrusionOk="0">
                  <a:moveTo>
                    <a:pt x="30" y="0"/>
                  </a:moveTo>
                  <a:cubicBezTo>
                    <a:pt x="20" y="0"/>
                    <a:pt x="11" y="1"/>
                    <a:pt x="2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67" y="167"/>
                    <a:pt x="141" y="242"/>
                    <a:pt x="209" y="270"/>
                  </a:cubicBezTo>
                  <a:cubicBezTo>
                    <a:pt x="225" y="277"/>
                    <a:pt x="240" y="280"/>
                    <a:pt x="255" y="280"/>
                  </a:cubicBezTo>
                  <a:cubicBezTo>
                    <a:pt x="304" y="280"/>
                    <a:pt x="343" y="244"/>
                    <a:pt x="360" y="200"/>
                  </a:cubicBezTo>
                  <a:lnTo>
                    <a:pt x="97" y="3"/>
                  </a:lnTo>
                  <a:cubicBezTo>
                    <a:pt x="74" y="1"/>
                    <a:pt x="52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-1487514" y="2765308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32" y="1"/>
                  </a:moveTo>
                  <a:cubicBezTo>
                    <a:pt x="17" y="1"/>
                    <a:pt x="7" y="1"/>
                    <a:pt x="2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69" y="168"/>
                    <a:pt x="143" y="242"/>
                    <a:pt x="209" y="271"/>
                  </a:cubicBezTo>
                  <a:cubicBezTo>
                    <a:pt x="225" y="278"/>
                    <a:pt x="241" y="281"/>
                    <a:pt x="255" y="281"/>
                  </a:cubicBezTo>
                  <a:cubicBezTo>
                    <a:pt x="361" y="281"/>
                    <a:pt x="422" y="119"/>
                    <a:pt x="311" y="59"/>
                  </a:cubicBezTo>
                  <a:cubicBezTo>
                    <a:pt x="220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-1442898" y="2688336"/>
              <a:ext cx="7773" cy="10870"/>
            </a:xfrm>
            <a:custGeom>
              <a:avLst/>
              <a:gdLst/>
              <a:ahLst/>
              <a:cxnLst/>
              <a:rect l="l" t="t" r="r" b="b"/>
              <a:pathLst>
                <a:path w="123" h="172" extrusionOk="0">
                  <a:moveTo>
                    <a:pt x="35" y="0"/>
                  </a:moveTo>
                  <a:cubicBezTo>
                    <a:pt x="24" y="0"/>
                    <a:pt x="13" y="1"/>
                    <a:pt x="2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4" y="63"/>
                    <a:pt x="56" y="120"/>
                    <a:pt x="94" y="172"/>
                  </a:cubicBezTo>
                  <a:cubicBezTo>
                    <a:pt x="105" y="116"/>
                    <a:pt x="113" y="61"/>
                    <a:pt x="122" y="4"/>
                  </a:cubicBezTo>
                  <a:cubicBezTo>
                    <a:pt x="93" y="2"/>
                    <a:pt x="64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-1656499" y="2846262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168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3" y="274"/>
                    <a:pt x="332" y="281"/>
                    <a:pt x="391" y="281"/>
                  </a:cubicBezTo>
                  <a:cubicBezTo>
                    <a:pt x="406" y="281"/>
                    <a:pt x="416" y="280"/>
                    <a:pt x="420" y="280"/>
                  </a:cubicBezTo>
                  <a:cubicBezTo>
                    <a:pt x="422" y="280"/>
                    <a:pt x="424" y="280"/>
                    <a:pt x="422" y="278"/>
                  </a:cubicBezTo>
                  <a:cubicBezTo>
                    <a:pt x="356" y="114"/>
                    <a:pt x="281" y="39"/>
                    <a:pt x="215" y="11"/>
                  </a:cubicBezTo>
                  <a:cubicBezTo>
                    <a:pt x="199" y="4"/>
                    <a:pt x="18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-1603920" y="2775104"/>
              <a:ext cx="18832" cy="11881"/>
            </a:xfrm>
            <a:custGeom>
              <a:avLst/>
              <a:gdLst/>
              <a:ahLst/>
              <a:cxnLst/>
              <a:rect l="l" t="t" r="r" b="b"/>
              <a:pathLst>
                <a:path w="298" h="188" extrusionOk="0">
                  <a:moveTo>
                    <a:pt x="193" y="0"/>
                  </a:moveTo>
                  <a:cubicBezTo>
                    <a:pt x="131" y="48"/>
                    <a:pt x="68" y="92"/>
                    <a:pt x="0" y="136"/>
                  </a:cubicBezTo>
                  <a:cubicBezTo>
                    <a:pt x="94" y="181"/>
                    <a:pt x="216" y="188"/>
                    <a:pt x="270" y="188"/>
                  </a:cubicBezTo>
                  <a:cubicBezTo>
                    <a:pt x="283" y="188"/>
                    <a:pt x="292" y="187"/>
                    <a:pt x="296" y="187"/>
                  </a:cubicBezTo>
                  <a:cubicBezTo>
                    <a:pt x="298" y="187"/>
                    <a:pt x="298" y="185"/>
                    <a:pt x="298" y="185"/>
                  </a:cubicBezTo>
                  <a:cubicBezTo>
                    <a:pt x="272" y="119"/>
                    <a:pt x="236" y="56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-1500153" y="2576480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7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3" y="274"/>
                    <a:pt x="331" y="281"/>
                    <a:pt x="390" y="281"/>
                  </a:cubicBezTo>
                  <a:cubicBezTo>
                    <a:pt x="405" y="281"/>
                    <a:pt x="416" y="280"/>
                    <a:pt x="421" y="280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6" y="114"/>
                    <a:pt x="281" y="39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-1522335" y="2614776"/>
              <a:ext cx="26668" cy="17821"/>
            </a:xfrm>
            <a:custGeom>
              <a:avLst/>
              <a:gdLst/>
              <a:ahLst/>
              <a:cxnLst/>
              <a:rect l="l" t="t" r="r" b="b"/>
              <a:pathLst>
                <a:path w="422" h="282" extrusionOk="0">
                  <a:moveTo>
                    <a:pt x="167" y="1"/>
                  </a:moveTo>
                  <a:cubicBezTo>
                    <a:pt x="61" y="1"/>
                    <a:pt x="0" y="164"/>
                    <a:pt x="111" y="225"/>
                  </a:cubicBezTo>
                  <a:cubicBezTo>
                    <a:pt x="210" y="278"/>
                    <a:pt x="353" y="282"/>
                    <a:pt x="404" y="282"/>
                  </a:cubicBezTo>
                  <a:cubicBezTo>
                    <a:pt x="412" y="282"/>
                    <a:pt x="417" y="282"/>
                    <a:pt x="420" y="282"/>
                  </a:cubicBezTo>
                  <a:cubicBezTo>
                    <a:pt x="422" y="282"/>
                    <a:pt x="422" y="280"/>
                    <a:pt x="422" y="279"/>
                  </a:cubicBezTo>
                  <a:cubicBezTo>
                    <a:pt x="355" y="115"/>
                    <a:pt x="279" y="41"/>
                    <a:pt x="213" y="11"/>
                  </a:cubicBezTo>
                  <a:cubicBezTo>
                    <a:pt x="197" y="4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-1525810" y="2661351"/>
              <a:ext cx="7520" cy="10238"/>
            </a:xfrm>
            <a:custGeom>
              <a:avLst/>
              <a:gdLst/>
              <a:ahLst/>
              <a:cxnLst/>
              <a:rect l="l" t="t" r="r" b="b"/>
              <a:pathLst>
                <a:path w="119" h="162" extrusionOk="0">
                  <a:moveTo>
                    <a:pt x="33" y="1"/>
                  </a:moveTo>
                  <a:cubicBezTo>
                    <a:pt x="24" y="53"/>
                    <a:pt x="13" y="105"/>
                    <a:pt x="0" y="157"/>
                  </a:cubicBezTo>
                  <a:cubicBezTo>
                    <a:pt x="40" y="160"/>
                    <a:pt x="79" y="162"/>
                    <a:pt x="117" y="162"/>
                  </a:cubicBezTo>
                  <a:cubicBezTo>
                    <a:pt x="119" y="160"/>
                    <a:pt x="119" y="160"/>
                    <a:pt x="119" y="159"/>
                  </a:cubicBezTo>
                  <a:cubicBezTo>
                    <a:pt x="97" y="103"/>
                    <a:pt x="68" y="50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-1634317" y="2807966"/>
              <a:ext cx="26858" cy="17758"/>
            </a:xfrm>
            <a:custGeom>
              <a:avLst/>
              <a:gdLst/>
              <a:ahLst/>
              <a:cxnLst/>
              <a:rect l="l" t="t" r="r" b="b"/>
              <a:pathLst>
                <a:path w="425" h="281" extrusionOk="0">
                  <a:moveTo>
                    <a:pt x="169" y="1"/>
                  </a:moveTo>
                  <a:cubicBezTo>
                    <a:pt x="62" y="1"/>
                    <a:pt x="1" y="163"/>
                    <a:pt x="112" y="223"/>
                  </a:cubicBezTo>
                  <a:cubicBezTo>
                    <a:pt x="203" y="273"/>
                    <a:pt x="333" y="280"/>
                    <a:pt x="393" y="280"/>
                  </a:cubicBezTo>
                  <a:cubicBezTo>
                    <a:pt x="407" y="280"/>
                    <a:pt x="418" y="280"/>
                    <a:pt x="422" y="280"/>
                  </a:cubicBezTo>
                  <a:cubicBezTo>
                    <a:pt x="422" y="280"/>
                    <a:pt x="424" y="278"/>
                    <a:pt x="424" y="278"/>
                  </a:cubicBezTo>
                  <a:cubicBezTo>
                    <a:pt x="356" y="113"/>
                    <a:pt x="282" y="39"/>
                    <a:pt x="215" y="11"/>
                  </a:cubicBezTo>
                  <a:cubicBezTo>
                    <a:pt x="199" y="4"/>
                    <a:pt x="18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-1677291" y="2535908"/>
              <a:ext cx="246650" cy="386185"/>
            </a:xfrm>
            <a:custGeom>
              <a:avLst/>
              <a:gdLst/>
              <a:ahLst/>
              <a:cxnLst/>
              <a:rect l="l" t="t" r="r" b="b"/>
              <a:pathLst>
                <a:path w="3903" h="6111" extrusionOk="0">
                  <a:moveTo>
                    <a:pt x="3759" y="1"/>
                  </a:moveTo>
                  <a:lnTo>
                    <a:pt x="2250" y="2604"/>
                  </a:lnTo>
                  <a:cubicBezTo>
                    <a:pt x="2150" y="2855"/>
                    <a:pt x="2014" y="3089"/>
                    <a:pt x="1848" y="3299"/>
                  </a:cubicBezTo>
                  <a:lnTo>
                    <a:pt x="417" y="5769"/>
                  </a:lnTo>
                  <a:cubicBezTo>
                    <a:pt x="351" y="5614"/>
                    <a:pt x="278" y="5541"/>
                    <a:pt x="213" y="5511"/>
                  </a:cubicBezTo>
                  <a:cubicBezTo>
                    <a:pt x="197" y="5504"/>
                    <a:pt x="182" y="5501"/>
                    <a:pt x="167" y="5501"/>
                  </a:cubicBezTo>
                  <a:cubicBezTo>
                    <a:pt x="61" y="5501"/>
                    <a:pt x="0" y="5664"/>
                    <a:pt x="110" y="5724"/>
                  </a:cubicBezTo>
                  <a:cubicBezTo>
                    <a:pt x="202" y="5774"/>
                    <a:pt x="328" y="5782"/>
                    <a:pt x="388" y="5782"/>
                  </a:cubicBezTo>
                  <a:cubicBezTo>
                    <a:pt x="397" y="5782"/>
                    <a:pt x="404" y="5782"/>
                    <a:pt x="409" y="5781"/>
                  </a:cubicBezTo>
                  <a:lnTo>
                    <a:pt x="409" y="5781"/>
                  </a:lnTo>
                  <a:lnTo>
                    <a:pt x="300" y="5970"/>
                  </a:lnTo>
                  <a:cubicBezTo>
                    <a:pt x="536" y="5917"/>
                    <a:pt x="767" y="5849"/>
                    <a:pt x="995" y="5767"/>
                  </a:cubicBezTo>
                  <a:lnTo>
                    <a:pt x="1107" y="6111"/>
                  </a:lnTo>
                  <a:lnTo>
                    <a:pt x="3903" y="1288"/>
                  </a:lnTo>
                  <a:cubicBezTo>
                    <a:pt x="3888" y="855"/>
                    <a:pt x="3841" y="425"/>
                    <a:pt x="3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-1571122" y="2879503"/>
              <a:ext cx="78488" cy="103134"/>
            </a:xfrm>
            <a:custGeom>
              <a:avLst/>
              <a:gdLst/>
              <a:ahLst/>
              <a:cxnLst/>
              <a:rect l="l" t="t" r="r" b="b"/>
              <a:pathLst>
                <a:path w="1242" h="1632" extrusionOk="0">
                  <a:moveTo>
                    <a:pt x="944" y="1"/>
                  </a:moveTo>
                  <a:lnTo>
                    <a:pt x="0" y="1628"/>
                  </a:lnTo>
                  <a:cubicBezTo>
                    <a:pt x="19" y="1630"/>
                    <a:pt x="38" y="1632"/>
                    <a:pt x="58" y="1632"/>
                  </a:cubicBezTo>
                  <a:cubicBezTo>
                    <a:pt x="102" y="1632"/>
                    <a:pt x="147" y="1625"/>
                    <a:pt x="189" y="1611"/>
                  </a:cubicBezTo>
                  <a:lnTo>
                    <a:pt x="939" y="1365"/>
                  </a:lnTo>
                  <a:cubicBezTo>
                    <a:pt x="997" y="1346"/>
                    <a:pt x="1050" y="1315"/>
                    <a:pt x="1096" y="1272"/>
                  </a:cubicBezTo>
                  <a:lnTo>
                    <a:pt x="1222" y="1053"/>
                  </a:lnTo>
                  <a:cubicBezTo>
                    <a:pt x="1241" y="976"/>
                    <a:pt x="1238" y="897"/>
                    <a:pt x="1214" y="822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-1535231" y="2461653"/>
              <a:ext cx="76150" cy="113435"/>
            </a:xfrm>
            <a:custGeom>
              <a:avLst/>
              <a:gdLst/>
              <a:ahLst/>
              <a:cxnLst/>
              <a:rect l="l" t="t" r="r" b="b"/>
              <a:pathLst>
                <a:path w="1205" h="1795" extrusionOk="0">
                  <a:moveTo>
                    <a:pt x="971" y="1"/>
                  </a:moveTo>
                  <a:cubicBezTo>
                    <a:pt x="893" y="1"/>
                    <a:pt x="816" y="27"/>
                    <a:pt x="752" y="80"/>
                  </a:cubicBezTo>
                  <a:lnTo>
                    <a:pt x="147" y="592"/>
                  </a:lnTo>
                  <a:cubicBezTo>
                    <a:pt x="41" y="679"/>
                    <a:pt x="0" y="823"/>
                    <a:pt x="41" y="954"/>
                  </a:cubicBezTo>
                  <a:cubicBezTo>
                    <a:pt x="125" y="1229"/>
                    <a:pt x="184" y="1510"/>
                    <a:pt x="219" y="1795"/>
                  </a:cubicBezTo>
                  <a:lnTo>
                    <a:pt x="1205" y="93"/>
                  </a:lnTo>
                  <a:cubicBezTo>
                    <a:pt x="1139" y="32"/>
                    <a:pt x="1055" y="1"/>
                    <a:pt x="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-1477718" y="2537804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168" y="0"/>
                  </a:moveTo>
                  <a:cubicBezTo>
                    <a:pt x="61" y="0"/>
                    <a:pt x="0" y="163"/>
                    <a:pt x="111" y="224"/>
                  </a:cubicBezTo>
                  <a:cubicBezTo>
                    <a:pt x="202" y="273"/>
                    <a:pt x="331" y="280"/>
                    <a:pt x="391" y="280"/>
                  </a:cubicBezTo>
                  <a:cubicBezTo>
                    <a:pt x="406" y="280"/>
                    <a:pt x="417" y="280"/>
                    <a:pt x="422" y="279"/>
                  </a:cubicBezTo>
                  <a:cubicBezTo>
                    <a:pt x="422" y="279"/>
                    <a:pt x="423" y="279"/>
                    <a:pt x="422" y="278"/>
                  </a:cubicBezTo>
                  <a:cubicBezTo>
                    <a:pt x="355" y="113"/>
                    <a:pt x="281" y="39"/>
                    <a:pt x="214" y="10"/>
                  </a:cubicBezTo>
                  <a:cubicBezTo>
                    <a:pt x="198" y="3"/>
                    <a:pt x="18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-1454589" y="2500013"/>
              <a:ext cx="10743" cy="15483"/>
            </a:xfrm>
            <a:custGeom>
              <a:avLst/>
              <a:gdLst/>
              <a:ahLst/>
              <a:cxnLst/>
              <a:rect l="l" t="t" r="r" b="b"/>
              <a:pathLst>
                <a:path w="170" h="245" extrusionOk="0">
                  <a:moveTo>
                    <a:pt x="114" y="0"/>
                  </a:moveTo>
                  <a:cubicBezTo>
                    <a:pt x="35" y="34"/>
                    <a:pt x="0" y="162"/>
                    <a:pt x="97" y="214"/>
                  </a:cubicBezTo>
                  <a:cubicBezTo>
                    <a:pt x="121" y="227"/>
                    <a:pt x="144" y="236"/>
                    <a:pt x="170" y="244"/>
                  </a:cubicBezTo>
                  <a:cubicBezTo>
                    <a:pt x="152" y="163"/>
                    <a:pt x="135" y="8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-1564044" y="2747677"/>
              <a:ext cx="1138" cy="948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2" y="1"/>
                  </a:moveTo>
                  <a:lnTo>
                    <a:pt x="1" y="15"/>
                  </a:lnTo>
                  <a:lnTo>
                    <a:pt x="16" y="15"/>
                  </a:lnTo>
                  <a:cubicBezTo>
                    <a:pt x="18" y="15"/>
                    <a:pt x="18" y="13"/>
                    <a:pt x="18" y="12"/>
                  </a:cubicBezTo>
                  <a:cubicBezTo>
                    <a:pt x="16" y="8"/>
                    <a:pt x="15" y="5"/>
                    <a:pt x="12" y="1"/>
                  </a:cubicBezTo>
                  <a:close/>
                </a:path>
              </a:pathLst>
            </a:custGeom>
            <a:solidFill>
              <a:srgbClr val="CE4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-1503123" y="2780981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167" y="0"/>
                  </a:moveTo>
                  <a:cubicBezTo>
                    <a:pt x="61" y="0"/>
                    <a:pt x="0" y="163"/>
                    <a:pt x="111" y="224"/>
                  </a:cubicBezTo>
                  <a:cubicBezTo>
                    <a:pt x="210" y="277"/>
                    <a:pt x="353" y="281"/>
                    <a:pt x="404" y="281"/>
                  </a:cubicBezTo>
                  <a:cubicBezTo>
                    <a:pt x="411" y="281"/>
                    <a:pt x="417" y="281"/>
                    <a:pt x="420" y="281"/>
                  </a:cubicBezTo>
                  <a:cubicBezTo>
                    <a:pt x="422" y="281"/>
                    <a:pt x="422" y="279"/>
                    <a:pt x="422" y="278"/>
                  </a:cubicBezTo>
                  <a:cubicBezTo>
                    <a:pt x="355" y="115"/>
                    <a:pt x="279" y="40"/>
                    <a:pt x="213" y="10"/>
                  </a:cubicBezTo>
                  <a:cubicBezTo>
                    <a:pt x="197" y="3"/>
                    <a:pt x="18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-1501922" y="2772007"/>
              <a:ext cx="91822" cy="120513"/>
            </a:xfrm>
            <a:custGeom>
              <a:avLst/>
              <a:gdLst/>
              <a:ahLst/>
              <a:cxnLst/>
              <a:rect l="l" t="t" r="r" b="b"/>
              <a:pathLst>
                <a:path w="1453" h="1907" extrusionOk="0">
                  <a:moveTo>
                    <a:pt x="835" y="0"/>
                  </a:moveTo>
                  <a:lnTo>
                    <a:pt x="1" y="1439"/>
                  </a:lnTo>
                  <a:lnTo>
                    <a:pt x="618" y="1906"/>
                  </a:lnTo>
                  <a:lnTo>
                    <a:pt x="1452" y="4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-1458507" y="2703945"/>
              <a:ext cx="19464" cy="17063"/>
            </a:xfrm>
            <a:custGeom>
              <a:avLst/>
              <a:gdLst/>
              <a:ahLst/>
              <a:cxnLst/>
              <a:rect l="l" t="t" r="r" b="b"/>
              <a:pathLst>
                <a:path w="308" h="270" extrusionOk="0">
                  <a:moveTo>
                    <a:pt x="167" y="0"/>
                  </a:moveTo>
                  <a:cubicBezTo>
                    <a:pt x="61" y="0"/>
                    <a:pt x="0" y="163"/>
                    <a:pt x="111" y="222"/>
                  </a:cubicBezTo>
                  <a:cubicBezTo>
                    <a:pt x="157" y="246"/>
                    <a:pt x="206" y="262"/>
                    <a:pt x="259" y="270"/>
                  </a:cubicBezTo>
                  <a:cubicBezTo>
                    <a:pt x="276" y="208"/>
                    <a:pt x="292" y="145"/>
                    <a:pt x="308" y="82"/>
                  </a:cubicBezTo>
                  <a:cubicBezTo>
                    <a:pt x="281" y="52"/>
                    <a:pt x="249" y="28"/>
                    <a:pt x="213" y="10"/>
                  </a:cubicBezTo>
                  <a:cubicBezTo>
                    <a:pt x="197" y="3"/>
                    <a:pt x="18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-1429627" y="2873879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67" y="1"/>
                  </a:moveTo>
                  <a:cubicBezTo>
                    <a:pt x="62" y="1"/>
                    <a:pt x="0" y="163"/>
                    <a:pt x="110" y="224"/>
                  </a:cubicBezTo>
                  <a:cubicBezTo>
                    <a:pt x="210" y="278"/>
                    <a:pt x="354" y="281"/>
                    <a:pt x="405" y="281"/>
                  </a:cubicBezTo>
                  <a:cubicBezTo>
                    <a:pt x="412" y="281"/>
                    <a:pt x="418" y="281"/>
                    <a:pt x="420" y="281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4" y="114"/>
                    <a:pt x="280" y="39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-1407445" y="2835582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7" y="0"/>
                  </a:moveTo>
                  <a:cubicBezTo>
                    <a:pt x="62" y="0"/>
                    <a:pt x="1" y="163"/>
                    <a:pt x="111" y="224"/>
                  </a:cubicBezTo>
                  <a:cubicBezTo>
                    <a:pt x="203" y="273"/>
                    <a:pt x="331" y="280"/>
                    <a:pt x="391" y="280"/>
                  </a:cubicBezTo>
                  <a:cubicBezTo>
                    <a:pt x="406" y="280"/>
                    <a:pt x="416" y="280"/>
                    <a:pt x="421" y="280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4" y="113"/>
                    <a:pt x="280" y="39"/>
                    <a:pt x="213" y="10"/>
                  </a:cubicBezTo>
                  <a:cubicBezTo>
                    <a:pt x="198" y="4"/>
                    <a:pt x="18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1"/>
            <p:cNvSpPr/>
            <p:nvPr/>
          </p:nvSpPr>
          <p:spPr>
            <a:xfrm>
              <a:off x="-1570047" y="2896376"/>
              <a:ext cx="26795" cy="17821"/>
            </a:xfrm>
            <a:custGeom>
              <a:avLst/>
              <a:gdLst/>
              <a:ahLst/>
              <a:cxnLst/>
              <a:rect l="l" t="t" r="r" b="b"/>
              <a:pathLst>
                <a:path w="424" h="282" extrusionOk="0">
                  <a:moveTo>
                    <a:pt x="168" y="1"/>
                  </a:moveTo>
                  <a:cubicBezTo>
                    <a:pt x="61" y="1"/>
                    <a:pt x="0" y="163"/>
                    <a:pt x="111" y="225"/>
                  </a:cubicBezTo>
                  <a:cubicBezTo>
                    <a:pt x="212" y="278"/>
                    <a:pt x="354" y="282"/>
                    <a:pt x="405" y="282"/>
                  </a:cubicBezTo>
                  <a:cubicBezTo>
                    <a:pt x="413" y="282"/>
                    <a:pt x="419" y="282"/>
                    <a:pt x="422" y="282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355" y="114"/>
                    <a:pt x="281" y="39"/>
                    <a:pt x="214" y="11"/>
                  </a:cubicBezTo>
                  <a:cubicBezTo>
                    <a:pt x="198" y="4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1"/>
            <p:cNvSpPr/>
            <p:nvPr/>
          </p:nvSpPr>
          <p:spPr>
            <a:xfrm>
              <a:off x="-1480752" y="2742242"/>
              <a:ext cx="25720" cy="17821"/>
            </a:xfrm>
            <a:custGeom>
              <a:avLst/>
              <a:gdLst/>
              <a:ahLst/>
              <a:cxnLst/>
              <a:rect l="l" t="t" r="r" b="b"/>
              <a:pathLst>
                <a:path w="407" h="282" extrusionOk="0">
                  <a:moveTo>
                    <a:pt x="167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2" y="273"/>
                    <a:pt x="329" y="281"/>
                    <a:pt x="389" y="281"/>
                  </a:cubicBezTo>
                  <a:lnTo>
                    <a:pt x="406" y="242"/>
                  </a:lnTo>
                  <a:cubicBezTo>
                    <a:pt x="343" y="104"/>
                    <a:pt x="275" y="38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-1589259" y="2932777"/>
              <a:ext cx="26668" cy="17821"/>
            </a:xfrm>
            <a:custGeom>
              <a:avLst/>
              <a:gdLst/>
              <a:ahLst/>
              <a:cxnLst/>
              <a:rect l="l" t="t" r="r" b="b"/>
              <a:pathLst>
                <a:path w="422" h="282" extrusionOk="0">
                  <a:moveTo>
                    <a:pt x="167" y="1"/>
                  </a:moveTo>
                  <a:cubicBezTo>
                    <a:pt x="61" y="1"/>
                    <a:pt x="0" y="164"/>
                    <a:pt x="110" y="225"/>
                  </a:cubicBezTo>
                  <a:cubicBezTo>
                    <a:pt x="210" y="278"/>
                    <a:pt x="353" y="282"/>
                    <a:pt x="404" y="282"/>
                  </a:cubicBezTo>
                  <a:cubicBezTo>
                    <a:pt x="412" y="282"/>
                    <a:pt x="417" y="282"/>
                    <a:pt x="420" y="282"/>
                  </a:cubicBezTo>
                  <a:cubicBezTo>
                    <a:pt x="422" y="282"/>
                    <a:pt x="422" y="280"/>
                    <a:pt x="422" y="279"/>
                  </a:cubicBezTo>
                  <a:cubicBezTo>
                    <a:pt x="354" y="114"/>
                    <a:pt x="279" y="39"/>
                    <a:pt x="213" y="11"/>
                  </a:cubicBezTo>
                  <a:cubicBezTo>
                    <a:pt x="197" y="4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-1547803" y="2858017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8" y="0"/>
                  </a:moveTo>
                  <a:cubicBezTo>
                    <a:pt x="62" y="0"/>
                    <a:pt x="1" y="164"/>
                    <a:pt x="111" y="224"/>
                  </a:cubicBezTo>
                  <a:cubicBezTo>
                    <a:pt x="207" y="276"/>
                    <a:pt x="343" y="281"/>
                    <a:pt x="398" y="281"/>
                  </a:cubicBezTo>
                  <a:cubicBezTo>
                    <a:pt x="409" y="281"/>
                    <a:pt x="417" y="281"/>
                    <a:pt x="421" y="281"/>
                  </a:cubicBezTo>
                  <a:cubicBezTo>
                    <a:pt x="421" y="281"/>
                    <a:pt x="423" y="279"/>
                    <a:pt x="423" y="278"/>
                  </a:cubicBezTo>
                  <a:cubicBezTo>
                    <a:pt x="355" y="114"/>
                    <a:pt x="280" y="40"/>
                    <a:pt x="214" y="10"/>
                  </a:cubicBezTo>
                  <a:cubicBezTo>
                    <a:pt x="198" y="3"/>
                    <a:pt x="182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-1525368" y="2819278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67" y="0"/>
                  </a:moveTo>
                  <a:cubicBezTo>
                    <a:pt x="62" y="0"/>
                    <a:pt x="0" y="164"/>
                    <a:pt x="110" y="224"/>
                  </a:cubicBezTo>
                  <a:cubicBezTo>
                    <a:pt x="211" y="278"/>
                    <a:pt x="353" y="281"/>
                    <a:pt x="404" y="281"/>
                  </a:cubicBezTo>
                  <a:cubicBezTo>
                    <a:pt x="412" y="281"/>
                    <a:pt x="418" y="281"/>
                    <a:pt x="421" y="281"/>
                  </a:cubicBezTo>
                  <a:cubicBezTo>
                    <a:pt x="422" y="281"/>
                    <a:pt x="422" y="280"/>
                    <a:pt x="422" y="278"/>
                  </a:cubicBezTo>
                  <a:cubicBezTo>
                    <a:pt x="354" y="115"/>
                    <a:pt x="280" y="41"/>
                    <a:pt x="213" y="10"/>
                  </a:cubicBezTo>
                  <a:cubicBezTo>
                    <a:pt x="197" y="4"/>
                    <a:pt x="18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-1733787" y="2809672"/>
              <a:ext cx="76087" cy="89105"/>
            </a:xfrm>
            <a:custGeom>
              <a:avLst/>
              <a:gdLst/>
              <a:ahLst/>
              <a:cxnLst/>
              <a:rect l="l" t="t" r="r" b="b"/>
              <a:pathLst>
                <a:path w="1204" h="1410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869" y="113"/>
                    <a:pt x="526" y="194"/>
                    <a:pt x="176" y="242"/>
                  </a:cubicBezTo>
                  <a:lnTo>
                    <a:pt x="0" y="544"/>
                  </a:lnTo>
                  <a:cubicBezTo>
                    <a:pt x="133" y="851"/>
                    <a:pt x="347" y="1320"/>
                    <a:pt x="388" y="1410"/>
                  </a:cubicBezTo>
                  <a:lnTo>
                    <a:pt x="12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41"/>
          <p:cNvGrpSpPr/>
          <p:nvPr/>
        </p:nvGrpSpPr>
        <p:grpSpPr>
          <a:xfrm>
            <a:off x="7490831" y="336208"/>
            <a:ext cx="166924" cy="164745"/>
            <a:chOff x="6232000" y="1435050"/>
            <a:chExt cx="488225" cy="481850"/>
          </a:xfrm>
        </p:grpSpPr>
        <p:sp>
          <p:nvSpPr>
            <p:cNvPr id="2783" name="Google Shape;2783;p4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788" name="Google Shape;2788;p41">
            <a:hlinkClick r:id="rId3" action="ppaction://hlinksldjump"/>
          </p:cNvPr>
          <p:cNvSpPr/>
          <p:nvPr/>
        </p:nvSpPr>
        <p:spPr>
          <a:xfrm>
            <a:off x="7433100" y="276600"/>
            <a:ext cx="2883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41">
            <a:hlinkClick r:id="rId4" action="ppaction://hlinksldjump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790" name="Google Shape;2790;p41">
            <a:hlinkClick r:id="rId5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791" name="Google Shape;2791;p41">
            <a:hlinkClick r:id="rId6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792" name="Google Shape;2792;p41">
            <a:hlinkClick r:id="rId7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4" name="Picture 22" descr="thảo luận - Hội anh em đi air blade | Page 137 | theNEXTvoz">
            <a:extLst>
              <a:ext uri="{FF2B5EF4-FFF2-40B4-BE49-F238E27FC236}">
                <a16:creationId xmlns:a16="http://schemas.microsoft.com/office/drawing/2014/main" id="{41F63B88-628A-F3D1-8F3B-F69ED1565A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0" y="789084"/>
            <a:ext cx="1890371" cy="15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7" grpId="0" animBg="1"/>
      <p:bldP spid="2568" grpId="0"/>
      <p:bldP spid="25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8"/>
          <p:cNvSpPr txBox="1">
            <a:spLocks noGrp="1"/>
          </p:cNvSpPr>
          <p:nvPr>
            <p:ph type="title"/>
          </p:nvPr>
        </p:nvSpPr>
        <p:spPr>
          <a:xfrm>
            <a:off x="2049900" y="787372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1. Đọc văn bản</a:t>
            </a:r>
            <a:endParaRPr sz="3200" dirty="0">
              <a:solidFill>
                <a:srgbClr val="FF0000"/>
              </a:solidFill>
            </a:endParaRPr>
          </a:p>
        </p:txBody>
      </p:sp>
      <p:grpSp>
        <p:nvGrpSpPr>
          <p:cNvPr id="2526" name="Group 2525">
            <a:extLst>
              <a:ext uri="{FF2B5EF4-FFF2-40B4-BE49-F238E27FC236}">
                <a16:creationId xmlns:a16="http://schemas.microsoft.com/office/drawing/2014/main" id="{A08BC859-653F-3044-6952-D41B2C07B9FF}"/>
              </a:ext>
            </a:extLst>
          </p:cNvPr>
          <p:cNvGrpSpPr/>
          <p:nvPr/>
        </p:nvGrpSpPr>
        <p:grpSpPr>
          <a:xfrm>
            <a:off x="3466385" y="2486096"/>
            <a:ext cx="4881748" cy="903695"/>
            <a:chOff x="3466385" y="2469162"/>
            <a:chExt cx="4881748" cy="903695"/>
          </a:xfrm>
        </p:grpSpPr>
        <p:sp>
          <p:nvSpPr>
            <p:cNvPr id="5" name="Google Shape;2007;p33">
              <a:extLst>
                <a:ext uri="{FF2B5EF4-FFF2-40B4-BE49-F238E27FC236}">
                  <a16:creationId xmlns:a16="http://schemas.microsoft.com/office/drawing/2014/main" id="{F6364EDA-F330-2A37-021A-DF7DC4CDAA05}"/>
                </a:ext>
              </a:extLst>
            </p:cNvPr>
            <p:cNvSpPr/>
            <p:nvPr/>
          </p:nvSpPr>
          <p:spPr>
            <a:xfrm flipH="1">
              <a:off x="4614332" y="2469162"/>
              <a:ext cx="3733801" cy="903695"/>
            </a:xfrm>
            <a:prstGeom prst="roundRect">
              <a:avLst>
                <a:gd name="adj" fmla="val 4998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9;p33">
              <a:extLst>
                <a:ext uri="{FF2B5EF4-FFF2-40B4-BE49-F238E27FC236}">
                  <a16:creationId xmlns:a16="http://schemas.microsoft.com/office/drawing/2014/main" id="{9E18858F-1379-11F3-1BDB-6A548023304D}"/>
                </a:ext>
              </a:extLst>
            </p:cNvPr>
            <p:cNvSpPr/>
            <p:nvPr/>
          </p:nvSpPr>
          <p:spPr>
            <a:xfrm>
              <a:off x="4615320" y="2815410"/>
              <a:ext cx="3690478" cy="13815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Nhấn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mạnh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những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khóa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in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đậm</a:t>
              </a:r>
              <a:endParaRPr lang="en-US" sz="24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Google Shape;2014;p33">
              <a:extLst>
                <a:ext uri="{FF2B5EF4-FFF2-40B4-BE49-F238E27FC236}">
                  <a16:creationId xmlns:a16="http://schemas.microsoft.com/office/drawing/2014/main" id="{56EF4AA7-6329-DC94-AA48-CD1CBC11A4DE}"/>
                </a:ext>
              </a:extLst>
            </p:cNvPr>
            <p:cNvSpPr/>
            <p:nvPr/>
          </p:nvSpPr>
          <p:spPr>
            <a:xfrm>
              <a:off x="3466385" y="2651169"/>
              <a:ext cx="568257" cy="544061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2021;p33">
              <a:extLst>
                <a:ext uri="{FF2B5EF4-FFF2-40B4-BE49-F238E27FC236}">
                  <a16:creationId xmlns:a16="http://schemas.microsoft.com/office/drawing/2014/main" id="{BF4785CB-9633-B888-C254-41F911B5031B}"/>
                </a:ext>
              </a:extLst>
            </p:cNvPr>
            <p:cNvCxnSpPr>
              <a:cxnSpLocks/>
              <a:stCxn id="10" idx="3"/>
              <a:endCxn id="5" idx="3"/>
            </p:cNvCxnSpPr>
            <p:nvPr/>
          </p:nvCxnSpPr>
          <p:spPr>
            <a:xfrm flipV="1">
              <a:off x="4034642" y="2921010"/>
              <a:ext cx="579690" cy="219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490" name="Google Shape;1982;p33">
              <a:extLst>
                <a:ext uri="{FF2B5EF4-FFF2-40B4-BE49-F238E27FC236}">
                  <a16:creationId xmlns:a16="http://schemas.microsoft.com/office/drawing/2014/main" id="{933E225B-8188-4648-A2BF-EEA3B8855DE7}"/>
                </a:ext>
              </a:extLst>
            </p:cNvPr>
            <p:cNvGrpSpPr/>
            <p:nvPr/>
          </p:nvGrpSpPr>
          <p:grpSpPr>
            <a:xfrm>
              <a:off x="3564468" y="2722275"/>
              <a:ext cx="372463" cy="364804"/>
              <a:chOff x="464082" y="4019745"/>
              <a:chExt cx="388654" cy="388775"/>
            </a:xfrm>
          </p:grpSpPr>
          <p:sp>
            <p:nvSpPr>
              <p:cNvPr id="2491" name="Google Shape;1983;p33">
                <a:extLst>
                  <a:ext uri="{FF2B5EF4-FFF2-40B4-BE49-F238E27FC236}">
                    <a16:creationId xmlns:a16="http://schemas.microsoft.com/office/drawing/2014/main" id="{79FE1E26-F00D-175A-ABBC-193B9F3D4FAA}"/>
                  </a:ext>
                </a:extLst>
              </p:cNvPr>
              <p:cNvSpPr/>
              <p:nvPr/>
            </p:nvSpPr>
            <p:spPr>
              <a:xfrm>
                <a:off x="469669" y="4025519"/>
                <a:ext cx="162102" cy="221751"/>
              </a:xfrm>
              <a:custGeom>
                <a:avLst/>
                <a:gdLst/>
                <a:ahLst/>
                <a:cxnLst/>
                <a:rect l="l" t="t" r="r" b="b"/>
                <a:pathLst>
                  <a:path w="95354" h="130442" extrusionOk="0">
                    <a:moveTo>
                      <a:pt x="48790" y="1"/>
                    </a:moveTo>
                    <a:cubicBezTo>
                      <a:pt x="45105" y="1"/>
                      <a:pt x="41435" y="1096"/>
                      <a:pt x="38294" y="3249"/>
                    </a:cubicBezTo>
                    <a:cubicBezTo>
                      <a:pt x="15170" y="19157"/>
                      <a:pt x="1" y="45782"/>
                      <a:pt x="1" y="75954"/>
                    </a:cubicBezTo>
                    <a:cubicBezTo>
                      <a:pt x="1" y="96220"/>
                      <a:pt x="6859" y="114891"/>
                      <a:pt x="18338" y="129799"/>
                    </a:cubicBezTo>
                    <a:cubicBezTo>
                      <a:pt x="21410" y="130203"/>
                      <a:pt x="24577" y="130442"/>
                      <a:pt x="27745" y="130442"/>
                    </a:cubicBezTo>
                    <a:cubicBezTo>
                      <a:pt x="65086" y="130442"/>
                      <a:pt x="95330" y="100197"/>
                      <a:pt x="95330" y="62880"/>
                    </a:cubicBezTo>
                    <a:cubicBezTo>
                      <a:pt x="95354" y="35899"/>
                      <a:pt x="79589" y="12632"/>
                      <a:pt x="56751" y="1796"/>
                    </a:cubicBezTo>
                    <a:cubicBezTo>
                      <a:pt x="54226" y="595"/>
                      <a:pt x="51504" y="1"/>
                      <a:pt x="48790" y="1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1984;p33">
                <a:extLst>
                  <a:ext uri="{FF2B5EF4-FFF2-40B4-BE49-F238E27FC236}">
                    <a16:creationId xmlns:a16="http://schemas.microsoft.com/office/drawing/2014/main" id="{B2CC3FCA-901F-1D08-8914-9D8AD4765E8E}"/>
                  </a:ext>
                </a:extLst>
              </p:cNvPr>
              <p:cNvSpPr/>
              <p:nvPr/>
            </p:nvSpPr>
            <p:spPr>
              <a:xfrm>
                <a:off x="513190" y="4071121"/>
                <a:ext cx="75060" cy="132143"/>
              </a:xfrm>
              <a:custGeom>
                <a:avLst/>
                <a:gdLst/>
                <a:ahLst/>
                <a:cxnLst/>
                <a:rect l="l" t="t" r="r" b="b"/>
                <a:pathLst>
                  <a:path w="44153" h="77731" extrusionOk="0">
                    <a:moveTo>
                      <a:pt x="23767" y="0"/>
                    </a:moveTo>
                    <a:cubicBezTo>
                      <a:pt x="8812" y="11860"/>
                      <a:pt x="0" y="29887"/>
                      <a:pt x="0" y="49082"/>
                    </a:cubicBezTo>
                    <a:cubicBezTo>
                      <a:pt x="0" y="59203"/>
                      <a:pt x="2358" y="68943"/>
                      <a:pt x="6906" y="77730"/>
                    </a:cubicBezTo>
                    <a:cubicBezTo>
                      <a:pt x="27839" y="75373"/>
                      <a:pt x="44152" y="57583"/>
                      <a:pt x="44128" y="35984"/>
                    </a:cubicBezTo>
                    <a:cubicBezTo>
                      <a:pt x="44128" y="21267"/>
                      <a:pt x="36270" y="7526"/>
                      <a:pt x="23767" y="0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1985;p33">
                <a:extLst>
                  <a:ext uri="{FF2B5EF4-FFF2-40B4-BE49-F238E27FC236}">
                    <a16:creationId xmlns:a16="http://schemas.microsoft.com/office/drawing/2014/main" id="{1E5BDC4E-F9B3-EDF3-7DCF-EAE890E53F88}"/>
                  </a:ext>
                </a:extLst>
              </p:cNvPr>
              <p:cNvSpPr/>
              <p:nvPr/>
            </p:nvSpPr>
            <p:spPr>
              <a:xfrm>
                <a:off x="684926" y="4025519"/>
                <a:ext cx="162143" cy="221751"/>
              </a:xfrm>
              <a:custGeom>
                <a:avLst/>
                <a:gdLst/>
                <a:ahLst/>
                <a:cxnLst/>
                <a:rect l="l" t="t" r="r" b="b"/>
                <a:pathLst>
                  <a:path w="95378" h="130442" extrusionOk="0">
                    <a:moveTo>
                      <a:pt x="46588" y="1"/>
                    </a:moveTo>
                    <a:cubicBezTo>
                      <a:pt x="43874" y="1"/>
                      <a:pt x="41152" y="595"/>
                      <a:pt x="38627" y="1796"/>
                    </a:cubicBezTo>
                    <a:cubicBezTo>
                      <a:pt x="15789" y="12632"/>
                      <a:pt x="0" y="35899"/>
                      <a:pt x="48" y="62880"/>
                    </a:cubicBezTo>
                    <a:cubicBezTo>
                      <a:pt x="48" y="100197"/>
                      <a:pt x="30292" y="130442"/>
                      <a:pt x="67633" y="130442"/>
                    </a:cubicBezTo>
                    <a:cubicBezTo>
                      <a:pt x="70801" y="130442"/>
                      <a:pt x="73968" y="130203"/>
                      <a:pt x="77040" y="129799"/>
                    </a:cubicBezTo>
                    <a:cubicBezTo>
                      <a:pt x="88519" y="114891"/>
                      <a:pt x="95377" y="96220"/>
                      <a:pt x="95377" y="75954"/>
                    </a:cubicBezTo>
                    <a:cubicBezTo>
                      <a:pt x="95377" y="45782"/>
                      <a:pt x="80207" y="19157"/>
                      <a:pt x="57084" y="3249"/>
                    </a:cubicBezTo>
                    <a:cubicBezTo>
                      <a:pt x="53943" y="1096"/>
                      <a:pt x="50273" y="1"/>
                      <a:pt x="46588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1986;p33">
                <a:extLst>
                  <a:ext uri="{FF2B5EF4-FFF2-40B4-BE49-F238E27FC236}">
                    <a16:creationId xmlns:a16="http://schemas.microsoft.com/office/drawing/2014/main" id="{6034F643-8443-94E4-4FE0-B08AF19C91A5}"/>
                  </a:ext>
                </a:extLst>
              </p:cNvPr>
              <p:cNvSpPr/>
              <p:nvPr/>
            </p:nvSpPr>
            <p:spPr>
              <a:xfrm>
                <a:off x="728446" y="4071162"/>
                <a:ext cx="75019" cy="132102"/>
              </a:xfrm>
              <a:custGeom>
                <a:avLst/>
                <a:gdLst/>
                <a:ahLst/>
                <a:cxnLst/>
                <a:rect l="l" t="t" r="r" b="b"/>
                <a:pathLst>
                  <a:path w="44129" h="77707" extrusionOk="0">
                    <a:moveTo>
                      <a:pt x="20362" y="0"/>
                    </a:moveTo>
                    <a:cubicBezTo>
                      <a:pt x="7883" y="7549"/>
                      <a:pt x="1" y="21266"/>
                      <a:pt x="1" y="36007"/>
                    </a:cubicBezTo>
                    <a:cubicBezTo>
                      <a:pt x="1" y="57512"/>
                      <a:pt x="16314" y="75325"/>
                      <a:pt x="37223" y="77706"/>
                    </a:cubicBezTo>
                    <a:cubicBezTo>
                      <a:pt x="41795" y="68919"/>
                      <a:pt x="44129" y="59226"/>
                      <a:pt x="44105" y="49105"/>
                    </a:cubicBezTo>
                    <a:cubicBezTo>
                      <a:pt x="44105" y="29887"/>
                      <a:pt x="35294" y="11860"/>
                      <a:pt x="20362" y="0"/>
                    </a:cubicBezTo>
                    <a:close/>
                  </a:path>
                </a:pathLst>
              </a:custGeom>
              <a:solidFill>
                <a:srgbClr val="F4F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1987;p33">
                <a:extLst>
                  <a:ext uri="{FF2B5EF4-FFF2-40B4-BE49-F238E27FC236}">
                    <a16:creationId xmlns:a16="http://schemas.microsoft.com/office/drawing/2014/main" id="{B43757D2-D613-7903-E94D-00D61F814C5E}"/>
                  </a:ext>
                </a:extLst>
              </p:cNvPr>
              <p:cNvSpPr/>
              <p:nvPr/>
            </p:nvSpPr>
            <p:spPr>
              <a:xfrm>
                <a:off x="605573" y="4071050"/>
                <a:ext cx="105509" cy="44929"/>
              </a:xfrm>
              <a:custGeom>
                <a:avLst/>
                <a:gdLst/>
                <a:ahLst/>
                <a:cxnLst/>
                <a:rect l="l" t="t" r="r" b="b"/>
                <a:pathLst>
                  <a:path w="62064" h="26429" extrusionOk="0">
                    <a:moveTo>
                      <a:pt x="31035" y="1"/>
                    </a:moveTo>
                    <a:cubicBezTo>
                      <a:pt x="27686" y="1"/>
                      <a:pt x="24340" y="1888"/>
                      <a:pt x="23007" y="5663"/>
                    </a:cubicBezTo>
                    <a:lnTo>
                      <a:pt x="20625" y="12331"/>
                    </a:lnTo>
                    <a:lnTo>
                      <a:pt x="14219" y="9306"/>
                    </a:lnTo>
                    <a:cubicBezTo>
                      <a:pt x="12969" y="8712"/>
                      <a:pt x="11710" y="8443"/>
                      <a:pt x="10501" y="8443"/>
                    </a:cubicBezTo>
                    <a:cubicBezTo>
                      <a:pt x="4683" y="8443"/>
                      <a:pt x="1" y="14652"/>
                      <a:pt x="2860" y="20666"/>
                    </a:cubicBezTo>
                    <a:lnTo>
                      <a:pt x="5598" y="26429"/>
                    </a:lnTo>
                    <a:lnTo>
                      <a:pt x="56466" y="26429"/>
                    </a:lnTo>
                    <a:lnTo>
                      <a:pt x="59205" y="20666"/>
                    </a:lnTo>
                    <a:cubicBezTo>
                      <a:pt x="62063" y="14652"/>
                      <a:pt x="57365" y="8443"/>
                      <a:pt x="51569" y="8443"/>
                    </a:cubicBezTo>
                    <a:cubicBezTo>
                      <a:pt x="50364" y="8443"/>
                      <a:pt x="49111" y="8712"/>
                      <a:pt x="47869" y="9306"/>
                    </a:cubicBezTo>
                    <a:lnTo>
                      <a:pt x="41463" y="12331"/>
                    </a:lnTo>
                    <a:lnTo>
                      <a:pt x="39081" y="5663"/>
                    </a:lnTo>
                    <a:cubicBezTo>
                      <a:pt x="37736" y="1888"/>
                      <a:pt x="34384" y="1"/>
                      <a:pt x="31035" y="1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1988;p33">
                <a:extLst>
                  <a:ext uri="{FF2B5EF4-FFF2-40B4-BE49-F238E27FC236}">
                    <a16:creationId xmlns:a16="http://schemas.microsoft.com/office/drawing/2014/main" id="{DA447AB7-101C-FFF6-906D-ADD1CBC6400C}"/>
                  </a:ext>
                </a:extLst>
              </p:cNvPr>
              <p:cNvSpPr/>
              <p:nvPr/>
            </p:nvSpPr>
            <p:spPr>
              <a:xfrm>
                <a:off x="606304" y="4116139"/>
                <a:ext cx="243233" cy="286620"/>
              </a:xfrm>
              <a:custGeom>
                <a:avLst/>
                <a:gdLst/>
                <a:ahLst/>
                <a:cxnLst/>
                <a:rect l="l" t="t" r="r" b="b"/>
                <a:pathLst>
                  <a:path w="143078" h="168600" extrusionOk="0">
                    <a:moveTo>
                      <a:pt x="56012" y="1"/>
                    </a:moveTo>
                    <a:lnTo>
                      <a:pt x="1" y="13408"/>
                    </a:lnTo>
                    <a:lnTo>
                      <a:pt x="1" y="151675"/>
                    </a:lnTo>
                    <a:lnTo>
                      <a:pt x="30578" y="168583"/>
                    </a:lnTo>
                    <a:cubicBezTo>
                      <a:pt x="31027" y="168594"/>
                      <a:pt x="31479" y="168600"/>
                      <a:pt x="31936" y="168600"/>
                    </a:cubicBezTo>
                    <a:cubicBezTo>
                      <a:pt x="50488" y="168600"/>
                      <a:pt x="75122" y="159200"/>
                      <a:pt x="93949" y="144673"/>
                    </a:cubicBezTo>
                    <a:cubicBezTo>
                      <a:pt x="113548" y="129646"/>
                      <a:pt x="127003" y="112810"/>
                      <a:pt x="129432" y="102331"/>
                    </a:cubicBezTo>
                    <a:cubicBezTo>
                      <a:pt x="137934" y="101236"/>
                      <a:pt x="143078" y="95901"/>
                      <a:pt x="141173" y="90353"/>
                    </a:cubicBezTo>
                    <a:cubicBezTo>
                      <a:pt x="136886" y="77802"/>
                      <a:pt x="123788" y="61275"/>
                      <a:pt x="112476" y="45629"/>
                    </a:cubicBezTo>
                    <a:cubicBezTo>
                      <a:pt x="100688" y="30078"/>
                      <a:pt x="90686" y="15409"/>
                      <a:pt x="81398" y="9027"/>
                    </a:cubicBezTo>
                    <a:cubicBezTo>
                      <a:pt x="75445" y="4835"/>
                      <a:pt x="66395" y="1835"/>
                      <a:pt x="56012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1989;p33">
                <a:extLst>
                  <a:ext uri="{FF2B5EF4-FFF2-40B4-BE49-F238E27FC236}">
                    <a16:creationId xmlns:a16="http://schemas.microsoft.com/office/drawing/2014/main" id="{0E9A33E7-B9C4-E5B2-A294-149EE6BC67F0}"/>
                  </a:ext>
                </a:extLst>
              </p:cNvPr>
              <p:cNvSpPr/>
              <p:nvPr/>
            </p:nvSpPr>
            <p:spPr>
              <a:xfrm>
                <a:off x="467119" y="4112598"/>
                <a:ext cx="234488" cy="290161"/>
              </a:xfrm>
              <a:custGeom>
                <a:avLst/>
                <a:gdLst/>
                <a:ahLst/>
                <a:cxnLst/>
                <a:rect l="l" t="t" r="r" b="b"/>
                <a:pathLst>
                  <a:path w="137934" h="170683" extrusionOk="0">
                    <a:moveTo>
                      <a:pt x="112518" y="0"/>
                    </a:moveTo>
                    <a:cubicBezTo>
                      <a:pt x="103778" y="0"/>
                      <a:pt x="95032" y="703"/>
                      <a:pt x="87066" y="2108"/>
                    </a:cubicBezTo>
                    <a:cubicBezTo>
                      <a:pt x="76683" y="3918"/>
                      <a:pt x="67633" y="6918"/>
                      <a:pt x="61680" y="11110"/>
                    </a:cubicBezTo>
                    <a:cubicBezTo>
                      <a:pt x="52392" y="17492"/>
                      <a:pt x="42414" y="32138"/>
                      <a:pt x="30602" y="47712"/>
                    </a:cubicBezTo>
                    <a:cubicBezTo>
                      <a:pt x="19290" y="63358"/>
                      <a:pt x="6192" y="79885"/>
                      <a:pt x="1905" y="92436"/>
                    </a:cubicBezTo>
                    <a:cubicBezTo>
                      <a:pt x="0" y="97984"/>
                      <a:pt x="5144" y="103319"/>
                      <a:pt x="13622" y="104414"/>
                    </a:cubicBezTo>
                    <a:cubicBezTo>
                      <a:pt x="16051" y="114916"/>
                      <a:pt x="29506" y="131729"/>
                      <a:pt x="49106" y="146780"/>
                    </a:cubicBezTo>
                    <a:cubicBezTo>
                      <a:pt x="67908" y="161306"/>
                      <a:pt x="92585" y="170683"/>
                      <a:pt x="111117" y="170683"/>
                    </a:cubicBezTo>
                    <a:cubicBezTo>
                      <a:pt x="111574" y="170683"/>
                      <a:pt x="112027" y="170677"/>
                      <a:pt x="112476" y="170666"/>
                    </a:cubicBezTo>
                    <a:cubicBezTo>
                      <a:pt x="100569" y="153329"/>
                      <a:pt x="93615" y="133920"/>
                      <a:pt x="91376" y="114273"/>
                    </a:cubicBezTo>
                    <a:cubicBezTo>
                      <a:pt x="88876" y="92388"/>
                      <a:pt x="92210" y="70145"/>
                      <a:pt x="101021" y="49975"/>
                    </a:cubicBezTo>
                    <a:cubicBezTo>
                      <a:pt x="108975" y="31780"/>
                      <a:pt x="121359" y="15229"/>
                      <a:pt x="137934" y="2108"/>
                    </a:cubicBezTo>
                    <a:cubicBezTo>
                      <a:pt x="129992" y="703"/>
                      <a:pt x="121258" y="0"/>
                      <a:pt x="112518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1990;p33">
                <a:extLst>
                  <a:ext uri="{FF2B5EF4-FFF2-40B4-BE49-F238E27FC236}">
                    <a16:creationId xmlns:a16="http://schemas.microsoft.com/office/drawing/2014/main" id="{B2505E7F-B527-710C-2079-C2D59FA88B84}"/>
                  </a:ext>
                </a:extLst>
              </p:cNvPr>
              <p:cNvSpPr/>
              <p:nvPr/>
            </p:nvSpPr>
            <p:spPr>
              <a:xfrm>
                <a:off x="615818" y="4264312"/>
                <a:ext cx="85020" cy="85019"/>
              </a:xfrm>
              <a:custGeom>
                <a:avLst/>
                <a:gdLst/>
                <a:ahLst/>
                <a:cxnLst/>
                <a:rect l="l" t="t" r="r" b="b"/>
                <a:pathLst>
                  <a:path w="50012" h="50011" extrusionOk="0">
                    <a:moveTo>
                      <a:pt x="25006" y="0"/>
                    </a:moveTo>
                    <a:cubicBezTo>
                      <a:pt x="11218" y="0"/>
                      <a:pt x="1" y="11217"/>
                      <a:pt x="1" y="25006"/>
                    </a:cubicBezTo>
                    <a:cubicBezTo>
                      <a:pt x="1" y="38818"/>
                      <a:pt x="11218" y="50011"/>
                      <a:pt x="25006" y="50011"/>
                    </a:cubicBezTo>
                    <a:cubicBezTo>
                      <a:pt x="38819" y="50011"/>
                      <a:pt x="50011" y="38818"/>
                      <a:pt x="50011" y="25006"/>
                    </a:cubicBezTo>
                    <a:cubicBezTo>
                      <a:pt x="50011" y="11217"/>
                      <a:pt x="38819" y="0"/>
                      <a:pt x="25006" y="0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1991;p33">
                <a:extLst>
                  <a:ext uri="{FF2B5EF4-FFF2-40B4-BE49-F238E27FC236}">
                    <a16:creationId xmlns:a16="http://schemas.microsoft.com/office/drawing/2014/main" id="{3059F945-3450-03B9-EDF0-84FD0F0163C2}"/>
                  </a:ext>
                </a:extLst>
              </p:cNvPr>
              <p:cNvSpPr/>
              <p:nvPr/>
            </p:nvSpPr>
            <p:spPr>
              <a:xfrm>
                <a:off x="604807" y="4179375"/>
                <a:ext cx="180603" cy="138094"/>
              </a:xfrm>
              <a:custGeom>
                <a:avLst/>
                <a:gdLst/>
                <a:ahLst/>
                <a:cxnLst/>
                <a:rect l="l" t="t" r="r" b="b"/>
                <a:pathLst>
                  <a:path w="106237" h="81232" extrusionOk="0">
                    <a:moveTo>
                      <a:pt x="58865" y="0"/>
                    </a:moveTo>
                    <a:cubicBezTo>
                      <a:pt x="55380" y="0"/>
                      <a:pt x="51941" y="1366"/>
                      <a:pt x="49392" y="3930"/>
                    </a:cubicBezTo>
                    <a:lnTo>
                      <a:pt x="31364" y="21934"/>
                    </a:lnTo>
                    <a:lnTo>
                      <a:pt x="23077" y="13623"/>
                    </a:lnTo>
                    <a:lnTo>
                      <a:pt x="19909" y="10479"/>
                    </a:lnTo>
                    <a:lnTo>
                      <a:pt x="0" y="10479"/>
                    </a:lnTo>
                    <a:lnTo>
                      <a:pt x="0" y="64514"/>
                    </a:lnTo>
                    <a:lnTo>
                      <a:pt x="10264" y="74778"/>
                    </a:lnTo>
                    <a:cubicBezTo>
                      <a:pt x="13979" y="74778"/>
                      <a:pt x="17623" y="76255"/>
                      <a:pt x="20052" y="79041"/>
                    </a:cubicBezTo>
                    <a:cubicBezTo>
                      <a:pt x="21243" y="80374"/>
                      <a:pt x="22981" y="81232"/>
                      <a:pt x="24910" y="81232"/>
                    </a:cubicBezTo>
                    <a:cubicBezTo>
                      <a:pt x="28483" y="81232"/>
                      <a:pt x="31364" y="78350"/>
                      <a:pt x="31364" y="74778"/>
                    </a:cubicBezTo>
                    <a:cubicBezTo>
                      <a:pt x="31364" y="78350"/>
                      <a:pt x="34269" y="81232"/>
                      <a:pt x="37842" y="81232"/>
                    </a:cubicBezTo>
                    <a:cubicBezTo>
                      <a:pt x="39771" y="81232"/>
                      <a:pt x="41485" y="80398"/>
                      <a:pt x="42676" y="79041"/>
                    </a:cubicBezTo>
                    <a:cubicBezTo>
                      <a:pt x="45153" y="76231"/>
                      <a:pt x="48820" y="74778"/>
                      <a:pt x="52535" y="74778"/>
                    </a:cubicBezTo>
                    <a:lnTo>
                      <a:pt x="78517" y="74778"/>
                    </a:lnTo>
                    <a:cubicBezTo>
                      <a:pt x="87852" y="74778"/>
                      <a:pt x="96663" y="70253"/>
                      <a:pt x="101950" y="62609"/>
                    </a:cubicBezTo>
                    <a:cubicBezTo>
                      <a:pt x="103236" y="60728"/>
                      <a:pt x="103998" y="59299"/>
                      <a:pt x="104213" y="58441"/>
                    </a:cubicBezTo>
                    <a:cubicBezTo>
                      <a:pt x="106237" y="50464"/>
                      <a:pt x="104760" y="42009"/>
                      <a:pt x="99926" y="35341"/>
                    </a:cubicBezTo>
                    <a:cubicBezTo>
                      <a:pt x="98521" y="33389"/>
                      <a:pt x="95401" y="29078"/>
                      <a:pt x="91591" y="23911"/>
                    </a:cubicBezTo>
                    <a:cubicBezTo>
                      <a:pt x="84447" y="14218"/>
                      <a:pt x="75183" y="6574"/>
                      <a:pt x="64704" y="1358"/>
                    </a:cubicBezTo>
                    <a:cubicBezTo>
                      <a:pt x="62847" y="443"/>
                      <a:pt x="60849" y="0"/>
                      <a:pt x="58865" y="0"/>
                    </a:cubicBezTo>
                    <a:close/>
                  </a:path>
                </a:pathLst>
              </a:custGeom>
              <a:solidFill>
                <a:srgbClr val="F4F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1992;p33">
                <a:extLst>
                  <a:ext uri="{FF2B5EF4-FFF2-40B4-BE49-F238E27FC236}">
                    <a16:creationId xmlns:a16="http://schemas.microsoft.com/office/drawing/2014/main" id="{AAF7FAC6-C43C-B058-A341-71BFA754784B}"/>
                  </a:ext>
                </a:extLst>
              </p:cNvPr>
              <p:cNvSpPr/>
              <p:nvPr/>
            </p:nvSpPr>
            <p:spPr>
              <a:xfrm>
                <a:off x="530841" y="4179397"/>
                <a:ext cx="108015" cy="127141"/>
              </a:xfrm>
              <a:custGeom>
                <a:avLst/>
                <a:gdLst/>
                <a:ahLst/>
                <a:cxnLst/>
                <a:rect l="l" t="t" r="r" b="b"/>
                <a:pathLst>
                  <a:path w="63538" h="74789" extrusionOk="0">
                    <a:moveTo>
                      <a:pt x="47525" y="1"/>
                    </a:moveTo>
                    <a:cubicBezTo>
                      <a:pt x="45531" y="1"/>
                      <a:pt x="43521" y="454"/>
                      <a:pt x="41652" y="1393"/>
                    </a:cubicBezTo>
                    <a:cubicBezTo>
                      <a:pt x="31173" y="6585"/>
                      <a:pt x="21933" y="14253"/>
                      <a:pt x="14813" y="23921"/>
                    </a:cubicBezTo>
                    <a:cubicBezTo>
                      <a:pt x="10574" y="29637"/>
                      <a:pt x="7121" y="34447"/>
                      <a:pt x="5621" y="36567"/>
                    </a:cubicBezTo>
                    <a:cubicBezTo>
                      <a:pt x="1215" y="42711"/>
                      <a:pt x="0" y="50474"/>
                      <a:pt x="2001" y="57738"/>
                    </a:cubicBezTo>
                    <a:cubicBezTo>
                      <a:pt x="3620" y="63572"/>
                      <a:pt x="12955" y="74789"/>
                      <a:pt x="28006" y="74789"/>
                    </a:cubicBezTo>
                    <a:lnTo>
                      <a:pt x="53940" y="74789"/>
                    </a:lnTo>
                    <a:cubicBezTo>
                      <a:pt x="51392" y="52880"/>
                      <a:pt x="54726" y="30685"/>
                      <a:pt x="63537" y="10490"/>
                    </a:cubicBezTo>
                    <a:lnTo>
                      <a:pt x="56988" y="3941"/>
                    </a:lnTo>
                    <a:cubicBezTo>
                      <a:pt x="54418" y="1371"/>
                      <a:pt x="50994" y="1"/>
                      <a:pt x="47525" y="1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1993;p33">
                <a:extLst>
                  <a:ext uri="{FF2B5EF4-FFF2-40B4-BE49-F238E27FC236}">
                    <a16:creationId xmlns:a16="http://schemas.microsoft.com/office/drawing/2014/main" id="{4ED3CA59-3FF9-B942-98EF-94EA925FFB56}"/>
                  </a:ext>
                </a:extLst>
              </p:cNvPr>
              <p:cNvSpPr/>
              <p:nvPr/>
            </p:nvSpPr>
            <p:spPr>
              <a:xfrm>
                <a:off x="637559" y="4270244"/>
                <a:ext cx="41619" cy="27511"/>
              </a:xfrm>
              <a:custGeom>
                <a:avLst/>
                <a:gdLst/>
                <a:ahLst/>
                <a:cxnLst/>
                <a:rect l="l" t="t" r="r" b="b"/>
                <a:pathLst>
                  <a:path w="24482" h="16183" extrusionOk="0">
                    <a:moveTo>
                      <a:pt x="12229" y="0"/>
                    </a:moveTo>
                    <a:cubicBezTo>
                      <a:pt x="9371" y="0"/>
                      <a:pt x="6514" y="655"/>
                      <a:pt x="4335" y="1965"/>
                    </a:cubicBezTo>
                    <a:cubicBezTo>
                      <a:pt x="0" y="4585"/>
                      <a:pt x="0" y="8823"/>
                      <a:pt x="4335" y="11443"/>
                    </a:cubicBezTo>
                    <a:lnTo>
                      <a:pt x="12217" y="16182"/>
                    </a:lnTo>
                    <a:lnTo>
                      <a:pt x="20124" y="11443"/>
                    </a:lnTo>
                    <a:cubicBezTo>
                      <a:pt x="24482" y="8823"/>
                      <a:pt x="24482" y="4585"/>
                      <a:pt x="20124" y="1965"/>
                    </a:cubicBezTo>
                    <a:cubicBezTo>
                      <a:pt x="17945" y="655"/>
                      <a:pt x="15087" y="0"/>
                      <a:pt x="12229" y="0"/>
                    </a:cubicBezTo>
                    <a:close/>
                  </a:path>
                </a:pathLst>
              </a:custGeom>
              <a:solidFill>
                <a:srgbClr val="4C56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1994;p33">
                <a:extLst>
                  <a:ext uri="{FF2B5EF4-FFF2-40B4-BE49-F238E27FC236}">
                    <a16:creationId xmlns:a16="http://schemas.microsoft.com/office/drawing/2014/main" id="{7C335AAA-B557-51C3-3D99-C69394340551}"/>
                  </a:ext>
                </a:extLst>
              </p:cNvPr>
              <p:cNvSpPr/>
              <p:nvPr/>
            </p:nvSpPr>
            <p:spPr>
              <a:xfrm>
                <a:off x="589665" y="4239380"/>
                <a:ext cx="34170" cy="42046"/>
              </a:xfrm>
              <a:custGeom>
                <a:avLst/>
                <a:gdLst/>
                <a:ahLst/>
                <a:cxnLst/>
                <a:rect l="l" t="t" r="r" b="b"/>
                <a:pathLst>
                  <a:path w="20100" h="24733" extrusionOk="0">
                    <a:moveTo>
                      <a:pt x="10071" y="1"/>
                    </a:moveTo>
                    <a:cubicBezTo>
                      <a:pt x="9757" y="1"/>
                      <a:pt x="9441" y="15"/>
                      <a:pt x="9122" y="44"/>
                    </a:cubicBezTo>
                    <a:cubicBezTo>
                      <a:pt x="3906" y="521"/>
                      <a:pt x="1" y="5045"/>
                      <a:pt x="1" y="10285"/>
                    </a:cubicBezTo>
                    <a:lnTo>
                      <a:pt x="1" y="13881"/>
                    </a:lnTo>
                    <a:cubicBezTo>
                      <a:pt x="1" y="19691"/>
                      <a:pt x="3906" y="24216"/>
                      <a:pt x="9122" y="24692"/>
                    </a:cubicBezTo>
                    <a:cubicBezTo>
                      <a:pt x="9427" y="24719"/>
                      <a:pt x="9730" y="24732"/>
                      <a:pt x="10029" y="24732"/>
                    </a:cubicBezTo>
                    <a:cubicBezTo>
                      <a:pt x="15577" y="24732"/>
                      <a:pt x="20100" y="20226"/>
                      <a:pt x="20100" y="14690"/>
                    </a:cubicBezTo>
                    <a:lnTo>
                      <a:pt x="20100" y="10046"/>
                    </a:lnTo>
                    <a:cubicBezTo>
                      <a:pt x="20100" y="4480"/>
                      <a:pt x="15600" y="1"/>
                      <a:pt x="10071" y="1"/>
                    </a:cubicBezTo>
                    <a:close/>
                  </a:path>
                </a:pathLst>
              </a:custGeom>
              <a:solidFill>
                <a:srgbClr val="D694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1995;p33">
                <a:extLst>
                  <a:ext uri="{FF2B5EF4-FFF2-40B4-BE49-F238E27FC236}">
                    <a16:creationId xmlns:a16="http://schemas.microsoft.com/office/drawing/2014/main" id="{CD67273F-B9AC-E9BF-6B33-2D14C33F74B6}"/>
                  </a:ext>
                </a:extLst>
              </p:cNvPr>
              <p:cNvSpPr/>
              <p:nvPr/>
            </p:nvSpPr>
            <p:spPr>
              <a:xfrm>
                <a:off x="692901" y="4239380"/>
                <a:ext cx="34170" cy="42046"/>
              </a:xfrm>
              <a:custGeom>
                <a:avLst/>
                <a:gdLst/>
                <a:ahLst/>
                <a:cxnLst/>
                <a:rect l="l" t="t" r="r" b="b"/>
                <a:pathLst>
                  <a:path w="20100" h="24733" extrusionOk="0">
                    <a:moveTo>
                      <a:pt x="10071" y="1"/>
                    </a:moveTo>
                    <a:cubicBezTo>
                      <a:pt x="9757" y="1"/>
                      <a:pt x="9441" y="15"/>
                      <a:pt x="9122" y="44"/>
                    </a:cubicBezTo>
                    <a:cubicBezTo>
                      <a:pt x="3906" y="521"/>
                      <a:pt x="1" y="5045"/>
                      <a:pt x="1" y="10285"/>
                    </a:cubicBezTo>
                    <a:lnTo>
                      <a:pt x="1" y="14452"/>
                    </a:lnTo>
                    <a:cubicBezTo>
                      <a:pt x="1" y="19691"/>
                      <a:pt x="3906" y="24216"/>
                      <a:pt x="9122" y="24692"/>
                    </a:cubicBezTo>
                    <a:cubicBezTo>
                      <a:pt x="9427" y="24719"/>
                      <a:pt x="9729" y="24732"/>
                      <a:pt x="10029" y="24732"/>
                    </a:cubicBezTo>
                    <a:cubicBezTo>
                      <a:pt x="15577" y="24732"/>
                      <a:pt x="20100" y="20226"/>
                      <a:pt x="20100" y="14690"/>
                    </a:cubicBezTo>
                    <a:lnTo>
                      <a:pt x="20100" y="10046"/>
                    </a:lnTo>
                    <a:cubicBezTo>
                      <a:pt x="20100" y="4480"/>
                      <a:pt x="15600" y="1"/>
                      <a:pt x="10071" y="1"/>
                    </a:cubicBezTo>
                    <a:close/>
                  </a:path>
                </a:pathLst>
              </a:custGeom>
              <a:solidFill>
                <a:srgbClr val="92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1996;p33">
                <a:extLst>
                  <a:ext uri="{FF2B5EF4-FFF2-40B4-BE49-F238E27FC236}">
                    <a16:creationId xmlns:a16="http://schemas.microsoft.com/office/drawing/2014/main" id="{08AF3C17-A4AC-4DA9-31FB-B978AAE5C2B5}"/>
                  </a:ext>
                </a:extLst>
              </p:cNvPr>
              <p:cNvSpPr/>
              <p:nvPr/>
            </p:nvSpPr>
            <p:spPr>
              <a:xfrm>
                <a:off x="552460" y="4065492"/>
                <a:ext cx="300276" cy="343028"/>
              </a:xfrm>
              <a:custGeom>
                <a:avLst/>
                <a:gdLst/>
                <a:ahLst/>
                <a:cxnLst/>
                <a:rect l="l" t="t" r="r" b="b"/>
                <a:pathLst>
                  <a:path w="176633" h="201781" extrusionOk="0">
                    <a:moveTo>
                      <a:pt x="123669" y="7479"/>
                    </a:moveTo>
                    <a:cubicBezTo>
                      <a:pt x="141434" y="22744"/>
                      <a:pt x="147960" y="46177"/>
                      <a:pt x="142387" y="67467"/>
                    </a:cubicBezTo>
                    <a:cubicBezTo>
                      <a:pt x="127836" y="47987"/>
                      <a:pt x="120930" y="38033"/>
                      <a:pt x="107594" y="32008"/>
                    </a:cubicBezTo>
                    <a:cubicBezTo>
                      <a:pt x="109523" y="22125"/>
                      <a:pt x="115358" y="13218"/>
                      <a:pt x="123669" y="7479"/>
                    </a:cubicBezTo>
                    <a:close/>
                    <a:moveTo>
                      <a:pt x="123937" y="0"/>
                    </a:moveTo>
                    <a:cubicBezTo>
                      <a:pt x="123343" y="0"/>
                      <a:pt x="122749" y="158"/>
                      <a:pt x="122216" y="477"/>
                    </a:cubicBezTo>
                    <a:cubicBezTo>
                      <a:pt x="110428" y="7598"/>
                      <a:pt x="102331" y="19981"/>
                      <a:pt x="100593" y="33651"/>
                    </a:cubicBezTo>
                    <a:cubicBezTo>
                      <a:pt x="100378" y="35151"/>
                      <a:pt x="101283" y="36628"/>
                      <a:pt x="102688" y="37175"/>
                    </a:cubicBezTo>
                    <a:cubicBezTo>
                      <a:pt x="117572" y="43057"/>
                      <a:pt x="123693" y="54084"/>
                      <a:pt x="140958" y="76683"/>
                    </a:cubicBezTo>
                    <a:cubicBezTo>
                      <a:pt x="141506" y="77422"/>
                      <a:pt x="153366" y="93496"/>
                      <a:pt x="157819" y="99926"/>
                    </a:cubicBezTo>
                    <a:cubicBezTo>
                      <a:pt x="164130" y="109071"/>
                      <a:pt x="167892" y="115834"/>
                      <a:pt x="169726" y="121216"/>
                    </a:cubicBezTo>
                    <a:cubicBezTo>
                      <a:pt x="169869" y="121645"/>
                      <a:pt x="169917" y="122050"/>
                      <a:pt x="169917" y="122431"/>
                    </a:cubicBezTo>
                    <a:cubicBezTo>
                      <a:pt x="169917" y="125360"/>
                      <a:pt x="165963" y="128099"/>
                      <a:pt x="160700" y="128789"/>
                    </a:cubicBezTo>
                    <a:cubicBezTo>
                      <a:pt x="159295" y="128956"/>
                      <a:pt x="158200" y="129980"/>
                      <a:pt x="157866" y="131337"/>
                    </a:cubicBezTo>
                    <a:cubicBezTo>
                      <a:pt x="155961" y="139649"/>
                      <a:pt x="144411" y="155842"/>
                      <a:pt x="123597" y="171822"/>
                    </a:cubicBezTo>
                    <a:cubicBezTo>
                      <a:pt x="105636" y="185735"/>
                      <a:pt x="81515" y="195056"/>
                      <a:pt x="63625" y="195056"/>
                    </a:cubicBezTo>
                    <a:cubicBezTo>
                      <a:pt x="63203" y="195056"/>
                      <a:pt x="62785" y="195051"/>
                      <a:pt x="62370" y="195041"/>
                    </a:cubicBezTo>
                    <a:lnTo>
                      <a:pt x="62204" y="195041"/>
                    </a:lnTo>
                    <a:cubicBezTo>
                      <a:pt x="61779" y="195052"/>
                      <a:pt x="61351" y="195057"/>
                      <a:pt x="60918" y="195057"/>
                    </a:cubicBezTo>
                    <a:cubicBezTo>
                      <a:pt x="44730" y="195057"/>
                      <a:pt x="23065" y="187290"/>
                      <a:pt x="5716" y="175299"/>
                    </a:cubicBezTo>
                    <a:cubicBezTo>
                      <a:pt x="5145" y="174909"/>
                      <a:pt x="4487" y="174719"/>
                      <a:pt x="3833" y="174719"/>
                    </a:cubicBezTo>
                    <a:cubicBezTo>
                      <a:pt x="2768" y="174719"/>
                      <a:pt x="1712" y="175221"/>
                      <a:pt x="1048" y="176180"/>
                    </a:cubicBezTo>
                    <a:cubicBezTo>
                      <a:pt x="0" y="177680"/>
                      <a:pt x="357" y="179776"/>
                      <a:pt x="1905" y="180847"/>
                    </a:cubicBezTo>
                    <a:cubicBezTo>
                      <a:pt x="18814" y="192540"/>
                      <a:pt x="42461" y="201780"/>
                      <a:pt x="62275" y="201780"/>
                    </a:cubicBezTo>
                    <a:cubicBezTo>
                      <a:pt x="84042" y="201780"/>
                      <a:pt x="110023" y="190778"/>
                      <a:pt x="127694" y="177156"/>
                    </a:cubicBezTo>
                    <a:cubicBezTo>
                      <a:pt x="146078" y="163034"/>
                      <a:pt x="159891" y="146840"/>
                      <a:pt x="163772" y="135052"/>
                    </a:cubicBezTo>
                    <a:cubicBezTo>
                      <a:pt x="171417" y="133362"/>
                      <a:pt x="176585" y="128384"/>
                      <a:pt x="176585" y="122478"/>
                    </a:cubicBezTo>
                    <a:cubicBezTo>
                      <a:pt x="176585" y="121335"/>
                      <a:pt x="176394" y="120168"/>
                      <a:pt x="176037" y="119073"/>
                    </a:cubicBezTo>
                    <a:cubicBezTo>
                      <a:pt x="174084" y="113405"/>
                      <a:pt x="170512" y="106809"/>
                      <a:pt x="164511" y="97926"/>
                    </a:cubicBezTo>
                    <a:cubicBezTo>
                      <a:pt x="172417" y="84113"/>
                      <a:pt x="176632" y="68444"/>
                      <a:pt x="176632" y="52417"/>
                    </a:cubicBezTo>
                    <a:cubicBezTo>
                      <a:pt x="176632" y="37866"/>
                      <a:pt x="173322" y="23935"/>
                      <a:pt x="166773" y="11051"/>
                    </a:cubicBezTo>
                    <a:cubicBezTo>
                      <a:pt x="166188" y="9897"/>
                      <a:pt x="165015" y="9213"/>
                      <a:pt x="163800" y="9213"/>
                    </a:cubicBezTo>
                    <a:cubicBezTo>
                      <a:pt x="163285" y="9213"/>
                      <a:pt x="162761" y="9336"/>
                      <a:pt x="162272" y="9598"/>
                    </a:cubicBezTo>
                    <a:cubicBezTo>
                      <a:pt x="160629" y="10432"/>
                      <a:pt x="159962" y="12456"/>
                      <a:pt x="160819" y="14075"/>
                    </a:cubicBezTo>
                    <a:cubicBezTo>
                      <a:pt x="166892" y="26030"/>
                      <a:pt x="169964" y="38914"/>
                      <a:pt x="169964" y="52417"/>
                    </a:cubicBezTo>
                    <a:cubicBezTo>
                      <a:pt x="169964" y="66181"/>
                      <a:pt x="166630" y="79684"/>
                      <a:pt x="160272" y="91782"/>
                    </a:cubicBezTo>
                    <a:cubicBezTo>
                      <a:pt x="155937" y="85685"/>
                      <a:pt x="149889" y="77422"/>
                      <a:pt x="147412" y="74088"/>
                    </a:cubicBezTo>
                    <a:cubicBezTo>
                      <a:pt x="156390" y="48416"/>
                      <a:pt x="148769" y="18719"/>
                      <a:pt x="126027" y="716"/>
                    </a:cubicBezTo>
                    <a:cubicBezTo>
                      <a:pt x="125408" y="242"/>
                      <a:pt x="124672" y="0"/>
                      <a:pt x="1239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1997;p33">
                <a:extLst>
                  <a:ext uri="{FF2B5EF4-FFF2-40B4-BE49-F238E27FC236}">
                    <a16:creationId xmlns:a16="http://schemas.microsoft.com/office/drawing/2014/main" id="{CE73A254-C2DC-F53B-8D57-C7E8B7D29B87}"/>
                  </a:ext>
                </a:extLst>
              </p:cNvPr>
              <p:cNvSpPr/>
              <p:nvPr/>
            </p:nvSpPr>
            <p:spPr>
              <a:xfrm>
                <a:off x="464082" y="4019745"/>
                <a:ext cx="361447" cy="340202"/>
              </a:xfrm>
              <a:custGeom>
                <a:avLst/>
                <a:gdLst/>
                <a:ahLst/>
                <a:cxnLst/>
                <a:rect l="l" t="t" r="r" b="b"/>
                <a:pathLst>
                  <a:path w="212616" h="200119" extrusionOk="0">
                    <a:moveTo>
                      <a:pt x="52916" y="34389"/>
                    </a:moveTo>
                    <a:cubicBezTo>
                      <a:pt x="61203" y="40104"/>
                      <a:pt x="67038" y="49011"/>
                      <a:pt x="68967" y="58894"/>
                    </a:cubicBezTo>
                    <a:cubicBezTo>
                      <a:pt x="55774" y="64847"/>
                      <a:pt x="48748" y="74945"/>
                      <a:pt x="34174" y="94377"/>
                    </a:cubicBezTo>
                    <a:cubicBezTo>
                      <a:pt x="28625" y="73087"/>
                      <a:pt x="35150" y="49630"/>
                      <a:pt x="52916" y="34389"/>
                    </a:cubicBezTo>
                    <a:close/>
                    <a:moveTo>
                      <a:pt x="52178" y="1"/>
                    </a:moveTo>
                    <a:cubicBezTo>
                      <a:pt x="47796" y="1"/>
                      <a:pt x="43414" y="1287"/>
                      <a:pt x="39723" y="3859"/>
                    </a:cubicBezTo>
                    <a:cubicBezTo>
                      <a:pt x="14837" y="20958"/>
                      <a:pt x="0" y="49154"/>
                      <a:pt x="0" y="79303"/>
                    </a:cubicBezTo>
                    <a:cubicBezTo>
                      <a:pt x="0" y="95330"/>
                      <a:pt x="4168" y="111023"/>
                      <a:pt x="12098" y="124788"/>
                    </a:cubicBezTo>
                    <a:cubicBezTo>
                      <a:pt x="7026" y="132361"/>
                      <a:pt x="2739" y="139601"/>
                      <a:pt x="596" y="145935"/>
                    </a:cubicBezTo>
                    <a:cubicBezTo>
                      <a:pt x="191" y="147031"/>
                      <a:pt x="24" y="148198"/>
                      <a:pt x="24" y="149317"/>
                    </a:cubicBezTo>
                    <a:cubicBezTo>
                      <a:pt x="24" y="155247"/>
                      <a:pt x="5192" y="160224"/>
                      <a:pt x="12860" y="161915"/>
                    </a:cubicBezTo>
                    <a:cubicBezTo>
                      <a:pt x="16266" y="172298"/>
                      <a:pt x="27625" y="186396"/>
                      <a:pt x="43104" y="199327"/>
                    </a:cubicBezTo>
                    <a:cubicBezTo>
                      <a:pt x="43741" y="199858"/>
                      <a:pt x="44510" y="200119"/>
                      <a:pt x="45270" y="200119"/>
                    </a:cubicBezTo>
                    <a:cubicBezTo>
                      <a:pt x="46216" y="200119"/>
                      <a:pt x="47149" y="199714"/>
                      <a:pt x="47796" y="198922"/>
                    </a:cubicBezTo>
                    <a:cubicBezTo>
                      <a:pt x="48963" y="197541"/>
                      <a:pt x="48748" y="195445"/>
                      <a:pt x="47343" y="194255"/>
                    </a:cubicBezTo>
                    <a:cubicBezTo>
                      <a:pt x="32055" y="181443"/>
                      <a:pt x="20790" y="167297"/>
                      <a:pt x="18718" y="158295"/>
                    </a:cubicBezTo>
                    <a:cubicBezTo>
                      <a:pt x="18385" y="156914"/>
                      <a:pt x="17290" y="155914"/>
                      <a:pt x="15884" y="155723"/>
                    </a:cubicBezTo>
                    <a:cubicBezTo>
                      <a:pt x="10621" y="155032"/>
                      <a:pt x="6668" y="152294"/>
                      <a:pt x="6668" y="149388"/>
                    </a:cubicBezTo>
                    <a:cubicBezTo>
                      <a:pt x="6668" y="148984"/>
                      <a:pt x="6716" y="148579"/>
                      <a:pt x="6859" y="148174"/>
                    </a:cubicBezTo>
                    <a:cubicBezTo>
                      <a:pt x="10288" y="138172"/>
                      <a:pt x="20028" y="124883"/>
                      <a:pt x="29459" y="112024"/>
                    </a:cubicBezTo>
                    <a:cubicBezTo>
                      <a:pt x="31745" y="108904"/>
                      <a:pt x="35412" y="103879"/>
                      <a:pt x="35627" y="103593"/>
                    </a:cubicBezTo>
                    <a:cubicBezTo>
                      <a:pt x="53750" y="79636"/>
                      <a:pt x="59822" y="69563"/>
                      <a:pt x="73897" y="64085"/>
                    </a:cubicBezTo>
                    <a:cubicBezTo>
                      <a:pt x="75325" y="63538"/>
                      <a:pt x="76207" y="62061"/>
                      <a:pt x="76016" y="60561"/>
                    </a:cubicBezTo>
                    <a:cubicBezTo>
                      <a:pt x="74254" y="46891"/>
                      <a:pt x="66204" y="34508"/>
                      <a:pt x="54416" y="27387"/>
                    </a:cubicBezTo>
                    <a:cubicBezTo>
                      <a:pt x="53884" y="27068"/>
                      <a:pt x="53285" y="26910"/>
                      <a:pt x="52688" y="26910"/>
                    </a:cubicBezTo>
                    <a:cubicBezTo>
                      <a:pt x="51949" y="26910"/>
                      <a:pt x="51212" y="27152"/>
                      <a:pt x="50606" y="27626"/>
                    </a:cubicBezTo>
                    <a:cubicBezTo>
                      <a:pt x="27887" y="45629"/>
                      <a:pt x="20266" y="75326"/>
                      <a:pt x="29197" y="101021"/>
                    </a:cubicBezTo>
                    <a:cubicBezTo>
                      <a:pt x="24934" y="106904"/>
                      <a:pt x="20505" y="112810"/>
                      <a:pt x="16337" y="118668"/>
                    </a:cubicBezTo>
                    <a:cubicBezTo>
                      <a:pt x="10002" y="106570"/>
                      <a:pt x="6668" y="93067"/>
                      <a:pt x="6668" y="79303"/>
                    </a:cubicBezTo>
                    <a:cubicBezTo>
                      <a:pt x="6668" y="51368"/>
                      <a:pt x="20409" y="25220"/>
                      <a:pt x="43485" y="9360"/>
                    </a:cubicBezTo>
                    <a:cubicBezTo>
                      <a:pt x="46036" y="7591"/>
                      <a:pt x="49045" y="6691"/>
                      <a:pt x="52070" y="6691"/>
                    </a:cubicBezTo>
                    <a:cubicBezTo>
                      <a:pt x="54299" y="6691"/>
                      <a:pt x="56537" y="7179"/>
                      <a:pt x="58608" y="8169"/>
                    </a:cubicBezTo>
                    <a:cubicBezTo>
                      <a:pt x="71348" y="14218"/>
                      <a:pt x="81732" y="24292"/>
                      <a:pt x="88185" y="36794"/>
                    </a:cubicBezTo>
                    <a:cubicBezTo>
                      <a:pt x="82994" y="39652"/>
                      <a:pt x="80184" y="46201"/>
                      <a:pt x="83113" y="52369"/>
                    </a:cubicBezTo>
                    <a:lnTo>
                      <a:pt x="85851" y="58108"/>
                    </a:lnTo>
                    <a:cubicBezTo>
                      <a:pt x="86421" y="59315"/>
                      <a:pt x="87627" y="60023"/>
                      <a:pt x="88882" y="60023"/>
                    </a:cubicBezTo>
                    <a:cubicBezTo>
                      <a:pt x="89360" y="60023"/>
                      <a:pt x="89845" y="59920"/>
                      <a:pt x="90305" y="59704"/>
                    </a:cubicBezTo>
                    <a:cubicBezTo>
                      <a:pt x="91972" y="58894"/>
                      <a:pt x="92686" y="56893"/>
                      <a:pt x="91877" y="55226"/>
                    </a:cubicBezTo>
                    <a:lnTo>
                      <a:pt x="89138" y="49487"/>
                    </a:lnTo>
                    <a:cubicBezTo>
                      <a:pt x="87424" y="45842"/>
                      <a:pt x="90242" y="42050"/>
                      <a:pt x="93774" y="42050"/>
                    </a:cubicBezTo>
                    <a:cubicBezTo>
                      <a:pt x="94511" y="42050"/>
                      <a:pt x="95279" y="42215"/>
                      <a:pt x="96044" y="42581"/>
                    </a:cubicBezTo>
                    <a:lnTo>
                      <a:pt x="102450" y="45605"/>
                    </a:lnTo>
                    <a:cubicBezTo>
                      <a:pt x="102919" y="45836"/>
                      <a:pt x="103412" y="45945"/>
                      <a:pt x="103896" y="45945"/>
                    </a:cubicBezTo>
                    <a:cubicBezTo>
                      <a:pt x="105259" y="45945"/>
                      <a:pt x="106554" y="45088"/>
                      <a:pt x="107046" y="43700"/>
                    </a:cubicBezTo>
                    <a:lnTo>
                      <a:pt x="109428" y="37032"/>
                    </a:lnTo>
                    <a:cubicBezTo>
                      <a:pt x="110237" y="34746"/>
                      <a:pt x="112268" y="33603"/>
                      <a:pt x="114301" y="33603"/>
                    </a:cubicBezTo>
                    <a:cubicBezTo>
                      <a:pt x="116334" y="33603"/>
                      <a:pt x="118370" y="34746"/>
                      <a:pt x="119192" y="37032"/>
                    </a:cubicBezTo>
                    <a:lnTo>
                      <a:pt x="121573" y="43700"/>
                    </a:lnTo>
                    <a:cubicBezTo>
                      <a:pt x="122049" y="45093"/>
                      <a:pt x="123347" y="45924"/>
                      <a:pt x="124714" y="45924"/>
                    </a:cubicBezTo>
                    <a:cubicBezTo>
                      <a:pt x="125193" y="45924"/>
                      <a:pt x="125682" y="45822"/>
                      <a:pt x="126146" y="45605"/>
                    </a:cubicBezTo>
                    <a:lnTo>
                      <a:pt x="132552" y="42581"/>
                    </a:lnTo>
                    <a:cubicBezTo>
                      <a:pt x="133308" y="42221"/>
                      <a:pt x="134071" y="42059"/>
                      <a:pt x="134805" y="42059"/>
                    </a:cubicBezTo>
                    <a:cubicBezTo>
                      <a:pt x="138346" y="42059"/>
                      <a:pt x="141213" y="45838"/>
                      <a:pt x="139458" y="49487"/>
                    </a:cubicBezTo>
                    <a:lnTo>
                      <a:pt x="136719" y="55226"/>
                    </a:lnTo>
                    <a:cubicBezTo>
                      <a:pt x="135909" y="56893"/>
                      <a:pt x="136624" y="58894"/>
                      <a:pt x="138291" y="59704"/>
                    </a:cubicBezTo>
                    <a:cubicBezTo>
                      <a:pt x="138751" y="59920"/>
                      <a:pt x="139236" y="60023"/>
                      <a:pt x="139714" y="60023"/>
                    </a:cubicBezTo>
                    <a:cubicBezTo>
                      <a:pt x="140971" y="60023"/>
                      <a:pt x="142182" y="59315"/>
                      <a:pt x="142768" y="58108"/>
                    </a:cubicBezTo>
                    <a:lnTo>
                      <a:pt x="145507" y="52369"/>
                    </a:lnTo>
                    <a:cubicBezTo>
                      <a:pt x="148412" y="46248"/>
                      <a:pt x="145626" y="39699"/>
                      <a:pt x="140410" y="36794"/>
                    </a:cubicBezTo>
                    <a:cubicBezTo>
                      <a:pt x="146840" y="24292"/>
                      <a:pt x="157223" y="14218"/>
                      <a:pt x="169988" y="8169"/>
                    </a:cubicBezTo>
                    <a:cubicBezTo>
                      <a:pt x="172052" y="7199"/>
                      <a:pt x="174291" y="6706"/>
                      <a:pt x="176534" y="6706"/>
                    </a:cubicBezTo>
                    <a:cubicBezTo>
                      <a:pt x="179520" y="6706"/>
                      <a:pt x="182513" y="7579"/>
                      <a:pt x="185110" y="9360"/>
                    </a:cubicBezTo>
                    <a:cubicBezTo>
                      <a:pt x="193279" y="14980"/>
                      <a:pt x="200351" y="21886"/>
                      <a:pt x="206115" y="29959"/>
                    </a:cubicBezTo>
                    <a:cubicBezTo>
                      <a:pt x="206760" y="30878"/>
                      <a:pt x="207769" y="31355"/>
                      <a:pt x="208802" y="31355"/>
                    </a:cubicBezTo>
                    <a:cubicBezTo>
                      <a:pt x="209484" y="31355"/>
                      <a:pt x="210176" y="31147"/>
                      <a:pt x="210782" y="30721"/>
                    </a:cubicBezTo>
                    <a:cubicBezTo>
                      <a:pt x="212306" y="29650"/>
                      <a:pt x="212616" y="27578"/>
                      <a:pt x="211544" y="26054"/>
                    </a:cubicBezTo>
                    <a:cubicBezTo>
                      <a:pt x="205329" y="17362"/>
                      <a:pt x="197708" y="9884"/>
                      <a:pt x="188897" y="3859"/>
                    </a:cubicBezTo>
                    <a:cubicBezTo>
                      <a:pt x="185229" y="1358"/>
                      <a:pt x="181038" y="1"/>
                      <a:pt x="176513" y="1"/>
                    </a:cubicBezTo>
                    <a:cubicBezTo>
                      <a:pt x="173274" y="1"/>
                      <a:pt x="170036" y="763"/>
                      <a:pt x="167106" y="2120"/>
                    </a:cubicBezTo>
                    <a:cubicBezTo>
                      <a:pt x="152461" y="9098"/>
                      <a:pt x="140649" y="20838"/>
                      <a:pt x="133623" y="35437"/>
                    </a:cubicBezTo>
                    <a:cubicBezTo>
                      <a:pt x="131147" y="35699"/>
                      <a:pt x="129789" y="36508"/>
                      <a:pt x="126622" y="37985"/>
                    </a:cubicBezTo>
                    <a:lnTo>
                      <a:pt x="125503" y="34841"/>
                    </a:lnTo>
                    <a:cubicBezTo>
                      <a:pt x="123623" y="29572"/>
                      <a:pt x="118964" y="26947"/>
                      <a:pt x="114308" y="26947"/>
                    </a:cubicBezTo>
                    <a:cubicBezTo>
                      <a:pt x="109641" y="26947"/>
                      <a:pt x="104977" y="29584"/>
                      <a:pt x="103117" y="34841"/>
                    </a:cubicBezTo>
                    <a:lnTo>
                      <a:pt x="101974" y="37985"/>
                    </a:lnTo>
                    <a:cubicBezTo>
                      <a:pt x="98830" y="36508"/>
                      <a:pt x="97449" y="35675"/>
                      <a:pt x="94972" y="35437"/>
                    </a:cubicBezTo>
                    <a:cubicBezTo>
                      <a:pt x="87947" y="20886"/>
                      <a:pt x="76135" y="9098"/>
                      <a:pt x="61489" y="2120"/>
                    </a:cubicBezTo>
                    <a:cubicBezTo>
                      <a:pt x="58536" y="715"/>
                      <a:pt x="55369" y="1"/>
                      <a:pt x="52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1998;p33">
                <a:extLst>
                  <a:ext uri="{FF2B5EF4-FFF2-40B4-BE49-F238E27FC236}">
                    <a16:creationId xmlns:a16="http://schemas.microsoft.com/office/drawing/2014/main" id="{8C745D55-DA07-79E0-BAE6-7641FCC4D762}"/>
                  </a:ext>
                </a:extLst>
              </p:cNvPr>
              <p:cNvSpPr/>
              <p:nvPr/>
            </p:nvSpPr>
            <p:spPr>
              <a:xfrm>
                <a:off x="631041" y="4264627"/>
                <a:ext cx="54737" cy="58822"/>
              </a:xfrm>
              <a:custGeom>
                <a:avLst/>
                <a:gdLst/>
                <a:ahLst/>
                <a:cxnLst/>
                <a:rect l="l" t="t" r="r" b="b"/>
                <a:pathLst>
                  <a:path w="32198" h="34601" extrusionOk="0">
                    <a:moveTo>
                      <a:pt x="15911" y="6662"/>
                    </a:moveTo>
                    <a:cubicBezTo>
                      <a:pt x="18177" y="6662"/>
                      <a:pt x="20445" y="7150"/>
                      <a:pt x="22100" y="8127"/>
                    </a:cubicBezTo>
                    <a:cubicBezTo>
                      <a:pt x="23315" y="8841"/>
                      <a:pt x="23743" y="9603"/>
                      <a:pt x="23743" y="10008"/>
                    </a:cubicBezTo>
                    <a:cubicBezTo>
                      <a:pt x="23743" y="11151"/>
                      <a:pt x="21838" y="12032"/>
                      <a:pt x="15908" y="15581"/>
                    </a:cubicBezTo>
                    <a:cubicBezTo>
                      <a:pt x="9978" y="12032"/>
                      <a:pt x="8121" y="11151"/>
                      <a:pt x="8121" y="10008"/>
                    </a:cubicBezTo>
                    <a:cubicBezTo>
                      <a:pt x="8121" y="9603"/>
                      <a:pt x="8526" y="8889"/>
                      <a:pt x="9740" y="8127"/>
                    </a:cubicBezTo>
                    <a:cubicBezTo>
                      <a:pt x="11383" y="7150"/>
                      <a:pt x="13646" y="6662"/>
                      <a:pt x="15911" y="6662"/>
                    </a:cubicBezTo>
                    <a:close/>
                    <a:moveTo>
                      <a:pt x="16078" y="0"/>
                    </a:moveTo>
                    <a:cubicBezTo>
                      <a:pt x="12628" y="0"/>
                      <a:pt x="9181" y="804"/>
                      <a:pt x="6502" y="2411"/>
                    </a:cubicBezTo>
                    <a:cubicBezTo>
                      <a:pt x="0" y="6317"/>
                      <a:pt x="0" y="13699"/>
                      <a:pt x="6502" y="17605"/>
                    </a:cubicBezTo>
                    <a:lnTo>
                      <a:pt x="12765" y="21344"/>
                    </a:lnTo>
                    <a:cubicBezTo>
                      <a:pt x="12765" y="24868"/>
                      <a:pt x="13003" y="25868"/>
                      <a:pt x="11812" y="27035"/>
                    </a:cubicBezTo>
                    <a:cubicBezTo>
                      <a:pt x="11257" y="27591"/>
                      <a:pt x="10515" y="27897"/>
                      <a:pt x="9722" y="27897"/>
                    </a:cubicBezTo>
                    <a:cubicBezTo>
                      <a:pt x="9665" y="27897"/>
                      <a:pt x="9607" y="27896"/>
                      <a:pt x="9550" y="27893"/>
                    </a:cubicBezTo>
                    <a:cubicBezTo>
                      <a:pt x="8740" y="27869"/>
                      <a:pt x="8002" y="27535"/>
                      <a:pt x="7430" y="26988"/>
                    </a:cubicBezTo>
                    <a:cubicBezTo>
                      <a:pt x="6752" y="26275"/>
                      <a:pt x="5819" y="25829"/>
                      <a:pt x="4874" y="25829"/>
                    </a:cubicBezTo>
                    <a:cubicBezTo>
                      <a:pt x="4493" y="25829"/>
                      <a:pt x="4109" y="25901"/>
                      <a:pt x="3739" y="26059"/>
                    </a:cubicBezTo>
                    <a:cubicBezTo>
                      <a:pt x="1405" y="27035"/>
                      <a:pt x="953" y="29798"/>
                      <a:pt x="2477" y="31465"/>
                    </a:cubicBezTo>
                    <a:cubicBezTo>
                      <a:pt x="4424" y="33551"/>
                      <a:pt x="7042" y="34583"/>
                      <a:pt x="9654" y="34583"/>
                    </a:cubicBezTo>
                    <a:cubicBezTo>
                      <a:pt x="11963" y="34583"/>
                      <a:pt x="14267" y="33777"/>
                      <a:pt x="16099" y="32179"/>
                    </a:cubicBezTo>
                    <a:cubicBezTo>
                      <a:pt x="17928" y="33794"/>
                      <a:pt x="20229" y="34600"/>
                      <a:pt x="22534" y="34600"/>
                    </a:cubicBezTo>
                    <a:cubicBezTo>
                      <a:pt x="25090" y="34600"/>
                      <a:pt x="27650" y="33610"/>
                      <a:pt x="29578" y="31631"/>
                    </a:cubicBezTo>
                    <a:cubicBezTo>
                      <a:pt x="30745" y="30441"/>
                      <a:pt x="30959" y="28559"/>
                      <a:pt x="29935" y="27250"/>
                    </a:cubicBezTo>
                    <a:cubicBezTo>
                      <a:pt x="29241" y="26317"/>
                      <a:pt x="28228" y="25864"/>
                      <a:pt x="27222" y="25864"/>
                    </a:cubicBezTo>
                    <a:cubicBezTo>
                      <a:pt x="26328" y="25864"/>
                      <a:pt x="25441" y="26221"/>
                      <a:pt x="24791" y="26916"/>
                    </a:cubicBezTo>
                    <a:cubicBezTo>
                      <a:pt x="24219" y="27512"/>
                      <a:pt x="23434" y="27869"/>
                      <a:pt x="22648" y="27893"/>
                    </a:cubicBezTo>
                    <a:cubicBezTo>
                      <a:pt x="22584" y="27897"/>
                      <a:pt x="22520" y="27899"/>
                      <a:pt x="22457" y="27899"/>
                    </a:cubicBezTo>
                    <a:cubicBezTo>
                      <a:pt x="21393" y="27899"/>
                      <a:pt x="20468" y="27338"/>
                      <a:pt x="19861" y="26416"/>
                    </a:cubicBezTo>
                    <a:cubicBezTo>
                      <a:pt x="19552" y="25916"/>
                      <a:pt x="19433" y="25321"/>
                      <a:pt x="19433" y="24725"/>
                    </a:cubicBezTo>
                    <a:lnTo>
                      <a:pt x="19433" y="21344"/>
                    </a:lnTo>
                    <a:lnTo>
                      <a:pt x="25672" y="17605"/>
                    </a:lnTo>
                    <a:cubicBezTo>
                      <a:pt x="32197" y="13699"/>
                      <a:pt x="32197" y="6317"/>
                      <a:pt x="25672" y="2411"/>
                    </a:cubicBezTo>
                    <a:cubicBezTo>
                      <a:pt x="22981" y="804"/>
                      <a:pt x="19528" y="0"/>
                      <a:pt x="160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1999;p33">
                <a:extLst>
                  <a:ext uri="{FF2B5EF4-FFF2-40B4-BE49-F238E27FC236}">
                    <a16:creationId xmlns:a16="http://schemas.microsoft.com/office/drawing/2014/main" id="{BF7F3569-857F-1CB6-EAE8-DB46A0F19EE0}"/>
                  </a:ext>
                </a:extLst>
              </p:cNvPr>
              <p:cNvSpPr/>
              <p:nvPr/>
            </p:nvSpPr>
            <p:spPr>
              <a:xfrm>
                <a:off x="601041" y="4250670"/>
                <a:ext cx="11419" cy="19312"/>
              </a:xfrm>
              <a:custGeom>
                <a:avLst/>
                <a:gdLst/>
                <a:ahLst/>
                <a:cxnLst/>
                <a:rect l="l" t="t" r="r" b="b"/>
                <a:pathLst>
                  <a:path w="6717" h="11360" extrusionOk="0">
                    <a:moveTo>
                      <a:pt x="3335" y="0"/>
                    </a:moveTo>
                    <a:cubicBezTo>
                      <a:pt x="3202" y="0"/>
                      <a:pt x="3066" y="8"/>
                      <a:pt x="2930" y="24"/>
                    </a:cubicBezTo>
                    <a:cubicBezTo>
                      <a:pt x="1239" y="262"/>
                      <a:pt x="1" y="1810"/>
                      <a:pt x="1" y="3525"/>
                    </a:cubicBezTo>
                    <a:lnTo>
                      <a:pt x="1" y="7883"/>
                    </a:lnTo>
                    <a:cubicBezTo>
                      <a:pt x="1" y="9621"/>
                      <a:pt x="1239" y="11145"/>
                      <a:pt x="2930" y="11336"/>
                    </a:cubicBezTo>
                    <a:cubicBezTo>
                      <a:pt x="3067" y="11352"/>
                      <a:pt x="3202" y="11360"/>
                      <a:pt x="3336" y="11360"/>
                    </a:cubicBezTo>
                    <a:cubicBezTo>
                      <a:pt x="5184" y="11360"/>
                      <a:pt x="6716" y="9867"/>
                      <a:pt x="6716" y="8002"/>
                    </a:cubicBezTo>
                    <a:lnTo>
                      <a:pt x="6716" y="3358"/>
                    </a:lnTo>
                    <a:cubicBezTo>
                      <a:pt x="6716" y="1513"/>
                      <a:pt x="5202" y="0"/>
                      <a:pt x="33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000;p33">
                <a:extLst>
                  <a:ext uri="{FF2B5EF4-FFF2-40B4-BE49-F238E27FC236}">
                    <a16:creationId xmlns:a16="http://schemas.microsoft.com/office/drawing/2014/main" id="{F6597C77-94A2-1DDE-835C-8487B97B3D0D}"/>
                  </a:ext>
                </a:extLst>
              </p:cNvPr>
              <p:cNvSpPr/>
              <p:nvPr/>
            </p:nvSpPr>
            <p:spPr>
              <a:xfrm>
                <a:off x="704277" y="4250750"/>
                <a:ext cx="11419" cy="19280"/>
              </a:xfrm>
              <a:custGeom>
                <a:avLst/>
                <a:gdLst/>
                <a:ahLst/>
                <a:cxnLst/>
                <a:rect l="l" t="t" r="r" b="b"/>
                <a:pathLst>
                  <a:path w="6717" h="11341" extrusionOk="0">
                    <a:moveTo>
                      <a:pt x="3381" y="1"/>
                    </a:moveTo>
                    <a:cubicBezTo>
                      <a:pt x="1533" y="1"/>
                      <a:pt x="1" y="1493"/>
                      <a:pt x="1" y="3358"/>
                    </a:cubicBezTo>
                    <a:lnTo>
                      <a:pt x="1" y="8002"/>
                    </a:lnTo>
                    <a:cubicBezTo>
                      <a:pt x="1" y="9835"/>
                      <a:pt x="1496" y="11341"/>
                      <a:pt x="3346" y="11341"/>
                    </a:cubicBezTo>
                    <a:cubicBezTo>
                      <a:pt x="3491" y="11341"/>
                      <a:pt x="3638" y="11331"/>
                      <a:pt x="3787" y="11312"/>
                    </a:cubicBezTo>
                    <a:cubicBezTo>
                      <a:pt x="5478" y="11098"/>
                      <a:pt x="6716" y="9574"/>
                      <a:pt x="6716" y="7836"/>
                    </a:cubicBezTo>
                    <a:lnTo>
                      <a:pt x="6716" y="3478"/>
                    </a:lnTo>
                    <a:cubicBezTo>
                      <a:pt x="6716" y="1739"/>
                      <a:pt x="5478" y="215"/>
                      <a:pt x="3787" y="24"/>
                    </a:cubicBezTo>
                    <a:cubicBezTo>
                      <a:pt x="3650" y="8"/>
                      <a:pt x="3515" y="1"/>
                      <a:pt x="33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001;p33">
                <a:extLst>
                  <a:ext uri="{FF2B5EF4-FFF2-40B4-BE49-F238E27FC236}">
                    <a16:creationId xmlns:a16="http://schemas.microsoft.com/office/drawing/2014/main" id="{DA4B7EFF-6EC2-70A9-37E9-0A0C1875DAE0}"/>
                  </a:ext>
                </a:extLst>
              </p:cNvPr>
              <p:cNvSpPr/>
              <p:nvPr/>
            </p:nvSpPr>
            <p:spPr>
              <a:xfrm>
                <a:off x="524849" y="4174112"/>
                <a:ext cx="266795" cy="181009"/>
              </a:xfrm>
              <a:custGeom>
                <a:avLst/>
                <a:gdLst/>
                <a:ahLst/>
                <a:cxnLst/>
                <a:rect l="l" t="t" r="r" b="b"/>
                <a:pathLst>
                  <a:path w="156938" h="106476" extrusionOk="0">
                    <a:moveTo>
                      <a:pt x="106004" y="6703"/>
                    </a:moveTo>
                    <a:cubicBezTo>
                      <a:pt x="107533" y="6703"/>
                      <a:pt x="109081" y="7052"/>
                      <a:pt x="110524" y="7765"/>
                    </a:cubicBezTo>
                    <a:cubicBezTo>
                      <a:pt x="127861" y="16433"/>
                      <a:pt x="134957" y="27626"/>
                      <a:pt x="144340" y="40628"/>
                    </a:cubicBezTo>
                    <a:cubicBezTo>
                      <a:pt x="148508" y="46439"/>
                      <a:pt x="149913" y="53822"/>
                      <a:pt x="148127" y="60966"/>
                    </a:cubicBezTo>
                    <a:cubicBezTo>
                      <a:pt x="147555" y="63133"/>
                      <a:pt x="140197" y="74778"/>
                      <a:pt x="125670" y="74778"/>
                    </a:cubicBezTo>
                    <a:lnTo>
                      <a:pt x="106523" y="74778"/>
                    </a:lnTo>
                    <a:cubicBezTo>
                      <a:pt x="103213" y="74778"/>
                      <a:pt x="100450" y="77255"/>
                      <a:pt x="100069" y="80517"/>
                    </a:cubicBezTo>
                    <a:cubicBezTo>
                      <a:pt x="98879" y="91496"/>
                      <a:pt x="89638" y="99783"/>
                      <a:pt x="78565" y="99783"/>
                    </a:cubicBezTo>
                    <a:cubicBezTo>
                      <a:pt x="67491" y="99783"/>
                      <a:pt x="58227" y="91496"/>
                      <a:pt x="57036" y="80517"/>
                    </a:cubicBezTo>
                    <a:cubicBezTo>
                      <a:pt x="56679" y="77255"/>
                      <a:pt x="53917" y="74778"/>
                      <a:pt x="50607" y="74778"/>
                    </a:cubicBezTo>
                    <a:lnTo>
                      <a:pt x="31531" y="74778"/>
                    </a:lnTo>
                    <a:cubicBezTo>
                      <a:pt x="18481" y="74778"/>
                      <a:pt x="10146" y="65110"/>
                      <a:pt x="8788" y="60180"/>
                    </a:cubicBezTo>
                    <a:cubicBezTo>
                      <a:pt x="7002" y="53750"/>
                      <a:pt x="8122" y="47082"/>
                      <a:pt x="11884" y="41891"/>
                    </a:cubicBezTo>
                    <a:cubicBezTo>
                      <a:pt x="22172" y="27602"/>
                      <a:pt x="29316" y="16433"/>
                      <a:pt x="46582" y="7788"/>
                    </a:cubicBezTo>
                    <a:cubicBezTo>
                      <a:pt x="48028" y="7074"/>
                      <a:pt x="49575" y="6726"/>
                      <a:pt x="51105" y="6726"/>
                    </a:cubicBezTo>
                    <a:cubicBezTo>
                      <a:pt x="53710" y="6726"/>
                      <a:pt x="56268" y="7735"/>
                      <a:pt x="58203" y="9670"/>
                    </a:cubicBezTo>
                    <a:lnTo>
                      <a:pt x="76207" y="27673"/>
                    </a:lnTo>
                    <a:cubicBezTo>
                      <a:pt x="76862" y="28328"/>
                      <a:pt x="77719" y="28656"/>
                      <a:pt x="78577" y="28656"/>
                    </a:cubicBezTo>
                    <a:cubicBezTo>
                      <a:pt x="79434" y="28656"/>
                      <a:pt x="80291" y="28328"/>
                      <a:pt x="80946" y="27673"/>
                    </a:cubicBezTo>
                    <a:lnTo>
                      <a:pt x="98950" y="9670"/>
                    </a:lnTo>
                    <a:cubicBezTo>
                      <a:pt x="100842" y="7718"/>
                      <a:pt x="103396" y="6703"/>
                      <a:pt x="106004" y="6703"/>
                    </a:cubicBezTo>
                    <a:close/>
                    <a:moveTo>
                      <a:pt x="106001" y="1"/>
                    </a:moveTo>
                    <a:cubicBezTo>
                      <a:pt x="101656" y="1"/>
                      <a:pt x="97393" y="1685"/>
                      <a:pt x="94187" y="4907"/>
                    </a:cubicBezTo>
                    <a:lnTo>
                      <a:pt x="78565" y="20529"/>
                    </a:lnTo>
                    <a:lnTo>
                      <a:pt x="62919" y="4907"/>
                    </a:lnTo>
                    <a:cubicBezTo>
                      <a:pt x="59723" y="1696"/>
                      <a:pt x="55439" y="7"/>
                      <a:pt x="51093" y="7"/>
                    </a:cubicBezTo>
                    <a:cubicBezTo>
                      <a:pt x="48542" y="7"/>
                      <a:pt x="45969" y="589"/>
                      <a:pt x="43581" y="1787"/>
                    </a:cubicBezTo>
                    <a:cubicBezTo>
                      <a:pt x="24768" y="11194"/>
                      <a:pt x="16790" y="23506"/>
                      <a:pt x="6431" y="37961"/>
                    </a:cubicBezTo>
                    <a:cubicBezTo>
                      <a:pt x="1477" y="44820"/>
                      <a:pt x="1" y="53583"/>
                      <a:pt x="2311" y="61966"/>
                    </a:cubicBezTo>
                    <a:cubicBezTo>
                      <a:pt x="4383" y="69325"/>
                      <a:pt x="15052" y="81470"/>
                      <a:pt x="31531" y="81470"/>
                    </a:cubicBezTo>
                    <a:lnTo>
                      <a:pt x="50392" y="81470"/>
                    </a:lnTo>
                    <a:cubicBezTo>
                      <a:pt x="52059" y="95735"/>
                      <a:pt x="64157" y="106475"/>
                      <a:pt x="78565" y="106475"/>
                    </a:cubicBezTo>
                    <a:cubicBezTo>
                      <a:pt x="92973" y="106475"/>
                      <a:pt x="105046" y="95735"/>
                      <a:pt x="106713" y="81470"/>
                    </a:cubicBezTo>
                    <a:lnTo>
                      <a:pt x="125717" y="81470"/>
                    </a:lnTo>
                    <a:cubicBezTo>
                      <a:pt x="136196" y="81470"/>
                      <a:pt x="145984" y="76374"/>
                      <a:pt x="151913" y="67848"/>
                    </a:cubicBezTo>
                    <a:cubicBezTo>
                      <a:pt x="153461" y="65610"/>
                      <a:pt x="154342" y="63919"/>
                      <a:pt x="154676" y="62561"/>
                    </a:cubicBezTo>
                    <a:cubicBezTo>
                      <a:pt x="156938" y="53512"/>
                      <a:pt x="155152" y="44105"/>
                      <a:pt x="149818" y="36699"/>
                    </a:cubicBezTo>
                    <a:cubicBezTo>
                      <a:pt x="140411" y="23649"/>
                      <a:pt x="132481" y="11218"/>
                      <a:pt x="113572" y="1787"/>
                    </a:cubicBezTo>
                    <a:cubicBezTo>
                      <a:pt x="111152" y="586"/>
                      <a:pt x="108562" y="1"/>
                      <a:pt x="1060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23" name="Group 2522">
            <a:extLst>
              <a:ext uri="{FF2B5EF4-FFF2-40B4-BE49-F238E27FC236}">
                <a16:creationId xmlns:a16="http://schemas.microsoft.com/office/drawing/2014/main" id="{94D1DC08-F444-CCFF-DCFD-90EA8ADDA607}"/>
              </a:ext>
            </a:extLst>
          </p:cNvPr>
          <p:cNvGrpSpPr/>
          <p:nvPr/>
        </p:nvGrpSpPr>
        <p:grpSpPr>
          <a:xfrm>
            <a:off x="3466385" y="1394643"/>
            <a:ext cx="4881749" cy="903695"/>
            <a:chOff x="3466385" y="1394643"/>
            <a:chExt cx="4881749" cy="903695"/>
          </a:xfrm>
        </p:grpSpPr>
        <p:sp>
          <p:nvSpPr>
            <p:cNvPr id="7" name="Google Shape;2010;p33">
              <a:extLst>
                <a:ext uri="{FF2B5EF4-FFF2-40B4-BE49-F238E27FC236}">
                  <a16:creationId xmlns:a16="http://schemas.microsoft.com/office/drawing/2014/main" id="{FCE3545A-39F6-245C-7341-21CFC92E5959}"/>
                </a:ext>
              </a:extLst>
            </p:cNvPr>
            <p:cNvSpPr/>
            <p:nvPr/>
          </p:nvSpPr>
          <p:spPr>
            <a:xfrm flipH="1">
              <a:off x="4614333" y="1394643"/>
              <a:ext cx="3733801" cy="903695"/>
            </a:xfrm>
            <a:prstGeom prst="roundRect">
              <a:avLst>
                <a:gd name="adj" fmla="val 4998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12;p33">
              <a:extLst>
                <a:ext uri="{FF2B5EF4-FFF2-40B4-BE49-F238E27FC236}">
                  <a16:creationId xmlns:a16="http://schemas.microsoft.com/office/drawing/2014/main" id="{87C0E66B-2415-0E87-2831-28FB735BF1E7}"/>
                </a:ext>
              </a:extLst>
            </p:cNvPr>
            <p:cNvSpPr/>
            <p:nvPr/>
          </p:nvSpPr>
          <p:spPr>
            <a:xfrm>
              <a:off x="4666122" y="1706681"/>
              <a:ext cx="3576142" cy="23984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Đọc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to,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rõ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ràng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,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rành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mạch</a:t>
              </a:r>
              <a:endParaRPr lang="en-US" sz="24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9" name="Google Shape;2013;p33">
              <a:extLst>
                <a:ext uri="{FF2B5EF4-FFF2-40B4-BE49-F238E27FC236}">
                  <a16:creationId xmlns:a16="http://schemas.microsoft.com/office/drawing/2014/main" id="{221AD873-4B11-782E-F061-CA3F65B86BA0}"/>
                </a:ext>
              </a:extLst>
            </p:cNvPr>
            <p:cNvSpPr/>
            <p:nvPr/>
          </p:nvSpPr>
          <p:spPr>
            <a:xfrm>
              <a:off x="3466385" y="1574936"/>
              <a:ext cx="568257" cy="544061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2020;p33">
              <a:extLst>
                <a:ext uri="{FF2B5EF4-FFF2-40B4-BE49-F238E27FC236}">
                  <a16:creationId xmlns:a16="http://schemas.microsoft.com/office/drawing/2014/main" id="{598C9140-D927-9B0F-1956-38F70CB30454}"/>
                </a:ext>
              </a:extLst>
            </p:cNvPr>
            <p:cNvCxnSpPr>
              <a:cxnSpLocks/>
              <a:stCxn id="9" idx="3"/>
              <a:endCxn id="7" idx="3"/>
            </p:cNvCxnSpPr>
            <p:nvPr/>
          </p:nvCxnSpPr>
          <p:spPr>
            <a:xfrm flipV="1">
              <a:off x="4034642" y="1846491"/>
              <a:ext cx="579691" cy="476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08" name="Google Shape;1811;p30">
              <a:extLst>
                <a:ext uri="{FF2B5EF4-FFF2-40B4-BE49-F238E27FC236}">
                  <a16:creationId xmlns:a16="http://schemas.microsoft.com/office/drawing/2014/main" id="{F54EA9C4-4B4D-4CA7-60DE-E39F88C9D749}"/>
                </a:ext>
              </a:extLst>
            </p:cNvPr>
            <p:cNvGrpSpPr/>
            <p:nvPr/>
          </p:nvGrpSpPr>
          <p:grpSpPr>
            <a:xfrm>
              <a:off x="3581401" y="1624197"/>
              <a:ext cx="415287" cy="410718"/>
              <a:chOff x="1311557" y="2240137"/>
              <a:chExt cx="419571" cy="388367"/>
            </a:xfrm>
          </p:grpSpPr>
          <p:sp>
            <p:nvSpPr>
              <p:cNvPr id="2509" name="Google Shape;1812;p30">
                <a:extLst>
                  <a:ext uri="{FF2B5EF4-FFF2-40B4-BE49-F238E27FC236}">
                    <a16:creationId xmlns:a16="http://schemas.microsoft.com/office/drawing/2014/main" id="{8269DBCA-C87F-14F1-95B7-0FF9C529E33C}"/>
                  </a:ext>
                </a:extLst>
              </p:cNvPr>
              <p:cNvSpPr/>
              <p:nvPr/>
            </p:nvSpPr>
            <p:spPr>
              <a:xfrm>
                <a:off x="1335142" y="2246176"/>
                <a:ext cx="275005" cy="375722"/>
              </a:xfrm>
              <a:custGeom>
                <a:avLst/>
                <a:gdLst/>
                <a:ahLst/>
                <a:cxnLst/>
                <a:rect l="l" t="t" r="r" b="b"/>
                <a:pathLst>
                  <a:path w="162725" h="222321" extrusionOk="0">
                    <a:moveTo>
                      <a:pt x="104331" y="0"/>
                    </a:moveTo>
                    <a:cubicBezTo>
                      <a:pt x="46700" y="0"/>
                      <a:pt x="0" y="46700"/>
                      <a:pt x="0" y="104331"/>
                    </a:cubicBezTo>
                    <a:cubicBezTo>
                      <a:pt x="0" y="130289"/>
                      <a:pt x="9454" y="154008"/>
                      <a:pt x="25148" y="172297"/>
                    </a:cubicBezTo>
                    <a:cubicBezTo>
                      <a:pt x="22648" y="175774"/>
                      <a:pt x="21219" y="180061"/>
                      <a:pt x="21314" y="184633"/>
                    </a:cubicBezTo>
                    <a:cubicBezTo>
                      <a:pt x="21576" y="197826"/>
                      <a:pt x="27744" y="202898"/>
                      <a:pt x="31483" y="217711"/>
                    </a:cubicBezTo>
                    <a:cubicBezTo>
                      <a:pt x="32228" y="220594"/>
                      <a:pt x="34769" y="222321"/>
                      <a:pt x="37420" y="222321"/>
                    </a:cubicBezTo>
                    <a:cubicBezTo>
                      <a:pt x="38666" y="222321"/>
                      <a:pt x="39937" y="221939"/>
                      <a:pt x="41056" y="221116"/>
                    </a:cubicBezTo>
                    <a:cubicBezTo>
                      <a:pt x="52821" y="212448"/>
                      <a:pt x="59084" y="197326"/>
                      <a:pt x="60465" y="187491"/>
                    </a:cubicBezTo>
                    <a:cubicBezTo>
                      <a:pt x="70277" y="186133"/>
                      <a:pt x="85375" y="179846"/>
                      <a:pt x="94067" y="168082"/>
                    </a:cubicBezTo>
                    <a:cubicBezTo>
                      <a:pt x="96663" y="164605"/>
                      <a:pt x="94901" y="159580"/>
                      <a:pt x="90686" y="158532"/>
                    </a:cubicBezTo>
                    <a:cubicBezTo>
                      <a:pt x="75849" y="154793"/>
                      <a:pt x="70777" y="148626"/>
                      <a:pt x="57584" y="148364"/>
                    </a:cubicBezTo>
                    <a:cubicBezTo>
                      <a:pt x="57420" y="148360"/>
                      <a:pt x="57257" y="148358"/>
                      <a:pt x="57094" y="148358"/>
                    </a:cubicBezTo>
                    <a:cubicBezTo>
                      <a:pt x="53208" y="148358"/>
                      <a:pt x="49596" y="149443"/>
                      <a:pt x="46510" y="151340"/>
                    </a:cubicBezTo>
                    <a:cubicBezTo>
                      <a:pt x="38913" y="136337"/>
                      <a:pt x="49391" y="116738"/>
                      <a:pt x="67967" y="116738"/>
                    </a:cubicBezTo>
                    <a:lnTo>
                      <a:pt x="104308" y="116762"/>
                    </a:lnTo>
                    <a:cubicBezTo>
                      <a:pt x="136552" y="116762"/>
                      <a:pt x="162725" y="90638"/>
                      <a:pt x="162725" y="58369"/>
                    </a:cubicBezTo>
                    <a:cubicBezTo>
                      <a:pt x="162701" y="26148"/>
                      <a:pt x="136576" y="0"/>
                      <a:pt x="104331" y="0"/>
                    </a:cubicBezTo>
                    <a:close/>
                  </a:path>
                </a:pathLst>
              </a:custGeom>
              <a:solidFill>
                <a:srgbClr val="CDE9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1813;p30">
                <a:extLst>
                  <a:ext uri="{FF2B5EF4-FFF2-40B4-BE49-F238E27FC236}">
                    <a16:creationId xmlns:a16="http://schemas.microsoft.com/office/drawing/2014/main" id="{7ACC4414-59B9-C74D-A7AC-D39EDA2A3279}"/>
                  </a:ext>
                </a:extLst>
              </p:cNvPr>
              <p:cNvSpPr/>
              <p:nvPr/>
            </p:nvSpPr>
            <p:spPr>
              <a:xfrm>
                <a:off x="1335142" y="2310812"/>
                <a:ext cx="163401" cy="311087"/>
              </a:xfrm>
              <a:custGeom>
                <a:avLst/>
                <a:gdLst/>
                <a:ahLst/>
                <a:cxnLst/>
                <a:rect l="l" t="t" r="r" b="b"/>
                <a:pathLst>
                  <a:path w="96687" h="184075" extrusionOk="0">
                    <a:moveTo>
                      <a:pt x="23600" y="0"/>
                    </a:moveTo>
                    <a:cubicBezTo>
                      <a:pt x="8859" y="17980"/>
                      <a:pt x="0" y="40985"/>
                      <a:pt x="0" y="66085"/>
                    </a:cubicBezTo>
                    <a:cubicBezTo>
                      <a:pt x="0" y="92043"/>
                      <a:pt x="9454" y="115762"/>
                      <a:pt x="25148" y="134051"/>
                    </a:cubicBezTo>
                    <a:cubicBezTo>
                      <a:pt x="22648" y="137528"/>
                      <a:pt x="21219" y="141815"/>
                      <a:pt x="21314" y="146387"/>
                    </a:cubicBezTo>
                    <a:cubicBezTo>
                      <a:pt x="21576" y="159580"/>
                      <a:pt x="27744" y="164652"/>
                      <a:pt x="31483" y="179465"/>
                    </a:cubicBezTo>
                    <a:cubicBezTo>
                      <a:pt x="32228" y="182348"/>
                      <a:pt x="34769" y="184075"/>
                      <a:pt x="37420" y="184075"/>
                    </a:cubicBezTo>
                    <a:cubicBezTo>
                      <a:pt x="38666" y="184075"/>
                      <a:pt x="39937" y="183693"/>
                      <a:pt x="41056" y="182870"/>
                    </a:cubicBezTo>
                    <a:cubicBezTo>
                      <a:pt x="52821" y="174202"/>
                      <a:pt x="59084" y="159080"/>
                      <a:pt x="60465" y="149245"/>
                    </a:cubicBezTo>
                    <a:cubicBezTo>
                      <a:pt x="70277" y="147887"/>
                      <a:pt x="85375" y="141600"/>
                      <a:pt x="94067" y="129836"/>
                    </a:cubicBezTo>
                    <a:cubicBezTo>
                      <a:pt x="96687" y="126359"/>
                      <a:pt x="94925" y="121358"/>
                      <a:pt x="90710" y="120286"/>
                    </a:cubicBezTo>
                    <a:cubicBezTo>
                      <a:pt x="75873" y="116547"/>
                      <a:pt x="70824" y="110380"/>
                      <a:pt x="57607" y="110118"/>
                    </a:cubicBezTo>
                    <a:cubicBezTo>
                      <a:pt x="57445" y="110114"/>
                      <a:pt x="57282" y="110112"/>
                      <a:pt x="57120" y="110112"/>
                    </a:cubicBezTo>
                    <a:cubicBezTo>
                      <a:pt x="53253" y="110112"/>
                      <a:pt x="49619" y="111197"/>
                      <a:pt x="46534" y="113094"/>
                    </a:cubicBezTo>
                    <a:cubicBezTo>
                      <a:pt x="38937" y="98091"/>
                      <a:pt x="49415" y="78492"/>
                      <a:pt x="67990" y="78492"/>
                    </a:cubicBezTo>
                    <a:lnTo>
                      <a:pt x="72158" y="78492"/>
                    </a:lnTo>
                    <a:cubicBezTo>
                      <a:pt x="38294" y="59988"/>
                      <a:pt x="25148" y="28720"/>
                      <a:pt x="23600" y="0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1814;p30">
                <a:extLst>
                  <a:ext uri="{FF2B5EF4-FFF2-40B4-BE49-F238E27FC236}">
                    <a16:creationId xmlns:a16="http://schemas.microsoft.com/office/drawing/2014/main" id="{11DC1371-B7E4-6F9E-FB1C-28BBB506C2EF}"/>
                  </a:ext>
                </a:extLst>
              </p:cNvPr>
              <p:cNvSpPr/>
              <p:nvPr/>
            </p:nvSpPr>
            <p:spPr>
              <a:xfrm>
                <a:off x="1557360" y="2314031"/>
                <a:ext cx="167168" cy="58540"/>
              </a:xfrm>
              <a:custGeom>
                <a:avLst/>
                <a:gdLst/>
                <a:ahLst/>
                <a:cxnLst/>
                <a:rect l="l" t="t" r="r" b="b"/>
                <a:pathLst>
                  <a:path w="98916" h="34639" extrusionOk="0">
                    <a:moveTo>
                      <a:pt x="18194" y="0"/>
                    </a:moveTo>
                    <a:cubicBezTo>
                      <a:pt x="7839" y="0"/>
                      <a:pt x="1" y="8778"/>
                      <a:pt x="823" y="18718"/>
                    </a:cubicBezTo>
                    <a:cubicBezTo>
                      <a:pt x="1569" y="27783"/>
                      <a:pt x="9139" y="34638"/>
                      <a:pt x="18074" y="34638"/>
                    </a:cubicBezTo>
                    <a:cubicBezTo>
                      <a:pt x="18552" y="34638"/>
                      <a:pt x="19033" y="34618"/>
                      <a:pt x="19518" y="34579"/>
                    </a:cubicBezTo>
                    <a:lnTo>
                      <a:pt x="87627" y="29030"/>
                    </a:lnTo>
                    <a:cubicBezTo>
                      <a:pt x="93247" y="28577"/>
                      <a:pt x="97891" y="24076"/>
                      <a:pt x="98368" y="18266"/>
                    </a:cubicBezTo>
                    <a:cubicBezTo>
                      <a:pt x="98915" y="11812"/>
                      <a:pt x="94081" y="6168"/>
                      <a:pt x="87627" y="5620"/>
                    </a:cubicBezTo>
                    <a:lnTo>
                      <a:pt x="19518" y="48"/>
                    </a:lnTo>
                    <a:cubicBezTo>
                      <a:pt x="19072" y="16"/>
                      <a:pt x="18631" y="0"/>
                      <a:pt x="18194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1815;p30">
                <a:extLst>
                  <a:ext uri="{FF2B5EF4-FFF2-40B4-BE49-F238E27FC236}">
                    <a16:creationId xmlns:a16="http://schemas.microsoft.com/office/drawing/2014/main" id="{4D150568-5F01-3E1C-7EC7-AAFBB79415BB}"/>
                  </a:ext>
                </a:extLst>
              </p:cNvPr>
              <p:cNvSpPr/>
              <p:nvPr/>
            </p:nvSpPr>
            <p:spPr>
              <a:xfrm>
                <a:off x="1557364" y="2314021"/>
                <a:ext cx="82928" cy="58624"/>
              </a:xfrm>
              <a:custGeom>
                <a:avLst/>
                <a:gdLst/>
                <a:ahLst/>
                <a:cxnLst/>
                <a:rect l="l" t="t" r="r" b="b"/>
                <a:pathLst>
                  <a:path w="49070" h="34689" extrusionOk="0">
                    <a:moveTo>
                      <a:pt x="18128" y="1"/>
                    </a:moveTo>
                    <a:cubicBezTo>
                      <a:pt x="7825" y="1"/>
                      <a:pt x="1" y="8807"/>
                      <a:pt x="821" y="18748"/>
                    </a:cubicBezTo>
                    <a:cubicBezTo>
                      <a:pt x="1568" y="27848"/>
                      <a:pt x="9158" y="34688"/>
                      <a:pt x="18108" y="34688"/>
                    </a:cubicBezTo>
                    <a:cubicBezTo>
                      <a:pt x="18574" y="34688"/>
                      <a:pt x="19043" y="34670"/>
                      <a:pt x="19516" y="34632"/>
                    </a:cubicBezTo>
                    <a:lnTo>
                      <a:pt x="49070" y="32203"/>
                    </a:lnTo>
                    <a:cubicBezTo>
                      <a:pt x="34757" y="26535"/>
                      <a:pt x="26017" y="14200"/>
                      <a:pt x="26374" y="625"/>
                    </a:cubicBezTo>
                    <a:lnTo>
                      <a:pt x="19516" y="54"/>
                    </a:lnTo>
                    <a:cubicBezTo>
                      <a:pt x="19049" y="18"/>
                      <a:pt x="18586" y="1"/>
                      <a:pt x="18128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1816;p30">
                <a:extLst>
                  <a:ext uri="{FF2B5EF4-FFF2-40B4-BE49-F238E27FC236}">
                    <a16:creationId xmlns:a16="http://schemas.microsoft.com/office/drawing/2014/main" id="{19876041-D178-A061-8AF1-77254BEFBCE8}"/>
                  </a:ext>
                </a:extLst>
              </p:cNvPr>
              <p:cNvSpPr/>
              <p:nvPr/>
            </p:nvSpPr>
            <p:spPr>
              <a:xfrm>
                <a:off x="1480029" y="2320309"/>
                <a:ext cx="51114" cy="40771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24125" extrusionOk="0">
                    <a:moveTo>
                      <a:pt x="15122" y="0"/>
                    </a:moveTo>
                    <a:cubicBezTo>
                      <a:pt x="6764" y="0"/>
                      <a:pt x="0" y="5406"/>
                      <a:pt x="0" y="12050"/>
                    </a:cubicBezTo>
                    <a:cubicBezTo>
                      <a:pt x="0" y="18718"/>
                      <a:pt x="6764" y="24124"/>
                      <a:pt x="15122" y="24124"/>
                    </a:cubicBezTo>
                    <a:cubicBezTo>
                      <a:pt x="23481" y="24124"/>
                      <a:pt x="30245" y="18718"/>
                      <a:pt x="30245" y="12050"/>
                    </a:cubicBezTo>
                    <a:cubicBezTo>
                      <a:pt x="30245" y="5406"/>
                      <a:pt x="23481" y="0"/>
                      <a:pt x="151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1817;p30">
                <a:extLst>
                  <a:ext uri="{FF2B5EF4-FFF2-40B4-BE49-F238E27FC236}">
                    <a16:creationId xmlns:a16="http://schemas.microsoft.com/office/drawing/2014/main" id="{08937759-ECF8-F726-B9F2-BFF0A39E832A}"/>
                  </a:ext>
                </a:extLst>
              </p:cNvPr>
              <p:cNvSpPr/>
              <p:nvPr/>
            </p:nvSpPr>
            <p:spPr>
              <a:xfrm>
                <a:off x="1420222" y="2376654"/>
                <a:ext cx="62787" cy="89693"/>
              </a:xfrm>
              <a:custGeom>
                <a:avLst/>
                <a:gdLst/>
                <a:ahLst/>
                <a:cxnLst/>
                <a:rect l="l" t="t" r="r" b="b"/>
                <a:pathLst>
                  <a:path w="37152" h="53073" extrusionOk="0">
                    <a:moveTo>
                      <a:pt x="18576" y="0"/>
                    </a:moveTo>
                    <a:cubicBezTo>
                      <a:pt x="8288" y="0"/>
                      <a:pt x="1" y="8312"/>
                      <a:pt x="1" y="18576"/>
                    </a:cubicBezTo>
                    <a:cubicBezTo>
                      <a:pt x="1" y="33888"/>
                      <a:pt x="3859" y="51511"/>
                      <a:pt x="12337" y="52940"/>
                    </a:cubicBezTo>
                    <a:cubicBezTo>
                      <a:pt x="12864" y="53028"/>
                      <a:pt x="13402" y="53072"/>
                      <a:pt x="13950" y="53072"/>
                    </a:cubicBezTo>
                    <a:cubicBezTo>
                      <a:pt x="23984" y="53072"/>
                      <a:pt x="37152" y="38447"/>
                      <a:pt x="37152" y="18576"/>
                    </a:cubicBezTo>
                    <a:cubicBezTo>
                      <a:pt x="37152" y="8312"/>
                      <a:pt x="28840" y="0"/>
                      <a:pt x="18576" y="0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1818;p30">
                <a:extLst>
                  <a:ext uri="{FF2B5EF4-FFF2-40B4-BE49-F238E27FC236}">
                    <a16:creationId xmlns:a16="http://schemas.microsoft.com/office/drawing/2014/main" id="{6CBF1E5A-A481-7CE2-5C4E-9ACAD9DD432B}"/>
                  </a:ext>
                </a:extLst>
              </p:cNvPr>
              <p:cNvSpPr/>
              <p:nvPr/>
            </p:nvSpPr>
            <p:spPr>
              <a:xfrm>
                <a:off x="1379212" y="2268391"/>
                <a:ext cx="58156" cy="54496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32246" extrusionOk="0">
                    <a:moveTo>
                      <a:pt x="27839" y="1"/>
                    </a:moveTo>
                    <a:cubicBezTo>
                      <a:pt x="17313" y="5835"/>
                      <a:pt x="7906" y="13432"/>
                      <a:pt x="0" y="22362"/>
                    </a:cubicBezTo>
                    <a:cubicBezTo>
                      <a:pt x="3024" y="28221"/>
                      <a:pt x="9145" y="32245"/>
                      <a:pt x="16194" y="32245"/>
                    </a:cubicBezTo>
                    <a:cubicBezTo>
                      <a:pt x="26244" y="32245"/>
                      <a:pt x="34412" y="24077"/>
                      <a:pt x="34412" y="14027"/>
                    </a:cubicBezTo>
                    <a:cubicBezTo>
                      <a:pt x="34412" y="8407"/>
                      <a:pt x="31840" y="3335"/>
                      <a:pt x="27839" y="1"/>
                    </a:cubicBezTo>
                    <a:close/>
                  </a:path>
                </a:pathLst>
              </a:custGeom>
              <a:solidFill>
                <a:srgbClr val="A2D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1819;p30">
                <a:extLst>
                  <a:ext uri="{FF2B5EF4-FFF2-40B4-BE49-F238E27FC236}">
                    <a16:creationId xmlns:a16="http://schemas.microsoft.com/office/drawing/2014/main" id="{6EED37B3-41B7-ABDA-6F27-4B9F12BF2AA7}"/>
                  </a:ext>
                </a:extLst>
              </p:cNvPr>
              <p:cNvSpPr/>
              <p:nvPr/>
            </p:nvSpPr>
            <p:spPr>
              <a:xfrm>
                <a:off x="1338281" y="2338541"/>
                <a:ext cx="40208" cy="53369"/>
              </a:xfrm>
              <a:custGeom>
                <a:avLst/>
                <a:gdLst/>
                <a:ahLst/>
                <a:cxnLst/>
                <a:rect l="l" t="t" r="r" b="b"/>
                <a:pathLst>
                  <a:path w="23792" h="31579" extrusionOk="0">
                    <a:moveTo>
                      <a:pt x="10836" y="0"/>
                    </a:moveTo>
                    <a:cubicBezTo>
                      <a:pt x="5740" y="9335"/>
                      <a:pt x="2001" y="19576"/>
                      <a:pt x="1" y="30387"/>
                    </a:cubicBezTo>
                    <a:cubicBezTo>
                      <a:pt x="1932" y="31182"/>
                      <a:pt x="3996" y="31579"/>
                      <a:pt x="6064" y="31579"/>
                    </a:cubicBezTo>
                    <a:cubicBezTo>
                      <a:pt x="10193" y="31579"/>
                      <a:pt x="14339" y="29997"/>
                      <a:pt x="17481" y="26839"/>
                    </a:cubicBezTo>
                    <a:cubicBezTo>
                      <a:pt x="23791" y="20528"/>
                      <a:pt x="23791" y="10312"/>
                      <a:pt x="17481" y="4001"/>
                    </a:cubicBezTo>
                    <a:cubicBezTo>
                      <a:pt x="15552" y="2072"/>
                      <a:pt x="13265" y="738"/>
                      <a:pt x="10836" y="0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1820;p30">
                <a:extLst>
                  <a:ext uri="{FF2B5EF4-FFF2-40B4-BE49-F238E27FC236}">
                    <a16:creationId xmlns:a16="http://schemas.microsoft.com/office/drawing/2014/main" id="{DC5851FA-6EF5-5E55-7DD8-2993709BAA68}"/>
                  </a:ext>
                </a:extLst>
              </p:cNvPr>
              <p:cNvSpPr/>
              <p:nvPr/>
            </p:nvSpPr>
            <p:spPr>
              <a:xfrm>
                <a:off x="1358927" y="2417854"/>
                <a:ext cx="28255" cy="26266"/>
              </a:xfrm>
              <a:custGeom>
                <a:avLst/>
                <a:gdLst/>
                <a:ahLst/>
                <a:cxnLst/>
                <a:rect l="l" t="t" r="r" b="b"/>
                <a:pathLst>
                  <a:path w="16719" h="15542" extrusionOk="0">
                    <a:moveTo>
                      <a:pt x="8340" y="0"/>
                    </a:moveTo>
                    <a:cubicBezTo>
                      <a:pt x="4598" y="0"/>
                      <a:pt x="1313" y="2716"/>
                      <a:pt x="691" y="6532"/>
                    </a:cubicBezTo>
                    <a:cubicBezTo>
                      <a:pt x="1" y="10747"/>
                      <a:pt x="2858" y="14748"/>
                      <a:pt x="7097" y="15439"/>
                    </a:cubicBezTo>
                    <a:cubicBezTo>
                      <a:pt x="7523" y="15508"/>
                      <a:pt x="7946" y="15542"/>
                      <a:pt x="8364" y="15542"/>
                    </a:cubicBezTo>
                    <a:cubicBezTo>
                      <a:pt x="12106" y="15542"/>
                      <a:pt x="15406" y="12846"/>
                      <a:pt x="16028" y="9033"/>
                    </a:cubicBezTo>
                    <a:cubicBezTo>
                      <a:pt x="16718" y="4794"/>
                      <a:pt x="13837" y="793"/>
                      <a:pt x="9598" y="102"/>
                    </a:cubicBezTo>
                    <a:cubicBezTo>
                      <a:pt x="9175" y="34"/>
                      <a:pt x="8755" y="0"/>
                      <a:pt x="8340" y="0"/>
                    </a:cubicBezTo>
                    <a:close/>
                  </a:path>
                </a:pathLst>
              </a:custGeom>
              <a:solidFill>
                <a:srgbClr val="7ACD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1821;p30">
                <a:extLst>
                  <a:ext uri="{FF2B5EF4-FFF2-40B4-BE49-F238E27FC236}">
                    <a16:creationId xmlns:a16="http://schemas.microsoft.com/office/drawing/2014/main" id="{D3045240-DAFA-5234-EE3F-6768085636D1}"/>
                  </a:ext>
                </a:extLst>
              </p:cNvPr>
              <p:cNvSpPr/>
              <p:nvPr/>
            </p:nvSpPr>
            <p:spPr>
              <a:xfrm>
                <a:off x="1311557" y="2240137"/>
                <a:ext cx="419571" cy="388367"/>
              </a:xfrm>
              <a:custGeom>
                <a:avLst/>
                <a:gdLst/>
                <a:ahLst/>
                <a:cxnLst/>
                <a:rect l="l" t="t" r="r" b="b"/>
                <a:pathLst>
                  <a:path w="248267" h="229803" extrusionOk="0">
                    <a:moveTo>
                      <a:pt x="123622" y="35723"/>
                    </a:moveTo>
                    <a:cubicBezTo>
                      <a:pt x="117716" y="35723"/>
                      <a:pt x="112953" y="40509"/>
                      <a:pt x="112953" y="46368"/>
                    </a:cubicBezTo>
                    <a:cubicBezTo>
                      <a:pt x="112953" y="48273"/>
                      <a:pt x="114501" y="49844"/>
                      <a:pt x="116454" y="49844"/>
                    </a:cubicBezTo>
                    <a:cubicBezTo>
                      <a:pt x="118359" y="49844"/>
                      <a:pt x="119931" y="48297"/>
                      <a:pt x="119931" y="46368"/>
                    </a:cubicBezTo>
                    <a:cubicBezTo>
                      <a:pt x="119931" y="44320"/>
                      <a:pt x="121598" y="42653"/>
                      <a:pt x="123646" y="42653"/>
                    </a:cubicBezTo>
                    <a:cubicBezTo>
                      <a:pt x="125694" y="42653"/>
                      <a:pt x="127361" y="44320"/>
                      <a:pt x="127361" y="46368"/>
                    </a:cubicBezTo>
                    <a:cubicBezTo>
                      <a:pt x="127361" y="48273"/>
                      <a:pt x="128909" y="49844"/>
                      <a:pt x="130861" y="49844"/>
                    </a:cubicBezTo>
                    <a:cubicBezTo>
                      <a:pt x="132767" y="49844"/>
                      <a:pt x="134338" y="48297"/>
                      <a:pt x="134338" y="46368"/>
                    </a:cubicBezTo>
                    <a:cubicBezTo>
                      <a:pt x="134267" y="40509"/>
                      <a:pt x="129480" y="35723"/>
                      <a:pt x="123622" y="35723"/>
                    </a:cubicBezTo>
                    <a:close/>
                    <a:moveTo>
                      <a:pt x="189326" y="49249"/>
                    </a:moveTo>
                    <a:lnTo>
                      <a:pt x="215998" y="51440"/>
                    </a:lnTo>
                    <a:cubicBezTo>
                      <a:pt x="211473" y="59775"/>
                      <a:pt x="206234" y="66848"/>
                      <a:pt x="202138" y="71825"/>
                    </a:cubicBezTo>
                    <a:lnTo>
                      <a:pt x="173608" y="74183"/>
                    </a:lnTo>
                    <a:cubicBezTo>
                      <a:pt x="178538" y="67920"/>
                      <a:pt x="184587" y="59275"/>
                      <a:pt x="189326" y="49249"/>
                    </a:cubicBezTo>
                    <a:close/>
                    <a:moveTo>
                      <a:pt x="163483" y="47228"/>
                    </a:moveTo>
                    <a:cubicBezTo>
                      <a:pt x="163861" y="47228"/>
                      <a:pt x="164244" y="47242"/>
                      <a:pt x="164630" y="47273"/>
                    </a:cubicBezTo>
                    <a:cubicBezTo>
                      <a:pt x="170393" y="47749"/>
                      <a:pt x="176942" y="48273"/>
                      <a:pt x="181848" y="48654"/>
                    </a:cubicBezTo>
                    <a:cubicBezTo>
                      <a:pt x="175895" y="60489"/>
                      <a:pt x="168036" y="70253"/>
                      <a:pt x="163964" y="74945"/>
                    </a:cubicBezTo>
                    <a:cubicBezTo>
                      <a:pt x="163813" y="74950"/>
                      <a:pt x="163662" y="74952"/>
                      <a:pt x="163513" y="74952"/>
                    </a:cubicBezTo>
                    <a:cubicBezTo>
                      <a:pt x="156372" y="74952"/>
                      <a:pt x="150305" y="69435"/>
                      <a:pt x="149699" y="62204"/>
                    </a:cubicBezTo>
                    <a:cubicBezTo>
                      <a:pt x="149038" y="54324"/>
                      <a:pt x="155196" y="47228"/>
                      <a:pt x="163483" y="47228"/>
                    </a:cubicBezTo>
                    <a:close/>
                    <a:moveTo>
                      <a:pt x="131917" y="89225"/>
                    </a:moveTo>
                    <a:cubicBezTo>
                      <a:pt x="131111" y="89225"/>
                      <a:pt x="130296" y="89503"/>
                      <a:pt x="129623" y="90067"/>
                    </a:cubicBezTo>
                    <a:cubicBezTo>
                      <a:pt x="128170" y="91329"/>
                      <a:pt x="128028" y="93520"/>
                      <a:pt x="129314" y="94949"/>
                    </a:cubicBezTo>
                    <a:cubicBezTo>
                      <a:pt x="131885" y="97926"/>
                      <a:pt x="135624" y="99640"/>
                      <a:pt x="139554" y="99640"/>
                    </a:cubicBezTo>
                    <a:cubicBezTo>
                      <a:pt x="143483" y="99640"/>
                      <a:pt x="147222" y="97926"/>
                      <a:pt x="149794" y="94949"/>
                    </a:cubicBezTo>
                    <a:cubicBezTo>
                      <a:pt x="151032" y="93496"/>
                      <a:pt x="150889" y="91329"/>
                      <a:pt x="149461" y="90067"/>
                    </a:cubicBezTo>
                    <a:cubicBezTo>
                      <a:pt x="148799" y="89503"/>
                      <a:pt x="147984" y="89225"/>
                      <a:pt x="147176" y="89225"/>
                    </a:cubicBezTo>
                    <a:cubicBezTo>
                      <a:pt x="146210" y="89225"/>
                      <a:pt x="145253" y="89622"/>
                      <a:pt x="144579" y="90400"/>
                    </a:cubicBezTo>
                    <a:cubicBezTo>
                      <a:pt x="143293" y="91853"/>
                      <a:pt x="141483" y="92686"/>
                      <a:pt x="139554" y="92686"/>
                    </a:cubicBezTo>
                    <a:cubicBezTo>
                      <a:pt x="137601" y="92686"/>
                      <a:pt x="135791" y="91853"/>
                      <a:pt x="134505" y="90400"/>
                    </a:cubicBezTo>
                    <a:cubicBezTo>
                      <a:pt x="133831" y="89622"/>
                      <a:pt x="132881" y="89225"/>
                      <a:pt x="131917" y="89225"/>
                    </a:cubicBezTo>
                    <a:close/>
                    <a:moveTo>
                      <a:pt x="118264" y="1"/>
                    </a:moveTo>
                    <a:cubicBezTo>
                      <a:pt x="89377" y="1"/>
                      <a:pt x="62276" y="11241"/>
                      <a:pt x="41843" y="31626"/>
                    </a:cubicBezTo>
                    <a:cubicBezTo>
                      <a:pt x="1977" y="71492"/>
                      <a:pt x="1" y="134147"/>
                      <a:pt x="34579" y="176465"/>
                    </a:cubicBezTo>
                    <a:cubicBezTo>
                      <a:pt x="31698" y="181633"/>
                      <a:pt x="30460" y="188206"/>
                      <a:pt x="32698" y="197589"/>
                    </a:cubicBezTo>
                    <a:cubicBezTo>
                      <a:pt x="32793" y="197970"/>
                      <a:pt x="33032" y="198303"/>
                      <a:pt x="33365" y="198494"/>
                    </a:cubicBezTo>
                    <a:cubicBezTo>
                      <a:pt x="34218" y="198999"/>
                      <a:pt x="35040" y="199216"/>
                      <a:pt x="35786" y="199216"/>
                    </a:cubicBezTo>
                    <a:cubicBezTo>
                      <a:pt x="38103" y="199216"/>
                      <a:pt x="39692" y="197118"/>
                      <a:pt x="39223" y="194993"/>
                    </a:cubicBezTo>
                    <a:cubicBezTo>
                      <a:pt x="38771" y="192921"/>
                      <a:pt x="38533" y="190802"/>
                      <a:pt x="38485" y="188492"/>
                    </a:cubicBezTo>
                    <a:cubicBezTo>
                      <a:pt x="38390" y="184253"/>
                      <a:pt x="39819" y="180228"/>
                      <a:pt x="42629" y="176989"/>
                    </a:cubicBezTo>
                    <a:cubicBezTo>
                      <a:pt x="43057" y="176465"/>
                      <a:pt x="43057" y="175680"/>
                      <a:pt x="42581" y="175179"/>
                    </a:cubicBezTo>
                    <a:cubicBezTo>
                      <a:pt x="7645" y="135862"/>
                      <a:pt x="8241" y="75040"/>
                      <a:pt x="46725" y="36580"/>
                    </a:cubicBezTo>
                    <a:cubicBezTo>
                      <a:pt x="65848" y="17457"/>
                      <a:pt x="91210" y="6955"/>
                      <a:pt x="118240" y="6955"/>
                    </a:cubicBezTo>
                    <a:cubicBezTo>
                      <a:pt x="141149" y="6955"/>
                      <a:pt x="160463" y="20862"/>
                      <a:pt x="168869" y="40438"/>
                    </a:cubicBezTo>
                    <a:lnTo>
                      <a:pt x="165273" y="40152"/>
                    </a:lnTo>
                    <a:cubicBezTo>
                      <a:pt x="164723" y="40111"/>
                      <a:pt x="164178" y="40091"/>
                      <a:pt x="163638" y="40091"/>
                    </a:cubicBezTo>
                    <a:cubicBezTo>
                      <a:pt x="151320" y="40091"/>
                      <a:pt x="141789" y="50565"/>
                      <a:pt x="142793" y="62657"/>
                    </a:cubicBezTo>
                    <a:cubicBezTo>
                      <a:pt x="143674" y="73540"/>
                      <a:pt x="152818" y="81827"/>
                      <a:pt x="163559" y="81827"/>
                    </a:cubicBezTo>
                    <a:cubicBezTo>
                      <a:pt x="164964" y="81827"/>
                      <a:pt x="165559" y="81708"/>
                      <a:pt x="169751" y="81375"/>
                    </a:cubicBezTo>
                    <a:lnTo>
                      <a:pt x="169751" y="81375"/>
                    </a:lnTo>
                    <a:cubicBezTo>
                      <a:pt x="161773" y="102641"/>
                      <a:pt x="141268" y="117096"/>
                      <a:pt x="118192" y="117096"/>
                    </a:cubicBezTo>
                    <a:lnTo>
                      <a:pt x="101331" y="117096"/>
                    </a:lnTo>
                    <a:cubicBezTo>
                      <a:pt x="103403" y="112000"/>
                      <a:pt x="104785" y="106046"/>
                      <a:pt x="104785" y="99355"/>
                    </a:cubicBezTo>
                    <a:cubicBezTo>
                      <a:pt x="104785" y="93091"/>
                      <a:pt x="102165" y="87185"/>
                      <a:pt x="97450" y="82923"/>
                    </a:cubicBezTo>
                    <a:cubicBezTo>
                      <a:pt x="97207" y="82702"/>
                      <a:pt x="96861" y="82563"/>
                      <a:pt x="96528" y="82563"/>
                    </a:cubicBezTo>
                    <a:cubicBezTo>
                      <a:pt x="96501" y="82563"/>
                      <a:pt x="96475" y="82564"/>
                      <a:pt x="96450" y="82565"/>
                    </a:cubicBezTo>
                    <a:cubicBezTo>
                      <a:pt x="91925" y="82708"/>
                      <a:pt x="91163" y="87590"/>
                      <a:pt x="94211" y="89305"/>
                    </a:cubicBezTo>
                    <a:cubicBezTo>
                      <a:pt x="95973" y="90281"/>
                      <a:pt x="97212" y="91948"/>
                      <a:pt x="97450" y="93901"/>
                    </a:cubicBezTo>
                    <a:cubicBezTo>
                      <a:pt x="100145" y="115688"/>
                      <a:pt x="86195" y="130466"/>
                      <a:pt x="78010" y="130466"/>
                    </a:cubicBezTo>
                    <a:cubicBezTo>
                      <a:pt x="77660" y="130466"/>
                      <a:pt x="77320" y="130439"/>
                      <a:pt x="76993" y="130385"/>
                    </a:cubicBezTo>
                    <a:cubicBezTo>
                      <a:pt x="73469" y="129789"/>
                      <a:pt x="71325" y="123383"/>
                      <a:pt x="71135" y="123074"/>
                    </a:cubicBezTo>
                    <a:cubicBezTo>
                      <a:pt x="68587" y="116382"/>
                      <a:pt x="67062" y="105880"/>
                      <a:pt x="67634" y="94782"/>
                    </a:cubicBezTo>
                    <a:cubicBezTo>
                      <a:pt x="67753" y="92520"/>
                      <a:pt x="68944" y="90400"/>
                      <a:pt x="70968" y="89376"/>
                    </a:cubicBezTo>
                    <a:cubicBezTo>
                      <a:pt x="73254" y="88257"/>
                      <a:pt x="73588" y="85399"/>
                      <a:pt x="71944" y="83756"/>
                    </a:cubicBezTo>
                    <a:cubicBezTo>
                      <a:pt x="71257" y="83080"/>
                      <a:pt x="70369" y="82747"/>
                      <a:pt x="69485" y="82747"/>
                    </a:cubicBezTo>
                    <a:cubicBezTo>
                      <a:pt x="68594" y="82747"/>
                      <a:pt x="67708" y="83086"/>
                      <a:pt x="67039" y="83756"/>
                    </a:cubicBezTo>
                    <a:cubicBezTo>
                      <a:pt x="62871" y="87924"/>
                      <a:pt x="60561" y="93472"/>
                      <a:pt x="60561" y="99355"/>
                    </a:cubicBezTo>
                    <a:cubicBezTo>
                      <a:pt x="60561" y="107166"/>
                      <a:pt x="61561" y="116239"/>
                      <a:pt x="63967" y="123526"/>
                    </a:cubicBezTo>
                    <a:cubicBezTo>
                      <a:pt x="54369" y="131694"/>
                      <a:pt x="51393" y="145507"/>
                      <a:pt x="57108" y="156819"/>
                    </a:cubicBezTo>
                    <a:cubicBezTo>
                      <a:pt x="57730" y="158031"/>
                      <a:pt x="58952" y="158710"/>
                      <a:pt x="60213" y="158710"/>
                    </a:cubicBezTo>
                    <a:cubicBezTo>
                      <a:pt x="60834" y="158710"/>
                      <a:pt x="61464" y="158545"/>
                      <a:pt x="62038" y="158200"/>
                    </a:cubicBezTo>
                    <a:cubicBezTo>
                      <a:pt x="64727" y="156554"/>
                      <a:pt x="67846" y="155697"/>
                      <a:pt x="70998" y="155697"/>
                    </a:cubicBezTo>
                    <a:cubicBezTo>
                      <a:pt x="71083" y="155697"/>
                      <a:pt x="71168" y="155698"/>
                      <a:pt x="71254" y="155699"/>
                    </a:cubicBezTo>
                    <a:cubicBezTo>
                      <a:pt x="83590" y="155937"/>
                      <a:pt x="88472" y="161986"/>
                      <a:pt x="103641" y="165820"/>
                    </a:cubicBezTo>
                    <a:cubicBezTo>
                      <a:pt x="105451" y="166273"/>
                      <a:pt x="106213" y="168488"/>
                      <a:pt x="105094" y="169964"/>
                    </a:cubicBezTo>
                    <a:cubicBezTo>
                      <a:pt x="96950" y="181038"/>
                      <a:pt x="81923" y="187349"/>
                      <a:pt x="72206" y="188206"/>
                    </a:cubicBezTo>
                    <a:cubicBezTo>
                      <a:pt x="71516" y="188277"/>
                      <a:pt x="71016" y="188801"/>
                      <a:pt x="70968" y="189468"/>
                    </a:cubicBezTo>
                    <a:cubicBezTo>
                      <a:pt x="70087" y="199137"/>
                      <a:pt x="63752" y="214211"/>
                      <a:pt x="52702" y="222356"/>
                    </a:cubicBezTo>
                    <a:cubicBezTo>
                      <a:pt x="52222" y="222722"/>
                      <a:pt x="51670" y="222890"/>
                      <a:pt x="51128" y="222890"/>
                    </a:cubicBezTo>
                    <a:cubicBezTo>
                      <a:pt x="49979" y="222890"/>
                      <a:pt x="48874" y="222133"/>
                      <a:pt x="48582" y="220903"/>
                    </a:cubicBezTo>
                    <a:cubicBezTo>
                      <a:pt x="47654" y="217259"/>
                      <a:pt x="46511" y="213830"/>
                      <a:pt x="44963" y="210067"/>
                    </a:cubicBezTo>
                    <a:cubicBezTo>
                      <a:pt x="44403" y="208714"/>
                      <a:pt x="43105" y="207907"/>
                      <a:pt x="41742" y="207907"/>
                    </a:cubicBezTo>
                    <a:cubicBezTo>
                      <a:pt x="41306" y="207907"/>
                      <a:pt x="40864" y="207989"/>
                      <a:pt x="40438" y="208162"/>
                    </a:cubicBezTo>
                    <a:cubicBezTo>
                      <a:pt x="38652" y="208901"/>
                      <a:pt x="37818" y="210925"/>
                      <a:pt x="38533" y="212687"/>
                    </a:cubicBezTo>
                    <a:cubicBezTo>
                      <a:pt x="39438" y="214854"/>
                      <a:pt x="40747" y="218236"/>
                      <a:pt x="41843" y="222570"/>
                    </a:cubicBezTo>
                    <a:cubicBezTo>
                      <a:pt x="42979" y="227083"/>
                      <a:pt x="46992" y="229803"/>
                      <a:pt x="51175" y="229803"/>
                    </a:cubicBezTo>
                    <a:cubicBezTo>
                      <a:pt x="53128" y="229803"/>
                      <a:pt x="55118" y="229210"/>
                      <a:pt x="56870" y="227928"/>
                    </a:cubicBezTo>
                    <a:cubicBezTo>
                      <a:pt x="68182" y="219593"/>
                      <a:pt x="75088" y="205567"/>
                      <a:pt x="77303" y="194469"/>
                    </a:cubicBezTo>
                    <a:cubicBezTo>
                      <a:pt x="88424" y="192278"/>
                      <a:pt x="102427" y="185372"/>
                      <a:pt x="110762" y="174060"/>
                    </a:cubicBezTo>
                    <a:cubicBezTo>
                      <a:pt x="114810" y="168535"/>
                      <a:pt x="112000" y="160676"/>
                      <a:pt x="105404" y="159009"/>
                    </a:cubicBezTo>
                    <a:cubicBezTo>
                      <a:pt x="90996" y="155390"/>
                      <a:pt x="85519" y="148984"/>
                      <a:pt x="71444" y="148698"/>
                    </a:cubicBezTo>
                    <a:cubicBezTo>
                      <a:pt x="71266" y="148694"/>
                      <a:pt x="71087" y="148692"/>
                      <a:pt x="70908" y="148692"/>
                    </a:cubicBezTo>
                    <a:cubicBezTo>
                      <a:pt x="67875" y="148692"/>
                      <a:pt x="64874" y="149264"/>
                      <a:pt x="62085" y="150389"/>
                    </a:cubicBezTo>
                    <a:cubicBezTo>
                      <a:pt x="60037" y="143411"/>
                      <a:pt x="61942" y="135552"/>
                      <a:pt x="66967" y="130242"/>
                    </a:cubicBezTo>
                    <a:cubicBezTo>
                      <a:pt x="69611" y="134671"/>
                      <a:pt x="73064" y="137338"/>
                      <a:pt x="78065" y="137338"/>
                    </a:cubicBezTo>
                    <a:cubicBezTo>
                      <a:pt x="86114" y="137338"/>
                      <a:pt x="93354" y="130742"/>
                      <a:pt x="97688" y="123979"/>
                    </a:cubicBezTo>
                    <a:lnTo>
                      <a:pt x="118168" y="124002"/>
                    </a:lnTo>
                    <a:cubicBezTo>
                      <a:pt x="145222" y="124002"/>
                      <a:pt x="169203" y="106332"/>
                      <a:pt x="177300" y="80732"/>
                    </a:cubicBezTo>
                    <a:lnTo>
                      <a:pt x="223452" y="76945"/>
                    </a:lnTo>
                    <a:cubicBezTo>
                      <a:pt x="223857" y="76921"/>
                      <a:pt x="224238" y="76707"/>
                      <a:pt x="224476" y="76397"/>
                    </a:cubicBezTo>
                    <a:cubicBezTo>
                      <a:pt x="226984" y="73292"/>
                      <a:pt x="224846" y="70075"/>
                      <a:pt x="222122" y="70075"/>
                    </a:cubicBezTo>
                    <a:cubicBezTo>
                      <a:pt x="222026" y="70075"/>
                      <a:pt x="221930" y="70079"/>
                      <a:pt x="221833" y="70087"/>
                    </a:cubicBezTo>
                    <a:lnTo>
                      <a:pt x="211664" y="70920"/>
                    </a:lnTo>
                    <a:cubicBezTo>
                      <a:pt x="215570" y="65681"/>
                      <a:pt x="219928" y="59203"/>
                      <a:pt x="223643" y="51869"/>
                    </a:cubicBezTo>
                    <a:lnTo>
                      <a:pt x="234050" y="52750"/>
                    </a:lnTo>
                    <a:cubicBezTo>
                      <a:pt x="234502" y="52774"/>
                      <a:pt x="234931" y="52893"/>
                      <a:pt x="235312" y="53059"/>
                    </a:cubicBezTo>
                    <a:cubicBezTo>
                      <a:pt x="242623" y="56512"/>
                      <a:pt x="241885" y="65633"/>
                      <a:pt x="235693" y="68467"/>
                    </a:cubicBezTo>
                    <a:cubicBezTo>
                      <a:pt x="235336" y="68634"/>
                      <a:pt x="235074" y="68967"/>
                      <a:pt x="234978" y="69348"/>
                    </a:cubicBezTo>
                    <a:cubicBezTo>
                      <a:pt x="234203" y="72541"/>
                      <a:pt x="236217" y="74475"/>
                      <a:pt x="238326" y="74475"/>
                    </a:cubicBezTo>
                    <a:cubicBezTo>
                      <a:pt x="238938" y="74475"/>
                      <a:pt x="239559" y="74312"/>
                      <a:pt x="240122" y="73968"/>
                    </a:cubicBezTo>
                    <a:cubicBezTo>
                      <a:pt x="244337" y="71444"/>
                      <a:pt x="247100" y="67038"/>
                      <a:pt x="247481" y="62109"/>
                    </a:cubicBezTo>
                    <a:cubicBezTo>
                      <a:pt x="248267" y="53821"/>
                      <a:pt x="242027" y="46439"/>
                      <a:pt x="233621" y="45748"/>
                    </a:cubicBezTo>
                    <a:lnTo>
                      <a:pt x="176633" y="41081"/>
                    </a:lnTo>
                    <a:cubicBezTo>
                      <a:pt x="168012" y="16957"/>
                      <a:pt x="144983" y="1"/>
                      <a:pt x="1182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20" name="Picture 2519">
            <a:extLst>
              <a:ext uri="{FF2B5EF4-FFF2-40B4-BE49-F238E27FC236}">
                <a16:creationId xmlns:a16="http://schemas.microsoft.com/office/drawing/2014/main" id="{327B7BB0-BD1F-551D-54C0-70665888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23" y="1524925"/>
            <a:ext cx="2796547" cy="2796547"/>
          </a:xfrm>
          <a:prstGeom prst="rect">
            <a:avLst/>
          </a:prstGeom>
        </p:spPr>
      </p:pic>
      <p:grpSp>
        <p:nvGrpSpPr>
          <p:cNvPr id="2540" name="Group 2539">
            <a:extLst>
              <a:ext uri="{FF2B5EF4-FFF2-40B4-BE49-F238E27FC236}">
                <a16:creationId xmlns:a16="http://schemas.microsoft.com/office/drawing/2014/main" id="{FC3FC34A-9B7A-91FA-3CE0-D2793DACCA00}"/>
              </a:ext>
            </a:extLst>
          </p:cNvPr>
          <p:cNvGrpSpPr/>
          <p:nvPr/>
        </p:nvGrpSpPr>
        <p:grpSpPr>
          <a:xfrm>
            <a:off x="3457919" y="3528635"/>
            <a:ext cx="4890214" cy="903695"/>
            <a:chOff x="3457919" y="3528635"/>
            <a:chExt cx="4890214" cy="903695"/>
          </a:xfrm>
        </p:grpSpPr>
        <p:sp>
          <p:nvSpPr>
            <p:cNvPr id="3" name="Google Shape;2004;p33">
              <a:extLst>
                <a:ext uri="{FF2B5EF4-FFF2-40B4-BE49-F238E27FC236}">
                  <a16:creationId xmlns:a16="http://schemas.microsoft.com/office/drawing/2014/main" id="{D216FC53-C0CE-CC37-32FC-022CD8D44B1F}"/>
                </a:ext>
              </a:extLst>
            </p:cNvPr>
            <p:cNvSpPr/>
            <p:nvPr/>
          </p:nvSpPr>
          <p:spPr>
            <a:xfrm flipH="1">
              <a:off x="4614332" y="3528635"/>
              <a:ext cx="3733801" cy="903695"/>
            </a:xfrm>
            <a:prstGeom prst="roundRect">
              <a:avLst>
                <a:gd name="adj" fmla="val 4998"/>
              </a:avLst>
            </a:prstGeom>
            <a:solidFill>
              <a:srgbClr val="FFF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006;p33">
              <a:extLst>
                <a:ext uri="{FF2B5EF4-FFF2-40B4-BE49-F238E27FC236}">
                  <a16:creationId xmlns:a16="http://schemas.microsoft.com/office/drawing/2014/main" id="{D18DA53C-06B9-9327-B037-06D2DD3F1BF9}"/>
                </a:ext>
              </a:extLst>
            </p:cNvPr>
            <p:cNvSpPr/>
            <p:nvPr/>
          </p:nvSpPr>
          <p:spPr>
            <a:xfrm>
              <a:off x="4657655" y="3832022"/>
              <a:ext cx="3354085" cy="21278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Lưu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ý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hộp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chỉ</a:t>
              </a:r>
              <a:r>
                <a:rPr lang="en-US" sz="24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dẫn</a:t>
              </a:r>
              <a:endParaRPr lang="en-US" sz="24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1" name="Google Shape;2015;p33">
              <a:extLst>
                <a:ext uri="{FF2B5EF4-FFF2-40B4-BE49-F238E27FC236}">
                  <a16:creationId xmlns:a16="http://schemas.microsoft.com/office/drawing/2014/main" id="{3CD86595-A503-5888-5335-C30596296106}"/>
                </a:ext>
              </a:extLst>
            </p:cNvPr>
            <p:cNvSpPr/>
            <p:nvPr/>
          </p:nvSpPr>
          <p:spPr>
            <a:xfrm>
              <a:off x="3457919" y="3710468"/>
              <a:ext cx="568257" cy="544061"/>
            </a:xfrm>
            <a:prstGeom prst="roundRect">
              <a:avLst>
                <a:gd name="adj" fmla="val 16667"/>
              </a:avLst>
            </a:prstGeom>
            <a:solidFill>
              <a:srgbClr val="FFF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" name="Google Shape;2022;p33">
              <a:extLst>
                <a:ext uri="{FF2B5EF4-FFF2-40B4-BE49-F238E27FC236}">
                  <a16:creationId xmlns:a16="http://schemas.microsoft.com/office/drawing/2014/main" id="{B006D513-8377-D039-356D-08397F49D438}"/>
                </a:ext>
              </a:extLst>
            </p:cNvPr>
            <p:cNvCxnSpPr>
              <a:cxnSpLocks/>
              <a:stCxn id="11" idx="3"/>
              <a:endCxn id="3" idx="3"/>
            </p:cNvCxnSpPr>
            <p:nvPr/>
          </p:nvCxnSpPr>
          <p:spPr>
            <a:xfrm flipV="1">
              <a:off x="4026176" y="3980483"/>
              <a:ext cx="588156" cy="2016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27" name="Google Shape;1799;p30">
              <a:extLst>
                <a:ext uri="{FF2B5EF4-FFF2-40B4-BE49-F238E27FC236}">
                  <a16:creationId xmlns:a16="http://schemas.microsoft.com/office/drawing/2014/main" id="{CB61F7DE-05A2-1D55-1809-CF63193C191A}"/>
                </a:ext>
              </a:extLst>
            </p:cNvPr>
            <p:cNvGrpSpPr/>
            <p:nvPr/>
          </p:nvGrpSpPr>
          <p:grpSpPr>
            <a:xfrm>
              <a:off x="3531400" y="3823555"/>
              <a:ext cx="435267" cy="336667"/>
              <a:chOff x="5666065" y="2280851"/>
              <a:chExt cx="412488" cy="307328"/>
            </a:xfrm>
          </p:grpSpPr>
          <p:sp>
            <p:nvSpPr>
              <p:cNvPr id="2528" name="Google Shape;1800;p30">
                <a:extLst>
                  <a:ext uri="{FF2B5EF4-FFF2-40B4-BE49-F238E27FC236}">
                    <a16:creationId xmlns:a16="http://schemas.microsoft.com/office/drawing/2014/main" id="{3CB5385B-7AE6-2800-9F59-2C408187D7EC}"/>
                  </a:ext>
                </a:extLst>
              </p:cNvPr>
              <p:cNvSpPr/>
              <p:nvPr/>
            </p:nvSpPr>
            <p:spPr>
              <a:xfrm>
                <a:off x="5673954" y="2451703"/>
                <a:ext cx="109794" cy="84287"/>
              </a:xfrm>
              <a:custGeom>
                <a:avLst/>
                <a:gdLst/>
                <a:ahLst/>
                <a:cxnLst/>
                <a:rect l="l" t="t" r="r" b="b"/>
                <a:pathLst>
                  <a:path w="64967" h="49874" extrusionOk="0">
                    <a:moveTo>
                      <a:pt x="49460" y="0"/>
                    </a:moveTo>
                    <a:cubicBezTo>
                      <a:pt x="40917" y="0"/>
                      <a:pt x="33960" y="6937"/>
                      <a:pt x="33960" y="15485"/>
                    </a:cubicBezTo>
                    <a:cubicBezTo>
                      <a:pt x="33960" y="29298"/>
                      <a:pt x="17147" y="23892"/>
                      <a:pt x="4763" y="36680"/>
                    </a:cubicBezTo>
                    <a:cubicBezTo>
                      <a:pt x="0" y="41634"/>
                      <a:pt x="3549" y="49873"/>
                      <a:pt x="10431" y="49873"/>
                    </a:cubicBezTo>
                    <a:lnTo>
                      <a:pt x="40938" y="49873"/>
                    </a:lnTo>
                    <a:cubicBezTo>
                      <a:pt x="54202" y="49873"/>
                      <a:pt x="64966" y="39133"/>
                      <a:pt x="64966" y="25845"/>
                    </a:cubicBezTo>
                    <a:lnTo>
                      <a:pt x="64919" y="15819"/>
                    </a:lnTo>
                    <a:cubicBezTo>
                      <a:pt x="64919" y="7389"/>
                      <a:pt x="58322" y="244"/>
                      <a:pt x="49892" y="6"/>
                    </a:cubicBezTo>
                    <a:cubicBezTo>
                      <a:pt x="49748" y="2"/>
                      <a:pt x="49604" y="0"/>
                      <a:pt x="49460" y="0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1801;p30">
                <a:extLst>
                  <a:ext uri="{FF2B5EF4-FFF2-40B4-BE49-F238E27FC236}">
                    <a16:creationId xmlns:a16="http://schemas.microsoft.com/office/drawing/2014/main" id="{23961392-531B-1762-0B4B-581D26368653}"/>
                  </a:ext>
                </a:extLst>
              </p:cNvPr>
              <p:cNvSpPr/>
              <p:nvPr/>
            </p:nvSpPr>
            <p:spPr>
              <a:xfrm>
                <a:off x="5696410" y="2286514"/>
                <a:ext cx="376267" cy="295513"/>
              </a:xfrm>
              <a:custGeom>
                <a:avLst/>
                <a:gdLst/>
                <a:ahLst/>
                <a:cxnLst/>
                <a:rect l="l" t="t" r="r" b="b"/>
                <a:pathLst>
                  <a:path w="222643" h="174860" extrusionOk="0">
                    <a:moveTo>
                      <a:pt x="55762" y="0"/>
                    </a:moveTo>
                    <a:cubicBezTo>
                      <a:pt x="28373" y="0"/>
                      <a:pt x="6169" y="22191"/>
                      <a:pt x="6169" y="49598"/>
                    </a:cubicBezTo>
                    <a:cubicBezTo>
                      <a:pt x="6169" y="74008"/>
                      <a:pt x="1" y="84558"/>
                      <a:pt x="406" y="99418"/>
                    </a:cubicBezTo>
                    <a:cubicBezTo>
                      <a:pt x="1120" y="124518"/>
                      <a:pt x="22005" y="144380"/>
                      <a:pt x="47082" y="144380"/>
                    </a:cubicBezTo>
                    <a:lnTo>
                      <a:pt x="171251" y="144380"/>
                    </a:lnTo>
                    <a:cubicBezTo>
                      <a:pt x="171751" y="148499"/>
                      <a:pt x="173609" y="153429"/>
                      <a:pt x="177300" y="159335"/>
                    </a:cubicBezTo>
                    <a:cubicBezTo>
                      <a:pt x="183699" y="169553"/>
                      <a:pt x="191677" y="174859"/>
                      <a:pt x="199386" y="174859"/>
                    </a:cubicBezTo>
                    <a:cubicBezTo>
                      <a:pt x="204129" y="174859"/>
                      <a:pt x="208770" y="172851"/>
                      <a:pt x="212879" y="168742"/>
                    </a:cubicBezTo>
                    <a:cubicBezTo>
                      <a:pt x="222643" y="158978"/>
                      <a:pt x="221690" y="143975"/>
                      <a:pt x="202043" y="132353"/>
                    </a:cubicBezTo>
                    <a:cubicBezTo>
                      <a:pt x="221714" y="120684"/>
                      <a:pt x="222643" y="105705"/>
                      <a:pt x="212879" y="95917"/>
                    </a:cubicBezTo>
                    <a:cubicBezTo>
                      <a:pt x="208770" y="91808"/>
                      <a:pt x="204132" y="89800"/>
                      <a:pt x="199392" y="89800"/>
                    </a:cubicBezTo>
                    <a:cubicBezTo>
                      <a:pt x="191688" y="89800"/>
                      <a:pt x="183713" y="95107"/>
                      <a:pt x="177300" y="105324"/>
                    </a:cubicBezTo>
                    <a:cubicBezTo>
                      <a:pt x="176014" y="107348"/>
                      <a:pt x="174966" y="109277"/>
                      <a:pt x="174109" y="111063"/>
                    </a:cubicBezTo>
                    <a:cubicBezTo>
                      <a:pt x="162654" y="91416"/>
                      <a:pt x="141364" y="78223"/>
                      <a:pt x="116978" y="78223"/>
                    </a:cubicBezTo>
                    <a:cubicBezTo>
                      <a:pt x="110548" y="78223"/>
                      <a:pt x="105309" y="73008"/>
                      <a:pt x="105309" y="66578"/>
                    </a:cubicBezTo>
                    <a:lnTo>
                      <a:pt x="105309" y="50122"/>
                    </a:lnTo>
                    <a:cubicBezTo>
                      <a:pt x="105309" y="23165"/>
                      <a:pt x="83995" y="731"/>
                      <a:pt x="57060" y="17"/>
                    </a:cubicBezTo>
                    <a:cubicBezTo>
                      <a:pt x="56626" y="6"/>
                      <a:pt x="56194" y="0"/>
                      <a:pt x="55762" y="0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1802;p30">
                <a:extLst>
                  <a:ext uri="{FF2B5EF4-FFF2-40B4-BE49-F238E27FC236}">
                    <a16:creationId xmlns:a16="http://schemas.microsoft.com/office/drawing/2014/main" id="{0DDBA5D0-57C6-0FEA-CB31-7BF36C952807}"/>
                  </a:ext>
                </a:extLst>
              </p:cNvPr>
              <p:cNvSpPr/>
              <p:nvPr/>
            </p:nvSpPr>
            <p:spPr>
              <a:xfrm>
                <a:off x="5696652" y="2292740"/>
                <a:ext cx="130199" cy="237817"/>
              </a:xfrm>
              <a:custGeom>
                <a:avLst/>
                <a:gdLst/>
                <a:ahLst/>
                <a:cxnLst/>
                <a:rect l="l" t="t" r="r" b="b"/>
                <a:pathLst>
                  <a:path w="77041" h="140720" extrusionOk="0">
                    <a:moveTo>
                      <a:pt x="37056" y="0"/>
                    </a:moveTo>
                    <a:cubicBezTo>
                      <a:pt x="18933" y="7383"/>
                      <a:pt x="6169" y="25148"/>
                      <a:pt x="6169" y="45938"/>
                    </a:cubicBezTo>
                    <a:cubicBezTo>
                      <a:pt x="6169" y="70348"/>
                      <a:pt x="1" y="80922"/>
                      <a:pt x="406" y="95758"/>
                    </a:cubicBezTo>
                    <a:cubicBezTo>
                      <a:pt x="1120" y="120858"/>
                      <a:pt x="22005" y="140719"/>
                      <a:pt x="47082" y="140719"/>
                    </a:cubicBezTo>
                    <a:lnTo>
                      <a:pt x="77041" y="140719"/>
                    </a:lnTo>
                    <a:cubicBezTo>
                      <a:pt x="24101" y="110380"/>
                      <a:pt x="23934" y="38246"/>
                      <a:pt x="37056" y="0"/>
                    </a:cubicBezTo>
                    <a:close/>
                  </a:path>
                </a:pathLst>
              </a:custGeom>
              <a:solidFill>
                <a:srgbClr val="D19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1803;p30">
                <a:extLst>
                  <a:ext uri="{FF2B5EF4-FFF2-40B4-BE49-F238E27FC236}">
                    <a16:creationId xmlns:a16="http://schemas.microsoft.com/office/drawing/2014/main" id="{879F4ABB-4EC3-F9C1-D383-F3E69AE6F928}"/>
                  </a:ext>
                </a:extLst>
              </p:cNvPr>
              <p:cNvSpPr/>
              <p:nvPr/>
            </p:nvSpPr>
            <p:spPr>
              <a:xfrm>
                <a:off x="5762537" y="2390654"/>
                <a:ext cx="11752" cy="47376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28033" extrusionOk="0">
                    <a:moveTo>
                      <a:pt x="3487" y="0"/>
                    </a:moveTo>
                    <a:cubicBezTo>
                      <a:pt x="3343" y="0"/>
                      <a:pt x="3196" y="9"/>
                      <a:pt x="3048" y="28"/>
                    </a:cubicBezTo>
                    <a:cubicBezTo>
                      <a:pt x="1286" y="242"/>
                      <a:pt x="0" y="1814"/>
                      <a:pt x="0" y="3600"/>
                    </a:cubicBezTo>
                    <a:lnTo>
                      <a:pt x="0" y="24437"/>
                    </a:lnTo>
                    <a:cubicBezTo>
                      <a:pt x="0" y="26223"/>
                      <a:pt x="1286" y="27795"/>
                      <a:pt x="3048" y="28009"/>
                    </a:cubicBezTo>
                    <a:cubicBezTo>
                      <a:pt x="3186" y="28025"/>
                      <a:pt x="3322" y="28032"/>
                      <a:pt x="3457" y="28032"/>
                    </a:cubicBezTo>
                    <a:cubicBezTo>
                      <a:pt x="5392" y="28032"/>
                      <a:pt x="6954" y="26471"/>
                      <a:pt x="6954" y="24556"/>
                    </a:cubicBezTo>
                    <a:lnTo>
                      <a:pt x="6954" y="3481"/>
                    </a:lnTo>
                    <a:cubicBezTo>
                      <a:pt x="6954" y="1576"/>
                      <a:pt x="5409" y="0"/>
                      <a:pt x="3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1804;p30">
                <a:extLst>
                  <a:ext uri="{FF2B5EF4-FFF2-40B4-BE49-F238E27FC236}">
                    <a16:creationId xmlns:a16="http://schemas.microsoft.com/office/drawing/2014/main" id="{8FAD5FCA-4797-71EE-7C3B-B6A69A1458AB}"/>
                  </a:ext>
                </a:extLst>
              </p:cNvPr>
              <p:cNvSpPr/>
              <p:nvPr/>
            </p:nvSpPr>
            <p:spPr>
              <a:xfrm>
                <a:off x="5807933" y="2390654"/>
                <a:ext cx="11713" cy="47376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28033" extrusionOk="0">
                    <a:moveTo>
                      <a:pt x="3483" y="0"/>
                    </a:moveTo>
                    <a:cubicBezTo>
                      <a:pt x="3340" y="0"/>
                      <a:pt x="3196" y="9"/>
                      <a:pt x="3049" y="28"/>
                    </a:cubicBezTo>
                    <a:cubicBezTo>
                      <a:pt x="1287" y="242"/>
                      <a:pt x="1" y="1814"/>
                      <a:pt x="1" y="3600"/>
                    </a:cubicBezTo>
                    <a:lnTo>
                      <a:pt x="1" y="24437"/>
                    </a:lnTo>
                    <a:cubicBezTo>
                      <a:pt x="1" y="26223"/>
                      <a:pt x="1287" y="27795"/>
                      <a:pt x="3049" y="28009"/>
                    </a:cubicBezTo>
                    <a:cubicBezTo>
                      <a:pt x="3185" y="28025"/>
                      <a:pt x="3320" y="28032"/>
                      <a:pt x="3453" y="28032"/>
                    </a:cubicBezTo>
                    <a:cubicBezTo>
                      <a:pt x="5369" y="28032"/>
                      <a:pt x="6931" y="26471"/>
                      <a:pt x="6931" y="24556"/>
                    </a:cubicBezTo>
                    <a:lnTo>
                      <a:pt x="6931" y="3481"/>
                    </a:lnTo>
                    <a:cubicBezTo>
                      <a:pt x="6931" y="1576"/>
                      <a:pt x="5386" y="0"/>
                      <a:pt x="3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1805;p30">
                <a:extLst>
                  <a:ext uri="{FF2B5EF4-FFF2-40B4-BE49-F238E27FC236}">
                    <a16:creationId xmlns:a16="http://schemas.microsoft.com/office/drawing/2014/main" id="{C2281563-5447-EEF9-8725-273094B12CA3}"/>
                  </a:ext>
                </a:extLst>
              </p:cNvPr>
              <p:cNvSpPr/>
              <p:nvPr/>
            </p:nvSpPr>
            <p:spPr>
              <a:xfrm>
                <a:off x="5740279" y="2361682"/>
                <a:ext cx="101223" cy="44352"/>
              </a:xfrm>
              <a:custGeom>
                <a:avLst/>
                <a:gdLst/>
                <a:ahLst/>
                <a:cxnLst/>
                <a:rect l="l" t="t" r="r" b="b"/>
                <a:pathLst>
                  <a:path w="59895" h="26244" extrusionOk="0">
                    <a:moveTo>
                      <a:pt x="16599" y="0"/>
                    </a:moveTo>
                    <a:cubicBezTo>
                      <a:pt x="7431" y="0"/>
                      <a:pt x="1" y="5859"/>
                      <a:pt x="1" y="13122"/>
                    </a:cubicBezTo>
                    <a:cubicBezTo>
                      <a:pt x="1" y="20385"/>
                      <a:pt x="7431" y="26244"/>
                      <a:pt x="16599" y="26244"/>
                    </a:cubicBezTo>
                    <a:cubicBezTo>
                      <a:pt x="22077" y="26244"/>
                      <a:pt x="26911" y="24172"/>
                      <a:pt x="29936" y="20957"/>
                    </a:cubicBezTo>
                    <a:cubicBezTo>
                      <a:pt x="32984" y="24172"/>
                      <a:pt x="37842" y="26244"/>
                      <a:pt x="43272" y="26244"/>
                    </a:cubicBezTo>
                    <a:cubicBezTo>
                      <a:pt x="52440" y="26244"/>
                      <a:pt x="59894" y="20385"/>
                      <a:pt x="59894" y="13122"/>
                    </a:cubicBezTo>
                    <a:cubicBezTo>
                      <a:pt x="59894" y="5859"/>
                      <a:pt x="52440" y="0"/>
                      <a:pt x="43272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1806;p30">
                <a:extLst>
                  <a:ext uri="{FF2B5EF4-FFF2-40B4-BE49-F238E27FC236}">
                    <a16:creationId xmlns:a16="http://schemas.microsoft.com/office/drawing/2014/main" id="{8281D69B-670B-7978-8A0E-8AF682A5F717}"/>
                  </a:ext>
                </a:extLst>
              </p:cNvPr>
              <p:cNvSpPr/>
              <p:nvPr/>
            </p:nvSpPr>
            <p:spPr>
              <a:xfrm>
                <a:off x="5720760" y="2339829"/>
                <a:ext cx="36827" cy="29381"/>
              </a:xfrm>
              <a:custGeom>
                <a:avLst/>
                <a:gdLst/>
                <a:ahLst/>
                <a:cxnLst/>
                <a:rect l="l" t="t" r="r" b="b"/>
                <a:pathLst>
                  <a:path w="21791" h="17385" extrusionOk="0">
                    <a:moveTo>
                      <a:pt x="10884" y="0"/>
                    </a:moveTo>
                    <a:cubicBezTo>
                      <a:pt x="4883" y="0"/>
                      <a:pt x="1" y="3906"/>
                      <a:pt x="1" y="8692"/>
                    </a:cubicBezTo>
                    <a:cubicBezTo>
                      <a:pt x="1" y="13503"/>
                      <a:pt x="4883" y="17385"/>
                      <a:pt x="10884" y="17385"/>
                    </a:cubicBezTo>
                    <a:cubicBezTo>
                      <a:pt x="16909" y="17385"/>
                      <a:pt x="21791" y="13503"/>
                      <a:pt x="21791" y="8692"/>
                    </a:cubicBezTo>
                    <a:cubicBezTo>
                      <a:pt x="21791" y="3906"/>
                      <a:pt x="16909" y="0"/>
                      <a:pt x="108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1807;p30">
                <a:extLst>
                  <a:ext uri="{FF2B5EF4-FFF2-40B4-BE49-F238E27FC236}">
                    <a16:creationId xmlns:a16="http://schemas.microsoft.com/office/drawing/2014/main" id="{4B4E7F78-53D1-9BF4-83F6-8D7E17A0C2CD}"/>
                  </a:ext>
                </a:extLst>
              </p:cNvPr>
              <p:cNvSpPr/>
              <p:nvPr/>
            </p:nvSpPr>
            <p:spPr>
              <a:xfrm>
                <a:off x="5824193" y="2339829"/>
                <a:ext cx="36828" cy="29381"/>
              </a:xfrm>
              <a:custGeom>
                <a:avLst/>
                <a:gdLst/>
                <a:ahLst/>
                <a:cxnLst/>
                <a:rect l="l" t="t" r="r" b="b"/>
                <a:pathLst>
                  <a:path w="21792" h="17385" extrusionOk="0">
                    <a:moveTo>
                      <a:pt x="10884" y="0"/>
                    </a:moveTo>
                    <a:cubicBezTo>
                      <a:pt x="4883" y="0"/>
                      <a:pt x="1" y="3906"/>
                      <a:pt x="1" y="8692"/>
                    </a:cubicBezTo>
                    <a:cubicBezTo>
                      <a:pt x="1" y="13503"/>
                      <a:pt x="4883" y="17385"/>
                      <a:pt x="10884" y="17385"/>
                    </a:cubicBezTo>
                    <a:cubicBezTo>
                      <a:pt x="16909" y="17385"/>
                      <a:pt x="21791" y="13503"/>
                      <a:pt x="21791" y="8692"/>
                    </a:cubicBezTo>
                    <a:cubicBezTo>
                      <a:pt x="21791" y="3906"/>
                      <a:pt x="16909" y="0"/>
                      <a:pt x="108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1808;p30">
                <a:extLst>
                  <a:ext uri="{FF2B5EF4-FFF2-40B4-BE49-F238E27FC236}">
                    <a16:creationId xmlns:a16="http://schemas.microsoft.com/office/drawing/2014/main" id="{1864050D-0AEB-A5BF-1DC0-4A8BAB47C2A4}"/>
                  </a:ext>
                </a:extLst>
              </p:cNvPr>
              <p:cNvSpPr/>
              <p:nvPr/>
            </p:nvSpPr>
            <p:spPr>
              <a:xfrm>
                <a:off x="5767003" y="2347283"/>
                <a:ext cx="47815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28293" h="15189" extrusionOk="0">
                    <a:moveTo>
                      <a:pt x="14134" y="1"/>
                    </a:moveTo>
                    <a:cubicBezTo>
                      <a:pt x="11604" y="1"/>
                      <a:pt x="9074" y="316"/>
                      <a:pt x="6597" y="947"/>
                    </a:cubicBezTo>
                    <a:cubicBezTo>
                      <a:pt x="4549" y="1495"/>
                      <a:pt x="2763" y="2733"/>
                      <a:pt x="1596" y="4496"/>
                    </a:cubicBezTo>
                    <a:cubicBezTo>
                      <a:pt x="1" y="6853"/>
                      <a:pt x="905" y="10092"/>
                      <a:pt x="3525" y="11259"/>
                    </a:cubicBezTo>
                    <a:lnTo>
                      <a:pt x="10765" y="14474"/>
                    </a:lnTo>
                    <a:cubicBezTo>
                      <a:pt x="11836" y="14950"/>
                      <a:pt x="12991" y="15188"/>
                      <a:pt x="14146" y="15188"/>
                    </a:cubicBezTo>
                    <a:cubicBezTo>
                      <a:pt x="15301" y="15188"/>
                      <a:pt x="16456" y="14950"/>
                      <a:pt x="17528" y="14474"/>
                    </a:cubicBezTo>
                    <a:lnTo>
                      <a:pt x="24768" y="11259"/>
                    </a:lnTo>
                    <a:cubicBezTo>
                      <a:pt x="27387" y="10092"/>
                      <a:pt x="28292" y="6853"/>
                      <a:pt x="26697" y="4496"/>
                    </a:cubicBezTo>
                    <a:cubicBezTo>
                      <a:pt x="25506" y="2733"/>
                      <a:pt x="23720" y="1495"/>
                      <a:pt x="21672" y="947"/>
                    </a:cubicBezTo>
                    <a:cubicBezTo>
                      <a:pt x="19195" y="316"/>
                      <a:pt x="16665" y="1"/>
                      <a:pt x="14134" y="1"/>
                    </a:cubicBezTo>
                    <a:close/>
                  </a:path>
                </a:pathLst>
              </a:custGeom>
              <a:solidFill>
                <a:srgbClr val="4E5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1809;p30">
                <a:extLst>
                  <a:ext uri="{FF2B5EF4-FFF2-40B4-BE49-F238E27FC236}">
                    <a16:creationId xmlns:a16="http://schemas.microsoft.com/office/drawing/2014/main" id="{BB64C676-63B6-4BC3-FF0E-776799BCE991}"/>
                  </a:ext>
                </a:extLst>
              </p:cNvPr>
              <p:cNvSpPr/>
              <p:nvPr/>
            </p:nvSpPr>
            <p:spPr>
              <a:xfrm>
                <a:off x="5836831" y="2451703"/>
                <a:ext cx="109754" cy="84287"/>
              </a:xfrm>
              <a:custGeom>
                <a:avLst/>
                <a:gdLst/>
                <a:ahLst/>
                <a:cxnLst/>
                <a:rect l="l" t="t" r="r" b="b"/>
                <a:pathLst>
                  <a:path w="64943" h="49874" extrusionOk="0">
                    <a:moveTo>
                      <a:pt x="15484" y="0"/>
                    </a:moveTo>
                    <a:cubicBezTo>
                      <a:pt x="15340" y="0"/>
                      <a:pt x="15196" y="2"/>
                      <a:pt x="15051" y="6"/>
                    </a:cubicBezTo>
                    <a:cubicBezTo>
                      <a:pt x="6621" y="244"/>
                      <a:pt x="24" y="7389"/>
                      <a:pt x="24" y="15819"/>
                    </a:cubicBezTo>
                    <a:lnTo>
                      <a:pt x="1" y="25845"/>
                    </a:lnTo>
                    <a:cubicBezTo>
                      <a:pt x="1" y="39133"/>
                      <a:pt x="10741" y="49873"/>
                      <a:pt x="24006" y="49873"/>
                    </a:cubicBezTo>
                    <a:lnTo>
                      <a:pt x="54536" y="49873"/>
                    </a:lnTo>
                    <a:cubicBezTo>
                      <a:pt x="61394" y="49873"/>
                      <a:pt x="64943" y="41634"/>
                      <a:pt x="60180" y="36680"/>
                    </a:cubicBezTo>
                    <a:cubicBezTo>
                      <a:pt x="47796" y="23892"/>
                      <a:pt x="30983" y="29298"/>
                      <a:pt x="30983" y="15485"/>
                    </a:cubicBezTo>
                    <a:cubicBezTo>
                      <a:pt x="30983" y="6937"/>
                      <a:pt x="24050" y="0"/>
                      <a:pt x="15484" y="0"/>
                    </a:cubicBezTo>
                    <a:close/>
                  </a:path>
                </a:pathLst>
              </a:custGeom>
              <a:solidFill>
                <a:srgbClr val="D19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1810;p30">
                <a:extLst>
                  <a:ext uri="{FF2B5EF4-FFF2-40B4-BE49-F238E27FC236}">
                    <a16:creationId xmlns:a16="http://schemas.microsoft.com/office/drawing/2014/main" id="{6FEE39DD-AC31-ABE3-C8F0-DDD258F2DCFE}"/>
                  </a:ext>
                </a:extLst>
              </p:cNvPr>
              <p:cNvSpPr/>
              <p:nvPr/>
            </p:nvSpPr>
            <p:spPr>
              <a:xfrm>
                <a:off x="5666065" y="2280851"/>
                <a:ext cx="412488" cy="307328"/>
              </a:xfrm>
              <a:custGeom>
                <a:avLst/>
                <a:gdLst/>
                <a:ahLst/>
                <a:cxnLst/>
                <a:rect l="l" t="t" r="r" b="b"/>
                <a:pathLst>
                  <a:path w="244076" h="181851" extrusionOk="0">
                    <a:moveTo>
                      <a:pt x="49482" y="27608"/>
                    </a:moveTo>
                    <a:cubicBezTo>
                      <a:pt x="47579" y="27608"/>
                      <a:pt x="46034" y="29183"/>
                      <a:pt x="46034" y="31088"/>
                    </a:cubicBezTo>
                    <a:lnTo>
                      <a:pt x="46034" y="34803"/>
                    </a:lnTo>
                    <a:cubicBezTo>
                      <a:pt x="46034" y="36589"/>
                      <a:pt x="47296" y="38185"/>
                      <a:pt x="49059" y="38375"/>
                    </a:cubicBezTo>
                    <a:cubicBezTo>
                      <a:pt x="49205" y="38394"/>
                      <a:pt x="49350" y="38403"/>
                      <a:pt x="49494" y="38403"/>
                    </a:cubicBezTo>
                    <a:cubicBezTo>
                      <a:pt x="51381" y="38403"/>
                      <a:pt x="52964" y="36847"/>
                      <a:pt x="52964" y="34922"/>
                    </a:cubicBezTo>
                    <a:lnTo>
                      <a:pt x="52964" y="31207"/>
                    </a:lnTo>
                    <a:cubicBezTo>
                      <a:pt x="52964" y="29421"/>
                      <a:pt x="51678" y="27849"/>
                      <a:pt x="49916" y="27635"/>
                    </a:cubicBezTo>
                    <a:cubicBezTo>
                      <a:pt x="49770" y="27616"/>
                      <a:pt x="49625" y="27608"/>
                      <a:pt x="49482" y="27608"/>
                    </a:cubicBezTo>
                    <a:close/>
                    <a:moveTo>
                      <a:pt x="98035" y="27608"/>
                    </a:moveTo>
                    <a:cubicBezTo>
                      <a:pt x="96113" y="27608"/>
                      <a:pt x="94568" y="29183"/>
                      <a:pt x="94568" y="31088"/>
                    </a:cubicBezTo>
                    <a:lnTo>
                      <a:pt x="94568" y="34803"/>
                    </a:lnTo>
                    <a:cubicBezTo>
                      <a:pt x="94568" y="36589"/>
                      <a:pt x="95854" y="38185"/>
                      <a:pt x="97616" y="38375"/>
                    </a:cubicBezTo>
                    <a:cubicBezTo>
                      <a:pt x="97766" y="38394"/>
                      <a:pt x="97914" y="38403"/>
                      <a:pt x="98060" y="38403"/>
                    </a:cubicBezTo>
                    <a:cubicBezTo>
                      <a:pt x="99979" y="38403"/>
                      <a:pt x="101522" y="36847"/>
                      <a:pt x="101522" y="34922"/>
                    </a:cubicBezTo>
                    <a:lnTo>
                      <a:pt x="101522" y="31207"/>
                    </a:lnTo>
                    <a:cubicBezTo>
                      <a:pt x="101522" y="29421"/>
                      <a:pt x="100236" y="27849"/>
                      <a:pt x="98474" y="27635"/>
                    </a:cubicBezTo>
                    <a:cubicBezTo>
                      <a:pt x="98326" y="27616"/>
                      <a:pt x="98179" y="27608"/>
                      <a:pt x="98035" y="27608"/>
                    </a:cubicBezTo>
                    <a:close/>
                    <a:moveTo>
                      <a:pt x="73896" y="42733"/>
                    </a:moveTo>
                    <a:cubicBezTo>
                      <a:pt x="76111" y="42733"/>
                      <a:pt x="78338" y="43013"/>
                      <a:pt x="80518" y="43590"/>
                    </a:cubicBezTo>
                    <a:cubicBezTo>
                      <a:pt x="81732" y="43924"/>
                      <a:pt x="82804" y="44662"/>
                      <a:pt x="83566" y="45734"/>
                    </a:cubicBezTo>
                    <a:cubicBezTo>
                      <a:pt x="83947" y="46305"/>
                      <a:pt x="83733" y="47115"/>
                      <a:pt x="83090" y="47377"/>
                    </a:cubicBezTo>
                    <a:lnTo>
                      <a:pt x="75850" y="50592"/>
                    </a:lnTo>
                    <a:cubicBezTo>
                      <a:pt x="75219" y="50878"/>
                      <a:pt x="74540" y="51020"/>
                      <a:pt x="73864" y="51020"/>
                    </a:cubicBezTo>
                    <a:cubicBezTo>
                      <a:pt x="73189" y="51020"/>
                      <a:pt x="72516" y="50878"/>
                      <a:pt x="71897" y="50592"/>
                    </a:cubicBezTo>
                    <a:lnTo>
                      <a:pt x="64657" y="47377"/>
                    </a:lnTo>
                    <a:cubicBezTo>
                      <a:pt x="64014" y="47115"/>
                      <a:pt x="63800" y="46329"/>
                      <a:pt x="64181" y="45734"/>
                    </a:cubicBezTo>
                    <a:cubicBezTo>
                      <a:pt x="64895" y="44686"/>
                      <a:pt x="65967" y="43924"/>
                      <a:pt x="67205" y="43590"/>
                    </a:cubicBezTo>
                    <a:cubicBezTo>
                      <a:pt x="69383" y="43025"/>
                      <a:pt x="71634" y="42733"/>
                      <a:pt x="73896" y="42733"/>
                    </a:cubicBezTo>
                    <a:close/>
                    <a:moveTo>
                      <a:pt x="88829" y="51473"/>
                    </a:moveTo>
                    <a:cubicBezTo>
                      <a:pt x="95330" y="52068"/>
                      <a:pt x="100355" y="56164"/>
                      <a:pt x="100355" y="61070"/>
                    </a:cubicBezTo>
                    <a:cubicBezTo>
                      <a:pt x="100355" y="66405"/>
                      <a:pt x="94449" y="70739"/>
                      <a:pt x="87186" y="70739"/>
                    </a:cubicBezTo>
                    <a:cubicBezTo>
                      <a:pt x="82899" y="70739"/>
                      <a:pt x="78851" y="69167"/>
                      <a:pt x="76398" y="66547"/>
                    </a:cubicBezTo>
                    <a:cubicBezTo>
                      <a:pt x="75707" y="65821"/>
                      <a:pt x="74784" y="65458"/>
                      <a:pt x="73861" y="65458"/>
                    </a:cubicBezTo>
                    <a:cubicBezTo>
                      <a:pt x="72939" y="65458"/>
                      <a:pt x="72016" y="65821"/>
                      <a:pt x="71325" y="66547"/>
                    </a:cubicBezTo>
                    <a:cubicBezTo>
                      <a:pt x="68848" y="69191"/>
                      <a:pt x="64800" y="70739"/>
                      <a:pt x="60513" y="70739"/>
                    </a:cubicBezTo>
                    <a:cubicBezTo>
                      <a:pt x="53250" y="70739"/>
                      <a:pt x="47368" y="66405"/>
                      <a:pt x="47368" y="61070"/>
                    </a:cubicBezTo>
                    <a:cubicBezTo>
                      <a:pt x="47368" y="56164"/>
                      <a:pt x="52416" y="52068"/>
                      <a:pt x="58870" y="51473"/>
                    </a:cubicBezTo>
                    <a:cubicBezTo>
                      <a:pt x="59656" y="52426"/>
                      <a:pt x="60656" y="53211"/>
                      <a:pt x="61823" y="53712"/>
                    </a:cubicBezTo>
                    <a:lnTo>
                      <a:pt x="69063" y="56926"/>
                    </a:lnTo>
                    <a:cubicBezTo>
                      <a:pt x="70600" y="57599"/>
                      <a:pt x="72253" y="57945"/>
                      <a:pt x="73904" y="57945"/>
                    </a:cubicBezTo>
                    <a:cubicBezTo>
                      <a:pt x="75527" y="57945"/>
                      <a:pt x="77149" y="57611"/>
                      <a:pt x="78660" y="56926"/>
                    </a:cubicBezTo>
                    <a:lnTo>
                      <a:pt x="85876" y="53712"/>
                    </a:lnTo>
                    <a:cubicBezTo>
                      <a:pt x="87043" y="53211"/>
                      <a:pt x="88019" y="52426"/>
                      <a:pt x="88829" y="51473"/>
                    </a:cubicBezTo>
                    <a:close/>
                    <a:moveTo>
                      <a:pt x="73873" y="35827"/>
                    </a:moveTo>
                    <a:cubicBezTo>
                      <a:pt x="71045" y="35827"/>
                      <a:pt x="68217" y="36184"/>
                      <a:pt x="65467" y="36899"/>
                    </a:cubicBezTo>
                    <a:cubicBezTo>
                      <a:pt x="61704" y="37875"/>
                      <a:pt x="58061" y="40923"/>
                      <a:pt x="57251" y="44686"/>
                    </a:cubicBezTo>
                    <a:cubicBezTo>
                      <a:pt x="47725" y="45996"/>
                      <a:pt x="40414" y="52854"/>
                      <a:pt x="40414" y="61070"/>
                    </a:cubicBezTo>
                    <a:cubicBezTo>
                      <a:pt x="40414" y="70215"/>
                      <a:pt x="49440" y="77669"/>
                      <a:pt x="60513" y="77669"/>
                    </a:cubicBezTo>
                    <a:cubicBezTo>
                      <a:pt x="65514" y="77669"/>
                      <a:pt x="70230" y="76192"/>
                      <a:pt x="73850" y="73501"/>
                    </a:cubicBezTo>
                    <a:cubicBezTo>
                      <a:pt x="77493" y="76192"/>
                      <a:pt x="82185" y="77669"/>
                      <a:pt x="87186" y="77669"/>
                    </a:cubicBezTo>
                    <a:cubicBezTo>
                      <a:pt x="98259" y="77669"/>
                      <a:pt x="107285" y="70239"/>
                      <a:pt x="107285" y="61070"/>
                    </a:cubicBezTo>
                    <a:cubicBezTo>
                      <a:pt x="107285" y="52854"/>
                      <a:pt x="99998" y="45996"/>
                      <a:pt x="90496" y="44686"/>
                    </a:cubicBezTo>
                    <a:cubicBezTo>
                      <a:pt x="89686" y="40923"/>
                      <a:pt x="86043" y="37875"/>
                      <a:pt x="82280" y="36899"/>
                    </a:cubicBezTo>
                    <a:cubicBezTo>
                      <a:pt x="79529" y="36184"/>
                      <a:pt x="76701" y="35827"/>
                      <a:pt x="73873" y="35827"/>
                    </a:cubicBezTo>
                    <a:close/>
                    <a:moveTo>
                      <a:pt x="25625" y="132061"/>
                    </a:moveTo>
                    <a:cubicBezTo>
                      <a:pt x="30841" y="138729"/>
                      <a:pt x="37747" y="144063"/>
                      <a:pt x="45653" y="147373"/>
                    </a:cubicBezTo>
                    <a:cubicBezTo>
                      <a:pt x="44415" y="147397"/>
                      <a:pt x="25911" y="147397"/>
                      <a:pt x="14980" y="147397"/>
                    </a:cubicBezTo>
                    <a:cubicBezTo>
                      <a:pt x="11122" y="147397"/>
                      <a:pt x="9193" y="142753"/>
                      <a:pt x="11908" y="139991"/>
                    </a:cubicBezTo>
                    <a:cubicBezTo>
                      <a:pt x="16171" y="135633"/>
                      <a:pt x="21077" y="133632"/>
                      <a:pt x="25625" y="132061"/>
                    </a:cubicBezTo>
                    <a:close/>
                    <a:moveTo>
                      <a:pt x="34558" y="19295"/>
                    </a:moveTo>
                    <a:cubicBezTo>
                      <a:pt x="33522" y="19295"/>
                      <a:pt x="32499" y="19757"/>
                      <a:pt x="31817" y="20633"/>
                    </a:cubicBezTo>
                    <a:cubicBezTo>
                      <a:pt x="24649" y="29969"/>
                      <a:pt x="20862" y="41161"/>
                      <a:pt x="20862" y="52949"/>
                    </a:cubicBezTo>
                    <a:cubicBezTo>
                      <a:pt x="20862" y="76145"/>
                      <a:pt x="15099" y="86766"/>
                      <a:pt x="15099" y="101340"/>
                    </a:cubicBezTo>
                    <a:cubicBezTo>
                      <a:pt x="15099" y="110342"/>
                      <a:pt x="17481" y="118796"/>
                      <a:pt x="21672" y="126083"/>
                    </a:cubicBezTo>
                    <a:cubicBezTo>
                      <a:pt x="16981" y="127798"/>
                      <a:pt x="11741" y="130251"/>
                      <a:pt x="7002" y="135109"/>
                    </a:cubicBezTo>
                    <a:cubicBezTo>
                      <a:pt x="1" y="142277"/>
                      <a:pt x="15028" y="154184"/>
                      <a:pt x="15028" y="154184"/>
                    </a:cubicBezTo>
                    <a:lnTo>
                      <a:pt x="45558" y="154184"/>
                    </a:lnTo>
                    <a:cubicBezTo>
                      <a:pt x="50226" y="154184"/>
                      <a:pt x="54798" y="152922"/>
                      <a:pt x="58894" y="150541"/>
                    </a:cubicBezTo>
                    <a:cubicBezTo>
                      <a:pt x="61549" y="150886"/>
                      <a:pt x="62669" y="150957"/>
                      <a:pt x="69265" y="150957"/>
                    </a:cubicBezTo>
                    <a:cubicBezTo>
                      <a:pt x="73922" y="150957"/>
                      <a:pt x="81307" y="150922"/>
                      <a:pt x="93889" y="150922"/>
                    </a:cubicBezTo>
                    <a:cubicBezTo>
                      <a:pt x="99131" y="150922"/>
                      <a:pt x="105276" y="150928"/>
                      <a:pt x="112500" y="150946"/>
                    </a:cubicBezTo>
                    <a:cubicBezTo>
                      <a:pt x="116287" y="152994"/>
                      <a:pt x="120574" y="154184"/>
                      <a:pt x="125122" y="154184"/>
                    </a:cubicBezTo>
                    <a:lnTo>
                      <a:pt x="155581" y="154184"/>
                    </a:lnTo>
                    <a:cubicBezTo>
                      <a:pt x="158581" y="154184"/>
                      <a:pt x="161320" y="152994"/>
                      <a:pt x="163344" y="150946"/>
                    </a:cubicBezTo>
                    <a:lnTo>
                      <a:pt x="186492" y="150946"/>
                    </a:lnTo>
                    <a:cubicBezTo>
                      <a:pt x="187754" y="156137"/>
                      <a:pt x="190636" y="161591"/>
                      <a:pt x="193613" y="165996"/>
                    </a:cubicBezTo>
                    <a:cubicBezTo>
                      <a:pt x="194277" y="166986"/>
                      <a:pt x="195376" y="167520"/>
                      <a:pt x="196493" y="167520"/>
                    </a:cubicBezTo>
                    <a:cubicBezTo>
                      <a:pt x="197417" y="167520"/>
                      <a:pt x="198354" y="167154"/>
                      <a:pt x="199066" y="166377"/>
                    </a:cubicBezTo>
                    <a:cubicBezTo>
                      <a:pt x="200162" y="165187"/>
                      <a:pt x="200233" y="163377"/>
                      <a:pt x="199328" y="162043"/>
                    </a:cubicBezTo>
                    <a:cubicBezTo>
                      <a:pt x="196470" y="157876"/>
                      <a:pt x="193446" y="152160"/>
                      <a:pt x="192803" y="147088"/>
                    </a:cubicBezTo>
                    <a:cubicBezTo>
                      <a:pt x="194327" y="146326"/>
                      <a:pt x="193803" y="144039"/>
                      <a:pt x="192088" y="144039"/>
                    </a:cubicBezTo>
                    <a:lnTo>
                      <a:pt x="166774" y="144039"/>
                    </a:lnTo>
                    <a:cubicBezTo>
                      <a:pt x="166774" y="144039"/>
                      <a:pt x="166059" y="137633"/>
                      <a:pt x="163582" y="135133"/>
                    </a:cubicBezTo>
                    <a:cubicBezTo>
                      <a:pt x="157534" y="128941"/>
                      <a:pt x="150627" y="126655"/>
                      <a:pt x="145055" y="124797"/>
                    </a:cubicBezTo>
                    <a:cubicBezTo>
                      <a:pt x="137910" y="122440"/>
                      <a:pt x="135458" y="121368"/>
                      <a:pt x="135458" y="116439"/>
                    </a:cubicBezTo>
                    <a:cubicBezTo>
                      <a:pt x="135458" y="112509"/>
                      <a:pt x="134267" y="108723"/>
                      <a:pt x="132004" y="105508"/>
                    </a:cubicBezTo>
                    <a:cubicBezTo>
                      <a:pt x="131321" y="104548"/>
                      <a:pt x="130247" y="104041"/>
                      <a:pt x="129162" y="104041"/>
                    </a:cubicBezTo>
                    <a:cubicBezTo>
                      <a:pt x="128470" y="104041"/>
                      <a:pt x="127773" y="104248"/>
                      <a:pt x="127170" y="104674"/>
                    </a:cubicBezTo>
                    <a:cubicBezTo>
                      <a:pt x="125598" y="105770"/>
                      <a:pt x="125241" y="107961"/>
                      <a:pt x="126337" y="109509"/>
                    </a:cubicBezTo>
                    <a:cubicBezTo>
                      <a:pt x="127766" y="111533"/>
                      <a:pt x="128551" y="113938"/>
                      <a:pt x="128551" y="116415"/>
                    </a:cubicBezTo>
                    <a:cubicBezTo>
                      <a:pt x="128551" y="126607"/>
                      <a:pt x="136172" y="129132"/>
                      <a:pt x="142912" y="131346"/>
                    </a:cubicBezTo>
                    <a:cubicBezTo>
                      <a:pt x="148008" y="133061"/>
                      <a:pt x="153795" y="134966"/>
                      <a:pt x="158629" y="139919"/>
                    </a:cubicBezTo>
                    <a:cubicBezTo>
                      <a:pt x="161310" y="142647"/>
                      <a:pt x="159463" y="147209"/>
                      <a:pt x="155725" y="147209"/>
                    </a:cubicBezTo>
                    <a:cubicBezTo>
                      <a:pt x="155677" y="147209"/>
                      <a:pt x="155629" y="147208"/>
                      <a:pt x="155581" y="147207"/>
                    </a:cubicBezTo>
                    <a:lnTo>
                      <a:pt x="125051" y="147207"/>
                    </a:lnTo>
                    <a:cubicBezTo>
                      <a:pt x="125024" y="147207"/>
                      <a:pt x="124998" y="147207"/>
                      <a:pt x="124972" y="147207"/>
                    </a:cubicBezTo>
                    <a:cubicBezTo>
                      <a:pt x="113671" y="147207"/>
                      <a:pt x="104308" y="126774"/>
                      <a:pt x="104308" y="126774"/>
                    </a:cubicBezTo>
                    <a:lnTo>
                      <a:pt x="104308" y="116700"/>
                    </a:lnTo>
                    <a:cubicBezTo>
                      <a:pt x="104308" y="116700"/>
                      <a:pt x="105332" y="111580"/>
                      <a:pt x="106809" y="109485"/>
                    </a:cubicBezTo>
                    <a:cubicBezTo>
                      <a:pt x="107904" y="107889"/>
                      <a:pt x="107547" y="105746"/>
                      <a:pt x="105975" y="104650"/>
                    </a:cubicBezTo>
                    <a:cubicBezTo>
                      <a:pt x="105363" y="104224"/>
                      <a:pt x="104664" y="104017"/>
                      <a:pt x="103974" y="104017"/>
                    </a:cubicBezTo>
                    <a:cubicBezTo>
                      <a:pt x="102893" y="104017"/>
                      <a:pt x="101834" y="104524"/>
                      <a:pt x="101165" y="105484"/>
                    </a:cubicBezTo>
                    <a:cubicBezTo>
                      <a:pt x="98807" y="108794"/>
                      <a:pt x="97593" y="112676"/>
                      <a:pt x="97378" y="116724"/>
                    </a:cubicBezTo>
                    <a:lnTo>
                      <a:pt x="97378" y="126798"/>
                    </a:lnTo>
                    <a:cubicBezTo>
                      <a:pt x="97593" y="133442"/>
                      <a:pt x="99926" y="139515"/>
                      <a:pt x="103856" y="143992"/>
                    </a:cubicBezTo>
                    <a:lnTo>
                      <a:pt x="64895" y="143992"/>
                    </a:lnTo>
                    <a:cubicBezTo>
                      <a:pt x="64722" y="143994"/>
                      <a:pt x="64549" y="143995"/>
                      <a:pt x="64376" y="143995"/>
                    </a:cubicBezTo>
                    <a:cubicBezTo>
                      <a:pt x="40943" y="143995"/>
                      <a:pt x="22005" y="124838"/>
                      <a:pt x="22005" y="101340"/>
                    </a:cubicBezTo>
                    <a:cubicBezTo>
                      <a:pt x="22005" y="87837"/>
                      <a:pt x="27768" y="76883"/>
                      <a:pt x="27768" y="52949"/>
                    </a:cubicBezTo>
                    <a:cubicBezTo>
                      <a:pt x="27768" y="42709"/>
                      <a:pt x="31079" y="32969"/>
                      <a:pt x="37294" y="24872"/>
                    </a:cubicBezTo>
                    <a:cubicBezTo>
                      <a:pt x="38461" y="23348"/>
                      <a:pt x="38199" y="21181"/>
                      <a:pt x="36675" y="20014"/>
                    </a:cubicBezTo>
                    <a:cubicBezTo>
                      <a:pt x="36041" y="19529"/>
                      <a:pt x="35296" y="19295"/>
                      <a:pt x="34558" y="19295"/>
                    </a:cubicBezTo>
                    <a:close/>
                    <a:moveTo>
                      <a:pt x="73927" y="1"/>
                    </a:moveTo>
                    <a:cubicBezTo>
                      <a:pt x="63066" y="1"/>
                      <a:pt x="52554" y="3288"/>
                      <a:pt x="43653" y="9488"/>
                    </a:cubicBezTo>
                    <a:cubicBezTo>
                      <a:pt x="43581" y="9512"/>
                      <a:pt x="43557" y="9584"/>
                      <a:pt x="43557" y="9631"/>
                    </a:cubicBezTo>
                    <a:cubicBezTo>
                      <a:pt x="42682" y="12989"/>
                      <a:pt x="44742" y="14962"/>
                      <a:pt x="46878" y="14962"/>
                    </a:cubicBezTo>
                    <a:cubicBezTo>
                      <a:pt x="47529" y="14962"/>
                      <a:pt x="48188" y="14778"/>
                      <a:pt x="48773" y="14394"/>
                    </a:cubicBezTo>
                    <a:cubicBezTo>
                      <a:pt x="56253" y="9521"/>
                      <a:pt x="64951" y="6943"/>
                      <a:pt x="73927" y="6943"/>
                    </a:cubicBezTo>
                    <a:cubicBezTo>
                      <a:pt x="90042" y="6943"/>
                      <a:pt x="107051" y="15254"/>
                      <a:pt x="119502" y="33517"/>
                    </a:cubicBezTo>
                    <a:cubicBezTo>
                      <a:pt x="119859" y="34041"/>
                      <a:pt x="120026" y="34636"/>
                      <a:pt x="120026" y="35303"/>
                    </a:cubicBezTo>
                    <a:lnTo>
                      <a:pt x="120026" y="85670"/>
                    </a:lnTo>
                    <a:cubicBezTo>
                      <a:pt x="120026" y="86247"/>
                      <a:pt x="120504" y="86689"/>
                      <a:pt x="121083" y="86689"/>
                    </a:cubicBezTo>
                    <a:cubicBezTo>
                      <a:pt x="121150" y="86689"/>
                      <a:pt x="121219" y="86683"/>
                      <a:pt x="121288" y="86671"/>
                    </a:cubicBezTo>
                    <a:cubicBezTo>
                      <a:pt x="125991" y="85665"/>
                      <a:pt x="130625" y="85186"/>
                      <a:pt x="135143" y="85186"/>
                    </a:cubicBezTo>
                    <a:cubicBezTo>
                      <a:pt x="158333" y="85186"/>
                      <a:pt x="178480" y="97784"/>
                      <a:pt x="189302" y="116319"/>
                    </a:cubicBezTo>
                    <a:cubicBezTo>
                      <a:pt x="189976" y="117473"/>
                      <a:pt x="191137" y="118040"/>
                      <a:pt x="192294" y="118040"/>
                    </a:cubicBezTo>
                    <a:cubicBezTo>
                      <a:pt x="193551" y="118040"/>
                      <a:pt x="194803" y="117371"/>
                      <a:pt x="195422" y="116057"/>
                    </a:cubicBezTo>
                    <a:cubicBezTo>
                      <a:pt x="200494" y="105362"/>
                      <a:pt x="208895" y="96760"/>
                      <a:pt x="217607" y="96760"/>
                    </a:cubicBezTo>
                    <a:cubicBezTo>
                      <a:pt x="221291" y="96760"/>
                      <a:pt x="225030" y="98298"/>
                      <a:pt x="228596" y="101864"/>
                    </a:cubicBezTo>
                    <a:cubicBezTo>
                      <a:pt x="231239" y="104508"/>
                      <a:pt x="234288" y="108913"/>
                      <a:pt x="233526" y="114724"/>
                    </a:cubicBezTo>
                    <a:cubicBezTo>
                      <a:pt x="232740" y="121106"/>
                      <a:pt x="227381" y="127536"/>
                      <a:pt x="218451" y="132847"/>
                    </a:cubicBezTo>
                    <a:cubicBezTo>
                      <a:pt x="216189" y="134180"/>
                      <a:pt x="216189" y="137467"/>
                      <a:pt x="218451" y="138824"/>
                    </a:cubicBezTo>
                    <a:cubicBezTo>
                      <a:pt x="227381" y="144135"/>
                      <a:pt x="232740" y="150565"/>
                      <a:pt x="233526" y="156947"/>
                    </a:cubicBezTo>
                    <a:cubicBezTo>
                      <a:pt x="234288" y="162757"/>
                      <a:pt x="231239" y="167139"/>
                      <a:pt x="228596" y="169807"/>
                    </a:cubicBezTo>
                    <a:cubicBezTo>
                      <a:pt x="225198" y="173204"/>
                      <a:pt x="221480" y="174921"/>
                      <a:pt x="217599" y="174921"/>
                    </a:cubicBezTo>
                    <a:cubicBezTo>
                      <a:pt x="214705" y="174921"/>
                      <a:pt x="211721" y="173967"/>
                      <a:pt x="208711" y="172045"/>
                    </a:cubicBezTo>
                    <a:cubicBezTo>
                      <a:pt x="208660" y="172028"/>
                      <a:pt x="208622" y="172011"/>
                      <a:pt x="208578" y="172011"/>
                    </a:cubicBezTo>
                    <a:cubicBezTo>
                      <a:pt x="208560" y="172011"/>
                      <a:pt x="208541" y="172014"/>
                      <a:pt x="208520" y="172021"/>
                    </a:cubicBezTo>
                    <a:cubicBezTo>
                      <a:pt x="204043" y="173021"/>
                      <a:pt x="204043" y="177475"/>
                      <a:pt x="206687" y="178904"/>
                    </a:cubicBezTo>
                    <a:cubicBezTo>
                      <a:pt x="210266" y="180849"/>
                      <a:pt x="213969" y="181851"/>
                      <a:pt x="217632" y="181851"/>
                    </a:cubicBezTo>
                    <a:cubicBezTo>
                      <a:pt x="223206" y="181851"/>
                      <a:pt x="228688" y="179531"/>
                      <a:pt x="233502" y="174688"/>
                    </a:cubicBezTo>
                    <a:cubicBezTo>
                      <a:pt x="244075" y="164043"/>
                      <a:pt x="243694" y="148088"/>
                      <a:pt x="226572" y="135728"/>
                    </a:cubicBezTo>
                    <a:cubicBezTo>
                      <a:pt x="243718" y="123345"/>
                      <a:pt x="244075" y="107389"/>
                      <a:pt x="233502" y="96839"/>
                    </a:cubicBezTo>
                    <a:cubicBezTo>
                      <a:pt x="228943" y="92281"/>
                      <a:pt x="223362" y="89736"/>
                      <a:pt x="217482" y="89736"/>
                    </a:cubicBezTo>
                    <a:cubicBezTo>
                      <a:pt x="208894" y="89736"/>
                      <a:pt x="199670" y="95165"/>
                      <a:pt x="192065" y="107675"/>
                    </a:cubicBezTo>
                    <a:cubicBezTo>
                      <a:pt x="186349" y="99578"/>
                      <a:pt x="178919" y="92743"/>
                      <a:pt x="170346" y="87718"/>
                    </a:cubicBezTo>
                    <a:cubicBezTo>
                      <a:pt x="159724" y="81488"/>
                      <a:pt x="147558" y="78182"/>
                      <a:pt x="135185" y="78182"/>
                    </a:cubicBezTo>
                    <a:cubicBezTo>
                      <a:pt x="132661" y="78182"/>
                      <a:pt x="130129" y="78319"/>
                      <a:pt x="127599" y="78598"/>
                    </a:cubicBezTo>
                    <a:cubicBezTo>
                      <a:pt x="127583" y="78599"/>
                      <a:pt x="127568" y="78599"/>
                      <a:pt x="127553" y="78599"/>
                    </a:cubicBezTo>
                    <a:cubicBezTo>
                      <a:pt x="127237" y="78599"/>
                      <a:pt x="126956" y="78369"/>
                      <a:pt x="126956" y="78074"/>
                    </a:cubicBezTo>
                    <a:lnTo>
                      <a:pt x="126956" y="32636"/>
                    </a:lnTo>
                    <a:cubicBezTo>
                      <a:pt x="126956" y="31921"/>
                      <a:pt x="126765" y="31207"/>
                      <a:pt x="126337" y="30612"/>
                    </a:cubicBezTo>
                    <a:cubicBezTo>
                      <a:pt x="112038" y="9585"/>
                      <a:pt x="92474" y="1"/>
                      <a:pt x="739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1E6FF46-C09A-AC63-2379-493DA553F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>
            <a:off x="5233575" y="1294726"/>
            <a:ext cx="3286652" cy="3298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B43C9-5850-F436-92E4-A2E1AC120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42" y="250854"/>
            <a:ext cx="4416733" cy="4167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7EF7A-5DB8-1CA4-CF45-BD4C9F6FD259}"/>
              </a:ext>
            </a:extLst>
          </p:cNvPr>
          <p:cNvSpPr txBox="1"/>
          <p:nvPr/>
        </p:nvSpPr>
        <p:spPr>
          <a:xfrm>
            <a:off x="1372807" y="1525663"/>
            <a:ext cx="330480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Nêu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nét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xứ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bố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#9Slide03 Ample" panose="02000000000000000000" pitchFamily="2" charset="0"/>
                <a:ea typeface="Times New Roman" panose="02020603050405020304" pitchFamily="18" charset="0"/>
              </a:rPr>
              <a:t>cục</a:t>
            </a:r>
            <a:r>
              <a:rPr lang="en-US" sz="2600" dirty="0">
                <a:latin typeface="#9Slide03 Ample" panose="02000000000000000000" pitchFamily="2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20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8"/>
          <p:cNvSpPr txBox="1">
            <a:spLocks noGrp="1"/>
          </p:cNvSpPr>
          <p:nvPr>
            <p:ph type="title"/>
          </p:nvPr>
        </p:nvSpPr>
        <p:spPr>
          <a:xfrm>
            <a:off x="2049900" y="787372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2. Tác phẩm</a:t>
            </a:r>
            <a:endParaRPr sz="3200" dirty="0">
              <a:solidFill>
                <a:srgbClr val="FF0000"/>
              </a:solidFill>
            </a:endParaRPr>
          </a:p>
        </p:txBody>
      </p:sp>
      <p:grpSp>
        <p:nvGrpSpPr>
          <p:cNvPr id="2446" name="Group 2445">
            <a:extLst>
              <a:ext uri="{FF2B5EF4-FFF2-40B4-BE49-F238E27FC236}">
                <a16:creationId xmlns:a16="http://schemas.microsoft.com/office/drawing/2014/main" id="{B619EA32-CB40-6B2E-A69C-085EC34A1341}"/>
              </a:ext>
            </a:extLst>
          </p:cNvPr>
          <p:cNvGrpSpPr/>
          <p:nvPr/>
        </p:nvGrpSpPr>
        <p:grpSpPr>
          <a:xfrm>
            <a:off x="842015" y="1508119"/>
            <a:ext cx="1800632" cy="2848006"/>
            <a:chOff x="842015" y="1508119"/>
            <a:chExt cx="1800632" cy="2848006"/>
          </a:xfrm>
        </p:grpSpPr>
        <p:sp>
          <p:nvSpPr>
            <p:cNvPr id="18" name="Google Shape;2073;p34">
              <a:extLst>
                <a:ext uri="{FF2B5EF4-FFF2-40B4-BE49-F238E27FC236}">
                  <a16:creationId xmlns:a16="http://schemas.microsoft.com/office/drawing/2014/main" id="{A42176DB-7246-6A61-ECAC-1AFFB80F612E}"/>
                </a:ext>
              </a:extLst>
            </p:cNvPr>
            <p:cNvSpPr/>
            <p:nvPr/>
          </p:nvSpPr>
          <p:spPr>
            <a:xfrm>
              <a:off x="1458754" y="1508119"/>
              <a:ext cx="619500" cy="6195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099;p34">
              <a:extLst>
                <a:ext uri="{FF2B5EF4-FFF2-40B4-BE49-F238E27FC236}">
                  <a16:creationId xmlns:a16="http://schemas.microsoft.com/office/drawing/2014/main" id="{500CFC60-D26D-4D94-C66C-7FE6EBD422E5}"/>
                </a:ext>
              </a:extLst>
            </p:cNvPr>
            <p:cNvGrpSpPr/>
            <p:nvPr/>
          </p:nvGrpSpPr>
          <p:grpSpPr>
            <a:xfrm>
              <a:off x="1556631" y="1627467"/>
              <a:ext cx="415230" cy="360940"/>
              <a:chOff x="7403733" y="1608262"/>
              <a:chExt cx="415230" cy="360940"/>
            </a:xfrm>
          </p:grpSpPr>
          <p:sp>
            <p:nvSpPr>
              <p:cNvPr id="30" name="Google Shape;2100;p34">
                <a:extLst>
                  <a:ext uri="{FF2B5EF4-FFF2-40B4-BE49-F238E27FC236}">
                    <a16:creationId xmlns:a16="http://schemas.microsoft.com/office/drawing/2014/main" id="{C32E6552-A2B7-BD71-6C6B-BF5C4B7BAC81}"/>
                  </a:ext>
                </a:extLst>
              </p:cNvPr>
              <p:cNvSpPr/>
              <p:nvPr/>
            </p:nvSpPr>
            <p:spPr>
              <a:xfrm>
                <a:off x="7461823" y="1624991"/>
                <a:ext cx="100979" cy="83616"/>
              </a:xfrm>
              <a:custGeom>
                <a:avLst/>
                <a:gdLst/>
                <a:ahLst/>
                <a:cxnLst/>
                <a:rect l="l" t="t" r="r" b="b"/>
                <a:pathLst>
                  <a:path w="59751" h="49477" extrusionOk="0">
                    <a:moveTo>
                      <a:pt x="46783" y="0"/>
                    </a:moveTo>
                    <a:cubicBezTo>
                      <a:pt x="43122" y="0"/>
                      <a:pt x="39519" y="1743"/>
                      <a:pt x="37294" y="4992"/>
                    </a:cubicBezTo>
                    <a:cubicBezTo>
                      <a:pt x="29768" y="15994"/>
                      <a:pt x="16075" y="24424"/>
                      <a:pt x="8693" y="27401"/>
                    </a:cubicBezTo>
                    <a:cubicBezTo>
                      <a:pt x="2834" y="29782"/>
                      <a:pt x="0" y="36450"/>
                      <a:pt x="2358" y="42309"/>
                    </a:cubicBezTo>
                    <a:cubicBezTo>
                      <a:pt x="4168" y="46786"/>
                      <a:pt x="8454" y="49477"/>
                      <a:pt x="12979" y="49477"/>
                    </a:cubicBezTo>
                    <a:cubicBezTo>
                      <a:pt x="14408" y="49477"/>
                      <a:pt x="15861" y="49215"/>
                      <a:pt x="17242" y="48619"/>
                    </a:cubicBezTo>
                    <a:cubicBezTo>
                      <a:pt x="26458" y="44904"/>
                      <a:pt x="45010" y="34236"/>
                      <a:pt x="56202" y="17875"/>
                    </a:cubicBezTo>
                    <a:cubicBezTo>
                      <a:pt x="59751" y="12660"/>
                      <a:pt x="58393" y="5539"/>
                      <a:pt x="53202" y="1967"/>
                    </a:cubicBezTo>
                    <a:cubicBezTo>
                      <a:pt x="51236" y="638"/>
                      <a:pt x="48998" y="0"/>
                      <a:pt x="46783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01;p34">
                <a:extLst>
                  <a:ext uri="{FF2B5EF4-FFF2-40B4-BE49-F238E27FC236}">
                    <a16:creationId xmlns:a16="http://schemas.microsoft.com/office/drawing/2014/main" id="{C61651A0-02F8-EFF2-A9A6-C3FC675B3899}"/>
                  </a:ext>
                </a:extLst>
              </p:cNvPr>
              <p:cNvSpPr/>
              <p:nvPr/>
            </p:nvSpPr>
            <p:spPr>
              <a:xfrm>
                <a:off x="7454458" y="1614200"/>
                <a:ext cx="103595" cy="151154"/>
              </a:xfrm>
              <a:custGeom>
                <a:avLst/>
                <a:gdLst/>
                <a:ahLst/>
                <a:cxnLst/>
                <a:rect l="l" t="t" r="r" b="b"/>
                <a:pathLst>
                  <a:path w="61299" h="89440" extrusionOk="0">
                    <a:moveTo>
                      <a:pt x="13362" y="0"/>
                    </a:moveTo>
                    <a:cubicBezTo>
                      <a:pt x="7580" y="0"/>
                      <a:pt x="2624" y="4400"/>
                      <a:pt x="2001" y="10257"/>
                    </a:cubicBezTo>
                    <a:cubicBezTo>
                      <a:pt x="0" y="29761"/>
                      <a:pt x="2929" y="46622"/>
                      <a:pt x="10693" y="60267"/>
                    </a:cubicBezTo>
                    <a:cubicBezTo>
                      <a:pt x="17933" y="73032"/>
                      <a:pt x="29483" y="82843"/>
                      <a:pt x="44128" y="88654"/>
                    </a:cubicBezTo>
                    <a:cubicBezTo>
                      <a:pt x="45534" y="89178"/>
                      <a:pt x="46962" y="89440"/>
                      <a:pt x="48344" y="89440"/>
                    </a:cubicBezTo>
                    <a:cubicBezTo>
                      <a:pt x="52916" y="89440"/>
                      <a:pt x="57226" y="86725"/>
                      <a:pt x="58941" y="82248"/>
                    </a:cubicBezTo>
                    <a:cubicBezTo>
                      <a:pt x="61299" y="76390"/>
                      <a:pt x="58417" y="69722"/>
                      <a:pt x="52559" y="67388"/>
                    </a:cubicBezTo>
                    <a:cubicBezTo>
                      <a:pt x="42700" y="63459"/>
                      <a:pt x="35293" y="57267"/>
                      <a:pt x="30578" y="49003"/>
                    </a:cubicBezTo>
                    <a:cubicBezTo>
                      <a:pt x="25220" y="39525"/>
                      <a:pt x="23267" y="27285"/>
                      <a:pt x="24767" y="12615"/>
                    </a:cubicBezTo>
                    <a:cubicBezTo>
                      <a:pt x="25434" y="6328"/>
                      <a:pt x="20838" y="708"/>
                      <a:pt x="14575" y="65"/>
                    </a:cubicBezTo>
                    <a:cubicBezTo>
                      <a:pt x="14167" y="22"/>
                      <a:pt x="13763" y="0"/>
                      <a:pt x="13362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102;p34">
                <a:extLst>
                  <a:ext uri="{FF2B5EF4-FFF2-40B4-BE49-F238E27FC236}">
                    <a16:creationId xmlns:a16="http://schemas.microsoft.com/office/drawing/2014/main" id="{02EDF956-C4A7-B0F3-BE9E-0C48A4DC0C45}"/>
                  </a:ext>
                </a:extLst>
              </p:cNvPr>
              <p:cNvSpPr/>
              <p:nvPr/>
            </p:nvSpPr>
            <p:spPr>
              <a:xfrm>
                <a:off x="7406927" y="1722374"/>
                <a:ext cx="137081" cy="122407"/>
              </a:xfrm>
              <a:custGeom>
                <a:avLst/>
                <a:gdLst/>
                <a:ahLst/>
                <a:cxnLst/>
                <a:rect l="l" t="t" r="r" b="b"/>
                <a:pathLst>
                  <a:path w="81113" h="72430" extrusionOk="0">
                    <a:moveTo>
                      <a:pt x="24251" y="1"/>
                    </a:moveTo>
                    <a:cubicBezTo>
                      <a:pt x="18794" y="1"/>
                      <a:pt x="14195" y="1609"/>
                      <a:pt x="10907" y="4904"/>
                    </a:cubicBezTo>
                    <a:cubicBezTo>
                      <a:pt x="0" y="15787"/>
                      <a:pt x="7573" y="41030"/>
                      <a:pt x="30792" y="64249"/>
                    </a:cubicBezTo>
                    <a:cubicBezTo>
                      <a:pt x="36234" y="69703"/>
                      <a:pt x="43367" y="72430"/>
                      <a:pt x="50502" y="72430"/>
                    </a:cubicBezTo>
                    <a:cubicBezTo>
                      <a:pt x="57637" y="72430"/>
                      <a:pt x="64776" y="69703"/>
                      <a:pt x="70229" y="64249"/>
                    </a:cubicBezTo>
                    <a:cubicBezTo>
                      <a:pt x="81112" y="53366"/>
                      <a:pt x="81112" y="35672"/>
                      <a:pt x="70253" y="24789"/>
                    </a:cubicBezTo>
                    <a:cubicBezTo>
                      <a:pt x="54048" y="8585"/>
                      <a:pt x="36858" y="1"/>
                      <a:pt x="24251" y="1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103;p34">
                <a:extLst>
                  <a:ext uri="{FF2B5EF4-FFF2-40B4-BE49-F238E27FC236}">
                    <a16:creationId xmlns:a16="http://schemas.microsoft.com/office/drawing/2014/main" id="{39213A80-C230-138C-97AA-7F7BAB7A79E4}"/>
                  </a:ext>
                </a:extLst>
              </p:cNvPr>
              <p:cNvSpPr/>
              <p:nvPr/>
            </p:nvSpPr>
            <p:spPr>
              <a:xfrm>
                <a:off x="7415178" y="1749054"/>
                <a:ext cx="112813" cy="95727"/>
              </a:xfrm>
              <a:custGeom>
                <a:avLst/>
                <a:gdLst/>
                <a:ahLst/>
                <a:cxnLst/>
                <a:rect l="l" t="t" r="r" b="b"/>
                <a:pathLst>
                  <a:path w="66753" h="56643" extrusionOk="0">
                    <a:moveTo>
                      <a:pt x="1215" y="0"/>
                    </a:moveTo>
                    <a:lnTo>
                      <a:pt x="1215" y="0"/>
                    </a:lnTo>
                    <a:cubicBezTo>
                      <a:pt x="0" y="12789"/>
                      <a:pt x="8597" y="31173"/>
                      <a:pt x="25910" y="48462"/>
                    </a:cubicBezTo>
                    <a:cubicBezTo>
                      <a:pt x="31352" y="53916"/>
                      <a:pt x="38485" y="56643"/>
                      <a:pt x="45620" y="56643"/>
                    </a:cubicBezTo>
                    <a:cubicBezTo>
                      <a:pt x="52755" y="56643"/>
                      <a:pt x="59894" y="53916"/>
                      <a:pt x="65347" y="48462"/>
                    </a:cubicBezTo>
                    <a:cubicBezTo>
                      <a:pt x="65824" y="48010"/>
                      <a:pt x="66300" y="47462"/>
                      <a:pt x="66752" y="46962"/>
                    </a:cubicBezTo>
                    <a:cubicBezTo>
                      <a:pt x="54631" y="18980"/>
                      <a:pt x="20671" y="1381"/>
                      <a:pt x="1215" y="0"/>
                    </a:cubicBezTo>
                    <a:close/>
                  </a:path>
                </a:pathLst>
              </a:custGeom>
              <a:solidFill>
                <a:srgbClr val="E16E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104;p34">
                <a:extLst>
                  <a:ext uri="{FF2B5EF4-FFF2-40B4-BE49-F238E27FC236}">
                    <a16:creationId xmlns:a16="http://schemas.microsoft.com/office/drawing/2014/main" id="{843C9DF2-605B-F898-D64D-CE6F7D650848}"/>
                  </a:ext>
                </a:extLst>
              </p:cNvPr>
              <p:cNvSpPr/>
              <p:nvPr/>
            </p:nvSpPr>
            <p:spPr>
              <a:xfrm>
                <a:off x="7659876" y="1624991"/>
                <a:ext cx="100979" cy="83616"/>
              </a:xfrm>
              <a:custGeom>
                <a:avLst/>
                <a:gdLst/>
                <a:ahLst/>
                <a:cxnLst/>
                <a:rect l="l" t="t" r="r" b="b"/>
                <a:pathLst>
                  <a:path w="59751" h="49477" extrusionOk="0">
                    <a:moveTo>
                      <a:pt x="12961" y="0"/>
                    </a:moveTo>
                    <a:cubicBezTo>
                      <a:pt x="10750" y="0"/>
                      <a:pt x="8516" y="638"/>
                      <a:pt x="6549" y="1967"/>
                    </a:cubicBezTo>
                    <a:cubicBezTo>
                      <a:pt x="1334" y="5539"/>
                      <a:pt x="0" y="12660"/>
                      <a:pt x="3549" y="17875"/>
                    </a:cubicBezTo>
                    <a:cubicBezTo>
                      <a:pt x="14742" y="34236"/>
                      <a:pt x="33269" y="44904"/>
                      <a:pt x="42509" y="48619"/>
                    </a:cubicBezTo>
                    <a:cubicBezTo>
                      <a:pt x="43914" y="49215"/>
                      <a:pt x="45343" y="49477"/>
                      <a:pt x="46772" y="49477"/>
                    </a:cubicBezTo>
                    <a:cubicBezTo>
                      <a:pt x="51297" y="49477"/>
                      <a:pt x="55583" y="46786"/>
                      <a:pt x="57393" y="42309"/>
                    </a:cubicBezTo>
                    <a:cubicBezTo>
                      <a:pt x="59751" y="36450"/>
                      <a:pt x="56917" y="29782"/>
                      <a:pt x="51059" y="27401"/>
                    </a:cubicBezTo>
                    <a:cubicBezTo>
                      <a:pt x="43676" y="24424"/>
                      <a:pt x="29983" y="15994"/>
                      <a:pt x="22434" y="4992"/>
                    </a:cubicBezTo>
                    <a:cubicBezTo>
                      <a:pt x="20208" y="1743"/>
                      <a:pt x="16615" y="0"/>
                      <a:pt x="12961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105;p34">
                <a:extLst>
                  <a:ext uri="{FF2B5EF4-FFF2-40B4-BE49-F238E27FC236}">
                    <a16:creationId xmlns:a16="http://schemas.microsoft.com/office/drawing/2014/main" id="{70CB55E7-FA76-4955-B7EB-3A7EC4F0713F}"/>
                  </a:ext>
                </a:extLst>
              </p:cNvPr>
              <p:cNvSpPr/>
              <p:nvPr/>
            </p:nvSpPr>
            <p:spPr>
              <a:xfrm>
                <a:off x="7664665" y="1614200"/>
                <a:ext cx="103595" cy="151154"/>
              </a:xfrm>
              <a:custGeom>
                <a:avLst/>
                <a:gdLst/>
                <a:ahLst/>
                <a:cxnLst/>
                <a:rect l="l" t="t" r="r" b="b"/>
                <a:pathLst>
                  <a:path w="61299" h="89440" extrusionOk="0">
                    <a:moveTo>
                      <a:pt x="47937" y="0"/>
                    </a:moveTo>
                    <a:cubicBezTo>
                      <a:pt x="47536" y="0"/>
                      <a:pt x="47132" y="22"/>
                      <a:pt x="46724" y="65"/>
                    </a:cubicBezTo>
                    <a:cubicBezTo>
                      <a:pt x="40461" y="708"/>
                      <a:pt x="35865" y="6328"/>
                      <a:pt x="36532" y="12615"/>
                    </a:cubicBezTo>
                    <a:cubicBezTo>
                      <a:pt x="38032" y="27285"/>
                      <a:pt x="36079" y="39525"/>
                      <a:pt x="30721" y="49003"/>
                    </a:cubicBezTo>
                    <a:cubicBezTo>
                      <a:pt x="26006" y="57267"/>
                      <a:pt x="18599" y="63459"/>
                      <a:pt x="8740" y="67388"/>
                    </a:cubicBezTo>
                    <a:cubicBezTo>
                      <a:pt x="2882" y="69722"/>
                      <a:pt x="0" y="76390"/>
                      <a:pt x="2358" y="82248"/>
                    </a:cubicBezTo>
                    <a:cubicBezTo>
                      <a:pt x="4073" y="86725"/>
                      <a:pt x="8383" y="89440"/>
                      <a:pt x="12955" y="89440"/>
                    </a:cubicBezTo>
                    <a:cubicBezTo>
                      <a:pt x="14337" y="89440"/>
                      <a:pt x="15766" y="89178"/>
                      <a:pt x="17171" y="88654"/>
                    </a:cubicBezTo>
                    <a:cubicBezTo>
                      <a:pt x="31816" y="82843"/>
                      <a:pt x="43366" y="73032"/>
                      <a:pt x="50606" y="60267"/>
                    </a:cubicBezTo>
                    <a:cubicBezTo>
                      <a:pt x="58370" y="46622"/>
                      <a:pt x="61299" y="29761"/>
                      <a:pt x="59298" y="10257"/>
                    </a:cubicBezTo>
                    <a:cubicBezTo>
                      <a:pt x="58675" y="4400"/>
                      <a:pt x="53719" y="0"/>
                      <a:pt x="47937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106;p34">
                <a:extLst>
                  <a:ext uri="{FF2B5EF4-FFF2-40B4-BE49-F238E27FC236}">
                    <a16:creationId xmlns:a16="http://schemas.microsoft.com/office/drawing/2014/main" id="{6ABAC5C6-CE65-0330-F300-B38AB023C6A7}"/>
                  </a:ext>
                </a:extLst>
              </p:cNvPr>
              <p:cNvSpPr/>
              <p:nvPr/>
            </p:nvSpPr>
            <p:spPr>
              <a:xfrm>
                <a:off x="7678630" y="1722374"/>
                <a:ext cx="137122" cy="122407"/>
              </a:xfrm>
              <a:custGeom>
                <a:avLst/>
                <a:gdLst/>
                <a:ahLst/>
                <a:cxnLst/>
                <a:rect l="l" t="t" r="r" b="b"/>
                <a:pathLst>
                  <a:path w="81137" h="72430" extrusionOk="0">
                    <a:moveTo>
                      <a:pt x="56886" y="1"/>
                    </a:moveTo>
                    <a:cubicBezTo>
                      <a:pt x="44279" y="1"/>
                      <a:pt x="27089" y="8585"/>
                      <a:pt x="10884" y="24789"/>
                    </a:cubicBezTo>
                    <a:cubicBezTo>
                      <a:pt x="1" y="35672"/>
                      <a:pt x="1" y="53366"/>
                      <a:pt x="10908" y="64249"/>
                    </a:cubicBezTo>
                    <a:cubicBezTo>
                      <a:pt x="16350" y="69703"/>
                      <a:pt x="23488" y="72430"/>
                      <a:pt x="30626" y="72430"/>
                    </a:cubicBezTo>
                    <a:cubicBezTo>
                      <a:pt x="37765" y="72430"/>
                      <a:pt x="44903" y="69703"/>
                      <a:pt x="50345" y="64249"/>
                    </a:cubicBezTo>
                    <a:cubicBezTo>
                      <a:pt x="73564" y="41030"/>
                      <a:pt x="81137" y="15787"/>
                      <a:pt x="70230" y="4904"/>
                    </a:cubicBezTo>
                    <a:cubicBezTo>
                      <a:pt x="66942" y="1609"/>
                      <a:pt x="62344" y="1"/>
                      <a:pt x="56886" y="1"/>
                    </a:cubicBezTo>
                    <a:close/>
                  </a:path>
                </a:pathLst>
              </a:custGeom>
              <a:solidFill>
                <a:srgbClr val="D19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107;p34">
                <a:extLst>
                  <a:ext uri="{FF2B5EF4-FFF2-40B4-BE49-F238E27FC236}">
                    <a16:creationId xmlns:a16="http://schemas.microsoft.com/office/drawing/2014/main" id="{69821620-2C15-9A43-5B64-F1CDCF36CC43}"/>
                  </a:ext>
                </a:extLst>
              </p:cNvPr>
              <p:cNvSpPr/>
              <p:nvPr/>
            </p:nvSpPr>
            <p:spPr>
              <a:xfrm>
                <a:off x="7694688" y="1749054"/>
                <a:ext cx="112813" cy="95727"/>
              </a:xfrm>
              <a:custGeom>
                <a:avLst/>
                <a:gdLst/>
                <a:ahLst/>
                <a:cxnLst/>
                <a:rect l="l" t="t" r="r" b="b"/>
                <a:pathLst>
                  <a:path w="66753" h="56643" extrusionOk="0">
                    <a:moveTo>
                      <a:pt x="65515" y="0"/>
                    </a:moveTo>
                    <a:lnTo>
                      <a:pt x="65515" y="0"/>
                    </a:lnTo>
                    <a:cubicBezTo>
                      <a:pt x="46106" y="1381"/>
                      <a:pt x="12146" y="18980"/>
                      <a:pt x="1" y="46962"/>
                    </a:cubicBezTo>
                    <a:cubicBezTo>
                      <a:pt x="453" y="47462"/>
                      <a:pt x="930" y="48010"/>
                      <a:pt x="1406" y="48462"/>
                    </a:cubicBezTo>
                    <a:cubicBezTo>
                      <a:pt x="6848" y="53916"/>
                      <a:pt x="13986" y="56643"/>
                      <a:pt x="21124" y="56643"/>
                    </a:cubicBezTo>
                    <a:cubicBezTo>
                      <a:pt x="28263" y="56643"/>
                      <a:pt x="35401" y="53916"/>
                      <a:pt x="40843" y="48462"/>
                    </a:cubicBezTo>
                    <a:cubicBezTo>
                      <a:pt x="58132" y="31173"/>
                      <a:pt x="66753" y="12789"/>
                      <a:pt x="65515" y="0"/>
                    </a:cubicBezTo>
                    <a:close/>
                  </a:path>
                </a:pathLst>
              </a:custGeom>
              <a:solidFill>
                <a:srgbClr val="E16E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108;p34">
                <a:extLst>
                  <a:ext uri="{FF2B5EF4-FFF2-40B4-BE49-F238E27FC236}">
                    <a16:creationId xmlns:a16="http://schemas.microsoft.com/office/drawing/2014/main" id="{1CDA5EE9-1D05-BAAC-63ED-9A5F0C2FE849}"/>
                  </a:ext>
                </a:extLst>
              </p:cNvPr>
              <p:cNvSpPr/>
              <p:nvPr/>
            </p:nvSpPr>
            <p:spPr>
              <a:xfrm>
                <a:off x="7468102" y="1711463"/>
                <a:ext cx="286475" cy="251903"/>
              </a:xfrm>
              <a:custGeom>
                <a:avLst/>
                <a:gdLst/>
                <a:ahLst/>
                <a:cxnLst/>
                <a:rect l="l" t="t" r="r" b="b"/>
                <a:pathLst>
                  <a:path w="169512" h="149055" extrusionOk="0">
                    <a:moveTo>
                      <a:pt x="84756" y="1"/>
                    </a:moveTo>
                    <a:cubicBezTo>
                      <a:pt x="32150" y="1"/>
                      <a:pt x="0" y="20148"/>
                      <a:pt x="0" y="68657"/>
                    </a:cubicBezTo>
                    <a:cubicBezTo>
                      <a:pt x="0" y="106784"/>
                      <a:pt x="36341" y="149055"/>
                      <a:pt x="84756" y="149055"/>
                    </a:cubicBezTo>
                    <a:cubicBezTo>
                      <a:pt x="133147" y="149055"/>
                      <a:pt x="169512" y="106832"/>
                      <a:pt x="169512" y="68657"/>
                    </a:cubicBezTo>
                    <a:cubicBezTo>
                      <a:pt x="169512" y="20148"/>
                      <a:pt x="137362" y="1"/>
                      <a:pt x="84756" y="1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109;p34">
                <a:extLst>
                  <a:ext uri="{FF2B5EF4-FFF2-40B4-BE49-F238E27FC236}">
                    <a16:creationId xmlns:a16="http://schemas.microsoft.com/office/drawing/2014/main" id="{480CE803-9E7B-D75B-DCC6-21EF89183A7E}"/>
                  </a:ext>
                </a:extLst>
              </p:cNvPr>
              <p:cNvSpPr/>
              <p:nvPr/>
            </p:nvSpPr>
            <p:spPr>
              <a:xfrm>
                <a:off x="7468102" y="1728247"/>
                <a:ext cx="196645" cy="235120"/>
              </a:xfrm>
              <a:custGeom>
                <a:avLst/>
                <a:gdLst/>
                <a:ahLst/>
                <a:cxnLst/>
                <a:rect l="l" t="t" r="r" b="b"/>
                <a:pathLst>
                  <a:path w="116358" h="139124" extrusionOk="0">
                    <a:moveTo>
                      <a:pt x="32721" y="0"/>
                    </a:moveTo>
                    <a:lnTo>
                      <a:pt x="32721" y="0"/>
                    </a:lnTo>
                    <a:cubicBezTo>
                      <a:pt x="11765" y="10407"/>
                      <a:pt x="0" y="29387"/>
                      <a:pt x="0" y="58726"/>
                    </a:cubicBezTo>
                    <a:cubicBezTo>
                      <a:pt x="0" y="96901"/>
                      <a:pt x="36341" y="139124"/>
                      <a:pt x="84756" y="139124"/>
                    </a:cubicBezTo>
                    <a:cubicBezTo>
                      <a:pt x="96044" y="139124"/>
                      <a:pt x="106689" y="136837"/>
                      <a:pt x="116358" y="132813"/>
                    </a:cubicBezTo>
                    <a:cubicBezTo>
                      <a:pt x="8526" y="119072"/>
                      <a:pt x="24029" y="34126"/>
                      <a:pt x="32721" y="0"/>
                    </a:cubicBezTo>
                    <a:close/>
                  </a:path>
                </a:pathLst>
              </a:custGeom>
              <a:solidFill>
                <a:srgbClr val="D198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110;p34">
                <a:extLst>
                  <a:ext uri="{FF2B5EF4-FFF2-40B4-BE49-F238E27FC236}">
                    <a16:creationId xmlns:a16="http://schemas.microsoft.com/office/drawing/2014/main" id="{3829ABA2-43EF-DAFA-29DD-D58563B42C10}"/>
                  </a:ext>
                </a:extLst>
              </p:cNvPr>
              <p:cNvSpPr/>
              <p:nvPr/>
            </p:nvSpPr>
            <p:spPr>
              <a:xfrm>
                <a:off x="7539660" y="1711463"/>
                <a:ext cx="143359" cy="118045"/>
              </a:xfrm>
              <a:custGeom>
                <a:avLst/>
                <a:gdLst/>
                <a:ahLst/>
                <a:cxnLst/>
                <a:rect l="l" t="t" r="r" b="b"/>
                <a:pathLst>
                  <a:path w="84828" h="69849" extrusionOk="0">
                    <a:moveTo>
                      <a:pt x="42414" y="1"/>
                    </a:moveTo>
                    <a:cubicBezTo>
                      <a:pt x="26220" y="1"/>
                      <a:pt x="11955" y="1906"/>
                      <a:pt x="1" y="5978"/>
                    </a:cubicBezTo>
                    <a:cubicBezTo>
                      <a:pt x="8860" y="50773"/>
                      <a:pt x="27316" y="69848"/>
                      <a:pt x="42414" y="69848"/>
                    </a:cubicBezTo>
                    <a:cubicBezTo>
                      <a:pt x="57513" y="69848"/>
                      <a:pt x="75993" y="50773"/>
                      <a:pt x="84828" y="5978"/>
                    </a:cubicBezTo>
                    <a:cubicBezTo>
                      <a:pt x="72873" y="1882"/>
                      <a:pt x="58608" y="1"/>
                      <a:pt x="42414" y="1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111;p34">
                <a:extLst>
                  <a:ext uri="{FF2B5EF4-FFF2-40B4-BE49-F238E27FC236}">
                    <a16:creationId xmlns:a16="http://schemas.microsoft.com/office/drawing/2014/main" id="{4C65A5BF-5FA4-DABA-988D-CB16AE54EE86}"/>
                  </a:ext>
                </a:extLst>
              </p:cNvPr>
              <p:cNvSpPr/>
              <p:nvPr/>
            </p:nvSpPr>
            <p:spPr>
              <a:xfrm>
                <a:off x="7605504" y="1775643"/>
                <a:ext cx="11712" cy="18688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11058" extrusionOk="0">
                    <a:moveTo>
                      <a:pt x="3498" y="0"/>
                    </a:moveTo>
                    <a:cubicBezTo>
                      <a:pt x="3342" y="0"/>
                      <a:pt x="3184" y="11"/>
                      <a:pt x="3024" y="32"/>
                    </a:cubicBezTo>
                    <a:cubicBezTo>
                      <a:pt x="1286" y="223"/>
                      <a:pt x="0" y="1818"/>
                      <a:pt x="0" y="3604"/>
                    </a:cubicBezTo>
                    <a:lnTo>
                      <a:pt x="0" y="7462"/>
                    </a:lnTo>
                    <a:cubicBezTo>
                      <a:pt x="0" y="9225"/>
                      <a:pt x="1286" y="10844"/>
                      <a:pt x="3024" y="11035"/>
                    </a:cubicBezTo>
                    <a:cubicBezTo>
                      <a:pt x="3164" y="11050"/>
                      <a:pt x="3302" y="11058"/>
                      <a:pt x="3438" y="11058"/>
                    </a:cubicBezTo>
                    <a:cubicBezTo>
                      <a:pt x="5371" y="11058"/>
                      <a:pt x="6930" y="9517"/>
                      <a:pt x="6930" y="7581"/>
                    </a:cubicBezTo>
                    <a:lnTo>
                      <a:pt x="6930" y="3485"/>
                    </a:lnTo>
                    <a:cubicBezTo>
                      <a:pt x="6930" y="1570"/>
                      <a:pt x="5403" y="0"/>
                      <a:pt x="3498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112;p34">
                <a:extLst>
                  <a:ext uri="{FF2B5EF4-FFF2-40B4-BE49-F238E27FC236}">
                    <a16:creationId xmlns:a16="http://schemas.microsoft.com/office/drawing/2014/main" id="{378D40ED-EA1F-0886-076C-AAC4B0AF5AEA}"/>
                  </a:ext>
                </a:extLst>
              </p:cNvPr>
              <p:cNvSpPr/>
              <p:nvPr/>
            </p:nvSpPr>
            <p:spPr>
              <a:xfrm>
                <a:off x="7579704" y="1740514"/>
                <a:ext cx="11713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1078" extrusionOk="0">
                    <a:moveTo>
                      <a:pt x="3469" y="1"/>
                    </a:moveTo>
                    <a:cubicBezTo>
                      <a:pt x="3323" y="1"/>
                      <a:pt x="3175" y="10"/>
                      <a:pt x="3025" y="28"/>
                    </a:cubicBezTo>
                    <a:cubicBezTo>
                      <a:pt x="1263" y="243"/>
                      <a:pt x="1" y="1814"/>
                      <a:pt x="1" y="3601"/>
                    </a:cubicBezTo>
                    <a:lnTo>
                      <a:pt x="1" y="7482"/>
                    </a:lnTo>
                    <a:cubicBezTo>
                      <a:pt x="1" y="9221"/>
                      <a:pt x="1263" y="10840"/>
                      <a:pt x="3025" y="11054"/>
                    </a:cubicBezTo>
                    <a:cubicBezTo>
                      <a:pt x="3163" y="11070"/>
                      <a:pt x="3299" y="11077"/>
                      <a:pt x="3434" y="11077"/>
                    </a:cubicBezTo>
                    <a:cubicBezTo>
                      <a:pt x="5369" y="11077"/>
                      <a:pt x="6931" y="9516"/>
                      <a:pt x="6931" y="7601"/>
                    </a:cubicBezTo>
                    <a:lnTo>
                      <a:pt x="6931" y="3481"/>
                    </a:lnTo>
                    <a:cubicBezTo>
                      <a:pt x="6931" y="1556"/>
                      <a:pt x="5388" y="1"/>
                      <a:pt x="3469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113;p34">
                <a:extLst>
                  <a:ext uri="{FF2B5EF4-FFF2-40B4-BE49-F238E27FC236}">
                    <a16:creationId xmlns:a16="http://schemas.microsoft.com/office/drawing/2014/main" id="{735C490A-D450-B4B8-7DE8-790296DD811D}"/>
                  </a:ext>
                </a:extLst>
              </p:cNvPr>
              <p:cNvSpPr/>
              <p:nvPr/>
            </p:nvSpPr>
            <p:spPr>
              <a:xfrm>
                <a:off x="7631301" y="1740514"/>
                <a:ext cx="11712" cy="18722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11078" extrusionOk="0">
                    <a:moveTo>
                      <a:pt x="3488" y="1"/>
                    </a:moveTo>
                    <a:cubicBezTo>
                      <a:pt x="3343" y="1"/>
                      <a:pt x="3196" y="10"/>
                      <a:pt x="3048" y="28"/>
                    </a:cubicBezTo>
                    <a:cubicBezTo>
                      <a:pt x="1286" y="243"/>
                      <a:pt x="0" y="1814"/>
                      <a:pt x="0" y="3601"/>
                    </a:cubicBezTo>
                    <a:lnTo>
                      <a:pt x="0" y="7482"/>
                    </a:lnTo>
                    <a:cubicBezTo>
                      <a:pt x="0" y="9221"/>
                      <a:pt x="1262" y="10840"/>
                      <a:pt x="3048" y="11054"/>
                    </a:cubicBezTo>
                    <a:cubicBezTo>
                      <a:pt x="3184" y="11070"/>
                      <a:pt x="3319" y="11077"/>
                      <a:pt x="3452" y="11077"/>
                    </a:cubicBezTo>
                    <a:cubicBezTo>
                      <a:pt x="5368" y="11077"/>
                      <a:pt x="6930" y="9516"/>
                      <a:pt x="6930" y="7601"/>
                    </a:cubicBezTo>
                    <a:lnTo>
                      <a:pt x="6930" y="3481"/>
                    </a:lnTo>
                    <a:cubicBezTo>
                      <a:pt x="6930" y="1556"/>
                      <a:pt x="5388" y="1"/>
                      <a:pt x="3488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114;p34">
                <a:extLst>
                  <a:ext uri="{FF2B5EF4-FFF2-40B4-BE49-F238E27FC236}">
                    <a16:creationId xmlns:a16="http://schemas.microsoft.com/office/drawing/2014/main" id="{2BA8285D-9BE5-1F6C-D7D5-5FC540412949}"/>
                  </a:ext>
                </a:extLst>
              </p:cNvPr>
              <p:cNvSpPr/>
              <p:nvPr/>
            </p:nvSpPr>
            <p:spPr>
              <a:xfrm>
                <a:off x="7486736" y="1821416"/>
                <a:ext cx="65482" cy="52120"/>
              </a:xfrm>
              <a:custGeom>
                <a:avLst/>
                <a:gdLst/>
                <a:ahLst/>
                <a:cxnLst/>
                <a:rect l="l" t="t" r="r" b="b"/>
                <a:pathLst>
                  <a:path w="38747" h="30840" extrusionOk="0">
                    <a:moveTo>
                      <a:pt x="19362" y="0"/>
                    </a:moveTo>
                    <a:cubicBezTo>
                      <a:pt x="8669" y="0"/>
                      <a:pt x="0" y="6907"/>
                      <a:pt x="0" y="15408"/>
                    </a:cubicBezTo>
                    <a:cubicBezTo>
                      <a:pt x="0" y="23934"/>
                      <a:pt x="8669" y="30840"/>
                      <a:pt x="19362" y="30840"/>
                    </a:cubicBezTo>
                    <a:cubicBezTo>
                      <a:pt x="30078" y="30840"/>
                      <a:pt x="38747" y="23934"/>
                      <a:pt x="38747" y="15408"/>
                    </a:cubicBezTo>
                    <a:cubicBezTo>
                      <a:pt x="38747" y="6907"/>
                      <a:pt x="30078" y="0"/>
                      <a:pt x="19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115;p34">
                <a:extLst>
                  <a:ext uri="{FF2B5EF4-FFF2-40B4-BE49-F238E27FC236}">
                    <a16:creationId xmlns:a16="http://schemas.microsoft.com/office/drawing/2014/main" id="{6C8352CE-DFE4-CB80-1027-3F845E114BEB}"/>
                  </a:ext>
                </a:extLst>
              </p:cNvPr>
              <p:cNvSpPr/>
              <p:nvPr/>
            </p:nvSpPr>
            <p:spPr>
              <a:xfrm>
                <a:off x="7670460" y="1821416"/>
                <a:ext cx="65482" cy="52120"/>
              </a:xfrm>
              <a:custGeom>
                <a:avLst/>
                <a:gdLst/>
                <a:ahLst/>
                <a:cxnLst/>
                <a:rect l="l" t="t" r="r" b="b"/>
                <a:pathLst>
                  <a:path w="38747" h="30840" extrusionOk="0">
                    <a:moveTo>
                      <a:pt x="19362" y="0"/>
                    </a:moveTo>
                    <a:cubicBezTo>
                      <a:pt x="8669" y="0"/>
                      <a:pt x="1" y="6907"/>
                      <a:pt x="1" y="15408"/>
                    </a:cubicBezTo>
                    <a:cubicBezTo>
                      <a:pt x="1" y="23934"/>
                      <a:pt x="8669" y="30840"/>
                      <a:pt x="19362" y="30840"/>
                    </a:cubicBezTo>
                    <a:cubicBezTo>
                      <a:pt x="30078" y="30840"/>
                      <a:pt x="38747" y="23934"/>
                      <a:pt x="38747" y="15408"/>
                    </a:cubicBezTo>
                    <a:cubicBezTo>
                      <a:pt x="38747" y="6907"/>
                      <a:pt x="30078" y="0"/>
                      <a:pt x="19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116;p34">
                <a:extLst>
                  <a:ext uri="{FF2B5EF4-FFF2-40B4-BE49-F238E27FC236}">
                    <a16:creationId xmlns:a16="http://schemas.microsoft.com/office/drawing/2014/main" id="{9597A5D2-1C8E-21A4-2CA6-AB5727DDD6B3}"/>
                  </a:ext>
                </a:extLst>
              </p:cNvPr>
              <p:cNvSpPr/>
              <p:nvPr/>
            </p:nvSpPr>
            <p:spPr>
              <a:xfrm>
                <a:off x="7587634" y="1874340"/>
                <a:ext cx="47411" cy="42502"/>
              </a:xfrm>
              <a:custGeom>
                <a:avLst/>
                <a:gdLst/>
                <a:ahLst/>
                <a:cxnLst/>
                <a:rect l="l" t="t" r="r" b="b"/>
                <a:pathLst>
                  <a:path w="28054" h="25149" extrusionOk="0">
                    <a:moveTo>
                      <a:pt x="14027" y="0"/>
                    </a:moveTo>
                    <a:cubicBezTo>
                      <a:pt x="6287" y="0"/>
                      <a:pt x="0" y="810"/>
                      <a:pt x="0" y="9455"/>
                    </a:cubicBezTo>
                    <a:cubicBezTo>
                      <a:pt x="0" y="18123"/>
                      <a:pt x="6287" y="25148"/>
                      <a:pt x="14027" y="25148"/>
                    </a:cubicBezTo>
                    <a:cubicBezTo>
                      <a:pt x="21767" y="25148"/>
                      <a:pt x="28054" y="18123"/>
                      <a:pt x="28054" y="9455"/>
                    </a:cubicBezTo>
                    <a:cubicBezTo>
                      <a:pt x="28054" y="810"/>
                      <a:pt x="21767" y="0"/>
                      <a:pt x="14027" y="0"/>
                    </a:cubicBezTo>
                    <a:close/>
                  </a:path>
                </a:pathLst>
              </a:custGeom>
              <a:solidFill>
                <a:srgbClr val="4E5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117;p34">
                <a:extLst>
                  <a:ext uri="{FF2B5EF4-FFF2-40B4-BE49-F238E27FC236}">
                    <a16:creationId xmlns:a16="http://schemas.microsoft.com/office/drawing/2014/main" id="{DA8E7E55-27E8-D9E8-4241-D1635246CC07}"/>
                  </a:ext>
                </a:extLst>
              </p:cNvPr>
              <p:cNvSpPr/>
              <p:nvPr/>
            </p:nvSpPr>
            <p:spPr>
              <a:xfrm>
                <a:off x="7583931" y="1817975"/>
                <a:ext cx="54857" cy="29541"/>
              </a:xfrm>
              <a:custGeom>
                <a:avLst/>
                <a:gdLst/>
                <a:ahLst/>
                <a:cxnLst/>
                <a:rect l="l" t="t" r="r" b="b"/>
                <a:pathLst>
                  <a:path w="32460" h="17480" extrusionOk="0">
                    <a:moveTo>
                      <a:pt x="16239" y="0"/>
                    </a:moveTo>
                    <a:cubicBezTo>
                      <a:pt x="13331" y="0"/>
                      <a:pt x="10419" y="369"/>
                      <a:pt x="7573" y="1108"/>
                    </a:cubicBezTo>
                    <a:cubicBezTo>
                      <a:pt x="5240" y="1727"/>
                      <a:pt x="3168" y="3180"/>
                      <a:pt x="1834" y="5180"/>
                    </a:cubicBezTo>
                    <a:cubicBezTo>
                      <a:pt x="0" y="7895"/>
                      <a:pt x="1048" y="11610"/>
                      <a:pt x="4025" y="12967"/>
                    </a:cubicBezTo>
                    <a:lnTo>
                      <a:pt x="12336" y="16658"/>
                    </a:lnTo>
                    <a:cubicBezTo>
                      <a:pt x="13575" y="17206"/>
                      <a:pt x="14902" y="17480"/>
                      <a:pt x="16227" y="17480"/>
                    </a:cubicBezTo>
                    <a:cubicBezTo>
                      <a:pt x="17552" y="17480"/>
                      <a:pt x="18873" y="17206"/>
                      <a:pt x="20100" y="16658"/>
                    </a:cubicBezTo>
                    <a:lnTo>
                      <a:pt x="28411" y="12967"/>
                    </a:lnTo>
                    <a:cubicBezTo>
                      <a:pt x="31412" y="11610"/>
                      <a:pt x="32460" y="7895"/>
                      <a:pt x="30626" y="5180"/>
                    </a:cubicBezTo>
                    <a:cubicBezTo>
                      <a:pt x="29245" y="3156"/>
                      <a:pt x="27197" y="1703"/>
                      <a:pt x="24887" y="1108"/>
                    </a:cubicBezTo>
                    <a:cubicBezTo>
                      <a:pt x="22053" y="369"/>
                      <a:pt x="19147" y="0"/>
                      <a:pt x="16239" y="0"/>
                    </a:cubicBezTo>
                    <a:close/>
                  </a:path>
                </a:pathLst>
              </a:custGeom>
              <a:solidFill>
                <a:srgbClr val="4E5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118;p34">
                <a:extLst>
                  <a:ext uri="{FF2B5EF4-FFF2-40B4-BE49-F238E27FC236}">
                    <a16:creationId xmlns:a16="http://schemas.microsoft.com/office/drawing/2014/main" id="{2AF0C660-43F7-0381-F1FF-0D6DCF338A0B}"/>
                  </a:ext>
                </a:extLst>
              </p:cNvPr>
              <p:cNvSpPr/>
              <p:nvPr/>
            </p:nvSpPr>
            <p:spPr>
              <a:xfrm>
                <a:off x="7403733" y="1608262"/>
                <a:ext cx="415230" cy="360940"/>
              </a:xfrm>
              <a:custGeom>
                <a:avLst/>
                <a:gdLst/>
                <a:ahLst/>
                <a:cxnLst/>
                <a:rect l="l" t="t" r="r" b="b"/>
                <a:pathLst>
                  <a:path w="245698" h="213574" extrusionOk="0">
                    <a:moveTo>
                      <a:pt x="81111" y="13374"/>
                    </a:moveTo>
                    <a:cubicBezTo>
                      <a:pt x="82657" y="13374"/>
                      <a:pt x="84220" y="13825"/>
                      <a:pt x="85598" y="14771"/>
                    </a:cubicBezTo>
                    <a:cubicBezTo>
                      <a:pt x="89218" y="17272"/>
                      <a:pt x="90171" y="22202"/>
                      <a:pt x="87670" y="25845"/>
                    </a:cubicBezTo>
                    <a:cubicBezTo>
                      <a:pt x="80311" y="36704"/>
                      <a:pt x="69762" y="44492"/>
                      <a:pt x="62641" y="48897"/>
                    </a:cubicBezTo>
                    <a:cubicBezTo>
                      <a:pt x="60331" y="44230"/>
                      <a:pt x="58807" y="38824"/>
                      <a:pt x="58140" y="32775"/>
                    </a:cubicBezTo>
                    <a:cubicBezTo>
                      <a:pt x="63332" y="29155"/>
                      <a:pt x="69857" y="23726"/>
                      <a:pt x="74525" y="16843"/>
                    </a:cubicBezTo>
                    <a:cubicBezTo>
                      <a:pt x="76079" y="14593"/>
                      <a:pt x="78572" y="13374"/>
                      <a:pt x="81111" y="13374"/>
                    </a:cubicBezTo>
                    <a:close/>
                    <a:moveTo>
                      <a:pt x="164542" y="13374"/>
                    </a:moveTo>
                    <a:cubicBezTo>
                      <a:pt x="167091" y="13374"/>
                      <a:pt x="169591" y="14593"/>
                      <a:pt x="171116" y="16843"/>
                    </a:cubicBezTo>
                    <a:cubicBezTo>
                      <a:pt x="175831" y="23726"/>
                      <a:pt x="182357" y="29155"/>
                      <a:pt x="187500" y="32775"/>
                    </a:cubicBezTo>
                    <a:cubicBezTo>
                      <a:pt x="186834" y="38824"/>
                      <a:pt x="185357" y="44230"/>
                      <a:pt x="183000" y="48897"/>
                    </a:cubicBezTo>
                    <a:cubicBezTo>
                      <a:pt x="175927" y="44492"/>
                      <a:pt x="165377" y="36704"/>
                      <a:pt x="157970" y="25845"/>
                    </a:cubicBezTo>
                    <a:cubicBezTo>
                      <a:pt x="155470" y="22202"/>
                      <a:pt x="156423" y="17224"/>
                      <a:pt x="160042" y="14771"/>
                    </a:cubicBezTo>
                    <a:cubicBezTo>
                      <a:pt x="161421" y="13825"/>
                      <a:pt x="162990" y="13374"/>
                      <a:pt x="164542" y="13374"/>
                    </a:cubicBezTo>
                    <a:close/>
                    <a:moveTo>
                      <a:pt x="202250" y="6945"/>
                    </a:moveTo>
                    <a:cubicBezTo>
                      <a:pt x="206303" y="6945"/>
                      <a:pt x="209795" y="9989"/>
                      <a:pt x="210219" y="14105"/>
                    </a:cubicBezTo>
                    <a:cubicBezTo>
                      <a:pt x="212315" y="34680"/>
                      <a:pt x="209076" y="55375"/>
                      <a:pt x="195502" y="71164"/>
                    </a:cubicBezTo>
                    <a:cubicBezTo>
                      <a:pt x="193144" y="72450"/>
                      <a:pt x="190811" y="73879"/>
                      <a:pt x="188429" y="75450"/>
                    </a:cubicBezTo>
                    <a:cubicBezTo>
                      <a:pt x="184571" y="72402"/>
                      <a:pt x="180451" y="69854"/>
                      <a:pt x="176046" y="67687"/>
                    </a:cubicBezTo>
                    <a:cubicBezTo>
                      <a:pt x="192501" y="55542"/>
                      <a:pt x="196431" y="35990"/>
                      <a:pt x="194335" y="15748"/>
                    </a:cubicBezTo>
                    <a:cubicBezTo>
                      <a:pt x="193907" y="11366"/>
                      <a:pt x="197074" y="7437"/>
                      <a:pt x="201456" y="6984"/>
                    </a:cubicBezTo>
                    <a:cubicBezTo>
                      <a:pt x="201722" y="6958"/>
                      <a:pt x="201987" y="6945"/>
                      <a:pt x="202250" y="6945"/>
                    </a:cubicBezTo>
                    <a:close/>
                    <a:moveTo>
                      <a:pt x="26070" y="70998"/>
                    </a:moveTo>
                    <a:cubicBezTo>
                      <a:pt x="33269" y="70998"/>
                      <a:pt x="42414" y="74205"/>
                      <a:pt x="51972" y="80309"/>
                    </a:cubicBezTo>
                    <a:cubicBezTo>
                      <a:pt x="48471" y="83952"/>
                      <a:pt x="45542" y="88001"/>
                      <a:pt x="43066" y="92430"/>
                    </a:cubicBezTo>
                    <a:cubicBezTo>
                      <a:pt x="32730" y="86095"/>
                      <a:pt x="21633" y="81737"/>
                      <a:pt x="12107" y="80285"/>
                    </a:cubicBezTo>
                    <a:cubicBezTo>
                      <a:pt x="12726" y="78118"/>
                      <a:pt x="13774" y="76284"/>
                      <a:pt x="15203" y="74855"/>
                    </a:cubicBezTo>
                    <a:cubicBezTo>
                      <a:pt x="17809" y="72258"/>
                      <a:pt x="21557" y="70998"/>
                      <a:pt x="26070" y="70998"/>
                    </a:cubicBezTo>
                    <a:close/>
                    <a:moveTo>
                      <a:pt x="219586" y="70985"/>
                    </a:moveTo>
                    <a:cubicBezTo>
                      <a:pt x="224113" y="70985"/>
                      <a:pt x="227873" y="72252"/>
                      <a:pt x="230486" y="74855"/>
                    </a:cubicBezTo>
                    <a:cubicBezTo>
                      <a:pt x="231938" y="76332"/>
                      <a:pt x="232986" y="78141"/>
                      <a:pt x="233605" y="80285"/>
                    </a:cubicBezTo>
                    <a:cubicBezTo>
                      <a:pt x="224079" y="81737"/>
                      <a:pt x="212982" y="86119"/>
                      <a:pt x="202623" y="92430"/>
                    </a:cubicBezTo>
                    <a:cubicBezTo>
                      <a:pt x="200170" y="87953"/>
                      <a:pt x="197193" y="83952"/>
                      <a:pt x="193716" y="80309"/>
                    </a:cubicBezTo>
                    <a:cubicBezTo>
                      <a:pt x="203260" y="74184"/>
                      <a:pt x="212392" y="70985"/>
                      <a:pt x="219586" y="70985"/>
                    </a:cubicBezTo>
                    <a:close/>
                    <a:moveTo>
                      <a:pt x="122823" y="64502"/>
                    </a:moveTo>
                    <a:cubicBezTo>
                      <a:pt x="136579" y="64502"/>
                      <a:pt x="150338" y="66127"/>
                      <a:pt x="161233" y="69378"/>
                    </a:cubicBezTo>
                    <a:cubicBezTo>
                      <a:pt x="155756" y="95026"/>
                      <a:pt x="146301" y="114220"/>
                      <a:pt x="134894" y="122793"/>
                    </a:cubicBezTo>
                    <a:cubicBezTo>
                      <a:pt x="132037" y="121371"/>
                      <a:pt x="127435" y="120632"/>
                      <a:pt x="122808" y="120632"/>
                    </a:cubicBezTo>
                    <a:cubicBezTo>
                      <a:pt x="118295" y="120632"/>
                      <a:pt x="113757" y="121335"/>
                      <a:pt x="110794" y="122793"/>
                    </a:cubicBezTo>
                    <a:cubicBezTo>
                      <a:pt x="99411" y="114220"/>
                      <a:pt x="89909" y="95026"/>
                      <a:pt x="84431" y="69378"/>
                    </a:cubicBezTo>
                    <a:cubicBezTo>
                      <a:pt x="95315" y="66127"/>
                      <a:pt x="109067" y="64502"/>
                      <a:pt x="122823" y="64502"/>
                    </a:cubicBezTo>
                    <a:close/>
                    <a:moveTo>
                      <a:pt x="234320" y="87191"/>
                    </a:moveTo>
                    <a:cubicBezTo>
                      <a:pt x="233486" y="101884"/>
                      <a:pt x="221484" y="118269"/>
                      <a:pt x="211077" y="128795"/>
                    </a:cubicBezTo>
                    <a:cubicBezTo>
                      <a:pt x="210982" y="117483"/>
                      <a:pt x="209172" y="107433"/>
                      <a:pt x="205623" y="98741"/>
                    </a:cubicBezTo>
                    <a:cubicBezTo>
                      <a:pt x="215149" y="92811"/>
                      <a:pt x="225651" y="88596"/>
                      <a:pt x="234320" y="87191"/>
                    </a:cubicBezTo>
                    <a:close/>
                    <a:moveTo>
                      <a:pt x="11416" y="87215"/>
                    </a:moveTo>
                    <a:cubicBezTo>
                      <a:pt x="20085" y="88620"/>
                      <a:pt x="30563" y="92835"/>
                      <a:pt x="40089" y="98765"/>
                    </a:cubicBezTo>
                    <a:cubicBezTo>
                      <a:pt x="36540" y="107457"/>
                      <a:pt x="34731" y="117483"/>
                      <a:pt x="34635" y="128842"/>
                    </a:cubicBezTo>
                    <a:cubicBezTo>
                      <a:pt x="19275" y="113315"/>
                      <a:pt x="11988" y="98074"/>
                      <a:pt x="11416" y="87215"/>
                    </a:cubicBezTo>
                    <a:close/>
                    <a:moveTo>
                      <a:pt x="165892" y="115840"/>
                    </a:moveTo>
                    <a:cubicBezTo>
                      <a:pt x="163959" y="115840"/>
                      <a:pt x="162400" y="117381"/>
                      <a:pt x="162400" y="119317"/>
                    </a:cubicBezTo>
                    <a:lnTo>
                      <a:pt x="162400" y="126008"/>
                    </a:lnTo>
                    <a:cubicBezTo>
                      <a:pt x="162400" y="127794"/>
                      <a:pt x="163686" y="129366"/>
                      <a:pt x="165448" y="129580"/>
                    </a:cubicBezTo>
                    <a:cubicBezTo>
                      <a:pt x="165595" y="129599"/>
                      <a:pt x="165740" y="129608"/>
                      <a:pt x="165882" y="129608"/>
                    </a:cubicBezTo>
                    <a:cubicBezTo>
                      <a:pt x="167785" y="129608"/>
                      <a:pt x="169330" y="128032"/>
                      <a:pt x="169330" y="126127"/>
                    </a:cubicBezTo>
                    <a:lnTo>
                      <a:pt x="169330" y="119436"/>
                    </a:lnTo>
                    <a:cubicBezTo>
                      <a:pt x="169330" y="117650"/>
                      <a:pt x="168068" y="116054"/>
                      <a:pt x="166306" y="115863"/>
                    </a:cubicBezTo>
                    <a:cubicBezTo>
                      <a:pt x="166166" y="115848"/>
                      <a:pt x="166028" y="115840"/>
                      <a:pt x="165892" y="115840"/>
                    </a:cubicBezTo>
                    <a:close/>
                    <a:moveTo>
                      <a:pt x="79835" y="115840"/>
                    </a:moveTo>
                    <a:cubicBezTo>
                      <a:pt x="77935" y="115840"/>
                      <a:pt x="76334" y="117381"/>
                      <a:pt x="76334" y="119317"/>
                    </a:cubicBezTo>
                    <a:lnTo>
                      <a:pt x="76334" y="126008"/>
                    </a:lnTo>
                    <a:cubicBezTo>
                      <a:pt x="76334" y="127794"/>
                      <a:pt x="77620" y="129366"/>
                      <a:pt x="79383" y="129580"/>
                    </a:cubicBezTo>
                    <a:cubicBezTo>
                      <a:pt x="79533" y="129599"/>
                      <a:pt x="79681" y="129608"/>
                      <a:pt x="79827" y="129608"/>
                    </a:cubicBezTo>
                    <a:cubicBezTo>
                      <a:pt x="81746" y="129608"/>
                      <a:pt x="83288" y="128053"/>
                      <a:pt x="83288" y="126127"/>
                    </a:cubicBezTo>
                    <a:lnTo>
                      <a:pt x="83288" y="119436"/>
                    </a:lnTo>
                    <a:cubicBezTo>
                      <a:pt x="83288" y="117650"/>
                      <a:pt x="82002" y="116054"/>
                      <a:pt x="80240" y="115863"/>
                    </a:cubicBezTo>
                    <a:cubicBezTo>
                      <a:pt x="80104" y="115848"/>
                      <a:pt x="79969" y="115840"/>
                      <a:pt x="79835" y="115840"/>
                    </a:cubicBezTo>
                    <a:close/>
                    <a:moveTo>
                      <a:pt x="122835" y="127556"/>
                    </a:moveTo>
                    <a:cubicBezTo>
                      <a:pt x="125446" y="127556"/>
                      <a:pt x="128059" y="127890"/>
                      <a:pt x="130608" y="128556"/>
                    </a:cubicBezTo>
                    <a:cubicBezTo>
                      <a:pt x="132156" y="128985"/>
                      <a:pt x="133537" y="129962"/>
                      <a:pt x="134370" y="131224"/>
                    </a:cubicBezTo>
                    <a:cubicBezTo>
                      <a:pt x="134990" y="132129"/>
                      <a:pt x="134632" y="133391"/>
                      <a:pt x="133608" y="133843"/>
                    </a:cubicBezTo>
                    <a:lnTo>
                      <a:pt x="125321" y="137534"/>
                    </a:lnTo>
                    <a:cubicBezTo>
                      <a:pt x="124523" y="137880"/>
                      <a:pt x="123678" y="138052"/>
                      <a:pt x="122835" y="138052"/>
                    </a:cubicBezTo>
                    <a:cubicBezTo>
                      <a:pt x="121993" y="138052"/>
                      <a:pt x="121153" y="137880"/>
                      <a:pt x="120367" y="137534"/>
                    </a:cubicBezTo>
                    <a:lnTo>
                      <a:pt x="112056" y="133843"/>
                    </a:lnTo>
                    <a:cubicBezTo>
                      <a:pt x="111056" y="133391"/>
                      <a:pt x="110699" y="132105"/>
                      <a:pt x="111318" y="131224"/>
                    </a:cubicBezTo>
                    <a:cubicBezTo>
                      <a:pt x="112175" y="129962"/>
                      <a:pt x="113533" y="128961"/>
                      <a:pt x="115081" y="128556"/>
                    </a:cubicBezTo>
                    <a:cubicBezTo>
                      <a:pt x="117617" y="127890"/>
                      <a:pt x="120225" y="127556"/>
                      <a:pt x="122835" y="127556"/>
                    </a:cubicBezTo>
                    <a:close/>
                    <a:moveTo>
                      <a:pt x="122844" y="160896"/>
                    </a:moveTo>
                    <a:cubicBezTo>
                      <a:pt x="130870" y="160896"/>
                      <a:pt x="133370" y="161730"/>
                      <a:pt x="133370" y="166898"/>
                    </a:cubicBezTo>
                    <a:cubicBezTo>
                      <a:pt x="133370" y="173637"/>
                      <a:pt x="128655" y="179114"/>
                      <a:pt x="122844" y="179114"/>
                    </a:cubicBezTo>
                    <a:cubicBezTo>
                      <a:pt x="117033" y="179114"/>
                      <a:pt x="112294" y="173637"/>
                      <a:pt x="112294" y="166898"/>
                    </a:cubicBezTo>
                    <a:cubicBezTo>
                      <a:pt x="112294" y="162325"/>
                      <a:pt x="113771" y="160896"/>
                      <a:pt x="122844" y="160896"/>
                    </a:cubicBezTo>
                    <a:close/>
                    <a:moveTo>
                      <a:pt x="122844" y="153990"/>
                    </a:moveTo>
                    <a:cubicBezTo>
                      <a:pt x="117152" y="153990"/>
                      <a:pt x="105364" y="153990"/>
                      <a:pt x="105364" y="166945"/>
                    </a:cubicBezTo>
                    <a:cubicBezTo>
                      <a:pt x="105364" y="177495"/>
                      <a:pt x="113199" y="186092"/>
                      <a:pt x="122844" y="186092"/>
                    </a:cubicBezTo>
                    <a:cubicBezTo>
                      <a:pt x="132489" y="186092"/>
                      <a:pt x="140324" y="177471"/>
                      <a:pt x="140324" y="166945"/>
                    </a:cubicBezTo>
                    <a:cubicBezTo>
                      <a:pt x="140324" y="153990"/>
                      <a:pt x="128536" y="153990"/>
                      <a:pt x="122844" y="153990"/>
                    </a:cubicBezTo>
                    <a:close/>
                    <a:moveTo>
                      <a:pt x="202272" y="0"/>
                    </a:moveTo>
                    <a:cubicBezTo>
                      <a:pt x="201766" y="0"/>
                      <a:pt x="201255" y="26"/>
                      <a:pt x="200741" y="78"/>
                    </a:cubicBezTo>
                    <a:cubicBezTo>
                      <a:pt x="192549" y="912"/>
                      <a:pt x="186572" y="8270"/>
                      <a:pt x="187429" y="16462"/>
                    </a:cubicBezTo>
                    <a:cubicBezTo>
                      <a:pt x="187715" y="19201"/>
                      <a:pt x="187881" y="21844"/>
                      <a:pt x="187905" y="24416"/>
                    </a:cubicBezTo>
                    <a:cubicBezTo>
                      <a:pt x="184071" y="21368"/>
                      <a:pt x="179999" y="17462"/>
                      <a:pt x="176879" y="12938"/>
                    </a:cubicBezTo>
                    <a:cubicBezTo>
                      <a:pt x="173998" y="8711"/>
                      <a:pt x="169328" y="6447"/>
                      <a:pt x="164577" y="6447"/>
                    </a:cubicBezTo>
                    <a:cubicBezTo>
                      <a:pt x="161672" y="6447"/>
                      <a:pt x="158736" y="7294"/>
                      <a:pt x="156161" y="9056"/>
                    </a:cubicBezTo>
                    <a:cubicBezTo>
                      <a:pt x="149326" y="13700"/>
                      <a:pt x="147611" y="22987"/>
                      <a:pt x="152255" y="29775"/>
                    </a:cubicBezTo>
                    <a:cubicBezTo>
                      <a:pt x="160352" y="41610"/>
                      <a:pt x="171711" y="50041"/>
                      <a:pt x="179404" y="54803"/>
                    </a:cubicBezTo>
                    <a:cubicBezTo>
                      <a:pt x="176474" y="58614"/>
                      <a:pt x="172783" y="61852"/>
                      <a:pt x="168377" y="64448"/>
                    </a:cubicBezTo>
                    <a:cubicBezTo>
                      <a:pt x="154160" y="59257"/>
                      <a:pt x="138085" y="57566"/>
                      <a:pt x="122868" y="57566"/>
                    </a:cubicBezTo>
                    <a:cubicBezTo>
                      <a:pt x="107650" y="57566"/>
                      <a:pt x="91576" y="59257"/>
                      <a:pt x="77358" y="64448"/>
                    </a:cubicBezTo>
                    <a:cubicBezTo>
                      <a:pt x="72953" y="61852"/>
                      <a:pt x="69262" y="58614"/>
                      <a:pt x="66332" y="54803"/>
                    </a:cubicBezTo>
                    <a:cubicBezTo>
                      <a:pt x="74001" y="50041"/>
                      <a:pt x="85384" y="41610"/>
                      <a:pt x="93481" y="29775"/>
                    </a:cubicBezTo>
                    <a:cubicBezTo>
                      <a:pt x="98125" y="22940"/>
                      <a:pt x="96410" y="13700"/>
                      <a:pt x="89599" y="9056"/>
                    </a:cubicBezTo>
                    <a:cubicBezTo>
                      <a:pt x="87006" y="7294"/>
                      <a:pt x="84066" y="6447"/>
                      <a:pt x="81161" y="6447"/>
                    </a:cubicBezTo>
                    <a:cubicBezTo>
                      <a:pt x="76410" y="6447"/>
                      <a:pt x="71753" y="8711"/>
                      <a:pt x="68857" y="12938"/>
                    </a:cubicBezTo>
                    <a:cubicBezTo>
                      <a:pt x="65785" y="17510"/>
                      <a:pt x="61665" y="21368"/>
                      <a:pt x="57831" y="24416"/>
                    </a:cubicBezTo>
                    <a:cubicBezTo>
                      <a:pt x="57854" y="21844"/>
                      <a:pt x="57997" y="19201"/>
                      <a:pt x="58307" y="16462"/>
                    </a:cubicBezTo>
                    <a:cubicBezTo>
                      <a:pt x="59140" y="8270"/>
                      <a:pt x="53187" y="959"/>
                      <a:pt x="44995" y="78"/>
                    </a:cubicBezTo>
                    <a:cubicBezTo>
                      <a:pt x="44484" y="26"/>
                      <a:pt x="43977" y="1"/>
                      <a:pt x="43475" y="1"/>
                    </a:cubicBezTo>
                    <a:cubicBezTo>
                      <a:pt x="35916" y="1"/>
                      <a:pt x="29438" y="5753"/>
                      <a:pt x="28634" y="13390"/>
                    </a:cubicBezTo>
                    <a:cubicBezTo>
                      <a:pt x="28444" y="15248"/>
                      <a:pt x="28301" y="17081"/>
                      <a:pt x="28182" y="18868"/>
                    </a:cubicBezTo>
                    <a:cubicBezTo>
                      <a:pt x="28062" y="20773"/>
                      <a:pt x="29515" y="22416"/>
                      <a:pt x="31444" y="22535"/>
                    </a:cubicBezTo>
                    <a:cubicBezTo>
                      <a:pt x="31517" y="22540"/>
                      <a:pt x="31590" y="22542"/>
                      <a:pt x="31662" y="22542"/>
                    </a:cubicBezTo>
                    <a:cubicBezTo>
                      <a:pt x="33473" y="22542"/>
                      <a:pt x="34997" y="21126"/>
                      <a:pt x="35112" y="19249"/>
                    </a:cubicBezTo>
                    <a:cubicBezTo>
                      <a:pt x="35207" y="17558"/>
                      <a:pt x="35350" y="15795"/>
                      <a:pt x="35516" y="14081"/>
                    </a:cubicBezTo>
                    <a:cubicBezTo>
                      <a:pt x="35940" y="9977"/>
                      <a:pt x="39414" y="6918"/>
                      <a:pt x="43452" y="6918"/>
                    </a:cubicBezTo>
                    <a:cubicBezTo>
                      <a:pt x="43726" y="6918"/>
                      <a:pt x="44002" y="6932"/>
                      <a:pt x="44280" y="6960"/>
                    </a:cubicBezTo>
                    <a:cubicBezTo>
                      <a:pt x="48662" y="7413"/>
                      <a:pt x="51829" y="11342"/>
                      <a:pt x="51401" y="15724"/>
                    </a:cubicBezTo>
                    <a:cubicBezTo>
                      <a:pt x="49305" y="35895"/>
                      <a:pt x="53234" y="55518"/>
                      <a:pt x="69690" y="67663"/>
                    </a:cubicBezTo>
                    <a:cubicBezTo>
                      <a:pt x="65285" y="69806"/>
                      <a:pt x="61165" y="72378"/>
                      <a:pt x="57307" y="75450"/>
                    </a:cubicBezTo>
                    <a:cubicBezTo>
                      <a:pt x="54925" y="73855"/>
                      <a:pt x="52544" y="72426"/>
                      <a:pt x="50210" y="71164"/>
                    </a:cubicBezTo>
                    <a:cubicBezTo>
                      <a:pt x="41422" y="60924"/>
                      <a:pt x="36898" y="48516"/>
                      <a:pt x="35445" y="35299"/>
                    </a:cubicBezTo>
                    <a:cubicBezTo>
                      <a:pt x="35244" y="33514"/>
                      <a:pt x="33705" y="32210"/>
                      <a:pt x="31944" y="32210"/>
                    </a:cubicBezTo>
                    <a:cubicBezTo>
                      <a:pt x="31826" y="32210"/>
                      <a:pt x="31707" y="32215"/>
                      <a:pt x="31587" y="32227"/>
                    </a:cubicBezTo>
                    <a:cubicBezTo>
                      <a:pt x="29682" y="32442"/>
                      <a:pt x="28324" y="34180"/>
                      <a:pt x="28539" y="36085"/>
                    </a:cubicBezTo>
                    <a:cubicBezTo>
                      <a:pt x="29682" y="46564"/>
                      <a:pt x="32659" y="56804"/>
                      <a:pt x="38017" y="66020"/>
                    </a:cubicBezTo>
                    <a:cubicBezTo>
                      <a:pt x="33735" y="64718"/>
                      <a:pt x="29753" y="64102"/>
                      <a:pt x="26137" y="64102"/>
                    </a:cubicBezTo>
                    <a:cubicBezTo>
                      <a:pt x="8915" y="64102"/>
                      <a:pt x="1" y="78077"/>
                      <a:pt x="6653" y="98527"/>
                    </a:cubicBezTo>
                    <a:cubicBezTo>
                      <a:pt x="10392" y="110077"/>
                      <a:pt x="18775" y="122770"/>
                      <a:pt x="30230" y="134224"/>
                    </a:cubicBezTo>
                    <a:cubicBezTo>
                      <a:pt x="31754" y="135748"/>
                      <a:pt x="33421" y="137082"/>
                      <a:pt x="35207" y="138273"/>
                    </a:cubicBezTo>
                    <a:cubicBezTo>
                      <a:pt x="40089" y="176304"/>
                      <a:pt x="76692" y="213574"/>
                      <a:pt x="122868" y="213574"/>
                    </a:cubicBezTo>
                    <a:cubicBezTo>
                      <a:pt x="139895" y="213574"/>
                      <a:pt x="156565" y="208501"/>
                      <a:pt x="171068" y="198856"/>
                    </a:cubicBezTo>
                    <a:cubicBezTo>
                      <a:pt x="172664" y="197785"/>
                      <a:pt x="173093" y="195642"/>
                      <a:pt x="172045" y="194022"/>
                    </a:cubicBezTo>
                    <a:cubicBezTo>
                      <a:pt x="171369" y="193016"/>
                      <a:pt x="170266" y="192473"/>
                      <a:pt x="169138" y="192473"/>
                    </a:cubicBezTo>
                    <a:cubicBezTo>
                      <a:pt x="168477" y="192473"/>
                      <a:pt x="167808" y="192659"/>
                      <a:pt x="167211" y="193046"/>
                    </a:cubicBezTo>
                    <a:cubicBezTo>
                      <a:pt x="153851" y="201905"/>
                      <a:pt x="138514" y="206620"/>
                      <a:pt x="122868" y="206620"/>
                    </a:cubicBezTo>
                    <a:cubicBezTo>
                      <a:pt x="76835" y="206620"/>
                      <a:pt x="41565" y="166493"/>
                      <a:pt x="41565" y="129676"/>
                    </a:cubicBezTo>
                    <a:cubicBezTo>
                      <a:pt x="41565" y="102527"/>
                      <a:pt x="51996" y="81833"/>
                      <a:pt x="77859" y="71616"/>
                    </a:cubicBezTo>
                    <a:cubicBezTo>
                      <a:pt x="85170" y="105337"/>
                      <a:pt x="97196" y="120626"/>
                      <a:pt x="105507" y="127413"/>
                    </a:cubicBezTo>
                    <a:cubicBezTo>
                      <a:pt x="102554" y="131938"/>
                      <a:pt x="104388" y="137963"/>
                      <a:pt x="109270" y="140154"/>
                    </a:cubicBezTo>
                    <a:lnTo>
                      <a:pt x="117557" y="143845"/>
                    </a:lnTo>
                    <a:cubicBezTo>
                      <a:pt x="119248" y="144584"/>
                      <a:pt x="121058" y="144953"/>
                      <a:pt x="122865" y="144953"/>
                    </a:cubicBezTo>
                    <a:cubicBezTo>
                      <a:pt x="124672" y="144953"/>
                      <a:pt x="126476" y="144584"/>
                      <a:pt x="128155" y="143845"/>
                    </a:cubicBezTo>
                    <a:lnTo>
                      <a:pt x="136466" y="140154"/>
                    </a:lnTo>
                    <a:cubicBezTo>
                      <a:pt x="141372" y="137963"/>
                      <a:pt x="143158" y="131890"/>
                      <a:pt x="140229" y="127413"/>
                    </a:cubicBezTo>
                    <a:cubicBezTo>
                      <a:pt x="148516" y="120626"/>
                      <a:pt x="160542" y="105337"/>
                      <a:pt x="167877" y="71616"/>
                    </a:cubicBezTo>
                    <a:cubicBezTo>
                      <a:pt x="193740" y="81833"/>
                      <a:pt x="204171" y="102527"/>
                      <a:pt x="204171" y="129676"/>
                    </a:cubicBezTo>
                    <a:cubicBezTo>
                      <a:pt x="204171" y="147918"/>
                      <a:pt x="195169" y="167683"/>
                      <a:pt x="180142" y="182544"/>
                    </a:cubicBezTo>
                    <a:cubicBezTo>
                      <a:pt x="178761" y="183877"/>
                      <a:pt x="178761" y="186068"/>
                      <a:pt x="180118" y="187449"/>
                    </a:cubicBezTo>
                    <a:cubicBezTo>
                      <a:pt x="180788" y="188131"/>
                      <a:pt x="181674" y="188470"/>
                      <a:pt x="182565" y="188470"/>
                    </a:cubicBezTo>
                    <a:cubicBezTo>
                      <a:pt x="183448" y="188470"/>
                      <a:pt x="184336" y="188137"/>
                      <a:pt x="185024" y="187473"/>
                    </a:cubicBezTo>
                    <a:cubicBezTo>
                      <a:pt x="199050" y="173637"/>
                      <a:pt x="208243" y="155705"/>
                      <a:pt x="210529" y="138249"/>
                    </a:cubicBezTo>
                    <a:cubicBezTo>
                      <a:pt x="212315" y="137058"/>
                      <a:pt x="213982" y="135701"/>
                      <a:pt x="215506" y="134200"/>
                    </a:cubicBezTo>
                    <a:cubicBezTo>
                      <a:pt x="226961" y="122722"/>
                      <a:pt x="235368" y="110053"/>
                      <a:pt x="239083" y="98503"/>
                    </a:cubicBezTo>
                    <a:cubicBezTo>
                      <a:pt x="245698" y="78106"/>
                      <a:pt x="236801" y="64105"/>
                      <a:pt x="219551" y="64105"/>
                    </a:cubicBezTo>
                    <a:cubicBezTo>
                      <a:pt x="215936" y="64105"/>
                      <a:pt x="211954" y="64720"/>
                      <a:pt x="207671" y="66020"/>
                    </a:cubicBezTo>
                    <a:cubicBezTo>
                      <a:pt x="216935" y="50136"/>
                      <a:pt x="218983" y="31632"/>
                      <a:pt x="217126" y="13390"/>
                    </a:cubicBezTo>
                    <a:cubicBezTo>
                      <a:pt x="216344" y="5712"/>
                      <a:pt x="209831" y="0"/>
                      <a:pt x="2022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439" name="Google Shape;2070;p34">
              <a:extLst>
                <a:ext uri="{FF2B5EF4-FFF2-40B4-BE49-F238E27FC236}">
                  <a16:creationId xmlns:a16="http://schemas.microsoft.com/office/drawing/2014/main" id="{65541E10-E1B4-A12C-9D9E-C3D26750F750}"/>
                </a:ext>
              </a:extLst>
            </p:cNvPr>
            <p:cNvSpPr/>
            <p:nvPr/>
          </p:nvSpPr>
          <p:spPr>
            <a:xfrm rot="10800000" flipH="1">
              <a:off x="868462" y="2235790"/>
              <a:ext cx="1774185" cy="2120335"/>
            </a:xfrm>
            <a:prstGeom prst="roundRect">
              <a:avLst>
                <a:gd name="adj" fmla="val 10015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5" name="Google Shape;2012;p33">
              <a:extLst>
                <a:ext uri="{FF2B5EF4-FFF2-40B4-BE49-F238E27FC236}">
                  <a16:creationId xmlns:a16="http://schemas.microsoft.com/office/drawing/2014/main" id="{CDC0F761-FFD3-BFCF-CF92-9FF51D1300A8}"/>
                </a:ext>
              </a:extLst>
            </p:cNvPr>
            <p:cNvSpPr/>
            <p:nvPr/>
          </p:nvSpPr>
          <p:spPr>
            <a:xfrm>
              <a:off x="842015" y="3107088"/>
              <a:ext cx="1774185" cy="4533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300" dirty="0" err="1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Xuất</a:t>
              </a:r>
              <a:r>
                <a:rPr lang="en-US" sz="2300" dirty="0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xứ</a:t>
              </a:r>
              <a:r>
                <a:rPr lang="en-US" sz="2300" dirty="0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: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Tổng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hợp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từ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Trí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thức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trẻ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-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Báo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điện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tử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Tổ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quốc</a:t>
              </a:r>
              <a:endParaRPr lang="en-US" sz="23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2448" name="Group 2447">
            <a:extLst>
              <a:ext uri="{FF2B5EF4-FFF2-40B4-BE49-F238E27FC236}">
                <a16:creationId xmlns:a16="http://schemas.microsoft.com/office/drawing/2014/main" id="{7BBF05CF-1FBC-02C4-611E-97840C956FF6}"/>
              </a:ext>
            </a:extLst>
          </p:cNvPr>
          <p:cNvGrpSpPr/>
          <p:nvPr/>
        </p:nvGrpSpPr>
        <p:grpSpPr>
          <a:xfrm>
            <a:off x="2916803" y="1508119"/>
            <a:ext cx="1629206" cy="2848007"/>
            <a:chOff x="3145405" y="1508119"/>
            <a:chExt cx="1629206" cy="2848007"/>
          </a:xfrm>
        </p:grpSpPr>
        <p:sp>
          <p:nvSpPr>
            <p:cNvPr id="23" name="Google Shape;2078;p34">
              <a:extLst>
                <a:ext uri="{FF2B5EF4-FFF2-40B4-BE49-F238E27FC236}">
                  <a16:creationId xmlns:a16="http://schemas.microsoft.com/office/drawing/2014/main" id="{CF0FA5C8-03BD-4B7C-A52B-1281A7C58015}"/>
                </a:ext>
              </a:extLst>
            </p:cNvPr>
            <p:cNvSpPr/>
            <p:nvPr/>
          </p:nvSpPr>
          <p:spPr>
            <a:xfrm>
              <a:off x="3635715" y="1508119"/>
              <a:ext cx="619500" cy="6195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81" name="Google Shape;2166;p34">
              <a:extLst>
                <a:ext uri="{FF2B5EF4-FFF2-40B4-BE49-F238E27FC236}">
                  <a16:creationId xmlns:a16="http://schemas.microsoft.com/office/drawing/2014/main" id="{53C34D50-F822-4C74-9988-B4720E2CD1DD}"/>
                </a:ext>
              </a:extLst>
            </p:cNvPr>
            <p:cNvGrpSpPr/>
            <p:nvPr/>
          </p:nvGrpSpPr>
          <p:grpSpPr>
            <a:xfrm>
              <a:off x="3749807" y="1623077"/>
              <a:ext cx="390031" cy="389584"/>
              <a:chOff x="3933330" y="3374505"/>
              <a:chExt cx="390031" cy="389584"/>
            </a:xfrm>
          </p:grpSpPr>
          <p:sp>
            <p:nvSpPr>
              <p:cNvPr id="2482" name="Google Shape;2167;p34">
                <a:extLst>
                  <a:ext uri="{FF2B5EF4-FFF2-40B4-BE49-F238E27FC236}">
                    <a16:creationId xmlns:a16="http://schemas.microsoft.com/office/drawing/2014/main" id="{9A0D7F92-2428-F784-91E8-9FD41C6DF98F}"/>
                  </a:ext>
                </a:extLst>
              </p:cNvPr>
              <p:cNvSpPr/>
              <p:nvPr/>
            </p:nvSpPr>
            <p:spPr>
              <a:xfrm>
                <a:off x="3938310" y="3528338"/>
                <a:ext cx="137488" cy="92759"/>
              </a:xfrm>
              <a:custGeom>
                <a:avLst/>
                <a:gdLst/>
                <a:ahLst/>
                <a:cxnLst/>
                <a:rect l="l" t="t" r="r" b="b"/>
                <a:pathLst>
                  <a:path w="80875" h="54564" extrusionOk="0">
                    <a:moveTo>
                      <a:pt x="70411" y="1"/>
                    </a:moveTo>
                    <a:cubicBezTo>
                      <a:pt x="69473" y="1"/>
                      <a:pt x="68516" y="132"/>
                      <a:pt x="67563" y="410"/>
                    </a:cubicBezTo>
                    <a:cubicBezTo>
                      <a:pt x="57322" y="3387"/>
                      <a:pt x="48130" y="8412"/>
                      <a:pt x="40509" y="15080"/>
                    </a:cubicBezTo>
                    <a:cubicBezTo>
                      <a:pt x="32889" y="8412"/>
                      <a:pt x="23696" y="3387"/>
                      <a:pt x="13456" y="410"/>
                    </a:cubicBezTo>
                    <a:cubicBezTo>
                      <a:pt x="12509" y="136"/>
                      <a:pt x="11558" y="6"/>
                      <a:pt x="10625" y="6"/>
                    </a:cubicBezTo>
                    <a:cubicBezTo>
                      <a:pt x="5720" y="6"/>
                      <a:pt x="1324" y="3599"/>
                      <a:pt x="644" y="8721"/>
                    </a:cubicBezTo>
                    <a:cubicBezTo>
                      <a:pt x="1" y="13698"/>
                      <a:pt x="3097" y="18342"/>
                      <a:pt x="7955" y="19700"/>
                    </a:cubicBezTo>
                    <a:cubicBezTo>
                      <a:pt x="8098" y="19771"/>
                      <a:pt x="8265" y="19795"/>
                      <a:pt x="8431" y="19843"/>
                    </a:cubicBezTo>
                    <a:cubicBezTo>
                      <a:pt x="19815" y="23224"/>
                      <a:pt x="27626" y="33726"/>
                      <a:pt x="27626" y="45634"/>
                    </a:cubicBezTo>
                    <a:lnTo>
                      <a:pt x="40533" y="54564"/>
                    </a:lnTo>
                    <a:lnTo>
                      <a:pt x="53464" y="45634"/>
                    </a:lnTo>
                    <a:cubicBezTo>
                      <a:pt x="53464" y="33774"/>
                      <a:pt x="61180" y="23272"/>
                      <a:pt x="72516" y="19890"/>
                    </a:cubicBezTo>
                    <a:cubicBezTo>
                      <a:pt x="72659" y="19819"/>
                      <a:pt x="72849" y="19795"/>
                      <a:pt x="72992" y="19723"/>
                    </a:cubicBezTo>
                    <a:cubicBezTo>
                      <a:pt x="77660" y="18390"/>
                      <a:pt x="80875" y="13960"/>
                      <a:pt x="80422" y="9102"/>
                    </a:cubicBezTo>
                    <a:cubicBezTo>
                      <a:pt x="79921" y="3766"/>
                      <a:pt x="75430" y="1"/>
                      <a:pt x="70411" y="1"/>
                    </a:cubicBezTo>
                    <a:close/>
                  </a:path>
                </a:pathLst>
              </a:custGeom>
              <a:solidFill>
                <a:srgbClr val="E8B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168;p34">
                <a:extLst>
                  <a:ext uri="{FF2B5EF4-FFF2-40B4-BE49-F238E27FC236}">
                    <a16:creationId xmlns:a16="http://schemas.microsoft.com/office/drawing/2014/main" id="{104182E4-AFE4-FED6-C1D7-49B7E57B8C0B}"/>
                  </a:ext>
                </a:extLst>
              </p:cNvPr>
              <p:cNvSpPr/>
              <p:nvPr/>
            </p:nvSpPr>
            <p:spPr>
              <a:xfrm>
                <a:off x="4212188" y="3619620"/>
                <a:ext cx="82591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48583" h="44117" extrusionOk="0">
                    <a:moveTo>
                      <a:pt x="11566" y="0"/>
                    </a:moveTo>
                    <a:cubicBezTo>
                      <a:pt x="10042" y="0"/>
                      <a:pt x="8496" y="350"/>
                      <a:pt x="7050" y="1083"/>
                    </a:cubicBezTo>
                    <a:cubicBezTo>
                      <a:pt x="1954" y="3631"/>
                      <a:pt x="1" y="9918"/>
                      <a:pt x="2763" y="14896"/>
                    </a:cubicBezTo>
                    <a:cubicBezTo>
                      <a:pt x="9646" y="27208"/>
                      <a:pt x="20291" y="36995"/>
                      <a:pt x="33317" y="43163"/>
                    </a:cubicBezTo>
                    <a:cubicBezTo>
                      <a:pt x="34692" y="43812"/>
                      <a:pt x="36133" y="44116"/>
                      <a:pt x="37548" y="44116"/>
                    </a:cubicBezTo>
                    <a:cubicBezTo>
                      <a:pt x="41845" y="44116"/>
                      <a:pt x="45911" y="41313"/>
                      <a:pt x="47201" y="36852"/>
                    </a:cubicBezTo>
                    <a:cubicBezTo>
                      <a:pt x="48582" y="32090"/>
                      <a:pt x="46249" y="27065"/>
                      <a:pt x="41772" y="24969"/>
                    </a:cubicBezTo>
                    <a:cubicBezTo>
                      <a:pt x="32436" y="20611"/>
                      <a:pt x="25054" y="13752"/>
                      <a:pt x="20291" y="5155"/>
                    </a:cubicBezTo>
                    <a:cubicBezTo>
                      <a:pt x="18496" y="1864"/>
                      <a:pt x="15088" y="0"/>
                      <a:pt x="11566" y="0"/>
                    </a:cubicBezTo>
                    <a:close/>
                  </a:path>
                </a:pathLst>
              </a:custGeom>
              <a:solidFill>
                <a:srgbClr val="E8B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169;p34">
                <a:extLst>
                  <a:ext uri="{FF2B5EF4-FFF2-40B4-BE49-F238E27FC236}">
                    <a16:creationId xmlns:a16="http://schemas.microsoft.com/office/drawing/2014/main" id="{52F9DD4E-D1B6-562A-0E87-0224FF6743C9}"/>
                  </a:ext>
                </a:extLst>
              </p:cNvPr>
              <p:cNvSpPr/>
              <p:nvPr/>
            </p:nvSpPr>
            <p:spPr>
              <a:xfrm>
                <a:off x="4146038" y="3552839"/>
                <a:ext cx="113885" cy="147001"/>
              </a:xfrm>
              <a:custGeom>
                <a:avLst/>
                <a:gdLst/>
                <a:ahLst/>
                <a:cxnLst/>
                <a:rect l="l" t="t" r="r" b="b"/>
                <a:pathLst>
                  <a:path w="66991" h="86471" extrusionOk="0">
                    <a:moveTo>
                      <a:pt x="0" y="1"/>
                    </a:moveTo>
                    <a:lnTo>
                      <a:pt x="0" y="76040"/>
                    </a:lnTo>
                    <a:lnTo>
                      <a:pt x="16194" y="86471"/>
                    </a:lnTo>
                    <a:cubicBezTo>
                      <a:pt x="45605" y="77398"/>
                      <a:pt x="66990" y="50059"/>
                      <a:pt x="66990" y="17766"/>
                    </a:cubicBezTo>
                    <a:lnTo>
                      <a:pt x="66990" y="1"/>
                    </a:ln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170;p34">
                <a:extLst>
                  <a:ext uri="{FF2B5EF4-FFF2-40B4-BE49-F238E27FC236}">
                    <a16:creationId xmlns:a16="http://schemas.microsoft.com/office/drawing/2014/main" id="{06AA30E4-6C69-CF9A-B35F-89C55BBB2E52}"/>
                  </a:ext>
                </a:extLst>
              </p:cNvPr>
              <p:cNvSpPr/>
              <p:nvPr/>
            </p:nvSpPr>
            <p:spPr>
              <a:xfrm>
                <a:off x="3985354" y="3552839"/>
                <a:ext cx="224611" cy="152548"/>
              </a:xfrm>
              <a:custGeom>
                <a:avLst/>
                <a:gdLst/>
                <a:ahLst/>
                <a:cxnLst/>
                <a:rect l="l" t="t" r="r" b="b"/>
                <a:pathLst>
                  <a:path w="132124" h="89734" extrusionOk="0">
                    <a:moveTo>
                      <a:pt x="94425" y="1"/>
                    </a:moveTo>
                    <a:lnTo>
                      <a:pt x="82970" y="10384"/>
                    </a:lnTo>
                    <a:cubicBezTo>
                      <a:pt x="68110" y="23815"/>
                      <a:pt x="48796" y="31245"/>
                      <a:pt x="28768" y="31245"/>
                    </a:cubicBezTo>
                    <a:lnTo>
                      <a:pt x="0" y="31245"/>
                    </a:lnTo>
                    <a:cubicBezTo>
                      <a:pt x="0" y="60632"/>
                      <a:pt x="16980" y="84947"/>
                      <a:pt x="45224" y="89114"/>
                    </a:cubicBezTo>
                    <a:cubicBezTo>
                      <a:pt x="48034" y="89543"/>
                      <a:pt x="50892" y="89733"/>
                      <a:pt x="53797" y="89733"/>
                    </a:cubicBezTo>
                    <a:lnTo>
                      <a:pt x="89400" y="89733"/>
                    </a:lnTo>
                    <a:cubicBezTo>
                      <a:pt x="96806" y="89733"/>
                      <a:pt x="103951" y="88614"/>
                      <a:pt x="110690" y="86518"/>
                    </a:cubicBezTo>
                    <a:cubicBezTo>
                      <a:pt x="102236" y="77802"/>
                      <a:pt x="97473" y="66133"/>
                      <a:pt x="97473" y="53964"/>
                    </a:cubicBezTo>
                    <a:cubicBezTo>
                      <a:pt x="97473" y="41557"/>
                      <a:pt x="102379" y="29674"/>
                      <a:pt x="111166" y="20886"/>
                    </a:cubicBezTo>
                    <a:lnTo>
                      <a:pt x="132123" y="1"/>
                    </a:lnTo>
                    <a:close/>
                  </a:path>
                </a:pathLst>
              </a:custGeom>
              <a:solidFill>
                <a:srgbClr val="E8B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171;p34">
                <a:extLst>
                  <a:ext uri="{FF2B5EF4-FFF2-40B4-BE49-F238E27FC236}">
                    <a16:creationId xmlns:a16="http://schemas.microsoft.com/office/drawing/2014/main" id="{19B3237D-952A-9034-16A4-823646A66283}"/>
                  </a:ext>
                </a:extLst>
              </p:cNvPr>
              <p:cNvSpPr/>
              <p:nvPr/>
            </p:nvSpPr>
            <p:spPr>
              <a:xfrm>
                <a:off x="4081504" y="3381105"/>
                <a:ext cx="235339" cy="209913"/>
              </a:xfrm>
              <a:custGeom>
                <a:avLst/>
                <a:gdLst/>
                <a:ahLst/>
                <a:cxnLst/>
                <a:rect l="l" t="t" r="r" b="b"/>
                <a:pathLst>
                  <a:path w="138435" h="123478" extrusionOk="0">
                    <a:moveTo>
                      <a:pt x="69229" y="0"/>
                    </a:moveTo>
                    <a:cubicBezTo>
                      <a:pt x="47749" y="0"/>
                      <a:pt x="27435" y="9836"/>
                      <a:pt x="14337" y="26839"/>
                    </a:cubicBezTo>
                    <a:cubicBezTo>
                      <a:pt x="5931" y="37699"/>
                      <a:pt x="1" y="49368"/>
                      <a:pt x="1" y="60560"/>
                    </a:cubicBezTo>
                    <a:cubicBezTo>
                      <a:pt x="1" y="98782"/>
                      <a:pt x="31007" y="123478"/>
                      <a:pt x="69229" y="123478"/>
                    </a:cubicBezTo>
                    <a:cubicBezTo>
                      <a:pt x="75540" y="123478"/>
                      <a:pt x="81661" y="122811"/>
                      <a:pt x="87471" y="121525"/>
                    </a:cubicBezTo>
                    <a:cubicBezTo>
                      <a:pt x="91448" y="120620"/>
                      <a:pt x="95330" y="119429"/>
                      <a:pt x="99021" y="117977"/>
                    </a:cubicBezTo>
                    <a:cubicBezTo>
                      <a:pt x="122336" y="108665"/>
                      <a:pt x="138434" y="88161"/>
                      <a:pt x="138434" y="60584"/>
                    </a:cubicBezTo>
                    <a:cubicBezTo>
                      <a:pt x="138434" y="49391"/>
                      <a:pt x="132505" y="37746"/>
                      <a:pt x="124122" y="26863"/>
                    </a:cubicBezTo>
                    <a:cubicBezTo>
                      <a:pt x="111048" y="9836"/>
                      <a:pt x="90686" y="0"/>
                      <a:pt x="69229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172;p34">
                <a:extLst>
                  <a:ext uri="{FF2B5EF4-FFF2-40B4-BE49-F238E27FC236}">
                    <a16:creationId xmlns:a16="http://schemas.microsoft.com/office/drawing/2014/main" id="{C500E636-2415-FA14-7F2A-6FB363333529}"/>
                  </a:ext>
                </a:extLst>
              </p:cNvPr>
              <p:cNvSpPr/>
              <p:nvPr/>
            </p:nvSpPr>
            <p:spPr>
              <a:xfrm>
                <a:off x="4081586" y="3381105"/>
                <a:ext cx="153641" cy="209913"/>
              </a:xfrm>
              <a:custGeom>
                <a:avLst/>
                <a:gdLst/>
                <a:ahLst/>
                <a:cxnLst/>
                <a:rect l="l" t="t" r="r" b="b"/>
                <a:pathLst>
                  <a:path w="90377" h="123478" extrusionOk="0">
                    <a:moveTo>
                      <a:pt x="69205" y="0"/>
                    </a:moveTo>
                    <a:cubicBezTo>
                      <a:pt x="47748" y="0"/>
                      <a:pt x="27411" y="9836"/>
                      <a:pt x="14313" y="26815"/>
                    </a:cubicBezTo>
                    <a:cubicBezTo>
                      <a:pt x="5906" y="37699"/>
                      <a:pt x="0" y="49368"/>
                      <a:pt x="0" y="60560"/>
                    </a:cubicBezTo>
                    <a:cubicBezTo>
                      <a:pt x="0" y="98782"/>
                      <a:pt x="30983" y="123478"/>
                      <a:pt x="69205" y="123478"/>
                    </a:cubicBezTo>
                    <a:cubicBezTo>
                      <a:pt x="75516" y="123478"/>
                      <a:pt x="81636" y="122811"/>
                      <a:pt x="87447" y="121525"/>
                    </a:cubicBezTo>
                    <a:cubicBezTo>
                      <a:pt x="87781" y="121454"/>
                      <a:pt x="88066" y="121382"/>
                      <a:pt x="88400" y="121311"/>
                    </a:cubicBezTo>
                    <a:cubicBezTo>
                      <a:pt x="81565" y="120263"/>
                      <a:pt x="75087" y="118072"/>
                      <a:pt x="69205" y="114928"/>
                    </a:cubicBezTo>
                    <a:lnTo>
                      <a:pt x="69205" y="114809"/>
                    </a:lnTo>
                    <a:cubicBezTo>
                      <a:pt x="49582" y="104450"/>
                      <a:pt x="36484" y="85375"/>
                      <a:pt x="36484" y="60584"/>
                    </a:cubicBezTo>
                    <a:cubicBezTo>
                      <a:pt x="36484" y="58655"/>
                      <a:pt x="36675" y="56559"/>
                      <a:pt x="36984" y="54297"/>
                    </a:cubicBezTo>
                    <a:cubicBezTo>
                      <a:pt x="40485" y="30673"/>
                      <a:pt x="58060" y="11622"/>
                      <a:pt x="81208" y="5644"/>
                    </a:cubicBezTo>
                    <a:lnTo>
                      <a:pt x="90376" y="3287"/>
                    </a:lnTo>
                    <a:cubicBezTo>
                      <a:pt x="83613" y="1143"/>
                      <a:pt x="76469" y="0"/>
                      <a:pt x="69205" y="0"/>
                    </a:cubicBezTo>
                    <a:close/>
                  </a:path>
                </a:pathLst>
              </a:custGeom>
              <a:solidFill>
                <a:srgbClr val="E8B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173;p34">
                <a:extLst>
                  <a:ext uri="{FF2B5EF4-FFF2-40B4-BE49-F238E27FC236}">
                    <a16:creationId xmlns:a16="http://schemas.microsoft.com/office/drawing/2014/main" id="{3F10657D-4844-9573-61BC-D0DE687A1756}"/>
                  </a:ext>
                </a:extLst>
              </p:cNvPr>
              <p:cNvSpPr/>
              <p:nvPr/>
            </p:nvSpPr>
            <p:spPr>
              <a:xfrm>
                <a:off x="4118224" y="3498065"/>
                <a:ext cx="43928" cy="34938"/>
              </a:xfrm>
              <a:custGeom>
                <a:avLst/>
                <a:gdLst/>
                <a:ahLst/>
                <a:cxnLst/>
                <a:rect l="l" t="t" r="r" b="b"/>
                <a:pathLst>
                  <a:path w="25840" h="20552" extrusionOk="0">
                    <a:moveTo>
                      <a:pt x="12908" y="0"/>
                    </a:moveTo>
                    <a:cubicBezTo>
                      <a:pt x="5787" y="0"/>
                      <a:pt x="0" y="4596"/>
                      <a:pt x="0" y="10264"/>
                    </a:cubicBezTo>
                    <a:cubicBezTo>
                      <a:pt x="0" y="15932"/>
                      <a:pt x="5787" y="20552"/>
                      <a:pt x="12908" y="20552"/>
                    </a:cubicBezTo>
                    <a:cubicBezTo>
                      <a:pt x="20052" y="20552"/>
                      <a:pt x="25839" y="15932"/>
                      <a:pt x="25839" y="10264"/>
                    </a:cubicBezTo>
                    <a:cubicBezTo>
                      <a:pt x="25839" y="4596"/>
                      <a:pt x="20052" y="0"/>
                      <a:pt x="12908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174;p34">
                <a:extLst>
                  <a:ext uri="{FF2B5EF4-FFF2-40B4-BE49-F238E27FC236}">
                    <a16:creationId xmlns:a16="http://schemas.microsoft.com/office/drawing/2014/main" id="{8DE07B1F-6CC4-DDEA-772D-8A6E8392DF2D}"/>
                  </a:ext>
                </a:extLst>
              </p:cNvPr>
              <p:cNvSpPr/>
              <p:nvPr/>
            </p:nvSpPr>
            <p:spPr>
              <a:xfrm>
                <a:off x="4237249" y="3498024"/>
                <a:ext cx="43926" cy="34899"/>
              </a:xfrm>
              <a:custGeom>
                <a:avLst/>
                <a:gdLst/>
                <a:ahLst/>
                <a:cxnLst/>
                <a:rect l="l" t="t" r="r" b="b"/>
                <a:pathLst>
                  <a:path w="25839" h="20529" extrusionOk="0">
                    <a:moveTo>
                      <a:pt x="12908" y="0"/>
                    </a:moveTo>
                    <a:cubicBezTo>
                      <a:pt x="5763" y="0"/>
                      <a:pt x="0" y="4620"/>
                      <a:pt x="0" y="10264"/>
                    </a:cubicBezTo>
                    <a:cubicBezTo>
                      <a:pt x="0" y="15932"/>
                      <a:pt x="5763" y="20528"/>
                      <a:pt x="12908" y="20528"/>
                    </a:cubicBezTo>
                    <a:cubicBezTo>
                      <a:pt x="20052" y="20528"/>
                      <a:pt x="25839" y="15932"/>
                      <a:pt x="25839" y="10264"/>
                    </a:cubicBezTo>
                    <a:cubicBezTo>
                      <a:pt x="25839" y="4620"/>
                      <a:pt x="20052" y="0"/>
                      <a:pt x="12908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175;p34">
                <a:extLst>
                  <a:ext uri="{FF2B5EF4-FFF2-40B4-BE49-F238E27FC236}">
                    <a16:creationId xmlns:a16="http://schemas.microsoft.com/office/drawing/2014/main" id="{64F6B08E-7742-CCC0-6ABA-3A303D727A9E}"/>
                  </a:ext>
                </a:extLst>
              </p:cNvPr>
              <p:cNvSpPr/>
              <p:nvPr/>
            </p:nvSpPr>
            <p:spPr>
              <a:xfrm>
                <a:off x="4184012" y="3494138"/>
                <a:ext cx="30364" cy="24291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14289" extrusionOk="0">
                    <a:moveTo>
                      <a:pt x="8930" y="0"/>
                    </a:moveTo>
                    <a:cubicBezTo>
                      <a:pt x="3977" y="0"/>
                      <a:pt x="0" y="2810"/>
                      <a:pt x="0" y="6311"/>
                    </a:cubicBezTo>
                    <a:cubicBezTo>
                      <a:pt x="0" y="9779"/>
                      <a:pt x="3980" y="14289"/>
                      <a:pt x="8892" y="14289"/>
                    </a:cubicBezTo>
                    <a:cubicBezTo>
                      <a:pt x="8905" y="14289"/>
                      <a:pt x="8918" y="14289"/>
                      <a:pt x="8930" y="14289"/>
                    </a:cubicBezTo>
                    <a:cubicBezTo>
                      <a:pt x="13860" y="14289"/>
                      <a:pt x="17861" y="9788"/>
                      <a:pt x="17861" y="6311"/>
                    </a:cubicBezTo>
                    <a:cubicBezTo>
                      <a:pt x="17861" y="2810"/>
                      <a:pt x="13860" y="0"/>
                      <a:pt x="8930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176;p34">
                <a:extLst>
                  <a:ext uri="{FF2B5EF4-FFF2-40B4-BE49-F238E27FC236}">
                    <a16:creationId xmlns:a16="http://schemas.microsoft.com/office/drawing/2014/main" id="{DB36788F-7844-FAAF-A913-F6B23D0BDC32}"/>
                  </a:ext>
                </a:extLst>
              </p:cNvPr>
              <p:cNvSpPr/>
              <p:nvPr/>
            </p:nvSpPr>
            <p:spPr>
              <a:xfrm>
                <a:off x="4179194" y="3650652"/>
                <a:ext cx="98014" cy="81068"/>
              </a:xfrm>
              <a:custGeom>
                <a:avLst/>
                <a:gdLst/>
                <a:ahLst/>
                <a:cxnLst/>
                <a:rect l="l" t="t" r="r" b="b"/>
                <a:pathLst>
                  <a:path w="57655" h="47687" extrusionOk="0">
                    <a:moveTo>
                      <a:pt x="10624" y="0"/>
                    </a:moveTo>
                    <a:cubicBezTo>
                      <a:pt x="5719" y="0"/>
                      <a:pt x="1323" y="3593"/>
                      <a:pt x="643" y="8715"/>
                    </a:cubicBezTo>
                    <a:cubicBezTo>
                      <a:pt x="0" y="13669"/>
                      <a:pt x="3096" y="18336"/>
                      <a:pt x="7907" y="19694"/>
                    </a:cubicBezTo>
                    <a:cubicBezTo>
                      <a:pt x="21052" y="23457"/>
                      <a:pt x="31316" y="31577"/>
                      <a:pt x="37389" y="42532"/>
                    </a:cubicBezTo>
                    <a:cubicBezTo>
                      <a:pt x="39201" y="45823"/>
                      <a:pt x="42590" y="47687"/>
                      <a:pt x="46100" y="47687"/>
                    </a:cubicBezTo>
                    <a:cubicBezTo>
                      <a:pt x="47619" y="47687"/>
                      <a:pt x="49160" y="47338"/>
                      <a:pt x="50606" y="46604"/>
                    </a:cubicBezTo>
                    <a:cubicBezTo>
                      <a:pt x="55702" y="44056"/>
                      <a:pt x="57655" y="37769"/>
                      <a:pt x="54892" y="32792"/>
                    </a:cubicBezTo>
                    <a:cubicBezTo>
                      <a:pt x="48963" y="22171"/>
                      <a:pt x="40247" y="13431"/>
                      <a:pt x="29625" y="7287"/>
                    </a:cubicBezTo>
                    <a:cubicBezTo>
                      <a:pt x="24624" y="4405"/>
                      <a:pt x="19195" y="2071"/>
                      <a:pt x="13455" y="404"/>
                    </a:cubicBezTo>
                    <a:cubicBezTo>
                      <a:pt x="12508" y="130"/>
                      <a:pt x="11557" y="0"/>
                      <a:pt x="10624" y="0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177;p34">
                <a:extLst>
                  <a:ext uri="{FF2B5EF4-FFF2-40B4-BE49-F238E27FC236}">
                    <a16:creationId xmlns:a16="http://schemas.microsoft.com/office/drawing/2014/main" id="{15FA2983-5948-9EB8-BEF2-7A5DDDEEA737}"/>
                  </a:ext>
                </a:extLst>
              </p:cNvPr>
              <p:cNvSpPr/>
              <p:nvPr/>
            </p:nvSpPr>
            <p:spPr>
              <a:xfrm>
                <a:off x="4172027" y="3488509"/>
                <a:ext cx="55264" cy="54604"/>
              </a:xfrm>
              <a:custGeom>
                <a:avLst/>
                <a:gdLst/>
                <a:ahLst/>
                <a:cxnLst/>
                <a:rect l="l" t="t" r="r" b="b"/>
                <a:pathLst>
                  <a:path w="32508" h="32120" extrusionOk="0">
                    <a:moveTo>
                      <a:pt x="16004" y="6669"/>
                    </a:moveTo>
                    <a:cubicBezTo>
                      <a:pt x="19386" y="6669"/>
                      <a:pt x="21601" y="8431"/>
                      <a:pt x="21601" y="9622"/>
                    </a:cubicBezTo>
                    <a:cubicBezTo>
                      <a:pt x="21601" y="11170"/>
                      <a:pt x="19195" y="14266"/>
                      <a:pt x="16004" y="14266"/>
                    </a:cubicBezTo>
                    <a:cubicBezTo>
                      <a:pt x="12813" y="14266"/>
                      <a:pt x="10408" y="11170"/>
                      <a:pt x="10408" y="9622"/>
                    </a:cubicBezTo>
                    <a:cubicBezTo>
                      <a:pt x="10408" y="8431"/>
                      <a:pt x="12575" y="6669"/>
                      <a:pt x="16004" y="6669"/>
                    </a:cubicBezTo>
                    <a:close/>
                    <a:moveTo>
                      <a:pt x="15957" y="1"/>
                    </a:moveTo>
                    <a:cubicBezTo>
                      <a:pt x="9050" y="1"/>
                      <a:pt x="3645" y="4216"/>
                      <a:pt x="3645" y="9646"/>
                    </a:cubicBezTo>
                    <a:cubicBezTo>
                      <a:pt x="3645" y="14051"/>
                      <a:pt x="7431" y="19052"/>
                      <a:pt x="12766" y="20529"/>
                    </a:cubicBezTo>
                    <a:lnTo>
                      <a:pt x="12885" y="22339"/>
                    </a:lnTo>
                    <a:cubicBezTo>
                      <a:pt x="12908" y="24053"/>
                      <a:pt x="11503" y="25387"/>
                      <a:pt x="9813" y="25387"/>
                    </a:cubicBezTo>
                    <a:cubicBezTo>
                      <a:pt x="8098" y="25387"/>
                      <a:pt x="6717" y="23982"/>
                      <a:pt x="6717" y="22291"/>
                    </a:cubicBezTo>
                    <a:cubicBezTo>
                      <a:pt x="6717" y="20457"/>
                      <a:pt x="5240" y="18933"/>
                      <a:pt x="3359" y="18933"/>
                    </a:cubicBezTo>
                    <a:cubicBezTo>
                      <a:pt x="1477" y="18933"/>
                      <a:pt x="1" y="20410"/>
                      <a:pt x="1" y="22291"/>
                    </a:cubicBezTo>
                    <a:cubicBezTo>
                      <a:pt x="1" y="28145"/>
                      <a:pt x="4817" y="32094"/>
                      <a:pt x="9873" y="32094"/>
                    </a:cubicBezTo>
                    <a:cubicBezTo>
                      <a:pt x="12077" y="32094"/>
                      <a:pt x="14326" y="31344"/>
                      <a:pt x="16242" y="29674"/>
                    </a:cubicBezTo>
                    <a:cubicBezTo>
                      <a:pt x="18163" y="31362"/>
                      <a:pt x="20420" y="32120"/>
                      <a:pt x="22632" y="32120"/>
                    </a:cubicBezTo>
                    <a:cubicBezTo>
                      <a:pt x="27689" y="32120"/>
                      <a:pt x="32508" y="28156"/>
                      <a:pt x="32508" y="22291"/>
                    </a:cubicBezTo>
                    <a:cubicBezTo>
                      <a:pt x="32508" y="20457"/>
                      <a:pt x="31007" y="18933"/>
                      <a:pt x="29126" y="18933"/>
                    </a:cubicBezTo>
                    <a:cubicBezTo>
                      <a:pt x="27292" y="18933"/>
                      <a:pt x="25768" y="20410"/>
                      <a:pt x="25768" y="22291"/>
                    </a:cubicBezTo>
                    <a:cubicBezTo>
                      <a:pt x="25768" y="24030"/>
                      <a:pt x="24363" y="25387"/>
                      <a:pt x="22672" y="25387"/>
                    </a:cubicBezTo>
                    <a:cubicBezTo>
                      <a:pt x="20958" y="25387"/>
                      <a:pt x="19576" y="23982"/>
                      <a:pt x="19576" y="22291"/>
                    </a:cubicBezTo>
                    <a:lnTo>
                      <a:pt x="19576" y="22172"/>
                    </a:lnTo>
                    <a:lnTo>
                      <a:pt x="19576" y="22077"/>
                    </a:lnTo>
                    <a:lnTo>
                      <a:pt x="19481" y="20410"/>
                    </a:lnTo>
                    <a:cubicBezTo>
                      <a:pt x="24601" y="18814"/>
                      <a:pt x="28245" y="13932"/>
                      <a:pt x="28245" y="9646"/>
                    </a:cubicBezTo>
                    <a:cubicBezTo>
                      <a:pt x="28245" y="4216"/>
                      <a:pt x="22863" y="1"/>
                      <a:pt x="159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178;p34">
                <a:extLst>
                  <a:ext uri="{FF2B5EF4-FFF2-40B4-BE49-F238E27FC236}">
                    <a16:creationId xmlns:a16="http://schemas.microsoft.com/office/drawing/2014/main" id="{8D020B47-8B2D-1EE1-E3C0-D0DDC8456EDF}"/>
                  </a:ext>
                </a:extLst>
              </p:cNvPr>
              <p:cNvSpPr/>
              <p:nvPr/>
            </p:nvSpPr>
            <p:spPr>
              <a:xfrm>
                <a:off x="4136847" y="3480373"/>
                <a:ext cx="32388" cy="21862"/>
              </a:xfrm>
              <a:custGeom>
                <a:avLst/>
                <a:gdLst/>
                <a:ahLst/>
                <a:cxnLst/>
                <a:rect l="l" t="t" r="r" b="b"/>
                <a:pathLst>
                  <a:path w="19052" h="12860" extrusionOk="0">
                    <a:moveTo>
                      <a:pt x="9550" y="0"/>
                    </a:moveTo>
                    <a:cubicBezTo>
                      <a:pt x="4239" y="0"/>
                      <a:pt x="0" y="4239"/>
                      <a:pt x="0" y="9478"/>
                    </a:cubicBezTo>
                    <a:cubicBezTo>
                      <a:pt x="0" y="11336"/>
                      <a:pt x="1477" y="12860"/>
                      <a:pt x="3358" y="12860"/>
                    </a:cubicBezTo>
                    <a:cubicBezTo>
                      <a:pt x="5192" y="12860"/>
                      <a:pt x="6716" y="11360"/>
                      <a:pt x="6716" y="9478"/>
                    </a:cubicBezTo>
                    <a:cubicBezTo>
                      <a:pt x="6716" y="7930"/>
                      <a:pt x="7978" y="6692"/>
                      <a:pt x="9526" y="6692"/>
                    </a:cubicBezTo>
                    <a:cubicBezTo>
                      <a:pt x="11074" y="6692"/>
                      <a:pt x="12312" y="7930"/>
                      <a:pt x="12312" y="9478"/>
                    </a:cubicBezTo>
                    <a:cubicBezTo>
                      <a:pt x="12312" y="11336"/>
                      <a:pt x="13813" y="12860"/>
                      <a:pt x="15670" y="12860"/>
                    </a:cubicBezTo>
                    <a:cubicBezTo>
                      <a:pt x="17551" y="12860"/>
                      <a:pt x="19052" y="11360"/>
                      <a:pt x="19052" y="9478"/>
                    </a:cubicBezTo>
                    <a:cubicBezTo>
                      <a:pt x="19052" y="4239"/>
                      <a:pt x="14789" y="0"/>
                      <a:pt x="95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179;p34">
                <a:extLst>
                  <a:ext uri="{FF2B5EF4-FFF2-40B4-BE49-F238E27FC236}">
                    <a16:creationId xmlns:a16="http://schemas.microsoft.com/office/drawing/2014/main" id="{691E7208-ADBA-90FA-0CF3-30D0CFEE9E19}"/>
                  </a:ext>
                </a:extLst>
              </p:cNvPr>
              <p:cNvSpPr/>
              <p:nvPr/>
            </p:nvSpPr>
            <p:spPr>
              <a:xfrm>
                <a:off x="4230245" y="3480373"/>
                <a:ext cx="32388" cy="21862"/>
              </a:xfrm>
              <a:custGeom>
                <a:avLst/>
                <a:gdLst/>
                <a:ahLst/>
                <a:cxnLst/>
                <a:rect l="l" t="t" r="r" b="b"/>
                <a:pathLst>
                  <a:path w="19052" h="12860" extrusionOk="0">
                    <a:moveTo>
                      <a:pt x="9550" y="0"/>
                    </a:moveTo>
                    <a:cubicBezTo>
                      <a:pt x="4263" y="0"/>
                      <a:pt x="0" y="4239"/>
                      <a:pt x="0" y="9478"/>
                    </a:cubicBezTo>
                    <a:cubicBezTo>
                      <a:pt x="0" y="11336"/>
                      <a:pt x="1500" y="12860"/>
                      <a:pt x="3358" y="12860"/>
                    </a:cubicBezTo>
                    <a:cubicBezTo>
                      <a:pt x="5239" y="12860"/>
                      <a:pt x="6740" y="11360"/>
                      <a:pt x="6740" y="9478"/>
                    </a:cubicBezTo>
                    <a:cubicBezTo>
                      <a:pt x="6740" y="7930"/>
                      <a:pt x="7978" y="6692"/>
                      <a:pt x="9526" y="6692"/>
                    </a:cubicBezTo>
                    <a:cubicBezTo>
                      <a:pt x="11074" y="6692"/>
                      <a:pt x="12336" y="7930"/>
                      <a:pt x="12336" y="9478"/>
                    </a:cubicBezTo>
                    <a:cubicBezTo>
                      <a:pt x="12336" y="11336"/>
                      <a:pt x="13813" y="12860"/>
                      <a:pt x="15694" y="12860"/>
                    </a:cubicBezTo>
                    <a:cubicBezTo>
                      <a:pt x="17575" y="12860"/>
                      <a:pt x="19052" y="11360"/>
                      <a:pt x="19052" y="9478"/>
                    </a:cubicBezTo>
                    <a:cubicBezTo>
                      <a:pt x="19052" y="4239"/>
                      <a:pt x="14789" y="0"/>
                      <a:pt x="95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180;p34">
                <a:extLst>
                  <a:ext uri="{FF2B5EF4-FFF2-40B4-BE49-F238E27FC236}">
                    <a16:creationId xmlns:a16="http://schemas.microsoft.com/office/drawing/2014/main" id="{40DAD136-3818-B5EF-C4EE-B16DE0307925}"/>
                  </a:ext>
                </a:extLst>
              </p:cNvPr>
              <p:cNvSpPr/>
              <p:nvPr/>
            </p:nvSpPr>
            <p:spPr>
              <a:xfrm>
                <a:off x="3933330" y="3374505"/>
                <a:ext cx="389788" cy="363171"/>
              </a:xfrm>
              <a:custGeom>
                <a:avLst/>
                <a:gdLst/>
                <a:ahLst/>
                <a:cxnLst/>
                <a:rect l="l" t="t" r="r" b="b"/>
                <a:pathLst>
                  <a:path w="229287" h="213630" extrusionOk="0">
                    <a:moveTo>
                      <a:pt x="186325" y="158152"/>
                    </a:moveTo>
                    <a:cubicBezTo>
                      <a:pt x="191112" y="164034"/>
                      <a:pt x="197280" y="168844"/>
                      <a:pt x="204400" y="172178"/>
                    </a:cubicBezTo>
                    <a:cubicBezTo>
                      <a:pt x="207401" y="173607"/>
                      <a:pt x="208949" y="176941"/>
                      <a:pt x="208020" y="180085"/>
                    </a:cubicBezTo>
                    <a:cubicBezTo>
                      <a:pt x="207180" y="183053"/>
                      <a:pt x="204486" y="184921"/>
                      <a:pt x="201634" y="184921"/>
                    </a:cubicBezTo>
                    <a:cubicBezTo>
                      <a:pt x="200687" y="184921"/>
                      <a:pt x="199724" y="184715"/>
                      <a:pt x="198804" y="184276"/>
                    </a:cubicBezTo>
                    <a:cubicBezTo>
                      <a:pt x="197280" y="183562"/>
                      <a:pt x="195756" y="182776"/>
                      <a:pt x="194208" y="181871"/>
                    </a:cubicBezTo>
                    <a:cubicBezTo>
                      <a:pt x="189897" y="176870"/>
                      <a:pt x="184873" y="172536"/>
                      <a:pt x="179300" y="168892"/>
                    </a:cubicBezTo>
                    <a:cubicBezTo>
                      <a:pt x="181943" y="165510"/>
                      <a:pt x="184301" y="161891"/>
                      <a:pt x="186325" y="158152"/>
                    </a:cubicBezTo>
                    <a:close/>
                    <a:moveTo>
                      <a:pt x="156510" y="1"/>
                    </a:moveTo>
                    <a:cubicBezTo>
                      <a:pt x="145388" y="1"/>
                      <a:pt x="134291" y="2549"/>
                      <a:pt x="124360" y="7407"/>
                    </a:cubicBezTo>
                    <a:cubicBezTo>
                      <a:pt x="99117" y="19695"/>
                      <a:pt x="83709" y="46820"/>
                      <a:pt x="83709" y="64085"/>
                    </a:cubicBezTo>
                    <a:cubicBezTo>
                      <a:pt x="83709" y="84065"/>
                      <a:pt x="92044" y="102545"/>
                      <a:pt x="108333" y="115095"/>
                    </a:cubicBezTo>
                    <a:cubicBezTo>
                      <a:pt x="94663" y="126264"/>
                      <a:pt x="77684" y="132456"/>
                      <a:pt x="59989" y="132647"/>
                    </a:cubicBezTo>
                    <a:cubicBezTo>
                      <a:pt x="61252" y="123907"/>
                      <a:pt x="67372" y="116096"/>
                      <a:pt x="76898" y="113262"/>
                    </a:cubicBezTo>
                    <a:cubicBezTo>
                      <a:pt x="83232" y="111404"/>
                      <a:pt x="87567" y="105308"/>
                      <a:pt x="86757" y="98664"/>
                    </a:cubicBezTo>
                    <a:cubicBezTo>
                      <a:pt x="85936" y="91832"/>
                      <a:pt x="80093" y="86872"/>
                      <a:pt x="73452" y="86872"/>
                    </a:cubicBezTo>
                    <a:cubicBezTo>
                      <a:pt x="72199" y="86872"/>
                      <a:pt x="70916" y="87049"/>
                      <a:pt x="69634" y="87423"/>
                    </a:cubicBezTo>
                    <a:cubicBezTo>
                      <a:pt x="59870" y="90257"/>
                      <a:pt x="51083" y="94806"/>
                      <a:pt x="43438" y="100974"/>
                    </a:cubicBezTo>
                    <a:cubicBezTo>
                      <a:pt x="35794" y="94806"/>
                      <a:pt x="27006" y="90257"/>
                      <a:pt x="17242" y="87423"/>
                    </a:cubicBezTo>
                    <a:cubicBezTo>
                      <a:pt x="15963" y="87052"/>
                      <a:pt x="14687" y="86877"/>
                      <a:pt x="13440" y="86877"/>
                    </a:cubicBezTo>
                    <a:cubicBezTo>
                      <a:pt x="6219" y="86877"/>
                      <a:pt x="1" y="92752"/>
                      <a:pt x="1" y="100307"/>
                    </a:cubicBezTo>
                    <a:cubicBezTo>
                      <a:pt x="1" y="105903"/>
                      <a:pt x="3525" y="111380"/>
                      <a:pt x="10241" y="113357"/>
                    </a:cubicBezTo>
                    <a:cubicBezTo>
                      <a:pt x="20172" y="116286"/>
                      <a:pt x="27102" y="125574"/>
                      <a:pt x="27102" y="136004"/>
                    </a:cubicBezTo>
                    <a:cubicBezTo>
                      <a:pt x="27102" y="155437"/>
                      <a:pt x="34032" y="172440"/>
                      <a:pt x="46606" y="183871"/>
                    </a:cubicBezTo>
                    <a:cubicBezTo>
                      <a:pt x="47245" y="184454"/>
                      <a:pt x="48052" y="184747"/>
                      <a:pt x="48858" y="184747"/>
                    </a:cubicBezTo>
                    <a:cubicBezTo>
                      <a:pt x="49763" y="184747"/>
                      <a:pt x="50666" y="184377"/>
                      <a:pt x="51321" y="183633"/>
                    </a:cubicBezTo>
                    <a:cubicBezTo>
                      <a:pt x="52583" y="182252"/>
                      <a:pt x="52464" y="180156"/>
                      <a:pt x="51083" y="178894"/>
                    </a:cubicBezTo>
                    <a:cubicBezTo>
                      <a:pt x="39938" y="168773"/>
                      <a:pt x="33793" y="153532"/>
                      <a:pt x="33793" y="136004"/>
                    </a:cubicBezTo>
                    <a:cubicBezTo>
                      <a:pt x="33793" y="123121"/>
                      <a:pt x="25363" y="110737"/>
                      <a:pt x="11622" y="106760"/>
                    </a:cubicBezTo>
                    <a:cubicBezTo>
                      <a:pt x="8741" y="105927"/>
                      <a:pt x="6716" y="103284"/>
                      <a:pt x="6716" y="100307"/>
                    </a:cubicBezTo>
                    <a:cubicBezTo>
                      <a:pt x="6716" y="96554"/>
                      <a:pt x="9792" y="93597"/>
                      <a:pt x="13411" y="93597"/>
                    </a:cubicBezTo>
                    <a:cubicBezTo>
                      <a:pt x="14041" y="93597"/>
                      <a:pt x="14688" y="93686"/>
                      <a:pt x="15337" y="93877"/>
                    </a:cubicBezTo>
                    <a:cubicBezTo>
                      <a:pt x="25101" y="96711"/>
                      <a:pt x="33793" y="101450"/>
                      <a:pt x="41200" y="107903"/>
                    </a:cubicBezTo>
                    <a:cubicBezTo>
                      <a:pt x="41831" y="108451"/>
                      <a:pt x="42623" y="108725"/>
                      <a:pt x="43412" y="108725"/>
                    </a:cubicBezTo>
                    <a:cubicBezTo>
                      <a:pt x="44200" y="108725"/>
                      <a:pt x="44986" y="108451"/>
                      <a:pt x="45605" y="107903"/>
                    </a:cubicBezTo>
                    <a:cubicBezTo>
                      <a:pt x="53036" y="101450"/>
                      <a:pt x="61728" y="96711"/>
                      <a:pt x="71492" y="93877"/>
                    </a:cubicBezTo>
                    <a:cubicBezTo>
                      <a:pt x="72140" y="93687"/>
                      <a:pt x="72787" y="93598"/>
                      <a:pt x="73418" y="93598"/>
                    </a:cubicBezTo>
                    <a:cubicBezTo>
                      <a:pt x="76755" y="93598"/>
                      <a:pt x="79665" y="96093"/>
                      <a:pt x="80065" y="99497"/>
                    </a:cubicBezTo>
                    <a:cubicBezTo>
                      <a:pt x="80422" y="102474"/>
                      <a:pt x="78755" y="105736"/>
                      <a:pt x="74492" y="106975"/>
                    </a:cubicBezTo>
                    <a:cubicBezTo>
                      <a:pt x="62919" y="110428"/>
                      <a:pt x="54536" y="120739"/>
                      <a:pt x="53178" y="132647"/>
                    </a:cubicBezTo>
                    <a:lnTo>
                      <a:pt x="45105" y="132647"/>
                    </a:lnTo>
                    <a:cubicBezTo>
                      <a:pt x="43391" y="132647"/>
                      <a:pt x="41867" y="133861"/>
                      <a:pt x="41652" y="135552"/>
                    </a:cubicBezTo>
                    <a:cubicBezTo>
                      <a:pt x="41414" y="137576"/>
                      <a:pt x="42986" y="139338"/>
                      <a:pt x="44986" y="139338"/>
                    </a:cubicBezTo>
                    <a:lnTo>
                      <a:pt x="59061" y="139338"/>
                    </a:lnTo>
                    <a:cubicBezTo>
                      <a:pt x="79279" y="139338"/>
                      <a:pt x="98688" y="132123"/>
                      <a:pt x="114001" y="119025"/>
                    </a:cubicBezTo>
                    <a:cubicBezTo>
                      <a:pt x="126051" y="126503"/>
                      <a:pt x="140744" y="130527"/>
                      <a:pt x="156462" y="130527"/>
                    </a:cubicBezTo>
                    <a:cubicBezTo>
                      <a:pt x="167988" y="130527"/>
                      <a:pt x="178943" y="128360"/>
                      <a:pt x="188731" y="124264"/>
                    </a:cubicBezTo>
                    <a:lnTo>
                      <a:pt x="188731" y="124264"/>
                    </a:lnTo>
                    <a:cubicBezTo>
                      <a:pt x="188326" y="139315"/>
                      <a:pt x="182991" y="153746"/>
                      <a:pt x="173585" y="165439"/>
                    </a:cubicBezTo>
                    <a:cubicBezTo>
                      <a:pt x="169012" y="163034"/>
                      <a:pt x="164154" y="161057"/>
                      <a:pt x="159129" y="159604"/>
                    </a:cubicBezTo>
                    <a:cubicBezTo>
                      <a:pt x="158814" y="159512"/>
                      <a:pt x="158497" y="159468"/>
                      <a:pt x="158185" y="159468"/>
                    </a:cubicBezTo>
                    <a:cubicBezTo>
                      <a:pt x="156563" y="159468"/>
                      <a:pt x="155086" y="160657"/>
                      <a:pt x="154866" y="162415"/>
                    </a:cubicBezTo>
                    <a:cubicBezTo>
                      <a:pt x="154652" y="164034"/>
                      <a:pt x="155724" y="165630"/>
                      <a:pt x="157343" y="166058"/>
                    </a:cubicBezTo>
                    <a:cubicBezTo>
                      <a:pt x="174609" y="171107"/>
                      <a:pt x="188588" y="182180"/>
                      <a:pt x="196827" y="196969"/>
                    </a:cubicBezTo>
                    <a:cubicBezTo>
                      <a:pt x="198685" y="200303"/>
                      <a:pt x="197375" y="204471"/>
                      <a:pt x="193970" y="206162"/>
                    </a:cubicBezTo>
                    <a:cubicBezTo>
                      <a:pt x="192999" y="206651"/>
                      <a:pt x="191967" y="206883"/>
                      <a:pt x="190951" y="206883"/>
                    </a:cubicBezTo>
                    <a:cubicBezTo>
                      <a:pt x="188605" y="206883"/>
                      <a:pt x="186348" y="205641"/>
                      <a:pt x="185135" y="203447"/>
                    </a:cubicBezTo>
                    <a:cubicBezTo>
                      <a:pt x="178300" y="191063"/>
                      <a:pt x="166916" y="182800"/>
                      <a:pt x="153676" y="178989"/>
                    </a:cubicBezTo>
                    <a:cubicBezTo>
                      <a:pt x="153389" y="178903"/>
                      <a:pt x="153085" y="178862"/>
                      <a:pt x="152777" y="178862"/>
                    </a:cubicBezTo>
                    <a:cubicBezTo>
                      <a:pt x="151548" y="178862"/>
                      <a:pt x="150246" y="179514"/>
                      <a:pt x="149675" y="180561"/>
                    </a:cubicBezTo>
                    <a:cubicBezTo>
                      <a:pt x="149008" y="181847"/>
                      <a:pt x="149198" y="183276"/>
                      <a:pt x="150008" y="184276"/>
                    </a:cubicBezTo>
                    <a:cubicBezTo>
                      <a:pt x="140721" y="188777"/>
                      <a:pt x="130456" y="191159"/>
                      <a:pt x="120002" y="191159"/>
                    </a:cubicBezTo>
                    <a:lnTo>
                      <a:pt x="84304" y="191159"/>
                    </a:lnTo>
                    <a:cubicBezTo>
                      <a:pt x="76064" y="191159"/>
                      <a:pt x="68444" y="189444"/>
                      <a:pt x="61633" y="186062"/>
                    </a:cubicBezTo>
                    <a:cubicBezTo>
                      <a:pt x="61125" y="185816"/>
                      <a:pt x="60574" y="185694"/>
                      <a:pt x="60031" y="185694"/>
                    </a:cubicBezTo>
                    <a:cubicBezTo>
                      <a:pt x="58944" y="185694"/>
                      <a:pt x="57886" y="186181"/>
                      <a:pt x="57251" y="187134"/>
                    </a:cubicBezTo>
                    <a:cubicBezTo>
                      <a:pt x="56084" y="188872"/>
                      <a:pt x="56751" y="191135"/>
                      <a:pt x="58537" y="192016"/>
                    </a:cubicBezTo>
                    <a:cubicBezTo>
                      <a:pt x="66300" y="195921"/>
                      <a:pt x="74969" y="197898"/>
                      <a:pt x="84304" y="197898"/>
                    </a:cubicBezTo>
                    <a:lnTo>
                      <a:pt x="120026" y="197898"/>
                    </a:lnTo>
                    <a:cubicBezTo>
                      <a:pt x="133409" y="197898"/>
                      <a:pt x="146460" y="194350"/>
                      <a:pt x="157938" y="187682"/>
                    </a:cubicBezTo>
                    <a:cubicBezTo>
                      <a:pt x="167178" y="191706"/>
                      <a:pt x="174537" y="198255"/>
                      <a:pt x="179252" y="206733"/>
                    </a:cubicBezTo>
                    <a:cubicBezTo>
                      <a:pt x="181680" y="211139"/>
                      <a:pt x="186208" y="213630"/>
                      <a:pt x="190925" y="213630"/>
                    </a:cubicBezTo>
                    <a:cubicBezTo>
                      <a:pt x="192964" y="213630"/>
                      <a:pt x="195039" y="213164"/>
                      <a:pt x="196994" y="212187"/>
                    </a:cubicBezTo>
                    <a:cubicBezTo>
                      <a:pt x="203805" y="208757"/>
                      <a:pt x="206425" y="200351"/>
                      <a:pt x="202710" y="193683"/>
                    </a:cubicBezTo>
                    <a:cubicBezTo>
                      <a:pt x="202305" y="193016"/>
                      <a:pt x="201924" y="192349"/>
                      <a:pt x="201519" y="191659"/>
                    </a:cubicBezTo>
                    <a:lnTo>
                      <a:pt x="201519" y="191659"/>
                    </a:lnTo>
                    <a:cubicBezTo>
                      <a:pt x="201642" y="191662"/>
                      <a:pt x="201764" y="191664"/>
                      <a:pt x="201887" y="191664"/>
                    </a:cubicBezTo>
                    <a:cubicBezTo>
                      <a:pt x="207878" y="191664"/>
                      <a:pt x="213102" y="187684"/>
                      <a:pt x="214736" y="181966"/>
                    </a:cubicBezTo>
                    <a:cubicBezTo>
                      <a:pt x="216570" y="175536"/>
                      <a:pt x="213545" y="168844"/>
                      <a:pt x="207496" y="166011"/>
                    </a:cubicBezTo>
                    <a:cubicBezTo>
                      <a:pt x="200257" y="162605"/>
                      <a:pt x="194160" y="157485"/>
                      <a:pt x="189755" y="151174"/>
                    </a:cubicBezTo>
                    <a:cubicBezTo>
                      <a:pt x="194041" y="140863"/>
                      <a:pt x="195494" y="131289"/>
                      <a:pt x="195494" y="121025"/>
                    </a:cubicBezTo>
                    <a:cubicBezTo>
                      <a:pt x="217617" y="108999"/>
                      <a:pt x="229287" y="87661"/>
                      <a:pt x="229287" y="64061"/>
                    </a:cubicBezTo>
                    <a:cubicBezTo>
                      <a:pt x="229287" y="54107"/>
                      <a:pt x="225000" y="43081"/>
                      <a:pt x="216570" y="31364"/>
                    </a:cubicBezTo>
                    <a:cubicBezTo>
                      <a:pt x="215906" y="30429"/>
                      <a:pt x="214842" y="29870"/>
                      <a:pt x="213758" y="29870"/>
                    </a:cubicBezTo>
                    <a:cubicBezTo>
                      <a:pt x="213325" y="29870"/>
                      <a:pt x="212889" y="29959"/>
                      <a:pt x="212474" y="30150"/>
                    </a:cubicBezTo>
                    <a:cubicBezTo>
                      <a:pt x="210402" y="31031"/>
                      <a:pt x="209806" y="33507"/>
                      <a:pt x="211045" y="35198"/>
                    </a:cubicBezTo>
                    <a:cubicBezTo>
                      <a:pt x="218689" y="45843"/>
                      <a:pt x="222547" y="55536"/>
                      <a:pt x="222547" y="64085"/>
                    </a:cubicBezTo>
                    <a:cubicBezTo>
                      <a:pt x="222547" y="98711"/>
                      <a:pt x="194779" y="123835"/>
                      <a:pt x="156510" y="123835"/>
                    </a:cubicBezTo>
                    <a:cubicBezTo>
                      <a:pt x="118216" y="123835"/>
                      <a:pt x="90448" y="98711"/>
                      <a:pt x="90448" y="64085"/>
                    </a:cubicBezTo>
                    <a:cubicBezTo>
                      <a:pt x="90448" y="44462"/>
                      <a:pt x="114596" y="6716"/>
                      <a:pt x="156510" y="6716"/>
                    </a:cubicBezTo>
                    <a:cubicBezTo>
                      <a:pt x="173918" y="6716"/>
                      <a:pt x="190326" y="13337"/>
                      <a:pt x="202710" y="25363"/>
                    </a:cubicBezTo>
                    <a:cubicBezTo>
                      <a:pt x="203366" y="26005"/>
                      <a:pt x="204251" y="26353"/>
                      <a:pt x="205136" y="26353"/>
                    </a:cubicBezTo>
                    <a:cubicBezTo>
                      <a:pt x="205760" y="26353"/>
                      <a:pt x="206383" y="26180"/>
                      <a:pt x="206925" y="25815"/>
                    </a:cubicBezTo>
                    <a:cubicBezTo>
                      <a:pt x="208806" y="24601"/>
                      <a:pt x="208949" y="22077"/>
                      <a:pt x="207425" y="20600"/>
                    </a:cubicBezTo>
                    <a:cubicBezTo>
                      <a:pt x="193803" y="7312"/>
                      <a:pt x="175704" y="1"/>
                      <a:pt x="1565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181;p34">
                <a:extLst>
                  <a:ext uri="{FF2B5EF4-FFF2-40B4-BE49-F238E27FC236}">
                    <a16:creationId xmlns:a16="http://schemas.microsoft.com/office/drawing/2014/main" id="{6F381213-278D-2AF5-7237-A05DE52BE221}"/>
                  </a:ext>
                </a:extLst>
              </p:cNvPr>
              <p:cNvSpPr/>
              <p:nvPr/>
            </p:nvSpPr>
            <p:spPr>
              <a:xfrm>
                <a:off x="4208181" y="3721336"/>
                <a:ext cx="18989" cy="11378"/>
              </a:xfrm>
              <a:custGeom>
                <a:avLst/>
                <a:gdLst/>
                <a:ahLst/>
                <a:cxnLst/>
                <a:rect l="l" t="t" r="r" b="b"/>
                <a:pathLst>
                  <a:path w="11170" h="6693" extrusionOk="0">
                    <a:moveTo>
                      <a:pt x="3692" y="0"/>
                    </a:moveTo>
                    <a:cubicBezTo>
                      <a:pt x="1977" y="0"/>
                      <a:pt x="453" y="1215"/>
                      <a:pt x="238" y="2929"/>
                    </a:cubicBezTo>
                    <a:cubicBezTo>
                      <a:pt x="0" y="4954"/>
                      <a:pt x="1572" y="6692"/>
                      <a:pt x="3572" y="6692"/>
                    </a:cubicBezTo>
                    <a:lnTo>
                      <a:pt x="7597" y="6692"/>
                    </a:lnTo>
                    <a:cubicBezTo>
                      <a:pt x="9598" y="6692"/>
                      <a:pt x="11169" y="4977"/>
                      <a:pt x="10931" y="2929"/>
                    </a:cubicBezTo>
                    <a:cubicBezTo>
                      <a:pt x="10717" y="1262"/>
                      <a:pt x="9169" y="0"/>
                      <a:pt x="74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182;p34">
                <a:extLst>
                  <a:ext uri="{FF2B5EF4-FFF2-40B4-BE49-F238E27FC236}">
                    <a16:creationId xmlns:a16="http://schemas.microsoft.com/office/drawing/2014/main" id="{D5275BEE-EE20-C672-187E-C04D9F171102}"/>
                  </a:ext>
                </a:extLst>
              </p:cNvPr>
              <p:cNvSpPr/>
              <p:nvPr/>
            </p:nvSpPr>
            <p:spPr>
              <a:xfrm>
                <a:off x="4249313" y="3745789"/>
                <a:ext cx="11419" cy="18260"/>
              </a:xfrm>
              <a:custGeom>
                <a:avLst/>
                <a:gdLst/>
                <a:ahLst/>
                <a:cxnLst/>
                <a:rect l="l" t="t" r="r" b="b"/>
                <a:pathLst>
                  <a:path w="6717" h="10741" extrusionOk="0">
                    <a:moveTo>
                      <a:pt x="3340" y="0"/>
                    </a:moveTo>
                    <a:cubicBezTo>
                      <a:pt x="3205" y="0"/>
                      <a:pt x="3068" y="8"/>
                      <a:pt x="2930" y="24"/>
                    </a:cubicBezTo>
                    <a:cubicBezTo>
                      <a:pt x="1239" y="262"/>
                      <a:pt x="1" y="1810"/>
                      <a:pt x="1" y="3501"/>
                    </a:cubicBezTo>
                    <a:lnTo>
                      <a:pt x="1" y="7264"/>
                    </a:lnTo>
                    <a:cubicBezTo>
                      <a:pt x="1" y="8978"/>
                      <a:pt x="1239" y="10502"/>
                      <a:pt x="2930" y="10717"/>
                    </a:cubicBezTo>
                    <a:cubicBezTo>
                      <a:pt x="3065" y="10732"/>
                      <a:pt x="3199" y="10740"/>
                      <a:pt x="3331" y="10740"/>
                    </a:cubicBezTo>
                    <a:cubicBezTo>
                      <a:pt x="5181" y="10740"/>
                      <a:pt x="6716" y="9227"/>
                      <a:pt x="6716" y="7383"/>
                    </a:cubicBezTo>
                    <a:lnTo>
                      <a:pt x="6716" y="3358"/>
                    </a:lnTo>
                    <a:cubicBezTo>
                      <a:pt x="6716" y="1493"/>
                      <a:pt x="5205" y="0"/>
                      <a:pt x="33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183;p34">
                <a:extLst>
                  <a:ext uri="{FF2B5EF4-FFF2-40B4-BE49-F238E27FC236}">
                    <a16:creationId xmlns:a16="http://schemas.microsoft.com/office/drawing/2014/main" id="{A42F57B2-01FD-44D2-09DB-54FCE91F6E57}"/>
                  </a:ext>
                </a:extLst>
              </p:cNvPr>
              <p:cNvSpPr/>
              <p:nvPr/>
            </p:nvSpPr>
            <p:spPr>
              <a:xfrm>
                <a:off x="4217735" y="3739881"/>
                <a:ext cx="21984" cy="24208"/>
              </a:xfrm>
              <a:custGeom>
                <a:avLst/>
                <a:gdLst/>
                <a:ahLst/>
                <a:cxnLst/>
                <a:rect l="l" t="t" r="r" b="b"/>
                <a:pathLst>
                  <a:path w="12932" h="14240" extrusionOk="0">
                    <a:moveTo>
                      <a:pt x="9115" y="0"/>
                    </a:moveTo>
                    <a:cubicBezTo>
                      <a:pt x="8066" y="0"/>
                      <a:pt x="7038" y="496"/>
                      <a:pt x="6383" y="1427"/>
                    </a:cubicBezTo>
                    <a:lnTo>
                      <a:pt x="1096" y="8952"/>
                    </a:lnTo>
                    <a:cubicBezTo>
                      <a:pt x="0" y="10477"/>
                      <a:pt x="382" y="12548"/>
                      <a:pt x="1882" y="13620"/>
                    </a:cubicBezTo>
                    <a:cubicBezTo>
                      <a:pt x="2477" y="14049"/>
                      <a:pt x="3144" y="14239"/>
                      <a:pt x="3835" y="14239"/>
                    </a:cubicBezTo>
                    <a:cubicBezTo>
                      <a:pt x="4859" y="14239"/>
                      <a:pt x="5906" y="13739"/>
                      <a:pt x="6573" y="12810"/>
                    </a:cubicBezTo>
                    <a:lnTo>
                      <a:pt x="11860" y="5285"/>
                    </a:lnTo>
                    <a:cubicBezTo>
                      <a:pt x="12932" y="3761"/>
                      <a:pt x="12575" y="1689"/>
                      <a:pt x="11050" y="617"/>
                    </a:cubicBezTo>
                    <a:cubicBezTo>
                      <a:pt x="10458" y="201"/>
                      <a:pt x="9782" y="0"/>
                      <a:pt x="91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184;p34">
                <a:extLst>
                  <a:ext uri="{FF2B5EF4-FFF2-40B4-BE49-F238E27FC236}">
                    <a16:creationId xmlns:a16="http://schemas.microsoft.com/office/drawing/2014/main" id="{F764F819-C424-2F6C-17AD-A04FD527DF2E}"/>
                  </a:ext>
                </a:extLst>
              </p:cNvPr>
              <p:cNvSpPr/>
              <p:nvPr/>
            </p:nvSpPr>
            <p:spPr>
              <a:xfrm>
                <a:off x="4279676" y="3630610"/>
                <a:ext cx="11419" cy="16721"/>
              </a:xfrm>
              <a:custGeom>
                <a:avLst/>
                <a:gdLst/>
                <a:ahLst/>
                <a:cxnLst/>
                <a:rect l="l" t="t" r="r" b="b"/>
                <a:pathLst>
                  <a:path w="6717" h="9836" extrusionOk="0">
                    <a:moveTo>
                      <a:pt x="3340" y="0"/>
                    </a:moveTo>
                    <a:cubicBezTo>
                      <a:pt x="3205" y="0"/>
                      <a:pt x="3068" y="8"/>
                      <a:pt x="2930" y="24"/>
                    </a:cubicBezTo>
                    <a:cubicBezTo>
                      <a:pt x="1239" y="238"/>
                      <a:pt x="1" y="1763"/>
                      <a:pt x="1" y="3477"/>
                    </a:cubicBezTo>
                    <a:lnTo>
                      <a:pt x="1" y="6359"/>
                    </a:lnTo>
                    <a:cubicBezTo>
                      <a:pt x="1" y="8097"/>
                      <a:pt x="1239" y="9621"/>
                      <a:pt x="2930" y="9812"/>
                    </a:cubicBezTo>
                    <a:cubicBezTo>
                      <a:pt x="3067" y="9828"/>
                      <a:pt x="3202" y="9836"/>
                      <a:pt x="3336" y="9836"/>
                    </a:cubicBezTo>
                    <a:cubicBezTo>
                      <a:pt x="5184" y="9836"/>
                      <a:pt x="6716" y="8343"/>
                      <a:pt x="6716" y="6478"/>
                    </a:cubicBezTo>
                    <a:lnTo>
                      <a:pt x="6716" y="3358"/>
                    </a:lnTo>
                    <a:cubicBezTo>
                      <a:pt x="6716" y="1493"/>
                      <a:pt x="5205" y="0"/>
                      <a:pt x="33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185;p34">
                <a:extLst>
                  <a:ext uri="{FF2B5EF4-FFF2-40B4-BE49-F238E27FC236}">
                    <a16:creationId xmlns:a16="http://schemas.microsoft.com/office/drawing/2014/main" id="{A43E5EF4-E118-4C92-73F5-DD6CEA3DB8E7}"/>
                  </a:ext>
                </a:extLst>
              </p:cNvPr>
              <p:cNvSpPr/>
              <p:nvPr/>
            </p:nvSpPr>
            <p:spPr>
              <a:xfrm>
                <a:off x="4305506" y="3671256"/>
                <a:ext cx="17450" cy="11378"/>
              </a:xfrm>
              <a:custGeom>
                <a:avLst/>
                <a:gdLst/>
                <a:ahLst/>
                <a:cxnLst/>
                <a:rect l="l" t="t" r="r" b="b"/>
                <a:pathLst>
                  <a:path w="10265" h="6693" extrusionOk="0">
                    <a:moveTo>
                      <a:pt x="3692" y="1"/>
                    </a:moveTo>
                    <a:cubicBezTo>
                      <a:pt x="1953" y="1"/>
                      <a:pt x="453" y="1215"/>
                      <a:pt x="238" y="2906"/>
                    </a:cubicBezTo>
                    <a:cubicBezTo>
                      <a:pt x="0" y="4930"/>
                      <a:pt x="1572" y="6693"/>
                      <a:pt x="3572" y="6693"/>
                    </a:cubicBezTo>
                    <a:lnTo>
                      <a:pt x="6573" y="6693"/>
                    </a:lnTo>
                    <a:cubicBezTo>
                      <a:pt x="8312" y="6693"/>
                      <a:pt x="9812" y="5478"/>
                      <a:pt x="10026" y="3764"/>
                    </a:cubicBezTo>
                    <a:cubicBezTo>
                      <a:pt x="10264" y="1716"/>
                      <a:pt x="8669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186;p34">
                <a:extLst>
                  <a:ext uri="{FF2B5EF4-FFF2-40B4-BE49-F238E27FC236}">
                    <a16:creationId xmlns:a16="http://schemas.microsoft.com/office/drawing/2014/main" id="{B4358EDF-28CA-0FCE-460F-FCD9BD48D5FF}"/>
                  </a:ext>
                </a:extLst>
              </p:cNvPr>
              <p:cNvSpPr/>
              <p:nvPr/>
            </p:nvSpPr>
            <p:spPr>
              <a:xfrm>
                <a:off x="4299838" y="3640618"/>
                <a:ext cx="23523" cy="18122"/>
              </a:xfrm>
              <a:custGeom>
                <a:avLst/>
                <a:gdLst/>
                <a:ahLst/>
                <a:cxnLst/>
                <a:rect l="l" t="t" r="r" b="b"/>
                <a:pathLst>
                  <a:path w="13837" h="10660" extrusionOk="0">
                    <a:moveTo>
                      <a:pt x="10016" y="1"/>
                    </a:moveTo>
                    <a:cubicBezTo>
                      <a:pt x="9398" y="1"/>
                      <a:pt x="8773" y="175"/>
                      <a:pt x="8216" y="543"/>
                    </a:cubicBezTo>
                    <a:lnTo>
                      <a:pt x="2024" y="4496"/>
                    </a:lnTo>
                    <a:cubicBezTo>
                      <a:pt x="477" y="5473"/>
                      <a:pt x="0" y="7568"/>
                      <a:pt x="1000" y="9116"/>
                    </a:cubicBezTo>
                    <a:cubicBezTo>
                      <a:pt x="1641" y="10107"/>
                      <a:pt x="2720" y="10659"/>
                      <a:pt x="3821" y="10659"/>
                    </a:cubicBezTo>
                    <a:cubicBezTo>
                      <a:pt x="4439" y="10659"/>
                      <a:pt x="5064" y="10485"/>
                      <a:pt x="5620" y="10117"/>
                    </a:cubicBezTo>
                    <a:lnTo>
                      <a:pt x="11812" y="6163"/>
                    </a:lnTo>
                    <a:cubicBezTo>
                      <a:pt x="13360" y="5187"/>
                      <a:pt x="13836" y="3091"/>
                      <a:pt x="12836" y="1543"/>
                    </a:cubicBezTo>
                    <a:cubicBezTo>
                      <a:pt x="12196" y="552"/>
                      <a:pt x="11116" y="1"/>
                      <a:pt x="100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0" name="Google Shape;2070;p34">
              <a:extLst>
                <a:ext uri="{FF2B5EF4-FFF2-40B4-BE49-F238E27FC236}">
                  <a16:creationId xmlns:a16="http://schemas.microsoft.com/office/drawing/2014/main" id="{168B8702-DEFB-473A-DE3C-588BD5280615}"/>
                </a:ext>
              </a:extLst>
            </p:cNvPr>
            <p:cNvSpPr/>
            <p:nvPr/>
          </p:nvSpPr>
          <p:spPr>
            <a:xfrm rot="10800000" flipH="1">
              <a:off x="3145406" y="2235791"/>
              <a:ext cx="1629205" cy="2120335"/>
            </a:xfrm>
            <a:prstGeom prst="roundRect">
              <a:avLst>
                <a:gd name="adj" fmla="val 10015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7" name="Google Shape;2012;p33">
              <a:extLst>
                <a:ext uri="{FF2B5EF4-FFF2-40B4-BE49-F238E27FC236}">
                  <a16:creationId xmlns:a16="http://schemas.microsoft.com/office/drawing/2014/main" id="{A0C0B7CE-C119-F4EA-15DE-AD808B00CF4B}"/>
                </a:ext>
              </a:extLst>
            </p:cNvPr>
            <p:cNvSpPr/>
            <p:nvPr/>
          </p:nvSpPr>
          <p:spPr>
            <a:xfrm>
              <a:off x="3145405" y="3060964"/>
              <a:ext cx="1629206" cy="4533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300" dirty="0" err="1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Thể</a:t>
              </a:r>
              <a:r>
                <a:rPr lang="en-US" sz="2300" dirty="0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2300" dirty="0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: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Nghị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luận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xã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hội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(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Trình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bày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ý </a:t>
              </a:r>
              <a:r>
                <a:rPr lang="en-US" sz="2300" dirty="0" err="1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kiến</a:t>
              </a:r>
              <a:r>
                <a:rPr lang="en-US" sz="2300" dirty="0">
                  <a:latin typeface="#9Slide03 AmpleSoft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)</a:t>
              </a:r>
            </a:p>
          </p:txBody>
        </p:sp>
      </p:grpSp>
      <p:grpSp>
        <p:nvGrpSpPr>
          <p:cNvPr id="2454" name="Group 2453">
            <a:extLst>
              <a:ext uri="{FF2B5EF4-FFF2-40B4-BE49-F238E27FC236}">
                <a16:creationId xmlns:a16="http://schemas.microsoft.com/office/drawing/2014/main" id="{DD6FBF51-DC77-420C-81A1-903108BD5BD0}"/>
              </a:ext>
            </a:extLst>
          </p:cNvPr>
          <p:cNvGrpSpPr/>
          <p:nvPr/>
        </p:nvGrpSpPr>
        <p:grpSpPr>
          <a:xfrm>
            <a:off x="4820165" y="1508119"/>
            <a:ext cx="3570302" cy="2848004"/>
            <a:chOff x="4820165" y="1508119"/>
            <a:chExt cx="3570302" cy="2848004"/>
          </a:xfrm>
        </p:grpSpPr>
        <p:sp>
          <p:nvSpPr>
            <p:cNvPr id="28" name="Google Shape;2083;p34">
              <a:extLst>
                <a:ext uri="{FF2B5EF4-FFF2-40B4-BE49-F238E27FC236}">
                  <a16:creationId xmlns:a16="http://schemas.microsoft.com/office/drawing/2014/main" id="{C53627E6-9DBB-7A97-4F76-C5AB15AC5CD8}"/>
                </a:ext>
              </a:extLst>
            </p:cNvPr>
            <p:cNvSpPr/>
            <p:nvPr/>
          </p:nvSpPr>
          <p:spPr>
            <a:xfrm>
              <a:off x="6244506" y="1508119"/>
              <a:ext cx="619500" cy="6195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7" name="Google Shape;2187;p34">
              <a:extLst>
                <a:ext uri="{FF2B5EF4-FFF2-40B4-BE49-F238E27FC236}">
                  <a16:creationId xmlns:a16="http://schemas.microsoft.com/office/drawing/2014/main" id="{E70E205F-A824-42F4-2318-FDF33191C4BE}"/>
                </a:ext>
              </a:extLst>
            </p:cNvPr>
            <p:cNvGrpSpPr/>
            <p:nvPr/>
          </p:nvGrpSpPr>
          <p:grpSpPr>
            <a:xfrm>
              <a:off x="6373891" y="1624091"/>
              <a:ext cx="388775" cy="388530"/>
              <a:chOff x="2198929" y="3374991"/>
              <a:chExt cx="388775" cy="388530"/>
            </a:xfrm>
          </p:grpSpPr>
          <p:sp>
            <p:nvSpPr>
              <p:cNvPr id="2548" name="Google Shape;2188;p34">
                <a:extLst>
                  <a:ext uri="{FF2B5EF4-FFF2-40B4-BE49-F238E27FC236}">
                    <a16:creationId xmlns:a16="http://schemas.microsoft.com/office/drawing/2014/main" id="{FA315795-DA55-C79D-2C2E-973529FFF54A}"/>
                  </a:ext>
                </a:extLst>
              </p:cNvPr>
              <p:cNvSpPr/>
              <p:nvPr/>
            </p:nvSpPr>
            <p:spPr>
              <a:xfrm>
                <a:off x="2514330" y="3545850"/>
                <a:ext cx="67706" cy="132614"/>
              </a:xfrm>
              <a:custGeom>
                <a:avLst/>
                <a:gdLst/>
                <a:ahLst/>
                <a:cxnLst/>
                <a:rect l="l" t="t" r="r" b="b"/>
                <a:pathLst>
                  <a:path w="39827" h="78008" extrusionOk="0">
                    <a:moveTo>
                      <a:pt x="15475" y="1"/>
                    </a:moveTo>
                    <a:cubicBezTo>
                      <a:pt x="7375" y="1"/>
                      <a:pt x="0" y="7306"/>
                      <a:pt x="2105" y="16567"/>
                    </a:cubicBezTo>
                    <a:cubicBezTo>
                      <a:pt x="5320" y="30784"/>
                      <a:pt x="6963" y="45930"/>
                      <a:pt x="6891" y="61552"/>
                    </a:cubicBezTo>
                    <a:cubicBezTo>
                      <a:pt x="6868" y="70625"/>
                      <a:pt x="14226" y="78008"/>
                      <a:pt x="23300" y="78008"/>
                    </a:cubicBezTo>
                    <a:lnTo>
                      <a:pt x="23323" y="78008"/>
                    </a:lnTo>
                    <a:cubicBezTo>
                      <a:pt x="32373" y="78008"/>
                      <a:pt x="39732" y="70697"/>
                      <a:pt x="39755" y="61624"/>
                    </a:cubicBezTo>
                    <a:cubicBezTo>
                      <a:pt x="39827" y="48645"/>
                      <a:pt x="38827" y="35856"/>
                      <a:pt x="36874" y="23521"/>
                    </a:cubicBezTo>
                    <a:cubicBezTo>
                      <a:pt x="35469" y="14709"/>
                      <a:pt x="30325" y="6898"/>
                      <a:pt x="22752" y="2135"/>
                    </a:cubicBezTo>
                    <a:cubicBezTo>
                      <a:pt x="20420" y="663"/>
                      <a:pt x="17915" y="1"/>
                      <a:pt x="15475" y="1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189;p34">
                <a:extLst>
                  <a:ext uri="{FF2B5EF4-FFF2-40B4-BE49-F238E27FC236}">
                    <a16:creationId xmlns:a16="http://schemas.microsoft.com/office/drawing/2014/main" id="{9D48B144-D5F8-6728-2D1F-4D26252E9B4B}"/>
                  </a:ext>
                </a:extLst>
              </p:cNvPr>
              <p:cNvSpPr/>
              <p:nvPr/>
            </p:nvSpPr>
            <p:spPr>
              <a:xfrm>
                <a:off x="2204678" y="3545753"/>
                <a:ext cx="67786" cy="132833"/>
              </a:xfrm>
              <a:custGeom>
                <a:avLst/>
                <a:gdLst/>
                <a:ahLst/>
                <a:cxnLst/>
                <a:rect l="l" t="t" r="r" b="b"/>
                <a:pathLst>
                  <a:path w="39874" h="78137" extrusionOk="0">
                    <a:moveTo>
                      <a:pt x="24374" y="0"/>
                    </a:moveTo>
                    <a:cubicBezTo>
                      <a:pt x="21927" y="0"/>
                      <a:pt x="19414" y="666"/>
                      <a:pt x="17075" y="2145"/>
                    </a:cubicBezTo>
                    <a:cubicBezTo>
                      <a:pt x="9526" y="6908"/>
                      <a:pt x="4334" y="14671"/>
                      <a:pt x="2929" y="23506"/>
                    </a:cubicBezTo>
                    <a:cubicBezTo>
                      <a:pt x="977" y="35866"/>
                      <a:pt x="0" y="48654"/>
                      <a:pt x="48" y="61728"/>
                    </a:cubicBezTo>
                    <a:cubicBezTo>
                      <a:pt x="72" y="70778"/>
                      <a:pt x="7430" y="78136"/>
                      <a:pt x="16504" y="78136"/>
                    </a:cubicBezTo>
                    <a:lnTo>
                      <a:pt x="16527" y="78136"/>
                    </a:lnTo>
                    <a:cubicBezTo>
                      <a:pt x="25625" y="78112"/>
                      <a:pt x="32983" y="70730"/>
                      <a:pt x="32936" y="61633"/>
                    </a:cubicBezTo>
                    <a:cubicBezTo>
                      <a:pt x="32912" y="45987"/>
                      <a:pt x="34555" y="30841"/>
                      <a:pt x="37770" y="16600"/>
                    </a:cubicBezTo>
                    <a:cubicBezTo>
                      <a:pt x="39874" y="7323"/>
                      <a:pt x="32489" y="0"/>
                      <a:pt x="24374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190;p34">
                <a:extLst>
                  <a:ext uri="{FF2B5EF4-FFF2-40B4-BE49-F238E27FC236}">
                    <a16:creationId xmlns:a16="http://schemas.microsoft.com/office/drawing/2014/main" id="{AF4AACBD-D976-32EF-5DA1-B6766F7BA797}"/>
                  </a:ext>
                </a:extLst>
              </p:cNvPr>
              <p:cNvSpPr/>
              <p:nvPr/>
            </p:nvSpPr>
            <p:spPr>
              <a:xfrm>
                <a:off x="2356536" y="3387541"/>
                <a:ext cx="187243" cy="367115"/>
              </a:xfrm>
              <a:custGeom>
                <a:avLst/>
                <a:gdLst/>
                <a:ahLst/>
                <a:cxnLst/>
                <a:rect l="l" t="t" r="r" b="b"/>
                <a:pathLst>
                  <a:path w="110143" h="215950" extrusionOk="0">
                    <a:moveTo>
                      <a:pt x="45915" y="1"/>
                    </a:moveTo>
                    <a:lnTo>
                      <a:pt x="0" y="13385"/>
                    </a:lnTo>
                    <a:lnTo>
                      <a:pt x="0" y="189468"/>
                    </a:lnTo>
                    <a:lnTo>
                      <a:pt x="54964" y="215949"/>
                    </a:lnTo>
                    <a:cubicBezTo>
                      <a:pt x="86566" y="208234"/>
                      <a:pt x="110047" y="179871"/>
                      <a:pt x="110142" y="145935"/>
                    </a:cubicBezTo>
                    <a:lnTo>
                      <a:pt x="110142" y="145149"/>
                    </a:lnTo>
                    <a:cubicBezTo>
                      <a:pt x="110142" y="107404"/>
                      <a:pt x="102926" y="65943"/>
                      <a:pt x="85375" y="32579"/>
                    </a:cubicBezTo>
                    <a:cubicBezTo>
                      <a:pt x="76826" y="16671"/>
                      <a:pt x="62394" y="5502"/>
                      <a:pt x="45915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191;p34">
                <a:extLst>
                  <a:ext uri="{FF2B5EF4-FFF2-40B4-BE49-F238E27FC236}">
                    <a16:creationId xmlns:a16="http://schemas.microsoft.com/office/drawing/2014/main" id="{E7436CC4-85C2-2E5E-E9E0-BFBA9D15606E}"/>
                  </a:ext>
                </a:extLst>
              </p:cNvPr>
              <p:cNvSpPr/>
              <p:nvPr/>
            </p:nvSpPr>
            <p:spPr>
              <a:xfrm>
                <a:off x="2242855" y="3380943"/>
                <a:ext cx="207119" cy="377276"/>
              </a:xfrm>
              <a:custGeom>
                <a:avLst/>
                <a:gdLst/>
                <a:ahLst/>
                <a:cxnLst/>
                <a:rect l="l" t="t" r="r" b="b"/>
                <a:pathLst>
                  <a:path w="121835" h="221927" extrusionOk="0">
                    <a:moveTo>
                      <a:pt x="88495" y="0"/>
                    </a:moveTo>
                    <a:cubicBezTo>
                      <a:pt x="61799" y="0"/>
                      <a:pt x="34603" y="14146"/>
                      <a:pt x="20385" y="45533"/>
                    </a:cubicBezTo>
                    <a:cubicBezTo>
                      <a:pt x="6621" y="75873"/>
                      <a:pt x="429" y="112213"/>
                      <a:pt x="24" y="145530"/>
                    </a:cubicBezTo>
                    <a:cubicBezTo>
                      <a:pt x="0" y="147268"/>
                      <a:pt x="0" y="148530"/>
                      <a:pt x="0" y="149864"/>
                    </a:cubicBezTo>
                    <a:cubicBezTo>
                      <a:pt x="95" y="189729"/>
                      <a:pt x="32578" y="221926"/>
                      <a:pt x="72420" y="221926"/>
                    </a:cubicBezTo>
                    <a:lnTo>
                      <a:pt x="104570" y="221926"/>
                    </a:lnTo>
                    <a:cubicBezTo>
                      <a:pt x="109761" y="221926"/>
                      <a:pt x="114810" y="221355"/>
                      <a:pt x="119739" y="220354"/>
                    </a:cubicBezTo>
                    <a:cubicBezTo>
                      <a:pt x="120454" y="220212"/>
                      <a:pt x="121121" y="220021"/>
                      <a:pt x="121835" y="219878"/>
                    </a:cubicBezTo>
                    <a:cubicBezTo>
                      <a:pt x="109142" y="207757"/>
                      <a:pt x="98664" y="193706"/>
                      <a:pt x="90757" y="178322"/>
                    </a:cubicBezTo>
                    <a:cubicBezTo>
                      <a:pt x="80398" y="158151"/>
                      <a:pt x="74444" y="135718"/>
                      <a:pt x="73658" y="112594"/>
                    </a:cubicBezTo>
                    <a:cubicBezTo>
                      <a:pt x="72801" y="87542"/>
                      <a:pt x="77993" y="62894"/>
                      <a:pt x="88542" y="40651"/>
                    </a:cubicBezTo>
                    <a:cubicBezTo>
                      <a:pt x="94782" y="27434"/>
                      <a:pt x="102950" y="15075"/>
                      <a:pt x="112786" y="3953"/>
                    </a:cubicBezTo>
                    <a:cubicBezTo>
                      <a:pt x="105022" y="1358"/>
                      <a:pt x="96806" y="0"/>
                      <a:pt x="88495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192;p34">
                <a:extLst>
                  <a:ext uri="{FF2B5EF4-FFF2-40B4-BE49-F238E27FC236}">
                    <a16:creationId xmlns:a16="http://schemas.microsoft.com/office/drawing/2014/main" id="{45CF7281-5344-CB8E-A530-004EEBFA5383}"/>
                  </a:ext>
                </a:extLst>
              </p:cNvPr>
              <p:cNvSpPr/>
              <p:nvPr/>
            </p:nvSpPr>
            <p:spPr>
              <a:xfrm>
                <a:off x="2356536" y="3434786"/>
                <a:ext cx="139308" cy="249064"/>
              </a:xfrm>
              <a:custGeom>
                <a:avLst/>
                <a:gdLst/>
                <a:ahLst/>
                <a:cxnLst/>
                <a:rect l="l" t="t" r="r" b="b"/>
                <a:pathLst>
                  <a:path w="81946" h="146508" extrusionOk="0">
                    <a:moveTo>
                      <a:pt x="37632" y="0"/>
                    </a:moveTo>
                    <a:cubicBezTo>
                      <a:pt x="33226" y="0"/>
                      <a:pt x="28821" y="1711"/>
                      <a:pt x="25482" y="5050"/>
                    </a:cubicBezTo>
                    <a:lnTo>
                      <a:pt x="21671" y="8860"/>
                    </a:lnTo>
                    <a:lnTo>
                      <a:pt x="0" y="21101"/>
                    </a:lnTo>
                    <a:lnTo>
                      <a:pt x="0" y="127908"/>
                    </a:lnTo>
                    <a:lnTo>
                      <a:pt x="23886" y="146507"/>
                    </a:lnTo>
                    <a:lnTo>
                      <a:pt x="35127" y="146507"/>
                    </a:lnTo>
                    <a:cubicBezTo>
                      <a:pt x="60894" y="146507"/>
                      <a:pt x="81851" y="125670"/>
                      <a:pt x="81946" y="99926"/>
                    </a:cubicBezTo>
                    <a:lnTo>
                      <a:pt x="81946" y="99402"/>
                    </a:lnTo>
                    <a:cubicBezTo>
                      <a:pt x="81946" y="56941"/>
                      <a:pt x="68157" y="20339"/>
                      <a:pt x="48344" y="3859"/>
                    </a:cubicBezTo>
                    <a:cubicBezTo>
                      <a:pt x="45225" y="1269"/>
                      <a:pt x="41428" y="0"/>
                      <a:pt x="37632" y="0"/>
                    </a:cubicBezTo>
                    <a:close/>
                  </a:path>
                </a:pathLst>
              </a:custGeom>
              <a:solidFill>
                <a:srgbClr val="F4F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53" name="Google Shape;2193;p34">
                <a:extLst>
                  <a:ext uri="{FF2B5EF4-FFF2-40B4-BE49-F238E27FC236}">
                    <a16:creationId xmlns:a16="http://schemas.microsoft.com/office/drawing/2014/main" id="{7CAABB07-0397-2383-4D49-283C37972357}"/>
                  </a:ext>
                </a:extLst>
              </p:cNvPr>
              <p:cNvSpPr/>
              <p:nvPr/>
            </p:nvSpPr>
            <p:spPr>
              <a:xfrm>
                <a:off x="2291234" y="3434799"/>
                <a:ext cx="106315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2538" h="146500" extrusionOk="0">
                    <a:moveTo>
                      <a:pt x="44308" y="1"/>
                    </a:moveTo>
                    <a:cubicBezTo>
                      <a:pt x="40514" y="1"/>
                      <a:pt x="36718" y="1265"/>
                      <a:pt x="33603" y="3851"/>
                    </a:cubicBezTo>
                    <a:cubicBezTo>
                      <a:pt x="13789" y="20331"/>
                      <a:pt x="0" y="56933"/>
                      <a:pt x="0" y="99394"/>
                    </a:cubicBezTo>
                    <a:lnTo>
                      <a:pt x="0" y="99918"/>
                    </a:lnTo>
                    <a:cubicBezTo>
                      <a:pt x="72" y="125685"/>
                      <a:pt x="21052" y="146499"/>
                      <a:pt x="46820" y="146499"/>
                    </a:cubicBezTo>
                    <a:lnTo>
                      <a:pt x="62537" y="146499"/>
                    </a:lnTo>
                    <a:cubicBezTo>
                      <a:pt x="52178" y="126305"/>
                      <a:pt x="46224" y="103895"/>
                      <a:pt x="45439" y="80772"/>
                    </a:cubicBezTo>
                    <a:cubicBezTo>
                      <a:pt x="44581" y="55695"/>
                      <a:pt x="49773" y="31047"/>
                      <a:pt x="60323" y="8828"/>
                    </a:cubicBezTo>
                    <a:lnTo>
                      <a:pt x="60323" y="8828"/>
                    </a:lnTo>
                    <a:lnTo>
                      <a:pt x="60275" y="8852"/>
                    </a:lnTo>
                    <a:lnTo>
                      <a:pt x="56465" y="5042"/>
                    </a:lnTo>
                    <a:cubicBezTo>
                      <a:pt x="53135" y="1712"/>
                      <a:pt x="48723" y="1"/>
                      <a:pt x="44308" y="1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194;p34">
                <a:extLst>
                  <a:ext uri="{FF2B5EF4-FFF2-40B4-BE49-F238E27FC236}">
                    <a16:creationId xmlns:a16="http://schemas.microsoft.com/office/drawing/2014/main" id="{5B3C0B2D-399E-4383-7C2F-2B319B3A6E4F}"/>
                  </a:ext>
                </a:extLst>
              </p:cNvPr>
              <p:cNvSpPr/>
              <p:nvPr/>
            </p:nvSpPr>
            <p:spPr>
              <a:xfrm>
                <a:off x="2310667" y="3510412"/>
                <a:ext cx="44535" cy="35506"/>
              </a:xfrm>
              <a:custGeom>
                <a:avLst/>
                <a:gdLst/>
                <a:ahLst/>
                <a:cxnLst/>
                <a:rect l="l" t="t" r="r" b="b"/>
                <a:pathLst>
                  <a:path w="26197" h="20886" extrusionOk="0">
                    <a:moveTo>
                      <a:pt x="13098" y="0"/>
                    </a:moveTo>
                    <a:cubicBezTo>
                      <a:pt x="5859" y="0"/>
                      <a:pt x="0" y="4668"/>
                      <a:pt x="0" y="10455"/>
                    </a:cubicBezTo>
                    <a:cubicBezTo>
                      <a:pt x="0" y="16218"/>
                      <a:pt x="5859" y="20886"/>
                      <a:pt x="13098" y="20886"/>
                    </a:cubicBezTo>
                    <a:cubicBezTo>
                      <a:pt x="20338" y="20886"/>
                      <a:pt x="26196" y="16218"/>
                      <a:pt x="26196" y="10455"/>
                    </a:cubicBezTo>
                    <a:cubicBezTo>
                      <a:pt x="26196" y="4668"/>
                      <a:pt x="20338" y="0"/>
                      <a:pt x="13098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195;p34">
                <a:extLst>
                  <a:ext uri="{FF2B5EF4-FFF2-40B4-BE49-F238E27FC236}">
                    <a16:creationId xmlns:a16="http://schemas.microsoft.com/office/drawing/2014/main" id="{AC4E032B-35E4-9BFA-17F1-E2B772438DBE}"/>
                  </a:ext>
                </a:extLst>
              </p:cNvPr>
              <p:cNvSpPr/>
              <p:nvPr/>
            </p:nvSpPr>
            <p:spPr>
              <a:xfrm>
                <a:off x="2431472" y="3510412"/>
                <a:ext cx="44535" cy="35506"/>
              </a:xfrm>
              <a:custGeom>
                <a:avLst/>
                <a:gdLst/>
                <a:ahLst/>
                <a:cxnLst/>
                <a:rect l="l" t="t" r="r" b="b"/>
                <a:pathLst>
                  <a:path w="26197" h="20886" extrusionOk="0">
                    <a:moveTo>
                      <a:pt x="13099" y="0"/>
                    </a:moveTo>
                    <a:cubicBezTo>
                      <a:pt x="5859" y="0"/>
                      <a:pt x="1" y="4668"/>
                      <a:pt x="1" y="10455"/>
                    </a:cubicBezTo>
                    <a:cubicBezTo>
                      <a:pt x="1" y="16218"/>
                      <a:pt x="5859" y="20886"/>
                      <a:pt x="13099" y="20886"/>
                    </a:cubicBezTo>
                    <a:cubicBezTo>
                      <a:pt x="20338" y="20886"/>
                      <a:pt x="26197" y="16218"/>
                      <a:pt x="26197" y="10455"/>
                    </a:cubicBezTo>
                    <a:cubicBezTo>
                      <a:pt x="26197" y="4668"/>
                      <a:pt x="20338" y="0"/>
                      <a:pt x="13099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196;p34">
                <a:extLst>
                  <a:ext uri="{FF2B5EF4-FFF2-40B4-BE49-F238E27FC236}">
                    <a16:creationId xmlns:a16="http://schemas.microsoft.com/office/drawing/2014/main" id="{C42BC816-FF9D-5F37-2658-8F78BEEBCE72}"/>
                  </a:ext>
                </a:extLst>
              </p:cNvPr>
              <p:cNvSpPr/>
              <p:nvPr/>
            </p:nvSpPr>
            <p:spPr>
              <a:xfrm>
                <a:off x="2240669" y="3705142"/>
                <a:ext cx="102670" cy="53157"/>
              </a:xfrm>
              <a:custGeom>
                <a:avLst/>
                <a:gdLst/>
                <a:ahLst/>
                <a:cxnLst/>
                <a:rect l="l" t="t" r="r" b="b"/>
                <a:pathLst>
                  <a:path w="60394" h="31269" extrusionOk="0">
                    <a:moveTo>
                      <a:pt x="30197" y="1"/>
                    </a:moveTo>
                    <a:cubicBezTo>
                      <a:pt x="25005" y="1"/>
                      <a:pt x="19814" y="1191"/>
                      <a:pt x="15051" y="3573"/>
                    </a:cubicBezTo>
                    <a:cubicBezTo>
                      <a:pt x="5049" y="3573"/>
                      <a:pt x="0" y="15623"/>
                      <a:pt x="7073" y="22743"/>
                    </a:cubicBezTo>
                    <a:lnTo>
                      <a:pt x="9621" y="25315"/>
                    </a:lnTo>
                    <a:cubicBezTo>
                      <a:pt x="12265" y="29030"/>
                      <a:pt x="16575" y="31269"/>
                      <a:pt x="21147" y="31269"/>
                    </a:cubicBezTo>
                    <a:lnTo>
                      <a:pt x="39294" y="31269"/>
                    </a:lnTo>
                    <a:cubicBezTo>
                      <a:pt x="43890" y="31269"/>
                      <a:pt x="48177" y="29054"/>
                      <a:pt x="50820" y="25315"/>
                    </a:cubicBezTo>
                    <a:lnTo>
                      <a:pt x="53345" y="22767"/>
                    </a:lnTo>
                    <a:cubicBezTo>
                      <a:pt x="60394" y="15694"/>
                      <a:pt x="55369" y="3573"/>
                      <a:pt x="45343" y="3573"/>
                    </a:cubicBezTo>
                    <a:cubicBezTo>
                      <a:pt x="40580" y="1191"/>
                      <a:pt x="35389" y="1"/>
                      <a:pt x="30197" y="1"/>
                    </a:cubicBezTo>
                    <a:close/>
                  </a:path>
                </a:pathLst>
              </a:custGeom>
              <a:solidFill>
                <a:srgbClr val="FFB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197;p34">
                <a:extLst>
                  <a:ext uri="{FF2B5EF4-FFF2-40B4-BE49-F238E27FC236}">
                    <a16:creationId xmlns:a16="http://schemas.microsoft.com/office/drawing/2014/main" id="{74B87046-6394-7884-D282-242933BDBE2D}"/>
                  </a:ext>
                </a:extLst>
              </p:cNvPr>
              <p:cNvSpPr/>
              <p:nvPr/>
            </p:nvSpPr>
            <p:spPr>
              <a:xfrm>
                <a:off x="2443416" y="3705142"/>
                <a:ext cx="95180" cy="53157"/>
              </a:xfrm>
              <a:custGeom>
                <a:avLst/>
                <a:gdLst/>
                <a:ahLst/>
                <a:cxnLst/>
                <a:rect l="l" t="t" r="r" b="b"/>
                <a:pathLst>
                  <a:path w="55988" h="31269" extrusionOk="0">
                    <a:moveTo>
                      <a:pt x="30185" y="1"/>
                    </a:moveTo>
                    <a:cubicBezTo>
                      <a:pt x="24987" y="1"/>
                      <a:pt x="19790" y="1191"/>
                      <a:pt x="15027" y="3573"/>
                    </a:cubicBezTo>
                    <a:cubicBezTo>
                      <a:pt x="5001" y="3573"/>
                      <a:pt x="0" y="15694"/>
                      <a:pt x="7073" y="22767"/>
                    </a:cubicBezTo>
                    <a:lnTo>
                      <a:pt x="9621" y="25315"/>
                    </a:lnTo>
                    <a:cubicBezTo>
                      <a:pt x="12265" y="29030"/>
                      <a:pt x="16551" y="31269"/>
                      <a:pt x="21124" y="31269"/>
                    </a:cubicBezTo>
                    <a:lnTo>
                      <a:pt x="39294" y="31269"/>
                    </a:lnTo>
                    <a:cubicBezTo>
                      <a:pt x="43866" y="31269"/>
                      <a:pt x="48153" y="29054"/>
                      <a:pt x="50820" y="25315"/>
                    </a:cubicBezTo>
                    <a:cubicBezTo>
                      <a:pt x="55988" y="17933"/>
                      <a:pt x="53440" y="7621"/>
                      <a:pt x="45343" y="3573"/>
                    </a:cubicBezTo>
                    <a:cubicBezTo>
                      <a:pt x="40580" y="1191"/>
                      <a:pt x="35383" y="1"/>
                      <a:pt x="30185" y="1"/>
                    </a:cubicBezTo>
                    <a:close/>
                  </a:path>
                </a:pathLst>
              </a:custGeom>
              <a:solidFill>
                <a:srgbClr val="FFCE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198;p34">
                <a:extLst>
                  <a:ext uri="{FF2B5EF4-FFF2-40B4-BE49-F238E27FC236}">
                    <a16:creationId xmlns:a16="http://schemas.microsoft.com/office/drawing/2014/main" id="{F64B65FE-A1DC-296F-A9F3-EF58090845D7}"/>
                  </a:ext>
                </a:extLst>
              </p:cNvPr>
              <p:cNvSpPr/>
              <p:nvPr/>
            </p:nvSpPr>
            <p:spPr>
              <a:xfrm>
                <a:off x="2367142" y="3501981"/>
                <a:ext cx="52348" cy="31062"/>
              </a:xfrm>
              <a:custGeom>
                <a:avLst/>
                <a:gdLst/>
                <a:ahLst/>
                <a:cxnLst/>
                <a:rect l="l" t="t" r="r" b="b"/>
                <a:pathLst>
                  <a:path w="30793" h="18272" extrusionOk="0">
                    <a:moveTo>
                      <a:pt x="15426" y="0"/>
                    </a:moveTo>
                    <a:cubicBezTo>
                      <a:pt x="10979" y="0"/>
                      <a:pt x="6526" y="1685"/>
                      <a:pt x="3097" y="5055"/>
                    </a:cubicBezTo>
                    <a:cubicBezTo>
                      <a:pt x="24" y="8031"/>
                      <a:pt x="1" y="12937"/>
                      <a:pt x="3001" y="15985"/>
                    </a:cubicBezTo>
                    <a:cubicBezTo>
                      <a:pt x="4525" y="17510"/>
                      <a:pt x="6528" y="18272"/>
                      <a:pt x="8529" y="18272"/>
                    </a:cubicBezTo>
                    <a:cubicBezTo>
                      <a:pt x="10499" y="18272"/>
                      <a:pt x="12468" y="17534"/>
                      <a:pt x="13980" y="16057"/>
                    </a:cubicBezTo>
                    <a:cubicBezTo>
                      <a:pt x="14370" y="15667"/>
                      <a:pt x="14883" y="15476"/>
                      <a:pt x="15400" y="15476"/>
                    </a:cubicBezTo>
                    <a:cubicBezTo>
                      <a:pt x="15924" y="15476"/>
                      <a:pt x="16453" y="15673"/>
                      <a:pt x="16861" y="16057"/>
                    </a:cubicBezTo>
                    <a:cubicBezTo>
                      <a:pt x="18385" y="17534"/>
                      <a:pt x="20348" y="18272"/>
                      <a:pt x="22309" y="18272"/>
                    </a:cubicBezTo>
                    <a:cubicBezTo>
                      <a:pt x="24302" y="18272"/>
                      <a:pt x="26292" y="17510"/>
                      <a:pt x="27816" y="15985"/>
                    </a:cubicBezTo>
                    <a:cubicBezTo>
                      <a:pt x="30793" y="12937"/>
                      <a:pt x="30745" y="8055"/>
                      <a:pt x="27721" y="5055"/>
                    </a:cubicBezTo>
                    <a:cubicBezTo>
                      <a:pt x="24315" y="1685"/>
                      <a:pt x="19874" y="0"/>
                      <a:pt x="15426" y="0"/>
                    </a:cubicBezTo>
                    <a:close/>
                  </a:path>
                </a:pathLst>
              </a:custGeom>
              <a:solidFill>
                <a:srgbClr val="FFB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199;p34">
                <a:extLst>
                  <a:ext uri="{FF2B5EF4-FFF2-40B4-BE49-F238E27FC236}">
                    <a16:creationId xmlns:a16="http://schemas.microsoft.com/office/drawing/2014/main" id="{4C39DF7D-F880-24A0-8B8D-4AB4BC245191}"/>
                  </a:ext>
                </a:extLst>
              </p:cNvPr>
              <p:cNvSpPr/>
              <p:nvPr/>
            </p:nvSpPr>
            <p:spPr>
              <a:xfrm>
                <a:off x="2285121" y="3429247"/>
                <a:ext cx="216351" cy="260715"/>
              </a:xfrm>
              <a:custGeom>
                <a:avLst/>
                <a:gdLst/>
                <a:ahLst/>
                <a:cxnLst/>
                <a:rect l="l" t="t" r="r" b="b"/>
                <a:pathLst>
                  <a:path w="127265" h="153362" extrusionOk="0">
                    <a:moveTo>
                      <a:pt x="47677" y="6879"/>
                    </a:moveTo>
                    <a:cubicBezTo>
                      <a:pt x="54321" y="6879"/>
                      <a:pt x="57370" y="10785"/>
                      <a:pt x="61299" y="14738"/>
                    </a:cubicBezTo>
                    <a:cubicBezTo>
                      <a:pt x="61942" y="15381"/>
                      <a:pt x="62791" y="15715"/>
                      <a:pt x="63645" y="15715"/>
                    </a:cubicBezTo>
                    <a:cubicBezTo>
                      <a:pt x="64214" y="15715"/>
                      <a:pt x="64785" y="15566"/>
                      <a:pt x="65300" y="15262"/>
                    </a:cubicBezTo>
                    <a:cubicBezTo>
                      <a:pt x="65586" y="15119"/>
                      <a:pt x="65824" y="14952"/>
                      <a:pt x="66014" y="14738"/>
                    </a:cubicBezTo>
                    <a:lnTo>
                      <a:pt x="69825" y="10927"/>
                    </a:lnTo>
                    <a:cubicBezTo>
                      <a:pt x="72501" y="8251"/>
                      <a:pt x="76074" y="6883"/>
                      <a:pt x="79634" y="6883"/>
                    </a:cubicBezTo>
                    <a:cubicBezTo>
                      <a:pt x="82693" y="6883"/>
                      <a:pt x="85744" y="7893"/>
                      <a:pt x="88209" y="9951"/>
                    </a:cubicBezTo>
                    <a:cubicBezTo>
                      <a:pt x="107880" y="26288"/>
                      <a:pt x="120597" y="62771"/>
                      <a:pt x="120597" y="102898"/>
                    </a:cubicBezTo>
                    <a:lnTo>
                      <a:pt x="120597" y="103422"/>
                    </a:lnTo>
                    <a:cubicBezTo>
                      <a:pt x="120526" y="127261"/>
                      <a:pt x="101022" y="146669"/>
                      <a:pt x="77136" y="146669"/>
                    </a:cubicBezTo>
                    <a:lnTo>
                      <a:pt x="50178" y="146669"/>
                    </a:lnTo>
                    <a:cubicBezTo>
                      <a:pt x="26292" y="146669"/>
                      <a:pt x="6788" y="127261"/>
                      <a:pt x="6716" y="103422"/>
                    </a:cubicBezTo>
                    <a:lnTo>
                      <a:pt x="6716" y="102946"/>
                    </a:lnTo>
                    <a:cubicBezTo>
                      <a:pt x="6716" y="62819"/>
                      <a:pt x="19433" y="26312"/>
                      <a:pt x="39104" y="9951"/>
                    </a:cubicBezTo>
                    <a:cubicBezTo>
                      <a:pt x="41581" y="7879"/>
                      <a:pt x="44629" y="6879"/>
                      <a:pt x="47677" y="6879"/>
                    </a:cubicBezTo>
                    <a:close/>
                    <a:moveTo>
                      <a:pt x="47670" y="0"/>
                    </a:moveTo>
                    <a:cubicBezTo>
                      <a:pt x="43115" y="0"/>
                      <a:pt x="38558" y="1542"/>
                      <a:pt x="34793" y="4664"/>
                    </a:cubicBezTo>
                    <a:cubicBezTo>
                      <a:pt x="24482" y="13285"/>
                      <a:pt x="15742" y="26931"/>
                      <a:pt x="9550" y="44172"/>
                    </a:cubicBezTo>
                    <a:cubicBezTo>
                      <a:pt x="3311" y="61652"/>
                      <a:pt x="0" y="81942"/>
                      <a:pt x="0" y="102875"/>
                    </a:cubicBezTo>
                    <a:lnTo>
                      <a:pt x="0" y="103375"/>
                    </a:lnTo>
                    <a:cubicBezTo>
                      <a:pt x="48" y="130952"/>
                      <a:pt x="22577" y="153361"/>
                      <a:pt x="50154" y="153361"/>
                    </a:cubicBezTo>
                    <a:lnTo>
                      <a:pt x="77112" y="153361"/>
                    </a:lnTo>
                    <a:cubicBezTo>
                      <a:pt x="104689" y="153361"/>
                      <a:pt x="127194" y="130952"/>
                      <a:pt x="127265" y="103375"/>
                    </a:cubicBezTo>
                    <a:lnTo>
                      <a:pt x="127265" y="102851"/>
                    </a:lnTo>
                    <a:cubicBezTo>
                      <a:pt x="127265" y="81918"/>
                      <a:pt x="123955" y="61628"/>
                      <a:pt x="117715" y="44148"/>
                    </a:cubicBezTo>
                    <a:cubicBezTo>
                      <a:pt x="111571" y="26931"/>
                      <a:pt x="102855" y="13261"/>
                      <a:pt x="92496" y="4664"/>
                    </a:cubicBezTo>
                    <a:cubicBezTo>
                      <a:pt x="88732" y="1542"/>
                      <a:pt x="84174" y="0"/>
                      <a:pt x="79619" y="0"/>
                    </a:cubicBezTo>
                    <a:cubicBezTo>
                      <a:pt x="74376" y="0"/>
                      <a:pt x="69136" y="2043"/>
                      <a:pt x="65109" y="6069"/>
                    </a:cubicBezTo>
                    <a:lnTo>
                      <a:pt x="63657" y="7522"/>
                    </a:lnTo>
                    <a:lnTo>
                      <a:pt x="62180" y="6069"/>
                    </a:lnTo>
                    <a:cubicBezTo>
                      <a:pt x="58153" y="2043"/>
                      <a:pt x="52913" y="0"/>
                      <a:pt x="47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200;p34">
                <a:extLst>
                  <a:ext uri="{FF2B5EF4-FFF2-40B4-BE49-F238E27FC236}">
                    <a16:creationId xmlns:a16="http://schemas.microsoft.com/office/drawing/2014/main" id="{F71FF5A6-A7A1-E0FE-26A3-ACEC4CDE2410}"/>
                  </a:ext>
                </a:extLst>
              </p:cNvPr>
              <p:cNvSpPr/>
              <p:nvPr/>
            </p:nvSpPr>
            <p:spPr>
              <a:xfrm>
                <a:off x="2340585" y="3496201"/>
                <a:ext cx="11378" cy="20528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2075" extrusionOk="0">
                    <a:moveTo>
                      <a:pt x="3320" y="0"/>
                    </a:moveTo>
                    <a:cubicBezTo>
                      <a:pt x="3184" y="0"/>
                      <a:pt x="3046" y="8"/>
                      <a:pt x="2906" y="24"/>
                    </a:cubicBezTo>
                    <a:cubicBezTo>
                      <a:pt x="1239" y="263"/>
                      <a:pt x="0" y="1810"/>
                      <a:pt x="0" y="3501"/>
                    </a:cubicBezTo>
                    <a:lnTo>
                      <a:pt x="0" y="8598"/>
                    </a:lnTo>
                    <a:cubicBezTo>
                      <a:pt x="0" y="10312"/>
                      <a:pt x="1215" y="11836"/>
                      <a:pt x="2906" y="12051"/>
                    </a:cubicBezTo>
                    <a:cubicBezTo>
                      <a:pt x="3042" y="12067"/>
                      <a:pt x="3178" y="12075"/>
                      <a:pt x="3312" y="12075"/>
                    </a:cubicBezTo>
                    <a:cubicBezTo>
                      <a:pt x="5160" y="12075"/>
                      <a:pt x="6692" y="10582"/>
                      <a:pt x="6692" y="8717"/>
                    </a:cubicBezTo>
                    <a:lnTo>
                      <a:pt x="6692" y="3358"/>
                    </a:lnTo>
                    <a:cubicBezTo>
                      <a:pt x="6692" y="1493"/>
                      <a:pt x="5201" y="0"/>
                      <a:pt x="3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201;p34">
                <a:extLst>
                  <a:ext uri="{FF2B5EF4-FFF2-40B4-BE49-F238E27FC236}">
                    <a16:creationId xmlns:a16="http://schemas.microsoft.com/office/drawing/2014/main" id="{A97A6F30-66FE-CC78-788C-4F121168CC8A}"/>
                  </a:ext>
                </a:extLst>
              </p:cNvPr>
              <p:cNvSpPr/>
              <p:nvPr/>
            </p:nvSpPr>
            <p:spPr>
              <a:xfrm>
                <a:off x="2434712" y="3496242"/>
                <a:ext cx="11376" cy="20528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12075" extrusionOk="0">
                    <a:moveTo>
                      <a:pt x="3377" y="1"/>
                    </a:moveTo>
                    <a:cubicBezTo>
                      <a:pt x="1494" y="1"/>
                      <a:pt x="0" y="1513"/>
                      <a:pt x="0" y="3358"/>
                    </a:cubicBezTo>
                    <a:lnTo>
                      <a:pt x="0" y="8597"/>
                    </a:lnTo>
                    <a:cubicBezTo>
                      <a:pt x="0" y="10336"/>
                      <a:pt x="1215" y="11860"/>
                      <a:pt x="2905" y="12050"/>
                    </a:cubicBezTo>
                    <a:cubicBezTo>
                      <a:pt x="3042" y="12067"/>
                      <a:pt x="3178" y="12074"/>
                      <a:pt x="3311" y="12074"/>
                    </a:cubicBezTo>
                    <a:cubicBezTo>
                      <a:pt x="5160" y="12074"/>
                      <a:pt x="6692" y="10582"/>
                      <a:pt x="6692" y="8716"/>
                    </a:cubicBezTo>
                    <a:lnTo>
                      <a:pt x="6692" y="3477"/>
                    </a:lnTo>
                    <a:cubicBezTo>
                      <a:pt x="6692" y="1763"/>
                      <a:pt x="5477" y="239"/>
                      <a:pt x="3787" y="24"/>
                    </a:cubicBezTo>
                    <a:cubicBezTo>
                      <a:pt x="3648" y="8"/>
                      <a:pt x="3512" y="1"/>
                      <a:pt x="33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202;p34">
                <a:extLst>
                  <a:ext uri="{FF2B5EF4-FFF2-40B4-BE49-F238E27FC236}">
                    <a16:creationId xmlns:a16="http://schemas.microsoft.com/office/drawing/2014/main" id="{3C1CD147-4904-2279-C061-3899A15C7F95}"/>
                  </a:ext>
                </a:extLst>
              </p:cNvPr>
              <p:cNvSpPr/>
              <p:nvPr/>
            </p:nvSpPr>
            <p:spPr>
              <a:xfrm>
                <a:off x="2198929" y="3374991"/>
                <a:ext cx="282746" cy="313392"/>
              </a:xfrm>
              <a:custGeom>
                <a:avLst/>
                <a:gdLst/>
                <a:ahLst/>
                <a:cxnLst/>
                <a:rect l="l" t="t" r="r" b="b"/>
                <a:pathLst>
                  <a:path w="166321" h="184348" extrusionOk="0">
                    <a:moveTo>
                      <a:pt x="114358" y="0"/>
                    </a:moveTo>
                    <a:cubicBezTo>
                      <a:pt x="83232" y="24"/>
                      <a:pt x="56631" y="17790"/>
                      <a:pt x="43176" y="47486"/>
                    </a:cubicBezTo>
                    <a:cubicBezTo>
                      <a:pt x="36437" y="62299"/>
                      <a:pt x="31221" y="79040"/>
                      <a:pt x="27721" y="97211"/>
                    </a:cubicBezTo>
                    <a:cubicBezTo>
                      <a:pt x="24529" y="97211"/>
                      <a:pt x="21386" y="98116"/>
                      <a:pt x="18600" y="99878"/>
                    </a:cubicBezTo>
                    <a:cubicBezTo>
                      <a:pt x="10217" y="105165"/>
                      <a:pt x="4501" y="113809"/>
                      <a:pt x="2953" y="123573"/>
                    </a:cubicBezTo>
                    <a:cubicBezTo>
                      <a:pt x="953" y="136076"/>
                      <a:pt x="0" y="147054"/>
                      <a:pt x="0" y="162295"/>
                    </a:cubicBezTo>
                    <a:cubicBezTo>
                      <a:pt x="0" y="173657"/>
                      <a:pt x="9417" y="182064"/>
                      <a:pt x="19841" y="182064"/>
                    </a:cubicBezTo>
                    <a:cubicBezTo>
                      <a:pt x="22417" y="182064"/>
                      <a:pt x="25054" y="181551"/>
                      <a:pt x="27625" y="180442"/>
                    </a:cubicBezTo>
                    <a:cubicBezTo>
                      <a:pt x="28316" y="182061"/>
                      <a:pt x="28935" y="184347"/>
                      <a:pt x="31531" y="184347"/>
                    </a:cubicBezTo>
                    <a:cubicBezTo>
                      <a:pt x="32150" y="184347"/>
                      <a:pt x="32817" y="184181"/>
                      <a:pt x="33412" y="183776"/>
                    </a:cubicBezTo>
                    <a:cubicBezTo>
                      <a:pt x="34746" y="182895"/>
                      <a:pt x="35198" y="181109"/>
                      <a:pt x="34555" y="179608"/>
                    </a:cubicBezTo>
                    <a:cubicBezTo>
                      <a:pt x="33841" y="177965"/>
                      <a:pt x="33222" y="176227"/>
                      <a:pt x="32650" y="174536"/>
                    </a:cubicBezTo>
                    <a:cubicBezTo>
                      <a:pt x="30388" y="167654"/>
                      <a:pt x="29245" y="160485"/>
                      <a:pt x="29197" y="153198"/>
                    </a:cubicBezTo>
                    <a:cubicBezTo>
                      <a:pt x="29197" y="153198"/>
                      <a:pt x="29054" y="140767"/>
                      <a:pt x="30435" y="125669"/>
                    </a:cubicBezTo>
                    <a:cubicBezTo>
                      <a:pt x="30602" y="123835"/>
                      <a:pt x="29245" y="122192"/>
                      <a:pt x="27387" y="122049"/>
                    </a:cubicBezTo>
                    <a:cubicBezTo>
                      <a:pt x="27273" y="122037"/>
                      <a:pt x="27161" y="122031"/>
                      <a:pt x="27049" y="122031"/>
                    </a:cubicBezTo>
                    <a:cubicBezTo>
                      <a:pt x="25355" y="122031"/>
                      <a:pt x="23901" y="123353"/>
                      <a:pt x="23767" y="125073"/>
                    </a:cubicBezTo>
                    <a:cubicBezTo>
                      <a:pt x="22910" y="134552"/>
                      <a:pt x="22481" y="144101"/>
                      <a:pt x="22505" y="153222"/>
                    </a:cubicBezTo>
                    <a:cubicBezTo>
                      <a:pt x="22553" y="160295"/>
                      <a:pt x="23529" y="167296"/>
                      <a:pt x="25482" y="174060"/>
                    </a:cubicBezTo>
                    <a:cubicBezTo>
                      <a:pt x="23627" y="174949"/>
                      <a:pt x="21711" y="175358"/>
                      <a:pt x="19845" y="175358"/>
                    </a:cubicBezTo>
                    <a:cubicBezTo>
                      <a:pt x="12966" y="175358"/>
                      <a:pt x="6759" y="169802"/>
                      <a:pt x="6740" y="162271"/>
                    </a:cubicBezTo>
                    <a:cubicBezTo>
                      <a:pt x="6692" y="149436"/>
                      <a:pt x="7669" y="136742"/>
                      <a:pt x="9598" y="124621"/>
                    </a:cubicBezTo>
                    <a:cubicBezTo>
                      <a:pt x="10836" y="116738"/>
                      <a:pt x="15432" y="109785"/>
                      <a:pt x="22219" y="105522"/>
                    </a:cubicBezTo>
                    <a:cubicBezTo>
                      <a:pt x="24161" y="104297"/>
                      <a:pt x="26070" y="103911"/>
                      <a:pt x="27664" y="103911"/>
                    </a:cubicBezTo>
                    <a:cubicBezTo>
                      <a:pt x="28455" y="103911"/>
                      <a:pt x="29168" y="104006"/>
                      <a:pt x="29769" y="104141"/>
                    </a:cubicBezTo>
                    <a:cubicBezTo>
                      <a:pt x="29999" y="104187"/>
                      <a:pt x="30226" y="104209"/>
                      <a:pt x="30450" y="104209"/>
                    </a:cubicBezTo>
                    <a:cubicBezTo>
                      <a:pt x="32073" y="104209"/>
                      <a:pt x="33452" y="103041"/>
                      <a:pt x="33746" y="101450"/>
                    </a:cubicBezTo>
                    <a:cubicBezTo>
                      <a:pt x="37151" y="82612"/>
                      <a:pt x="42390" y="65371"/>
                      <a:pt x="49273" y="50249"/>
                    </a:cubicBezTo>
                    <a:cubicBezTo>
                      <a:pt x="61585" y="23005"/>
                      <a:pt x="85947" y="6716"/>
                      <a:pt x="114358" y="6692"/>
                    </a:cubicBezTo>
                    <a:lnTo>
                      <a:pt x="114453" y="6692"/>
                    </a:lnTo>
                    <a:cubicBezTo>
                      <a:pt x="131480" y="6692"/>
                      <a:pt x="147769" y="12527"/>
                      <a:pt x="160296" y="23148"/>
                    </a:cubicBezTo>
                    <a:cubicBezTo>
                      <a:pt x="160954" y="23711"/>
                      <a:pt x="161775" y="23996"/>
                      <a:pt x="162586" y="23996"/>
                    </a:cubicBezTo>
                    <a:cubicBezTo>
                      <a:pt x="163388" y="23996"/>
                      <a:pt x="164181" y="23716"/>
                      <a:pt x="164797" y="23148"/>
                    </a:cubicBezTo>
                    <a:cubicBezTo>
                      <a:pt x="166321" y="21767"/>
                      <a:pt x="166226" y="19409"/>
                      <a:pt x="164701" y="18123"/>
                    </a:cubicBezTo>
                    <a:cubicBezTo>
                      <a:pt x="150960" y="6430"/>
                      <a:pt x="133123" y="0"/>
                      <a:pt x="114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203;p34">
                <a:extLst>
                  <a:ext uri="{FF2B5EF4-FFF2-40B4-BE49-F238E27FC236}">
                    <a16:creationId xmlns:a16="http://schemas.microsoft.com/office/drawing/2014/main" id="{B63B7EFC-0D8F-A449-40A3-08CC7E1DB722}"/>
                  </a:ext>
                </a:extLst>
              </p:cNvPr>
              <p:cNvSpPr/>
              <p:nvPr/>
            </p:nvSpPr>
            <p:spPr>
              <a:xfrm>
                <a:off x="2362729" y="3496353"/>
                <a:ext cx="61220" cy="42415"/>
              </a:xfrm>
              <a:custGeom>
                <a:avLst/>
                <a:gdLst/>
                <a:ahLst/>
                <a:cxnLst/>
                <a:rect l="l" t="t" r="r" b="b"/>
                <a:pathLst>
                  <a:path w="36012" h="24950" extrusionOk="0">
                    <a:moveTo>
                      <a:pt x="18017" y="6675"/>
                    </a:moveTo>
                    <a:cubicBezTo>
                      <a:pt x="21624" y="6675"/>
                      <a:pt x="25232" y="8032"/>
                      <a:pt x="27983" y="10747"/>
                    </a:cubicBezTo>
                    <a:cubicBezTo>
                      <a:pt x="28816" y="11581"/>
                      <a:pt x="29293" y="12652"/>
                      <a:pt x="29293" y="13843"/>
                    </a:cubicBezTo>
                    <a:cubicBezTo>
                      <a:pt x="29293" y="16471"/>
                      <a:pt x="27115" y="18248"/>
                      <a:pt x="24839" y="18248"/>
                    </a:cubicBezTo>
                    <a:cubicBezTo>
                      <a:pt x="23774" y="18248"/>
                      <a:pt x="22687" y="17859"/>
                      <a:pt x="21791" y="16986"/>
                    </a:cubicBezTo>
                    <a:cubicBezTo>
                      <a:pt x="20755" y="15962"/>
                      <a:pt x="19380" y="15450"/>
                      <a:pt x="18005" y="15450"/>
                    </a:cubicBezTo>
                    <a:cubicBezTo>
                      <a:pt x="16629" y="15450"/>
                      <a:pt x="15254" y="15962"/>
                      <a:pt x="14218" y="16986"/>
                    </a:cubicBezTo>
                    <a:cubicBezTo>
                      <a:pt x="13322" y="17859"/>
                      <a:pt x="12236" y="18248"/>
                      <a:pt x="11171" y="18248"/>
                    </a:cubicBezTo>
                    <a:cubicBezTo>
                      <a:pt x="8896" y="18248"/>
                      <a:pt x="6724" y="16471"/>
                      <a:pt x="6740" y="13843"/>
                    </a:cubicBezTo>
                    <a:cubicBezTo>
                      <a:pt x="6740" y="12676"/>
                      <a:pt x="7217" y="11581"/>
                      <a:pt x="8050" y="10747"/>
                    </a:cubicBezTo>
                    <a:cubicBezTo>
                      <a:pt x="10801" y="8032"/>
                      <a:pt x="14409" y="6675"/>
                      <a:pt x="18017" y="6675"/>
                    </a:cubicBezTo>
                    <a:close/>
                    <a:moveTo>
                      <a:pt x="18014" y="1"/>
                    </a:moveTo>
                    <a:cubicBezTo>
                      <a:pt x="12700" y="1"/>
                      <a:pt x="7383" y="1995"/>
                      <a:pt x="3335" y="5984"/>
                    </a:cubicBezTo>
                    <a:cubicBezTo>
                      <a:pt x="1239" y="8056"/>
                      <a:pt x="72" y="10842"/>
                      <a:pt x="48" y="13772"/>
                    </a:cubicBezTo>
                    <a:cubicBezTo>
                      <a:pt x="1" y="16725"/>
                      <a:pt x="1144" y="19535"/>
                      <a:pt x="3216" y="21630"/>
                    </a:cubicBezTo>
                    <a:cubicBezTo>
                      <a:pt x="5397" y="23825"/>
                      <a:pt x="8279" y="24928"/>
                      <a:pt x="11150" y="24928"/>
                    </a:cubicBezTo>
                    <a:cubicBezTo>
                      <a:pt x="13577" y="24928"/>
                      <a:pt x="15996" y="24140"/>
                      <a:pt x="17981" y="22559"/>
                    </a:cubicBezTo>
                    <a:cubicBezTo>
                      <a:pt x="20067" y="24206"/>
                      <a:pt x="22451" y="24950"/>
                      <a:pt x="24784" y="24950"/>
                    </a:cubicBezTo>
                    <a:cubicBezTo>
                      <a:pt x="30549" y="24950"/>
                      <a:pt x="36012" y="20416"/>
                      <a:pt x="35961" y="13772"/>
                    </a:cubicBezTo>
                    <a:cubicBezTo>
                      <a:pt x="35937" y="10842"/>
                      <a:pt x="34770" y="8032"/>
                      <a:pt x="32674" y="5984"/>
                    </a:cubicBezTo>
                    <a:cubicBezTo>
                      <a:pt x="28638" y="1995"/>
                      <a:pt x="23327" y="1"/>
                      <a:pt x="180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204;p34">
                <a:extLst>
                  <a:ext uri="{FF2B5EF4-FFF2-40B4-BE49-F238E27FC236}">
                    <a16:creationId xmlns:a16="http://schemas.microsoft.com/office/drawing/2014/main" id="{E32E7FF6-848F-9996-F25D-C271C601F32D}"/>
                  </a:ext>
                </a:extLst>
              </p:cNvPr>
              <p:cNvSpPr/>
              <p:nvPr/>
            </p:nvSpPr>
            <p:spPr>
              <a:xfrm>
                <a:off x="2246660" y="3420800"/>
                <a:ext cx="341044" cy="342722"/>
              </a:xfrm>
              <a:custGeom>
                <a:avLst/>
                <a:gdLst/>
                <a:ahLst/>
                <a:cxnLst/>
                <a:rect l="l" t="t" r="r" b="b"/>
                <a:pathLst>
                  <a:path w="200614" h="201601" extrusionOk="0">
                    <a:moveTo>
                      <a:pt x="26673" y="170428"/>
                    </a:moveTo>
                    <a:cubicBezTo>
                      <a:pt x="33103" y="170428"/>
                      <a:pt x="46606" y="172857"/>
                      <a:pt x="46606" y="183883"/>
                    </a:cubicBezTo>
                    <a:cubicBezTo>
                      <a:pt x="46653" y="189956"/>
                      <a:pt x="41795" y="194957"/>
                      <a:pt x="35746" y="194957"/>
                    </a:cubicBezTo>
                    <a:lnTo>
                      <a:pt x="17600" y="194957"/>
                    </a:lnTo>
                    <a:cubicBezTo>
                      <a:pt x="11479" y="194957"/>
                      <a:pt x="6693" y="189884"/>
                      <a:pt x="6693" y="183835"/>
                    </a:cubicBezTo>
                    <a:cubicBezTo>
                      <a:pt x="6693" y="179430"/>
                      <a:pt x="8955" y="175429"/>
                      <a:pt x="14147" y="173095"/>
                    </a:cubicBezTo>
                    <a:cubicBezTo>
                      <a:pt x="18100" y="171309"/>
                      <a:pt x="22315" y="170428"/>
                      <a:pt x="26673" y="170428"/>
                    </a:cubicBezTo>
                    <a:close/>
                    <a:moveTo>
                      <a:pt x="145888" y="170428"/>
                    </a:moveTo>
                    <a:cubicBezTo>
                      <a:pt x="150842" y="170428"/>
                      <a:pt x="155438" y="171571"/>
                      <a:pt x="159558" y="173643"/>
                    </a:cubicBezTo>
                    <a:cubicBezTo>
                      <a:pt x="163463" y="175572"/>
                      <a:pt x="165869" y="179477"/>
                      <a:pt x="165869" y="183835"/>
                    </a:cubicBezTo>
                    <a:cubicBezTo>
                      <a:pt x="165869" y="189860"/>
                      <a:pt x="161106" y="194957"/>
                      <a:pt x="154962" y="194957"/>
                    </a:cubicBezTo>
                    <a:lnTo>
                      <a:pt x="136815" y="194957"/>
                    </a:lnTo>
                    <a:cubicBezTo>
                      <a:pt x="130861" y="194957"/>
                      <a:pt x="125932" y="190027"/>
                      <a:pt x="125932" y="183835"/>
                    </a:cubicBezTo>
                    <a:cubicBezTo>
                      <a:pt x="125932" y="179501"/>
                      <a:pt x="128337" y="175572"/>
                      <a:pt x="132219" y="173643"/>
                    </a:cubicBezTo>
                    <a:cubicBezTo>
                      <a:pt x="136458" y="171523"/>
                      <a:pt x="141149" y="170428"/>
                      <a:pt x="145888" y="170428"/>
                    </a:cubicBezTo>
                    <a:close/>
                    <a:moveTo>
                      <a:pt x="143765" y="0"/>
                    </a:moveTo>
                    <a:cubicBezTo>
                      <a:pt x="143040" y="0"/>
                      <a:pt x="142309" y="231"/>
                      <a:pt x="141697" y="703"/>
                    </a:cubicBezTo>
                    <a:cubicBezTo>
                      <a:pt x="140244" y="1846"/>
                      <a:pt x="140006" y="3942"/>
                      <a:pt x="141125" y="5418"/>
                    </a:cubicBezTo>
                    <a:cubicBezTo>
                      <a:pt x="153818" y="21540"/>
                      <a:pt x="163059" y="53428"/>
                      <a:pt x="166916" y="74480"/>
                    </a:cubicBezTo>
                    <a:cubicBezTo>
                      <a:pt x="167188" y="76068"/>
                      <a:pt x="168578" y="77216"/>
                      <a:pt x="170186" y="77216"/>
                    </a:cubicBezTo>
                    <a:cubicBezTo>
                      <a:pt x="170411" y="77216"/>
                      <a:pt x="170639" y="77194"/>
                      <a:pt x="170870" y="77147"/>
                    </a:cubicBezTo>
                    <a:cubicBezTo>
                      <a:pt x="171475" y="77021"/>
                      <a:pt x="172187" y="76929"/>
                      <a:pt x="172974" y="76929"/>
                    </a:cubicBezTo>
                    <a:cubicBezTo>
                      <a:pt x="174570" y="76929"/>
                      <a:pt x="176473" y="77308"/>
                      <a:pt x="178419" y="78552"/>
                    </a:cubicBezTo>
                    <a:cubicBezTo>
                      <a:pt x="185182" y="82815"/>
                      <a:pt x="189802" y="89769"/>
                      <a:pt x="191041" y="97627"/>
                    </a:cubicBezTo>
                    <a:cubicBezTo>
                      <a:pt x="192993" y="109773"/>
                      <a:pt x="193946" y="122466"/>
                      <a:pt x="193898" y="135278"/>
                    </a:cubicBezTo>
                    <a:cubicBezTo>
                      <a:pt x="193880" y="142823"/>
                      <a:pt x="187663" y="148367"/>
                      <a:pt x="180794" y="148367"/>
                    </a:cubicBezTo>
                    <a:cubicBezTo>
                      <a:pt x="178926" y="148367"/>
                      <a:pt x="177009" y="147957"/>
                      <a:pt x="175156" y="147066"/>
                    </a:cubicBezTo>
                    <a:cubicBezTo>
                      <a:pt x="177181" y="140136"/>
                      <a:pt x="178133" y="133182"/>
                      <a:pt x="178133" y="125442"/>
                    </a:cubicBezTo>
                    <a:cubicBezTo>
                      <a:pt x="178133" y="116345"/>
                      <a:pt x="177704" y="107153"/>
                      <a:pt x="176871" y="98104"/>
                    </a:cubicBezTo>
                    <a:cubicBezTo>
                      <a:pt x="176714" y="96372"/>
                      <a:pt x="175261" y="95065"/>
                      <a:pt x="173556" y="95065"/>
                    </a:cubicBezTo>
                    <a:cubicBezTo>
                      <a:pt x="173455" y="95065"/>
                      <a:pt x="173353" y="95070"/>
                      <a:pt x="173251" y="95079"/>
                    </a:cubicBezTo>
                    <a:cubicBezTo>
                      <a:pt x="171417" y="95246"/>
                      <a:pt x="170060" y="96865"/>
                      <a:pt x="170227" y="98699"/>
                    </a:cubicBezTo>
                    <a:cubicBezTo>
                      <a:pt x="171013" y="107582"/>
                      <a:pt x="171441" y="116560"/>
                      <a:pt x="171441" y="125442"/>
                    </a:cubicBezTo>
                    <a:cubicBezTo>
                      <a:pt x="171441" y="140827"/>
                      <a:pt x="166845" y="154448"/>
                      <a:pt x="158677" y="165951"/>
                    </a:cubicBezTo>
                    <a:cubicBezTo>
                      <a:pt x="154581" y="164450"/>
                      <a:pt x="150294" y="163688"/>
                      <a:pt x="145888" y="163688"/>
                    </a:cubicBezTo>
                    <a:cubicBezTo>
                      <a:pt x="140149" y="163688"/>
                      <a:pt x="134410" y="165046"/>
                      <a:pt x="129242" y="167618"/>
                    </a:cubicBezTo>
                    <a:cubicBezTo>
                      <a:pt x="123098" y="170714"/>
                      <a:pt x="119240" y="176905"/>
                      <a:pt x="119240" y="183835"/>
                    </a:cubicBezTo>
                    <a:cubicBezTo>
                      <a:pt x="119240" y="186812"/>
                      <a:pt x="119978" y="189694"/>
                      <a:pt x="121359" y="192289"/>
                    </a:cubicBezTo>
                    <a:cubicBezTo>
                      <a:pt x="115215" y="194052"/>
                      <a:pt x="108881" y="194933"/>
                      <a:pt x="102379" y="194933"/>
                    </a:cubicBezTo>
                    <a:lnTo>
                      <a:pt x="70230" y="194933"/>
                    </a:lnTo>
                    <a:cubicBezTo>
                      <a:pt x="63752" y="194933"/>
                      <a:pt x="57394" y="194052"/>
                      <a:pt x="51226" y="192289"/>
                    </a:cubicBezTo>
                    <a:cubicBezTo>
                      <a:pt x="52631" y="189694"/>
                      <a:pt x="53345" y="186812"/>
                      <a:pt x="53345" y="183835"/>
                    </a:cubicBezTo>
                    <a:cubicBezTo>
                      <a:pt x="53345" y="176929"/>
                      <a:pt x="49511" y="170714"/>
                      <a:pt x="43343" y="167618"/>
                    </a:cubicBezTo>
                    <a:cubicBezTo>
                      <a:pt x="38199" y="165046"/>
                      <a:pt x="32436" y="163688"/>
                      <a:pt x="26697" y="163688"/>
                    </a:cubicBezTo>
                    <a:cubicBezTo>
                      <a:pt x="22291" y="163688"/>
                      <a:pt x="18028" y="164450"/>
                      <a:pt x="13932" y="165951"/>
                    </a:cubicBezTo>
                    <a:cubicBezTo>
                      <a:pt x="13480" y="165332"/>
                      <a:pt x="13075" y="164736"/>
                      <a:pt x="12646" y="164093"/>
                    </a:cubicBezTo>
                    <a:cubicBezTo>
                      <a:pt x="11977" y="163090"/>
                      <a:pt x="10874" y="162498"/>
                      <a:pt x="9740" y="162498"/>
                    </a:cubicBezTo>
                    <a:cubicBezTo>
                      <a:pt x="9259" y="162498"/>
                      <a:pt x="8773" y="162604"/>
                      <a:pt x="8312" y="162831"/>
                    </a:cubicBezTo>
                    <a:cubicBezTo>
                      <a:pt x="6454" y="163736"/>
                      <a:pt x="5883" y="165998"/>
                      <a:pt x="7002" y="167665"/>
                    </a:cubicBezTo>
                    <a:cubicBezTo>
                      <a:pt x="7264" y="168094"/>
                      <a:pt x="7550" y="168499"/>
                      <a:pt x="7836" y="168904"/>
                    </a:cubicBezTo>
                    <a:cubicBezTo>
                      <a:pt x="2954" y="172262"/>
                      <a:pt x="1" y="177763"/>
                      <a:pt x="1" y="183811"/>
                    </a:cubicBezTo>
                    <a:cubicBezTo>
                      <a:pt x="1" y="193575"/>
                      <a:pt x="7788" y="201601"/>
                      <a:pt x="17600" y="201601"/>
                    </a:cubicBezTo>
                    <a:lnTo>
                      <a:pt x="35722" y="201601"/>
                    </a:lnTo>
                    <a:cubicBezTo>
                      <a:pt x="39652" y="201601"/>
                      <a:pt x="43462" y="200243"/>
                      <a:pt x="46534" y="197838"/>
                    </a:cubicBezTo>
                    <a:cubicBezTo>
                      <a:pt x="54155" y="200339"/>
                      <a:pt x="62109" y="201601"/>
                      <a:pt x="70158" y="201601"/>
                    </a:cubicBezTo>
                    <a:lnTo>
                      <a:pt x="102308" y="201601"/>
                    </a:lnTo>
                    <a:cubicBezTo>
                      <a:pt x="110357" y="201601"/>
                      <a:pt x="118287" y="200362"/>
                      <a:pt x="125956" y="197838"/>
                    </a:cubicBezTo>
                    <a:cubicBezTo>
                      <a:pt x="129028" y="200243"/>
                      <a:pt x="132862" y="201601"/>
                      <a:pt x="136767" y="201601"/>
                    </a:cubicBezTo>
                    <a:lnTo>
                      <a:pt x="154890" y="201601"/>
                    </a:lnTo>
                    <a:cubicBezTo>
                      <a:pt x="164678" y="201601"/>
                      <a:pt x="172489" y="193575"/>
                      <a:pt x="172489" y="183811"/>
                    </a:cubicBezTo>
                    <a:cubicBezTo>
                      <a:pt x="172489" y="177763"/>
                      <a:pt x="169536" y="172262"/>
                      <a:pt x="164678" y="168904"/>
                    </a:cubicBezTo>
                    <a:cubicBezTo>
                      <a:pt x="168012" y="164069"/>
                      <a:pt x="170774" y="158902"/>
                      <a:pt x="172894" y="153448"/>
                    </a:cubicBezTo>
                    <a:cubicBezTo>
                      <a:pt x="175470" y="154562"/>
                      <a:pt x="178110" y="155077"/>
                      <a:pt x="180688" y="155077"/>
                    </a:cubicBezTo>
                    <a:cubicBezTo>
                      <a:pt x="191117" y="155077"/>
                      <a:pt x="200519" y="146640"/>
                      <a:pt x="200519" y="135278"/>
                    </a:cubicBezTo>
                    <a:cubicBezTo>
                      <a:pt x="200614" y="121513"/>
                      <a:pt x="199661" y="109106"/>
                      <a:pt x="197661" y="96603"/>
                    </a:cubicBezTo>
                    <a:cubicBezTo>
                      <a:pt x="196113" y="86839"/>
                      <a:pt x="190398" y="78195"/>
                      <a:pt x="181991" y="72908"/>
                    </a:cubicBezTo>
                    <a:cubicBezTo>
                      <a:pt x="179229" y="71146"/>
                      <a:pt x="176109" y="70241"/>
                      <a:pt x="172918" y="70241"/>
                    </a:cubicBezTo>
                    <a:cubicBezTo>
                      <a:pt x="168726" y="48617"/>
                      <a:pt x="159224" y="17611"/>
                      <a:pt x="146388" y="1274"/>
                    </a:cubicBezTo>
                    <a:cubicBezTo>
                      <a:pt x="145741" y="434"/>
                      <a:pt x="144759" y="0"/>
                      <a:pt x="1437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2" name="Google Shape;2070;p34">
              <a:extLst>
                <a:ext uri="{FF2B5EF4-FFF2-40B4-BE49-F238E27FC236}">
                  <a16:creationId xmlns:a16="http://schemas.microsoft.com/office/drawing/2014/main" id="{3ED6AAAF-1CD9-BE54-A6B3-18D3C0AFC3CA}"/>
                </a:ext>
              </a:extLst>
            </p:cNvPr>
            <p:cNvSpPr/>
            <p:nvPr/>
          </p:nvSpPr>
          <p:spPr>
            <a:xfrm rot="10800000" flipH="1">
              <a:off x="4820165" y="2235788"/>
              <a:ext cx="3570302" cy="2120335"/>
            </a:xfrm>
            <a:prstGeom prst="roundRect">
              <a:avLst>
                <a:gd name="adj" fmla="val 1001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9" name="Google Shape;2012;p33">
              <a:extLst>
                <a:ext uri="{FF2B5EF4-FFF2-40B4-BE49-F238E27FC236}">
                  <a16:creationId xmlns:a16="http://schemas.microsoft.com/office/drawing/2014/main" id="{A4602EAA-1962-55D2-FEC9-9DE4EA987CD9}"/>
                </a:ext>
              </a:extLst>
            </p:cNvPr>
            <p:cNvSpPr/>
            <p:nvPr/>
          </p:nvSpPr>
          <p:spPr>
            <a:xfrm>
              <a:off x="4857011" y="3077898"/>
              <a:ext cx="3418527" cy="4533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300" dirty="0" err="1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Bố</a:t>
              </a:r>
              <a:r>
                <a:rPr lang="en-US" sz="2300" dirty="0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2300" dirty="0" err="1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cục</a:t>
              </a:r>
              <a:r>
                <a:rPr lang="en-US" sz="2300" dirty="0">
                  <a:latin typeface="#9Slide03 Ample" panose="020000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: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300" dirty="0" err="1">
                  <a:latin typeface="#9Slide03 AmpleSoft" panose="02000000000000000000" pitchFamily="2" charset="0"/>
                </a:rPr>
                <a:t>Đoạn</a:t>
              </a:r>
              <a:r>
                <a:rPr lang="en-US" sz="2300" dirty="0">
                  <a:latin typeface="#9Slide03 AmpleSoft" panose="02000000000000000000" pitchFamily="2" charset="0"/>
                </a:rPr>
                <a:t> 1: </a:t>
              </a:r>
              <a:r>
                <a:rPr lang="en-US" sz="2300" dirty="0" err="1">
                  <a:latin typeface="#9Slide03 AmpleSoft" panose="02000000000000000000" pitchFamily="2" charset="0"/>
                </a:rPr>
                <a:t>Nêu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vấn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đề</a:t>
              </a:r>
              <a:endParaRPr lang="en-US" sz="2300" dirty="0">
                <a:latin typeface="#9Slide03 AmpleSoft" panose="02000000000000000000" pitchFamily="2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2300" dirty="0" err="1">
                  <a:latin typeface="#9Slide03 AmpleSoft" panose="02000000000000000000" pitchFamily="2" charset="0"/>
                </a:rPr>
                <a:t>Đoạn</a:t>
              </a:r>
              <a:r>
                <a:rPr lang="en-US" sz="2300" dirty="0">
                  <a:latin typeface="#9Slide03 AmpleSoft" panose="02000000000000000000" pitchFamily="2" charset="0"/>
                </a:rPr>
                <a:t> 2 </a:t>
              </a:r>
              <a:r>
                <a:rPr lang="en-US" sz="2300" dirty="0" err="1">
                  <a:latin typeface="#9Slide03 AmpleSoft" panose="02000000000000000000" pitchFamily="2" charset="0"/>
                </a:rPr>
                <a:t>đến</a:t>
              </a:r>
              <a:r>
                <a:rPr lang="en-US" sz="2300" dirty="0">
                  <a:latin typeface="#9Slide03 AmpleSoft" panose="02000000000000000000" pitchFamily="2" charset="0"/>
                </a:rPr>
                <a:t> 10: </a:t>
              </a:r>
              <a:r>
                <a:rPr lang="en-US" sz="2300" dirty="0" err="1">
                  <a:latin typeface="#9Slide03 AmpleSoft" panose="02000000000000000000" pitchFamily="2" charset="0"/>
                </a:rPr>
                <a:t>Giải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quyết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vấn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đề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300" dirty="0" err="1">
                  <a:latin typeface="#9Slide03 AmpleSoft" panose="02000000000000000000" pitchFamily="2" charset="0"/>
                </a:rPr>
                <a:t>Đoạn</a:t>
              </a:r>
              <a:r>
                <a:rPr lang="en-US" sz="2300" dirty="0">
                  <a:latin typeface="#9Slide03 AmpleSoft" panose="02000000000000000000" pitchFamily="2" charset="0"/>
                </a:rPr>
                <a:t> 11: </a:t>
              </a:r>
              <a:r>
                <a:rPr lang="en-US" sz="2300" dirty="0" err="1">
                  <a:latin typeface="#9Slide03 AmpleSoft" panose="02000000000000000000" pitchFamily="2" charset="0"/>
                </a:rPr>
                <a:t>Kết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thúc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vấn</a:t>
              </a:r>
              <a:r>
                <a:rPr lang="en-US" sz="2300" dirty="0">
                  <a:latin typeface="#9Slide03 AmpleSoft" panose="02000000000000000000" pitchFamily="2" charset="0"/>
                </a:rPr>
                <a:t> </a:t>
              </a:r>
              <a:r>
                <a:rPr lang="en-US" sz="2300" dirty="0" err="1">
                  <a:latin typeface="#9Slide03 AmpleSoft" panose="02000000000000000000" pitchFamily="2" charset="0"/>
                </a:rPr>
                <a:t>đề</a:t>
              </a:r>
              <a:endParaRPr lang="en-US" sz="2300" dirty="0">
                <a:latin typeface="#9Slide03 AmpleSof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4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41"/>
          <p:cNvSpPr/>
          <p:nvPr/>
        </p:nvSpPr>
        <p:spPr>
          <a:xfrm rot="-40104">
            <a:off x="3536249" y="1423443"/>
            <a:ext cx="207150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1"/>
          <p:cNvSpPr txBox="1">
            <a:spLocks noGrp="1"/>
          </p:cNvSpPr>
          <p:nvPr>
            <p:ph type="title" idx="2"/>
          </p:nvPr>
        </p:nvSpPr>
        <p:spPr>
          <a:xfrm>
            <a:off x="1655846" y="2578100"/>
            <a:ext cx="5918383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Đ</a:t>
            </a:r>
            <a:r>
              <a:rPr lang="en" sz="4400" dirty="0"/>
              <a:t>ọc hiểu văn bản</a:t>
            </a:r>
            <a:endParaRPr sz="4400" dirty="0"/>
          </a:p>
        </p:txBody>
      </p:sp>
      <p:sp>
        <p:nvSpPr>
          <p:cNvPr id="2569" name="Google Shape;2569;p41"/>
          <p:cNvSpPr txBox="1">
            <a:spLocks noGrp="1"/>
          </p:cNvSpPr>
          <p:nvPr>
            <p:ph type="title"/>
          </p:nvPr>
        </p:nvSpPr>
        <p:spPr>
          <a:xfrm flipH="1">
            <a:off x="4032325" y="1413901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II.</a:t>
            </a:r>
            <a:endParaRPr dirty="0">
              <a:solidFill>
                <a:schemeClr val="accent6"/>
              </a:solidFill>
            </a:endParaRPr>
          </a:p>
        </p:txBody>
      </p:sp>
      <p:grpSp>
        <p:nvGrpSpPr>
          <p:cNvPr id="2782" name="Google Shape;2782;p41"/>
          <p:cNvGrpSpPr/>
          <p:nvPr/>
        </p:nvGrpSpPr>
        <p:grpSpPr>
          <a:xfrm>
            <a:off x="7490831" y="336208"/>
            <a:ext cx="166924" cy="164745"/>
            <a:chOff x="6232000" y="1435050"/>
            <a:chExt cx="488225" cy="481850"/>
          </a:xfrm>
        </p:grpSpPr>
        <p:sp>
          <p:nvSpPr>
            <p:cNvPr id="2783" name="Google Shape;2783;p4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788" name="Google Shape;2788;p41">
            <a:hlinkClick r:id="rId3" action="ppaction://hlinksldjump"/>
          </p:cNvPr>
          <p:cNvSpPr/>
          <p:nvPr/>
        </p:nvSpPr>
        <p:spPr>
          <a:xfrm>
            <a:off x="7433100" y="276600"/>
            <a:ext cx="2883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41">
            <a:hlinkClick r:id="rId4" action="ppaction://hlinksldjump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790" name="Google Shape;2790;p41">
            <a:hlinkClick r:id="rId5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791" name="Google Shape;2791;p41">
            <a:hlinkClick r:id="rId6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792" name="Google Shape;2792;p41">
            <a:hlinkClick r:id="rId7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2" name="Picture 20" descr="Jpy là gì -">
            <a:extLst>
              <a:ext uri="{FF2B5EF4-FFF2-40B4-BE49-F238E27FC236}">
                <a16:creationId xmlns:a16="http://schemas.microsoft.com/office/drawing/2014/main" id="{E70D2758-D333-AFFF-3530-1C5D514CE0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4" y="785888"/>
            <a:ext cx="1923904" cy="15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3500;p56">
            <a:extLst>
              <a:ext uri="{FF2B5EF4-FFF2-40B4-BE49-F238E27FC236}">
                <a16:creationId xmlns:a16="http://schemas.microsoft.com/office/drawing/2014/main" id="{D7E144CD-CF26-BB2B-727D-B4C201277A77}"/>
              </a:ext>
            </a:extLst>
          </p:cNvPr>
          <p:cNvGrpSpPr/>
          <p:nvPr/>
        </p:nvGrpSpPr>
        <p:grpSpPr>
          <a:xfrm flipH="1">
            <a:off x="7094890" y="3060325"/>
            <a:ext cx="1469953" cy="1358894"/>
            <a:chOff x="1130175" y="2382816"/>
            <a:chExt cx="1397161" cy="1291602"/>
          </a:xfrm>
        </p:grpSpPr>
        <p:sp>
          <p:nvSpPr>
            <p:cNvPr id="5" name="Google Shape;3501;p56">
              <a:extLst>
                <a:ext uri="{FF2B5EF4-FFF2-40B4-BE49-F238E27FC236}">
                  <a16:creationId xmlns:a16="http://schemas.microsoft.com/office/drawing/2014/main" id="{A9E7DB58-E702-B0C5-8921-B8981285CF1E}"/>
                </a:ext>
              </a:extLst>
            </p:cNvPr>
            <p:cNvSpPr/>
            <p:nvPr/>
          </p:nvSpPr>
          <p:spPr>
            <a:xfrm>
              <a:off x="1504282" y="3016756"/>
              <a:ext cx="898969" cy="657662"/>
            </a:xfrm>
            <a:custGeom>
              <a:avLst/>
              <a:gdLst/>
              <a:ahLst/>
              <a:cxnLst/>
              <a:rect l="l" t="t" r="r" b="b"/>
              <a:pathLst>
                <a:path w="15576" h="11395" extrusionOk="0">
                  <a:moveTo>
                    <a:pt x="3854" y="1"/>
                  </a:moveTo>
                  <a:cubicBezTo>
                    <a:pt x="3287" y="1"/>
                    <a:pt x="2778" y="83"/>
                    <a:pt x="2484" y="317"/>
                  </a:cubicBezTo>
                  <a:cubicBezTo>
                    <a:pt x="2484" y="317"/>
                    <a:pt x="0" y="1069"/>
                    <a:pt x="614" y="3537"/>
                  </a:cubicBezTo>
                  <a:cubicBezTo>
                    <a:pt x="614" y="3537"/>
                    <a:pt x="1002" y="4713"/>
                    <a:pt x="1236" y="5409"/>
                  </a:cubicBezTo>
                  <a:cubicBezTo>
                    <a:pt x="1236" y="5409"/>
                    <a:pt x="1749" y="7658"/>
                    <a:pt x="1681" y="8705"/>
                  </a:cubicBezTo>
                  <a:cubicBezTo>
                    <a:pt x="1681" y="8705"/>
                    <a:pt x="1749" y="10842"/>
                    <a:pt x="2617" y="10842"/>
                  </a:cubicBezTo>
                  <a:cubicBezTo>
                    <a:pt x="2617" y="10842"/>
                    <a:pt x="2686" y="10857"/>
                    <a:pt x="2776" y="10857"/>
                  </a:cubicBezTo>
                  <a:cubicBezTo>
                    <a:pt x="2954" y="10857"/>
                    <a:pt x="3211" y="10797"/>
                    <a:pt x="3152" y="10441"/>
                  </a:cubicBezTo>
                  <a:cubicBezTo>
                    <a:pt x="3152" y="10441"/>
                    <a:pt x="2951" y="9439"/>
                    <a:pt x="2995" y="8793"/>
                  </a:cubicBezTo>
                  <a:cubicBezTo>
                    <a:pt x="2995" y="8793"/>
                    <a:pt x="2928" y="7681"/>
                    <a:pt x="3753" y="7191"/>
                  </a:cubicBezTo>
                  <a:cubicBezTo>
                    <a:pt x="3753" y="7191"/>
                    <a:pt x="3769" y="8656"/>
                    <a:pt x="4337" y="9707"/>
                  </a:cubicBezTo>
                  <a:cubicBezTo>
                    <a:pt x="4337" y="9707"/>
                    <a:pt x="4979" y="10859"/>
                    <a:pt x="5602" y="10859"/>
                  </a:cubicBezTo>
                  <a:cubicBezTo>
                    <a:pt x="5615" y="10859"/>
                    <a:pt x="5627" y="10858"/>
                    <a:pt x="5640" y="10857"/>
                  </a:cubicBezTo>
                  <a:cubicBezTo>
                    <a:pt x="5640" y="10857"/>
                    <a:pt x="6025" y="10810"/>
                    <a:pt x="5691" y="10242"/>
                  </a:cubicBezTo>
                  <a:cubicBezTo>
                    <a:pt x="5691" y="10242"/>
                    <a:pt x="5130" y="8906"/>
                    <a:pt x="5526" y="8154"/>
                  </a:cubicBezTo>
                  <a:cubicBezTo>
                    <a:pt x="5526" y="8154"/>
                    <a:pt x="6007" y="7085"/>
                    <a:pt x="6609" y="6650"/>
                  </a:cubicBezTo>
                  <a:lnTo>
                    <a:pt x="8763" y="6701"/>
                  </a:lnTo>
                  <a:lnTo>
                    <a:pt x="9260" y="10943"/>
                  </a:lnTo>
                  <a:cubicBezTo>
                    <a:pt x="9260" y="10943"/>
                    <a:pt x="9319" y="11395"/>
                    <a:pt x="9584" y="11395"/>
                  </a:cubicBezTo>
                  <a:cubicBezTo>
                    <a:pt x="9606" y="11395"/>
                    <a:pt x="9630" y="11392"/>
                    <a:pt x="9656" y="11384"/>
                  </a:cubicBezTo>
                  <a:cubicBezTo>
                    <a:pt x="9656" y="11384"/>
                    <a:pt x="10048" y="11343"/>
                    <a:pt x="10031" y="10842"/>
                  </a:cubicBezTo>
                  <a:lnTo>
                    <a:pt x="10298" y="8504"/>
                  </a:lnTo>
                  <a:lnTo>
                    <a:pt x="10615" y="6717"/>
                  </a:lnTo>
                  <a:cubicBezTo>
                    <a:pt x="10615" y="6717"/>
                    <a:pt x="10815" y="6738"/>
                    <a:pt x="11068" y="6738"/>
                  </a:cubicBezTo>
                  <a:cubicBezTo>
                    <a:pt x="11320" y="6738"/>
                    <a:pt x="11625" y="6717"/>
                    <a:pt x="11834" y="6633"/>
                  </a:cubicBezTo>
                  <a:cubicBezTo>
                    <a:pt x="11834" y="6633"/>
                    <a:pt x="12355" y="10091"/>
                    <a:pt x="12902" y="10691"/>
                  </a:cubicBezTo>
                  <a:cubicBezTo>
                    <a:pt x="12902" y="10691"/>
                    <a:pt x="13070" y="10898"/>
                    <a:pt x="13274" y="10898"/>
                  </a:cubicBezTo>
                  <a:cubicBezTo>
                    <a:pt x="13397" y="10898"/>
                    <a:pt x="13534" y="10821"/>
                    <a:pt x="13654" y="10574"/>
                  </a:cubicBezTo>
                  <a:cubicBezTo>
                    <a:pt x="13654" y="10574"/>
                    <a:pt x="13471" y="8254"/>
                    <a:pt x="13537" y="7818"/>
                  </a:cubicBezTo>
                  <a:cubicBezTo>
                    <a:pt x="13537" y="7818"/>
                    <a:pt x="13554" y="6299"/>
                    <a:pt x="14055" y="5396"/>
                  </a:cubicBezTo>
                  <a:cubicBezTo>
                    <a:pt x="14055" y="5396"/>
                    <a:pt x="15576" y="2712"/>
                    <a:pt x="15425" y="1507"/>
                  </a:cubicBezTo>
                  <a:lnTo>
                    <a:pt x="9656" y="572"/>
                  </a:lnTo>
                  <a:cubicBezTo>
                    <a:pt x="9656" y="572"/>
                    <a:pt x="9249" y="618"/>
                    <a:pt x="8660" y="618"/>
                  </a:cubicBezTo>
                  <a:cubicBezTo>
                    <a:pt x="8121" y="618"/>
                    <a:pt x="7430" y="579"/>
                    <a:pt x="6759" y="431"/>
                  </a:cubicBezTo>
                  <a:cubicBezTo>
                    <a:pt x="6759" y="431"/>
                    <a:pt x="5155" y="1"/>
                    <a:pt x="3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02;p56">
              <a:extLst>
                <a:ext uri="{FF2B5EF4-FFF2-40B4-BE49-F238E27FC236}">
                  <a16:creationId xmlns:a16="http://schemas.microsoft.com/office/drawing/2014/main" id="{4E5322DD-86A0-7A17-8AED-1B09AE0C77BD}"/>
                </a:ext>
              </a:extLst>
            </p:cNvPr>
            <p:cNvSpPr/>
            <p:nvPr/>
          </p:nvSpPr>
          <p:spPr>
            <a:xfrm>
              <a:off x="2116982" y="3139919"/>
              <a:ext cx="222030" cy="266239"/>
            </a:xfrm>
            <a:custGeom>
              <a:avLst/>
              <a:gdLst/>
              <a:ahLst/>
              <a:cxnLst/>
              <a:rect l="l" t="t" r="r" b="b"/>
              <a:pathLst>
                <a:path w="3847" h="4613" extrusionOk="0">
                  <a:moveTo>
                    <a:pt x="3249" y="0"/>
                  </a:moveTo>
                  <a:lnTo>
                    <a:pt x="1064" y="336"/>
                  </a:lnTo>
                  <a:cubicBezTo>
                    <a:pt x="1064" y="336"/>
                    <a:pt x="768" y="3147"/>
                    <a:pt x="1" y="4584"/>
                  </a:cubicBezTo>
                  <a:cubicBezTo>
                    <a:pt x="1" y="4584"/>
                    <a:pt x="159" y="4612"/>
                    <a:pt x="407" y="4612"/>
                  </a:cubicBezTo>
                  <a:cubicBezTo>
                    <a:pt x="960" y="4612"/>
                    <a:pt x="1959" y="4472"/>
                    <a:pt x="2639" y="3565"/>
                  </a:cubicBezTo>
                  <a:cubicBezTo>
                    <a:pt x="2639" y="3565"/>
                    <a:pt x="3847" y="1939"/>
                    <a:pt x="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03;p56">
              <a:extLst>
                <a:ext uri="{FF2B5EF4-FFF2-40B4-BE49-F238E27FC236}">
                  <a16:creationId xmlns:a16="http://schemas.microsoft.com/office/drawing/2014/main" id="{9F3E6520-72C6-633D-8F52-AABCF4C6DEC7}"/>
                </a:ext>
              </a:extLst>
            </p:cNvPr>
            <p:cNvSpPr/>
            <p:nvPr/>
          </p:nvSpPr>
          <p:spPr>
            <a:xfrm>
              <a:off x="1961845" y="2719467"/>
              <a:ext cx="565492" cy="374917"/>
            </a:xfrm>
            <a:custGeom>
              <a:avLst/>
              <a:gdLst/>
              <a:ahLst/>
              <a:cxnLst/>
              <a:rect l="l" t="t" r="r" b="b"/>
              <a:pathLst>
                <a:path w="9798" h="6496" extrusionOk="0">
                  <a:moveTo>
                    <a:pt x="4898" y="1"/>
                  </a:moveTo>
                  <a:cubicBezTo>
                    <a:pt x="2193" y="1"/>
                    <a:pt x="1" y="1455"/>
                    <a:pt x="1" y="3249"/>
                  </a:cubicBezTo>
                  <a:cubicBezTo>
                    <a:pt x="1" y="5042"/>
                    <a:pt x="2193" y="6495"/>
                    <a:pt x="4898" y="6495"/>
                  </a:cubicBezTo>
                  <a:cubicBezTo>
                    <a:pt x="7603" y="6495"/>
                    <a:pt x="9797" y="5042"/>
                    <a:pt x="9797" y="3249"/>
                  </a:cubicBezTo>
                  <a:cubicBezTo>
                    <a:pt x="9797" y="1455"/>
                    <a:pt x="7603" y="1"/>
                    <a:pt x="48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04;p56">
              <a:extLst>
                <a:ext uri="{FF2B5EF4-FFF2-40B4-BE49-F238E27FC236}">
                  <a16:creationId xmlns:a16="http://schemas.microsoft.com/office/drawing/2014/main" id="{173B47B2-1DEA-44A1-26E4-43A91DE07F16}"/>
                </a:ext>
              </a:extLst>
            </p:cNvPr>
            <p:cNvSpPr/>
            <p:nvPr/>
          </p:nvSpPr>
          <p:spPr>
            <a:xfrm>
              <a:off x="1965423" y="2938091"/>
              <a:ext cx="555969" cy="258217"/>
            </a:xfrm>
            <a:custGeom>
              <a:avLst/>
              <a:gdLst/>
              <a:ahLst/>
              <a:cxnLst/>
              <a:rect l="l" t="t" r="r" b="b"/>
              <a:pathLst>
                <a:path w="9633" h="4474" extrusionOk="0">
                  <a:moveTo>
                    <a:pt x="1" y="0"/>
                  </a:moveTo>
                  <a:cubicBezTo>
                    <a:pt x="1" y="0"/>
                    <a:pt x="700" y="2951"/>
                    <a:pt x="3970" y="4319"/>
                  </a:cubicBezTo>
                  <a:cubicBezTo>
                    <a:pt x="4216" y="4422"/>
                    <a:pt x="4478" y="4473"/>
                    <a:pt x="4739" y="4473"/>
                  </a:cubicBezTo>
                  <a:cubicBezTo>
                    <a:pt x="5031" y="4473"/>
                    <a:pt x="5323" y="4409"/>
                    <a:pt x="5593" y="4282"/>
                  </a:cubicBezTo>
                  <a:cubicBezTo>
                    <a:pt x="6872" y="3670"/>
                    <a:pt x="9310" y="2226"/>
                    <a:pt x="9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05;p56">
              <a:extLst>
                <a:ext uri="{FF2B5EF4-FFF2-40B4-BE49-F238E27FC236}">
                  <a16:creationId xmlns:a16="http://schemas.microsoft.com/office/drawing/2014/main" id="{0A99A498-FBE0-BB5A-1F59-A638D41518C0}"/>
                </a:ext>
              </a:extLst>
            </p:cNvPr>
            <p:cNvSpPr/>
            <p:nvPr/>
          </p:nvSpPr>
          <p:spPr>
            <a:xfrm>
              <a:off x="1952379" y="2641263"/>
              <a:ext cx="221972" cy="203965"/>
            </a:xfrm>
            <a:custGeom>
              <a:avLst/>
              <a:gdLst/>
              <a:ahLst/>
              <a:cxnLst/>
              <a:rect l="l" t="t" r="r" b="b"/>
              <a:pathLst>
                <a:path w="3846" h="3534" extrusionOk="0">
                  <a:moveTo>
                    <a:pt x="1312" y="1"/>
                  </a:moveTo>
                  <a:cubicBezTo>
                    <a:pt x="0" y="349"/>
                    <a:pt x="580" y="3534"/>
                    <a:pt x="580" y="3534"/>
                  </a:cubicBezTo>
                  <a:lnTo>
                    <a:pt x="3845" y="1667"/>
                  </a:lnTo>
                  <a:cubicBezTo>
                    <a:pt x="3077" y="539"/>
                    <a:pt x="1312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06;p56">
              <a:extLst>
                <a:ext uri="{FF2B5EF4-FFF2-40B4-BE49-F238E27FC236}">
                  <a16:creationId xmlns:a16="http://schemas.microsoft.com/office/drawing/2014/main" id="{A46761B7-C06F-0F36-E25B-4AA599407EC6}"/>
                </a:ext>
              </a:extLst>
            </p:cNvPr>
            <p:cNvSpPr/>
            <p:nvPr/>
          </p:nvSpPr>
          <p:spPr>
            <a:xfrm>
              <a:off x="1995319" y="2682472"/>
              <a:ext cx="125184" cy="115199"/>
            </a:xfrm>
            <a:custGeom>
              <a:avLst/>
              <a:gdLst/>
              <a:ahLst/>
              <a:cxnLst/>
              <a:rect l="l" t="t" r="r" b="b"/>
              <a:pathLst>
                <a:path w="2169" h="1996" extrusionOk="0">
                  <a:moveTo>
                    <a:pt x="741" y="1"/>
                  </a:moveTo>
                  <a:cubicBezTo>
                    <a:pt x="0" y="197"/>
                    <a:pt x="328" y="1995"/>
                    <a:pt x="328" y="1995"/>
                  </a:cubicBezTo>
                  <a:lnTo>
                    <a:pt x="2169" y="942"/>
                  </a:lnTo>
                  <a:cubicBezTo>
                    <a:pt x="1737" y="304"/>
                    <a:pt x="741" y="1"/>
                    <a:pt x="7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07;p56">
              <a:extLst>
                <a:ext uri="{FF2B5EF4-FFF2-40B4-BE49-F238E27FC236}">
                  <a16:creationId xmlns:a16="http://schemas.microsoft.com/office/drawing/2014/main" id="{5DC4B3AD-989C-B810-CE3B-B091763BEDC2}"/>
                </a:ext>
              </a:extLst>
            </p:cNvPr>
            <p:cNvSpPr/>
            <p:nvPr/>
          </p:nvSpPr>
          <p:spPr>
            <a:xfrm>
              <a:off x="2304440" y="2631510"/>
              <a:ext cx="222895" cy="204600"/>
            </a:xfrm>
            <a:custGeom>
              <a:avLst/>
              <a:gdLst/>
              <a:ahLst/>
              <a:cxnLst/>
              <a:rect l="l" t="t" r="r" b="b"/>
              <a:pathLst>
                <a:path w="3862" h="3545" extrusionOk="0">
                  <a:moveTo>
                    <a:pt x="2554" y="0"/>
                  </a:moveTo>
                  <a:cubicBezTo>
                    <a:pt x="2554" y="0"/>
                    <a:pt x="783" y="516"/>
                    <a:pt x="1" y="1634"/>
                  </a:cubicBezTo>
                  <a:lnTo>
                    <a:pt x="3239" y="3544"/>
                  </a:lnTo>
                  <a:cubicBezTo>
                    <a:pt x="3239" y="3544"/>
                    <a:pt x="3861" y="366"/>
                    <a:pt x="2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08;p56">
              <a:extLst>
                <a:ext uri="{FF2B5EF4-FFF2-40B4-BE49-F238E27FC236}">
                  <a16:creationId xmlns:a16="http://schemas.microsoft.com/office/drawing/2014/main" id="{32656859-1144-B249-0ECE-F14A7752A66B}"/>
                </a:ext>
              </a:extLst>
            </p:cNvPr>
            <p:cNvSpPr/>
            <p:nvPr/>
          </p:nvSpPr>
          <p:spPr>
            <a:xfrm>
              <a:off x="2355402" y="2673237"/>
              <a:ext cx="124664" cy="114911"/>
            </a:xfrm>
            <a:custGeom>
              <a:avLst/>
              <a:gdLst/>
              <a:ahLst/>
              <a:cxnLst/>
              <a:rect l="l" t="t" r="r" b="b"/>
              <a:pathLst>
                <a:path w="2160" h="1991" extrusionOk="0">
                  <a:moveTo>
                    <a:pt x="1419" y="1"/>
                  </a:moveTo>
                  <a:cubicBezTo>
                    <a:pt x="1419" y="1"/>
                    <a:pt x="425" y="316"/>
                    <a:pt x="1" y="957"/>
                  </a:cubicBezTo>
                  <a:lnTo>
                    <a:pt x="1855" y="1990"/>
                  </a:lnTo>
                  <a:cubicBezTo>
                    <a:pt x="1855" y="1990"/>
                    <a:pt x="2160" y="189"/>
                    <a:pt x="1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09;p56">
              <a:extLst>
                <a:ext uri="{FF2B5EF4-FFF2-40B4-BE49-F238E27FC236}">
                  <a16:creationId xmlns:a16="http://schemas.microsoft.com/office/drawing/2014/main" id="{224AD467-B980-E651-B2D0-645040354C67}"/>
                </a:ext>
              </a:extLst>
            </p:cNvPr>
            <p:cNvSpPr/>
            <p:nvPr/>
          </p:nvSpPr>
          <p:spPr>
            <a:xfrm>
              <a:off x="1985277" y="2718832"/>
              <a:ext cx="520474" cy="479900"/>
            </a:xfrm>
            <a:custGeom>
              <a:avLst/>
              <a:gdLst/>
              <a:ahLst/>
              <a:cxnLst/>
              <a:rect l="l" t="t" r="r" b="b"/>
              <a:pathLst>
                <a:path w="9018" h="8315" extrusionOk="0">
                  <a:moveTo>
                    <a:pt x="4408" y="0"/>
                  </a:moveTo>
                  <a:cubicBezTo>
                    <a:pt x="4243" y="0"/>
                    <a:pt x="4051" y="9"/>
                    <a:pt x="3867" y="39"/>
                  </a:cubicBezTo>
                  <a:cubicBezTo>
                    <a:pt x="3867" y="39"/>
                    <a:pt x="3565" y="4450"/>
                    <a:pt x="14" y="4711"/>
                  </a:cubicBezTo>
                  <a:cubicBezTo>
                    <a:pt x="0" y="4719"/>
                    <a:pt x="932" y="7169"/>
                    <a:pt x="3731" y="8200"/>
                  </a:cubicBezTo>
                  <a:cubicBezTo>
                    <a:pt x="3731" y="8200"/>
                    <a:pt x="4084" y="8314"/>
                    <a:pt x="4544" y="8314"/>
                  </a:cubicBezTo>
                  <a:cubicBezTo>
                    <a:pt x="4899" y="8314"/>
                    <a:pt x="5318" y="8246"/>
                    <a:pt x="5686" y="8004"/>
                  </a:cubicBezTo>
                  <a:cubicBezTo>
                    <a:pt x="5686" y="8004"/>
                    <a:pt x="8424" y="6506"/>
                    <a:pt x="9018" y="4711"/>
                  </a:cubicBezTo>
                  <a:lnTo>
                    <a:pt x="9018" y="4711"/>
                  </a:lnTo>
                  <a:cubicBezTo>
                    <a:pt x="9018" y="4711"/>
                    <a:pt x="9017" y="4711"/>
                    <a:pt x="9017" y="4711"/>
                  </a:cubicBezTo>
                  <a:cubicBezTo>
                    <a:pt x="8948" y="4711"/>
                    <a:pt x="4965" y="4691"/>
                    <a:pt x="4850" y="21"/>
                  </a:cubicBezTo>
                  <a:cubicBezTo>
                    <a:pt x="4850" y="21"/>
                    <a:pt x="4661" y="0"/>
                    <a:pt x="4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10;p56">
              <a:extLst>
                <a:ext uri="{FF2B5EF4-FFF2-40B4-BE49-F238E27FC236}">
                  <a16:creationId xmlns:a16="http://schemas.microsoft.com/office/drawing/2014/main" id="{22BBF80D-ACD9-699E-FEA5-85A1EA8A67F4}"/>
                </a:ext>
              </a:extLst>
            </p:cNvPr>
            <p:cNvSpPr/>
            <p:nvPr/>
          </p:nvSpPr>
          <p:spPr>
            <a:xfrm>
              <a:off x="2102438" y="2899653"/>
              <a:ext cx="76934" cy="76876"/>
            </a:xfrm>
            <a:custGeom>
              <a:avLst/>
              <a:gdLst/>
              <a:ahLst/>
              <a:cxnLst/>
              <a:rect l="l" t="t" r="r" b="b"/>
              <a:pathLst>
                <a:path w="1333" h="1332" extrusionOk="0">
                  <a:moveTo>
                    <a:pt x="666" y="0"/>
                  </a:moveTo>
                  <a:cubicBezTo>
                    <a:pt x="298" y="0"/>
                    <a:pt x="1" y="298"/>
                    <a:pt x="1" y="666"/>
                  </a:cubicBezTo>
                  <a:cubicBezTo>
                    <a:pt x="1" y="1034"/>
                    <a:pt x="298" y="1331"/>
                    <a:pt x="666" y="1331"/>
                  </a:cubicBezTo>
                  <a:cubicBezTo>
                    <a:pt x="1035" y="1331"/>
                    <a:pt x="1332" y="1034"/>
                    <a:pt x="1332" y="666"/>
                  </a:cubicBezTo>
                  <a:cubicBezTo>
                    <a:pt x="1332" y="298"/>
                    <a:pt x="1035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11;p56">
              <a:extLst>
                <a:ext uri="{FF2B5EF4-FFF2-40B4-BE49-F238E27FC236}">
                  <a16:creationId xmlns:a16="http://schemas.microsoft.com/office/drawing/2014/main" id="{F4244720-6DEE-0F5A-3501-F72DECDD47E0}"/>
                </a:ext>
              </a:extLst>
            </p:cNvPr>
            <p:cNvSpPr/>
            <p:nvPr/>
          </p:nvSpPr>
          <p:spPr>
            <a:xfrm>
              <a:off x="2148437" y="2918179"/>
              <a:ext cx="18238" cy="15698"/>
            </a:xfrm>
            <a:custGeom>
              <a:avLst/>
              <a:gdLst/>
              <a:ahLst/>
              <a:cxnLst/>
              <a:rect l="l" t="t" r="r" b="b"/>
              <a:pathLst>
                <a:path w="316" h="272" extrusionOk="0">
                  <a:moveTo>
                    <a:pt x="181" y="0"/>
                  </a:moveTo>
                  <a:cubicBezTo>
                    <a:pt x="60" y="0"/>
                    <a:pt x="0" y="146"/>
                    <a:pt x="84" y="232"/>
                  </a:cubicBezTo>
                  <a:cubicBezTo>
                    <a:pt x="112" y="259"/>
                    <a:pt x="146" y="272"/>
                    <a:pt x="179" y="272"/>
                  </a:cubicBezTo>
                  <a:cubicBezTo>
                    <a:pt x="249" y="272"/>
                    <a:pt x="315" y="218"/>
                    <a:pt x="315" y="137"/>
                  </a:cubicBezTo>
                  <a:cubicBezTo>
                    <a:pt x="315" y="62"/>
                    <a:pt x="255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2;p56">
              <a:extLst>
                <a:ext uri="{FF2B5EF4-FFF2-40B4-BE49-F238E27FC236}">
                  <a16:creationId xmlns:a16="http://schemas.microsoft.com/office/drawing/2014/main" id="{16634361-22D4-E5DD-DE21-3308F9E8E8A2}"/>
                </a:ext>
              </a:extLst>
            </p:cNvPr>
            <p:cNvSpPr/>
            <p:nvPr/>
          </p:nvSpPr>
          <p:spPr>
            <a:xfrm>
              <a:off x="2304901" y="2895324"/>
              <a:ext cx="79935" cy="76934"/>
            </a:xfrm>
            <a:custGeom>
              <a:avLst/>
              <a:gdLst/>
              <a:ahLst/>
              <a:cxnLst/>
              <a:rect l="l" t="t" r="r" b="b"/>
              <a:pathLst>
                <a:path w="1385" h="1333" extrusionOk="0">
                  <a:moveTo>
                    <a:pt x="719" y="1"/>
                  </a:moveTo>
                  <a:cubicBezTo>
                    <a:pt x="450" y="1"/>
                    <a:pt x="206" y="164"/>
                    <a:pt x="103" y="412"/>
                  </a:cubicBezTo>
                  <a:cubicBezTo>
                    <a:pt x="1" y="661"/>
                    <a:pt x="58" y="947"/>
                    <a:pt x="248" y="1137"/>
                  </a:cubicBezTo>
                  <a:cubicBezTo>
                    <a:pt x="375" y="1265"/>
                    <a:pt x="545" y="1333"/>
                    <a:pt x="718" y="1333"/>
                  </a:cubicBezTo>
                  <a:cubicBezTo>
                    <a:pt x="804" y="1333"/>
                    <a:pt x="891" y="1316"/>
                    <a:pt x="974" y="1281"/>
                  </a:cubicBezTo>
                  <a:cubicBezTo>
                    <a:pt x="1223" y="1178"/>
                    <a:pt x="1384" y="936"/>
                    <a:pt x="1384" y="667"/>
                  </a:cubicBezTo>
                  <a:cubicBezTo>
                    <a:pt x="1384" y="300"/>
                    <a:pt x="1086" y="1"/>
                    <a:pt x="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13;p56">
              <a:extLst>
                <a:ext uri="{FF2B5EF4-FFF2-40B4-BE49-F238E27FC236}">
                  <a16:creationId xmlns:a16="http://schemas.microsoft.com/office/drawing/2014/main" id="{B46ADAD5-3C58-755D-D51E-C88FB144D74C}"/>
                </a:ext>
              </a:extLst>
            </p:cNvPr>
            <p:cNvSpPr/>
            <p:nvPr/>
          </p:nvSpPr>
          <p:spPr>
            <a:xfrm>
              <a:off x="2356498" y="2913966"/>
              <a:ext cx="15641" cy="15583"/>
            </a:xfrm>
            <a:custGeom>
              <a:avLst/>
              <a:gdLst/>
              <a:ahLst/>
              <a:cxnLst/>
              <a:rect l="l" t="t" r="r" b="b"/>
              <a:pathLst>
                <a:path w="271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0"/>
                    <a:pt x="135" y="270"/>
                  </a:cubicBezTo>
                  <a:cubicBezTo>
                    <a:pt x="210" y="270"/>
                    <a:pt x="270" y="210"/>
                    <a:pt x="270" y="135"/>
                  </a:cubicBezTo>
                  <a:cubicBezTo>
                    <a:pt x="270" y="61"/>
                    <a:pt x="210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14;p56">
              <a:extLst>
                <a:ext uri="{FF2B5EF4-FFF2-40B4-BE49-F238E27FC236}">
                  <a16:creationId xmlns:a16="http://schemas.microsoft.com/office/drawing/2014/main" id="{7685575B-A0FC-16C3-27FE-DF6F1D03A623}"/>
                </a:ext>
              </a:extLst>
            </p:cNvPr>
            <p:cNvSpPr/>
            <p:nvPr/>
          </p:nvSpPr>
          <p:spPr>
            <a:xfrm>
              <a:off x="2244416" y="3019411"/>
              <a:ext cx="58" cy="60601"/>
            </a:xfrm>
            <a:custGeom>
              <a:avLst/>
              <a:gdLst/>
              <a:ahLst/>
              <a:cxnLst/>
              <a:rect l="l" t="t" r="r" b="b"/>
              <a:pathLst>
                <a:path w="1" h="1050" fill="none" extrusionOk="0">
                  <a:moveTo>
                    <a:pt x="1" y="0"/>
                  </a:moveTo>
                  <a:lnTo>
                    <a:pt x="1" y="105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15;p56">
              <a:extLst>
                <a:ext uri="{FF2B5EF4-FFF2-40B4-BE49-F238E27FC236}">
                  <a16:creationId xmlns:a16="http://schemas.microsoft.com/office/drawing/2014/main" id="{1B7E89B9-8F77-A56A-9D95-256401E96C4B}"/>
                </a:ext>
              </a:extLst>
            </p:cNvPr>
            <p:cNvSpPr/>
            <p:nvPr/>
          </p:nvSpPr>
          <p:spPr>
            <a:xfrm>
              <a:off x="2205055" y="3066622"/>
              <a:ext cx="79070" cy="34514"/>
            </a:xfrm>
            <a:custGeom>
              <a:avLst/>
              <a:gdLst/>
              <a:ahLst/>
              <a:cxnLst/>
              <a:rect l="l" t="t" r="r" b="b"/>
              <a:pathLst>
                <a:path w="1370" h="598" fill="none" extrusionOk="0">
                  <a:moveTo>
                    <a:pt x="0" y="1"/>
                  </a:moveTo>
                  <a:cubicBezTo>
                    <a:pt x="0" y="1"/>
                    <a:pt x="608" y="597"/>
                    <a:pt x="1370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16;p56">
              <a:extLst>
                <a:ext uri="{FF2B5EF4-FFF2-40B4-BE49-F238E27FC236}">
                  <a16:creationId xmlns:a16="http://schemas.microsoft.com/office/drawing/2014/main" id="{407685D6-4A77-13DB-FC40-68C2CA5F5E81}"/>
                </a:ext>
              </a:extLst>
            </p:cNvPr>
            <p:cNvSpPr/>
            <p:nvPr/>
          </p:nvSpPr>
          <p:spPr>
            <a:xfrm>
              <a:off x="2210422" y="2991881"/>
              <a:ext cx="68392" cy="43171"/>
            </a:xfrm>
            <a:custGeom>
              <a:avLst/>
              <a:gdLst/>
              <a:ahLst/>
              <a:cxnLst/>
              <a:rect l="l" t="t" r="r" b="b"/>
              <a:pathLst>
                <a:path w="1185" h="748" extrusionOk="0">
                  <a:moveTo>
                    <a:pt x="607" y="0"/>
                  </a:moveTo>
                  <a:cubicBezTo>
                    <a:pt x="410" y="0"/>
                    <a:pt x="241" y="61"/>
                    <a:pt x="131" y="115"/>
                  </a:cubicBezTo>
                  <a:cubicBezTo>
                    <a:pt x="37" y="161"/>
                    <a:pt x="1" y="278"/>
                    <a:pt x="52" y="370"/>
                  </a:cubicBezTo>
                  <a:cubicBezTo>
                    <a:pt x="172" y="582"/>
                    <a:pt x="424" y="694"/>
                    <a:pt x="537" y="737"/>
                  </a:cubicBezTo>
                  <a:cubicBezTo>
                    <a:pt x="558" y="744"/>
                    <a:pt x="578" y="747"/>
                    <a:pt x="599" y="747"/>
                  </a:cubicBezTo>
                  <a:cubicBezTo>
                    <a:pt x="616" y="747"/>
                    <a:pt x="633" y="745"/>
                    <a:pt x="650" y="740"/>
                  </a:cubicBezTo>
                  <a:cubicBezTo>
                    <a:pt x="876" y="670"/>
                    <a:pt x="1028" y="514"/>
                    <a:pt x="1118" y="392"/>
                  </a:cubicBezTo>
                  <a:cubicBezTo>
                    <a:pt x="1185" y="303"/>
                    <a:pt x="1158" y="175"/>
                    <a:pt x="1061" y="120"/>
                  </a:cubicBezTo>
                  <a:cubicBezTo>
                    <a:pt x="903" y="32"/>
                    <a:pt x="748" y="0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17;p56">
              <a:extLst>
                <a:ext uri="{FF2B5EF4-FFF2-40B4-BE49-F238E27FC236}">
                  <a16:creationId xmlns:a16="http://schemas.microsoft.com/office/drawing/2014/main" id="{4704704B-D815-7C89-D889-E1ADA01570BD}"/>
                </a:ext>
              </a:extLst>
            </p:cNvPr>
            <p:cNvSpPr/>
            <p:nvPr/>
          </p:nvSpPr>
          <p:spPr>
            <a:xfrm>
              <a:off x="1130175" y="2382816"/>
              <a:ext cx="617724" cy="776498"/>
            </a:xfrm>
            <a:custGeom>
              <a:avLst/>
              <a:gdLst/>
              <a:ahLst/>
              <a:cxnLst/>
              <a:rect l="l" t="t" r="r" b="b"/>
              <a:pathLst>
                <a:path w="10703" h="13454" extrusionOk="0">
                  <a:moveTo>
                    <a:pt x="2863" y="0"/>
                  </a:moveTo>
                  <a:cubicBezTo>
                    <a:pt x="2545" y="0"/>
                    <a:pt x="2254" y="264"/>
                    <a:pt x="2273" y="626"/>
                  </a:cubicBezTo>
                  <a:cubicBezTo>
                    <a:pt x="2405" y="3081"/>
                    <a:pt x="964" y="6581"/>
                    <a:pt x="964" y="6581"/>
                  </a:cubicBezTo>
                  <a:cubicBezTo>
                    <a:pt x="0" y="11432"/>
                    <a:pt x="6827" y="13118"/>
                    <a:pt x="6827" y="13118"/>
                  </a:cubicBezTo>
                  <a:cubicBezTo>
                    <a:pt x="8108" y="13332"/>
                    <a:pt x="8754" y="13438"/>
                    <a:pt x="8754" y="13438"/>
                  </a:cubicBezTo>
                  <a:cubicBezTo>
                    <a:pt x="8829" y="13448"/>
                    <a:pt x="8901" y="13453"/>
                    <a:pt x="8970" y="13453"/>
                  </a:cubicBezTo>
                  <a:cubicBezTo>
                    <a:pt x="9880" y="13453"/>
                    <a:pt x="10316" y="12604"/>
                    <a:pt x="10316" y="12604"/>
                  </a:cubicBezTo>
                  <a:cubicBezTo>
                    <a:pt x="10703" y="10749"/>
                    <a:pt x="8649" y="10677"/>
                    <a:pt x="8324" y="10677"/>
                  </a:cubicBezTo>
                  <a:cubicBezTo>
                    <a:pt x="8297" y="10677"/>
                    <a:pt x="8282" y="10677"/>
                    <a:pt x="8282" y="10677"/>
                  </a:cubicBezTo>
                  <a:cubicBezTo>
                    <a:pt x="4025" y="10389"/>
                    <a:pt x="5037" y="7003"/>
                    <a:pt x="5037" y="7003"/>
                  </a:cubicBezTo>
                  <a:cubicBezTo>
                    <a:pt x="5972" y="1835"/>
                    <a:pt x="3422" y="252"/>
                    <a:pt x="3422" y="252"/>
                  </a:cubicBezTo>
                  <a:lnTo>
                    <a:pt x="3182" y="96"/>
                  </a:lnTo>
                  <a:cubicBezTo>
                    <a:pt x="3080" y="30"/>
                    <a:pt x="2970" y="0"/>
                    <a:pt x="2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18;p56">
              <a:extLst>
                <a:ext uri="{FF2B5EF4-FFF2-40B4-BE49-F238E27FC236}">
                  <a16:creationId xmlns:a16="http://schemas.microsoft.com/office/drawing/2014/main" id="{A7ADDF9B-D3BA-C648-8A12-1633A3ABFB28}"/>
                </a:ext>
              </a:extLst>
            </p:cNvPr>
            <p:cNvSpPr/>
            <p:nvPr/>
          </p:nvSpPr>
          <p:spPr>
            <a:xfrm>
              <a:off x="1656649" y="3009657"/>
              <a:ext cx="399388" cy="86284"/>
            </a:xfrm>
            <a:custGeom>
              <a:avLst/>
              <a:gdLst/>
              <a:ahLst/>
              <a:cxnLst/>
              <a:rect l="l" t="t" r="r" b="b"/>
              <a:pathLst>
                <a:path w="6920" h="1495" extrusionOk="0">
                  <a:moveTo>
                    <a:pt x="822" y="0"/>
                  </a:moveTo>
                  <a:cubicBezTo>
                    <a:pt x="646" y="0"/>
                    <a:pt x="493" y="14"/>
                    <a:pt x="383" y="49"/>
                  </a:cubicBezTo>
                  <a:cubicBezTo>
                    <a:pt x="383" y="49"/>
                    <a:pt x="301" y="134"/>
                    <a:pt x="0" y="820"/>
                  </a:cubicBezTo>
                  <a:cubicBezTo>
                    <a:pt x="0" y="820"/>
                    <a:pt x="991" y="1147"/>
                    <a:pt x="2679" y="1364"/>
                  </a:cubicBezTo>
                  <a:cubicBezTo>
                    <a:pt x="2679" y="1364"/>
                    <a:pt x="3342" y="1494"/>
                    <a:pt x="4420" y="1494"/>
                  </a:cubicBezTo>
                  <a:cubicBezTo>
                    <a:pt x="5069" y="1494"/>
                    <a:pt x="5867" y="1447"/>
                    <a:pt x="6761" y="1296"/>
                  </a:cubicBezTo>
                  <a:cubicBezTo>
                    <a:pt x="6761" y="1296"/>
                    <a:pt x="6919" y="774"/>
                    <a:pt x="6319" y="738"/>
                  </a:cubicBezTo>
                  <a:cubicBezTo>
                    <a:pt x="4573" y="630"/>
                    <a:pt x="2929" y="297"/>
                    <a:pt x="2929" y="297"/>
                  </a:cubicBezTo>
                  <a:cubicBezTo>
                    <a:pt x="2929" y="297"/>
                    <a:pt x="1627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19;p56">
              <a:extLst>
                <a:ext uri="{FF2B5EF4-FFF2-40B4-BE49-F238E27FC236}">
                  <a16:creationId xmlns:a16="http://schemas.microsoft.com/office/drawing/2014/main" id="{F96980AF-FE69-4842-E7D9-0CFA76D3B1B8}"/>
                </a:ext>
              </a:extLst>
            </p:cNvPr>
            <p:cNvSpPr/>
            <p:nvPr/>
          </p:nvSpPr>
          <p:spPr>
            <a:xfrm>
              <a:off x="1274981" y="2383163"/>
              <a:ext cx="417337" cy="673823"/>
            </a:xfrm>
            <a:custGeom>
              <a:avLst/>
              <a:gdLst/>
              <a:ahLst/>
              <a:cxnLst/>
              <a:rect l="l" t="t" r="r" b="b"/>
              <a:pathLst>
                <a:path w="7231" h="11675" extrusionOk="0">
                  <a:moveTo>
                    <a:pt x="342" y="0"/>
                  </a:moveTo>
                  <a:cubicBezTo>
                    <a:pt x="233" y="0"/>
                    <a:pt x="116" y="31"/>
                    <a:pt x="0" y="113"/>
                  </a:cubicBezTo>
                  <a:cubicBezTo>
                    <a:pt x="0" y="113"/>
                    <a:pt x="1781" y="2587"/>
                    <a:pt x="1558" y="4169"/>
                  </a:cubicBezTo>
                  <a:cubicBezTo>
                    <a:pt x="1558" y="4169"/>
                    <a:pt x="532" y="8718"/>
                    <a:pt x="1958" y="9973"/>
                  </a:cubicBezTo>
                  <a:cubicBezTo>
                    <a:pt x="1958" y="9973"/>
                    <a:pt x="3539" y="11385"/>
                    <a:pt x="6612" y="11675"/>
                  </a:cubicBezTo>
                  <a:lnTo>
                    <a:pt x="7231" y="11024"/>
                  </a:lnTo>
                  <a:cubicBezTo>
                    <a:pt x="7231" y="11024"/>
                    <a:pt x="6881" y="10693"/>
                    <a:pt x="4977" y="10572"/>
                  </a:cubicBezTo>
                  <a:cubicBezTo>
                    <a:pt x="4977" y="10572"/>
                    <a:pt x="3846" y="10390"/>
                    <a:pt x="3373" y="9902"/>
                  </a:cubicBezTo>
                  <a:cubicBezTo>
                    <a:pt x="3373" y="9902"/>
                    <a:pt x="2411" y="9172"/>
                    <a:pt x="2427" y="8007"/>
                  </a:cubicBezTo>
                  <a:cubicBezTo>
                    <a:pt x="2427" y="8007"/>
                    <a:pt x="2378" y="7437"/>
                    <a:pt x="2526" y="6997"/>
                  </a:cubicBezTo>
                  <a:cubicBezTo>
                    <a:pt x="2526" y="6997"/>
                    <a:pt x="2851" y="4571"/>
                    <a:pt x="2672" y="3784"/>
                  </a:cubicBezTo>
                  <a:cubicBezTo>
                    <a:pt x="2672" y="3784"/>
                    <a:pt x="2420" y="1187"/>
                    <a:pt x="860" y="212"/>
                  </a:cubicBezTo>
                  <a:cubicBezTo>
                    <a:pt x="860" y="212"/>
                    <a:pt x="630" y="0"/>
                    <a:pt x="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0;p56">
              <a:extLst>
                <a:ext uri="{FF2B5EF4-FFF2-40B4-BE49-F238E27FC236}">
                  <a16:creationId xmlns:a16="http://schemas.microsoft.com/office/drawing/2014/main" id="{7BE228FE-EE3A-8667-7B3B-AB23C2E70A93}"/>
                </a:ext>
              </a:extLst>
            </p:cNvPr>
            <p:cNvSpPr/>
            <p:nvPr/>
          </p:nvSpPr>
          <p:spPr>
            <a:xfrm>
              <a:off x="1955612" y="3047056"/>
              <a:ext cx="448850" cy="334632"/>
            </a:xfrm>
            <a:custGeom>
              <a:avLst/>
              <a:gdLst/>
              <a:ahLst/>
              <a:cxnLst/>
              <a:rect l="l" t="t" r="r" b="b"/>
              <a:pathLst>
                <a:path w="7777" h="5798" extrusionOk="0">
                  <a:moveTo>
                    <a:pt x="242" y="1"/>
                  </a:moveTo>
                  <a:cubicBezTo>
                    <a:pt x="104" y="1"/>
                    <a:pt x="0" y="128"/>
                    <a:pt x="30" y="265"/>
                  </a:cubicBezTo>
                  <a:cubicBezTo>
                    <a:pt x="313" y="1463"/>
                    <a:pt x="804" y="2279"/>
                    <a:pt x="1399" y="2825"/>
                  </a:cubicBezTo>
                  <a:cubicBezTo>
                    <a:pt x="1163" y="3407"/>
                    <a:pt x="926" y="4192"/>
                    <a:pt x="899" y="5038"/>
                  </a:cubicBezTo>
                  <a:cubicBezTo>
                    <a:pt x="894" y="5261"/>
                    <a:pt x="1032" y="5463"/>
                    <a:pt x="1242" y="5538"/>
                  </a:cubicBezTo>
                  <a:lnTo>
                    <a:pt x="1888" y="5767"/>
                  </a:lnTo>
                  <a:cubicBezTo>
                    <a:pt x="1946" y="5788"/>
                    <a:pt x="2005" y="5798"/>
                    <a:pt x="2062" y="5798"/>
                  </a:cubicBezTo>
                  <a:cubicBezTo>
                    <a:pt x="2320" y="5798"/>
                    <a:pt x="2552" y="5601"/>
                    <a:pt x="2575" y="5326"/>
                  </a:cubicBezTo>
                  <a:cubicBezTo>
                    <a:pt x="2616" y="4838"/>
                    <a:pt x="2689" y="4172"/>
                    <a:pt x="2806" y="3624"/>
                  </a:cubicBezTo>
                  <a:cubicBezTo>
                    <a:pt x="3267" y="3765"/>
                    <a:pt x="3743" y="3819"/>
                    <a:pt x="4203" y="3819"/>
                  </a:cubicBezTo>
                  <a:cubicBezTo>
                    <a:pt x="5505" y="3819"/>
                    <a:pt x="6683" y="3382"/>
                    <a:pt x="7064" y="3216"/>
                  </a:cubicBezTo>
                  <a:cubicBezTo>
                    <a:pt x="7167" y="3173"/>
                    <a:pt x="7254" y="3102"/>
                    <a:pt x="7319" y="3010"/>
                  </a:cubicBezTo>
                  <a:cubicBezTo>
                    <a:pt x="7776" y="2363"/>
                    <a:pt x="7605" y="1373"/>
                    <a:pt x="7605" y="1373"/>
                  </a:cubicBezTo>
                  <a:lnTo>
                    <a:pt x="7605" y="1373"/>
                  </a:lnTo>
                  <a:cubicBezTo>
                    <a:pt x="6636" y="2172"/>
                    <a:pt x="5733" y="2468"/>
                    <a:pt x="4927" y="2468"/>
                  </a:cubicBezTo>
                  <a:cubicBezTo>
                    <a:pt x="2620" y="2468"/>
                    <a:pt x="1106" y="42"/>
                    <a:pt x="1106" y="42"/>
                  </a:cubicBezTo>
                  <a:lnTo>
                    <a:pt x="254" y="1"/>
                  </a:lnTo>
                  <a:cubicBezTo>
                    <a:pt x="250" y="1"/>
                    <a:pt x="246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21;p56">
              <a:extLst>
                <a:ext uri="{FF2B5EF4-FFF2-40B4-BE49-F238E27FC236}">
                  <a16:creationId xmlns:a16="http://schemas.microsoft.com/office/drawing/2014/main" id="{ADB8B01A-B7DE-2BF3-C2A1-5EE264E0A47E}"/>
                </a:ext>
              </a:extLst>
            </p:cNvPr>
            <p:cNvSpPr/>
            <p:nvPr/>
          </p:nvSpPr>
          <p:spPr>
            <a:xfrm>
              <a:off x="1964788" y="3081627"/>
              <a:ext cx="54310" cy="25452"/>
            </a:xfrm>
            <a:custGeom>
              <a:avLst/>
              <a:gdLst/>
              <a:ahLst/>
              <a:cxnLst/>
              <a:rect l="l" t="t" r="r" b="b"/>
              <a:pathLst>
                <a:path w="941" h="441" extrusionOk="0">
                  <a:moveTo>
                    <a:pt x="295" y="0"/>
                  </a:moveTo>
                  <a:lnTo>
                    <a:pt x="80" y="215"/>
                  </a:lnTo>
                  <a:lnTo>
                    <a:pt x="0" y="136"/>
                  </a:lnTo>
                  <a:lnTo>
                    <a:pt x="0" y="136"/>
                  </a:lnTo>
                  <a:cubicBezTo>
                    <a:pt x="13" y="179"/>
                    <a:pt x="27" y="222"/>
                    <a:pt x="40" y="263"/>
                  </a:cubicBezTo>
                  <a:lnTo>
                    <a:pt x="80" y="223"/>
                  </a:lnTo>
                  <a:lnTo>
                    <a:pt x="295" y="440"/>
                  </a:lnTo>
                  <a:lnTo>
                    <a:pt x="509" y="227"/>
                  </a:lnTo>
                  <a:lnTo>
                    <a:pt x="721" y="440"/>
                  </a:lnTo>
                  <a:lnTo>
                    <a:pt x="941" y="220"/>
                  </a:lnTo>
                  <a:lnTo>
                    <a:pt x="721" y="0"/>
                  </a:lnTo>
                  <a:lnTo>
                    <a:pt x="509" y="212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22;p56">
              <a:extLst>
                <a:ext uri="{FF2B5EF4-FFF2-40B4-BE49-F238E27FC236}">
                  <a16:creationId xmlns:a16="http://schemas.microsoft.com/office/drawing/2014/main" id="{FE8AEC93-750C-6B2F-4E40-CF0F7CF6606C}"/>
                </a:ext>
              </a:extLst>
            </p:cNvPr>
            <p:cNvSpPr/>
            <p:nvPr/>
          </p:nvSpPr>
          <p:spPr>
            <a:xfrm>
              <a:off x="2241877" y="3183552"/>
              <a:ext cx="148385" cy="25395"/>
            </a:xfrm>
            <a:custGeom>
              <a:avLst/>
              <a:gdLst/>
              <a:ahLst/>
              <a:cxnLst/>
              <a:rect l="l" t="t" r="r" b="b"/>
              <a:pathLst>
                <a:path w="2571" h="440" extrusionOk="0">
                  <a:moveTo>
                    <a:pt x="1077" y="1"/>
                  </a:moveTo>
                  <a:lnTo>
                    <a:pt x="865" y="213"/>
                  </a:lnTo>
                  <a:lnTo>
                    <a:pt x="678" y="26"/>
                  </a:lnTo>
                  <a:cubicBezTo>
                    <a:pt x="656" y="31"/>
                    <a:pt x="635" y="34"/>
                    <a:pt x="615" y="39"/>
                  </a:cubicBezTo>
                  <a:lnTo>
                    <a:pt x="436" y="216"/>
                  </a:lnTo>
                  <a:lnTo>
                    <a:pt x="304" y="85"/>
                  </a:lnTo>
                  <a:cubicBezTo>
                    <a:pt x="244" y="91"/>
                    <a:pt x="182" y="96"/>
                    <a:pt x="122" y="99"/>
                  </a:cubicBezTo>
                  <a:lnTo>
                    <a:pt x="0" y="221"/>
                  </a:lnTo>
                  <a:lnTo>
                    <a:pt x="220" y="439"/>
                  </a:lnTo>
                  <a:lnTo>
                    <a:pt x="436" y="224"/>
                  </a:lnTo>
                  <a:lnTo>
                    <a:pt x="653" y="439"/>
                  </a:lnTo>
                  <a:lnTo>
                    <a:pt x="865" y="227"/>
                  </a:lnTo>
                  <a:lnTo>
                    <a:pt x="1077" y="439"/>
                  </a:lnTo>
                  <a:lnTo>
                    <a:pt x="1295" y="222"/>
                  </a:lnTo>
                  <a:lnTo>
                    <a:pt x="1512" y="439"/>
                  </a:lnTo>
                  <a:lnTo>
                    <a:pt x="1727" y="224"/>
                  </a:lnTo>
                  <a:lnTo>
                    <a:pt x="1944" y="439"/>
                  </a:lnTo>
                  <a:lnTo>
                    <a:pt x="2156" y="227"/>
                  </a:lnTo>
                  <a:lnTo>
                    <a:pt x="2368" y="439"/>
                  </a:lnTo>
                  <a:lnTo>
                    <a:pt x="2555" y="252"/>
                  </a:lnTo>
                  <a:cubicBezTo>
                    <a:pt x="2562" y="237"/>
                    <a:pt x="2565" y="219"/>
                    <a:pt x="2571" y="202"/>
                  </a:cubicBezTo>
                  <a:lnTo>
                    <a:pt x="2368" y="1"/>
                  </a:lnTo>
                  <a:lnTo>
                    <a:pt x="2156" y="213"/>
                  </a:lnTo>
                  <a:lnTo>
                    <a:pt x="1944" y="1"/>
                  </a:lnTo>
                  <a:lnTo>
                    <a:pt x="1727" y="216"/>
                  </a:lnTo>
                  <a:lnTo>
                    <a:pt x="1512" y="1"/>
                  </a:lnTo>
                  <a:lnTo>
                    <a:pt x="1295" y="218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23;p56">
              <a:extLst>
                <a:ext uri="{FF2B5EF4-FFF2-40B4-BE49-F238E27FC236}">
                  <a16:creationId xmlns:a16="http://schemas.microsoft.com/office/drawing/2014/main" id="{0C34557A-CE84-F2DE-DF9E-AE446BA3E320}"/>
                </a:ext>
              </a:extLst>
            </p:cNvPr>
            <p:cNvSpPr/>
            <p:nvPr/>
          </p:nvSpPr>
          <p:spPr>
            <a:xfrm>
              <a:off x="2019963" y="3183552"/>
              <a:ext cx="71855" cy="25395"/>
            </a:xfrm>
            <a:custGeom>
              <a:avLst/>
              <a:gdLst/>
              <a:ahLst/>
              <a:cxnLst/>
              <a:rect l="l" t="t" r="r" b="b"/>
              <a:pathLst>
                <a:path w="1245" h="440" extrusionOk="0">
                  <a:moveTo>
                    <a:pt x="168" y="1"/>
                  </a:moveTo>
                  <a:lnTo>
                    <a:pt x="1" y="167"/>
                  </a:lnTo>
                  <a:cubicBezTo>
                    <a:pt x="70" y="246"/>
                    <a:pt x="141" y="322"/>
                    <a:pt x="214" y="392"/>
                  </a:cubicBezTo>
                  <a:lnTo>
                    <a:pt x="382" y="224"/>
                  </a:lnTo>
                  <a:lnTo>
                    <a:pt x="599" y="439"/>
                  </a:lnTo>
                  <a:lnTo>
                    <a:pt x="813" y="227"/>
                  </a:lnTo>
                  <a:lnTo>
                    <a:pt x="1025" y="439"/>
                  </a:lnTo>
                  <a:lnTo>
                    <a:pt x="1245" y="219"/>
                  </a:lnTo>
                  <a:lnTo>
                    <a:pt x="1025" y="1"/>
                  </a:lnTo>
                  <a:lnTo>
                    <a:pt x="813" y="213"/>
                  </a:lnTo>
                  <a:lnTo>
                    <a:pt x="599" y="1"/>
                  </a:lnTo>
                  <a:lnTo>
                    <a:pt x="384" y="216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24;p56">
              <a:extLst>
                <a:ext uri="{FF2B5EF4-FFF2-40B4-BE49-F238E27FC236}">
                  <a16:creationId xmlns:a16="http://schemas.microsoft.com/office/drawing/2014/main" id="{854DB6FF-643C-528D-3C08-0D16B3CE34FC}"/>
                </a:ext>
              </a:extLst>
            </p:cNvPr>
            <p:cNvSpPr/>
            <p:nvPr/>
          </p:nvSpPr>
          <p:spPr>
            <a:xfrm>
              <a:off x="2019329" y="3081627"/>
              <a:ext cx="42651" cy="25452"/>
            </a:xfrm>
            <a:custGeom>
              <a:avLst/>
              <a:gdLst/>
              <a:ahLst/>
              <a:cxnLst/>
              <a:rect l="l" t="t" r="r" b="b"/>
              <a:pathLst>
                <a:path w="739" h="441" extrusionOk="0">
                  <a:moveTo>
                    <a:pt x="220" y="0"/>
                  </a:moveTo>
                  <a:lnTo>
                    <a:pt x="0" y="220"/>
                  </a:lnTo>
                  <a:lnTo>
                    <a:pt x="220" y="440"/>
                  </a:lnTo>
                  <a:lnTo>
                    <a:pt x="436" y="225"/>
                  </a:lnTo>
                  <a:lnTo>
                    <a:pt x="653" y="440"/>
                  </a:lnTo>
                  <a:lnTo>
                    <a:pt x="738" y="355"/>
                  </a:lnTo>
                  <a:cubicBezTo>
                    <a:pt x="662" y="276"/>
                    <a:pt x="592" y="200"/>
                    <a:pt x="528" y="125"/>
                  </a:cubicBezTo>
                  <a:lnTo>
                    <a:pt x="436" y="21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25;p56">
              <a:extLst>
                <a:ext uri="{FF2B5EF4-FFF2-40B4-BE49-F238E27FC236}">
                  <a16:creationId xmlns:a16="http://schemas.microsoft.com/office/drawing/2014/main" id="{A8EEA5A7-588E-8A36-01E6-B9D367091CDF}"/>
                </a:ext>
              </a:extLst>
            </p:cNvPr>
            <p:cNvSpPr/>
            <p:nvPr/>
          </p:nvSpPr>
          <p:spPr>
            <a:xfrm>
              <a:off x="2011191" y="3285361"/>
              <a:ext cx="24067" cy="25452"/>
            </a:xfrm>
            <a:custGeom>
              <a:avLst/>
              <a:gdLst/>
              <a:ahLst/>
              <a:cxnLst/>
              <a:rect l="l" t="t" r="r" b="b"/>
              <a:pathLst>
                <a:path w="417" h="441" extrusionOk="0">
                  <a:moveTo>
                    <a:pt x="197" y="0"/>
                  </a:moveTo>
                  <a:lnTo>
                    <a:pt x="10" y="187"/>
                  </a:lnTo>
                  <a:cubicBezTo>
                    <a:pt x="9" y="206"/>
                    <a:pt x="4" y="225"/>
                    <a:pt x="1" y="244"/>
                  </a:cubicBezTo>
                  <a:lnTo>
                    <a:pt x="197" y="440"/>
                  </a:lnTo>
                  <a:lnTo>
                    <a:pt x="417" y="22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26;p56">
              <a:extLst>
                <a:ext uri="{FF2B5EF4-FFF2-40B4-BE49-F238E27FC236}">
                  <a16:creationId xmlns:a16="http://schemas.microsoft.com/office/drawing/2014/main" id="{6E176D17-FE30-FC00-D70A-7F99D3948D49}"/>
                </a:ext>
              </a:extLst>
            </p:cNvPr>
            <p:cNvSpPr/>
            <p:nvPr/>
          </p:nvSpPr>
          <p:spPr>
            <a:xfrm>
              <a:off x="2166963" y="3183552"/>
              <a:ext cx="74683" cy="25395"/>
            </a:xfrm>
            <a:custGeom>
              <a:avLst/>
              <a:gdLst/>
              <a:ahLst/>
              <a:cxnLst/>
              <a:rect l="l" t="t" r="r" b="b"/>
              <a:pathLst>
                <a:path w="1294" h="440" extrusionOk="0">
                  <a:moveTo>
                    <a:pt x="220" y="1"/>
                  </a:moveTo>
                  <a:lnTo>
                    <a:pt x="0" y="221"/>
                  </a:lnTo>
                  <a:lnTo>
                    <a:pt x="220" y="439"/>
                  </a:lnTo>
                  <a:lnTo>
                    <a:pt x="436" y="224"/>
                  </a:lnTo>
                  <a:lnTo>
                    <a:pt x="651" y="439"/>
                  </a:lnTo>
                  <a:lnTo>
                    <a:pt x="862" y="227"/>
                  </a:lnTo>
                  <a:lnTo>
                    <a:pt x="1075" y="439"/>
                  </a:lnTo>
                  <a:lnTo>
                    <a:pt x="1294" y="219"/>
                  </a:lnTo>
                  <a:lnTo>
                    <a:pt x="1175" y="100"/>
                  </a:lnTo>
                  <a:cubicBezTo>
                    <a:pt x="1112" y="99"/>
                    <a:pt x="1048" y="96"/>
                    <a:pt x="985" y="89"/>
                  </a:cubicBezTo>
                  <a:lnTo>
                    <a:pt x="862" y="213"/>
                  </a:lnTo>
                  <a:lnTo>
                    <a:pt x="703" y="55"/>
                  </a:lnTo>
                  <a:cubicBezTo>
                    <a:pt x="673" y="50"/>
                    <a:pt x="643" y="43"/>
                    <a:pt x="613" y="39"/>
                  </a:cubicBezTo>
                  <a:lnTo>
                    <a:pt x="436" y="216"/>
                  </a:lnTo>
                  <a:lnTo>
                    <a:pt x="2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27;p56">
              <a:extLst>
                <a:ext uri="{FF2B5EF4-FFF2-40B4-BE49-F238E27FC236}">
                  <a16:creationId xmlns:a16="http://schemas.microsoft.com/office/drawing/2014/main" id="{587FCBFD-4C08-FB77-9014-B3679829FFD0}"/>
                </a:ext>
              </a:extLst>
            </p:cNvPr>
            <p:cNvSpPr/>
            <p:nvPr/>
          </p:nvSpPr>
          <p:spPr>
            <a:xfrm>
              <a:off x="2091934" y="3183552"/>
              <a:ext cx="74914" cy="25395"/>
            </a:xfrm>
            <a:custGeom>
              <a:avLst/>
              <a:gdLst/>
              <a:ahLst/>
              <a:cxnLst/>
              <a:rect l="l" t="t" r="r" b="b"/>
              <a:pathLst>
                <a:path w="1298" h="440" extrusionOk="0">
                  <a:moveTo>
                    <a:pt x="221" y="1"/>
                  </a:moveTo>
                  <a:lnTo>
                    <a:pt x="1" y="219"/>
                  </a:lnTo>
                  <a:lnTo>
                    <a:pt x="221" y="439"/>
                  </a:lnTo>
                  <a:lnTo>
                    <a:pt x="436" y="224"/>
                  </a:lnTo>
                  <a:lnTo>
                    <a:pt x="653" y="439"/>
                  </a:lnTo>
                  <a:lnTo>
                    <a:pt x="865" y="227"/>
                  </a:lnTo>
                  <a:lnTo>
                    <a:pt x="1077" y="439"/>
                  </a:lnTo>
                  <a:lnTo>
                    <a:pt x="1297" y="219"/>
                  </a:lnTo>
                  <a:lnTo>
                    <a:pt x="1077" y="1"/>
                  </a:lnTo>
                  <a:lnTo>
                    <a:pt x="865" y="213"/>
                  </a:lnTo>
                  <a:lnTo>
                    <a:pt x="653" y="1"/>
                  </a:lnTo>
                  <a:lnTo>
                    <a:pt x="436" y="21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3528;p56">
              <a:extLst>
                <a:ext uri="{FF2B5EF4-FFF2-40B4-BE49-F238E27FC236}">
                  <a16:creationId xmlns:a16="http://schemas.microsoft.com/office/drawing/2014/main" id="{BA07C8F2-4F67-9164-0EE7-F1BB8044568E}"/>
                </a:ext>
              </a:extLst>
            </p:cNvPr>
            <p:cNvSpPr/>
            <p:nvPr/>
          </p:nvSpPr>
          <p:spPr>
            <a:xfrm>
              <a:off x="2035604" y="3285361"/>
              <a:ext cx="74799" cy="25452"/>
            </a:xfrm>
            <a:custGeom>
              <a:avLst/>
              <a:gdLst/>
              <a:ahLst/>
              <a:cxnLst/>
              <a:rect l="l" t="t" r="r" b="b"/>
              <a:pathLst>
                <a:path w="1296" h="441" extrusionOk="0">
                  <a:moveTo>
                    <a:pt x="220" y="0"/>
                  </a:moveTo>
                  <a:lnTo>
                    <a:pt x="0" y="220"/>
                  </a:lnTo>
                  <a:lnTo>
                    <a:pt x="220" y="440"/>
                  </a:lnTo>
                  <a:lnTo>
                    <a:pt x="436" y="225"/>
                  </a:lnTo>
                  <a:lnTo>
                    <a:pt x="651" y="440"/>
                  </a:lnTo>
                  <a:lnTo>
                    <a:pt x="863" y="228"/>
                  </a:lnTo>
                  <a:lnTo>
                    <a:pt x="1077" y="440"/>
                  </a:lnTo>
                  <a:lnTo>
                    <a:pt x="1295" y="220"/>
                  </a:lnTo>
                  <a:lnTo>
                    <a:pt x="1077" y="0"/>
                  </a:lnTo>
                  <a:lnTo>
                    <a:pt x="863" y="212"/>
                  </a:lnTo>
                  <a:lnTo>
                    <a:pt x="651" y="0"/>
                  </a:lnTo>
                  <a:lnTo>
                    <a:pt x="436" y="21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3529;p56">
              <a:extLst>
                <a:ext uri="{FF2B5EF4-FFF2-40B4-BE49-F238E27FC236}">
                  <a16:creationId xmlns:a16="http://schemas.microsoft.com/office/drawing/2014/main" id="{CD0BCB41-94F0-FD43-72FB-580A077C6C7B}"/>
                </a:ext>
              </a:extLst>
            </p:cNvPr>
            <p:cNvSpPr/>
            <p:nvPr/>
          </p:nvSpPr>
          <p:spPr>
            <a:xfrm>
              <a:off x="2007613" y="3340421"/>
              <a:ext cx="98000" cy="32840"/>
            </a:xfrm>
            <a:custGeom>
              <a:avLst/>
              <a:gdLst/>
              <a:ahLst/>
              <a:cxnLst/>
              <a:rect l="l" t="t" r="r" b="b"/>
              <a:pathLst>
                <a:path w="1698" h="569" extrusionOk="0">
                  <a:moveTo>
                    <a:pt x="1" y="1"/>
                  </a:moveTo>
                  <a:cubicBezTo>
                    <a:pt x="14" y="206"/>
                    <a:pt x="148" y="385"/>
                    <a:pt x="343" y="455"/>
                  </a:cubicBezTo>
                  <a:lnTo>
                    <a:pt x="666" y="569"/>
                  </a:lnTo>
                  <a:lnTo>
                    <a:pt x="1520" y="569"/>
                  </a:lnTo>
                  <a:cubicBezTo>
                    <a:pt x="1611" y="483"/>
                    <a:pt x="1666" y="368"/>
                    <a:pt x="1676" y="243"/>
                  </a:cubicBezTo>
                  <a:cubicBezTo>
                    <a:pt x="1682" y="167"/>
                    <a:pt x="1690" y="84"/>
                    <a:pt x="1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3530;p56">
              <a:extLst>
                <a:ext uri="{FF2B5EF4-FFF2-40B4-BE49-F238E27FC236}">
                  <a16:creationId xmlns:a16="http://schemas.microsoft.com/office/drawing/2014/main" id="{260B541A-F265-65C2-4F01-172296318D9B}"/>
                </a:ext>
              </a:extLst>
            </p:cNvPr>
            <p:cNvSpPr/>
            <p:nvPr/>
          </p:nvSpPr>
          <p:spPr>
            <a:xfrm>
              <a:off x="2319619" y="3139919"/>
              <a:ext cx="77165" cy="32840"/>
            </a:xfrm>
            <a:custGeom>
              <a:avLst/>
              <a:gdLst/>
              <a:ahLst/>
              <a:cxnLst/>
              <a:rect l="l" t="t" r="r" b="b"/>
              <a:pathLst>
                <a:path w="1337" h="569" extrusionOk="0">
                  <a:moveTo>
                    <a:pt x="993" y="0"/>
                  </a:moveTo>
                  <a:cubicBezTo>
                    <a:pt x="684" y="228"/>
                    <a:pt x="352" y="418"/>
                    <a:pt x="0" y="568"/>
                  </a:cubicBezTo>
                  <a:lnTo>
                    <a:pt x="1308" y="568"/>
                  </a:lnTo>
                  <a:cubicBezTo>
                    <a:pt x="1330" y="380"/>
                    <a:pt x="1336" y="190"/>
                    <a:pt x="1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3531;p56">
              <a:extLst>
                <a:ext uri="{FF2B5EF4-FFF2-40B4-BE49-F238E27FC236}">
                  <a16:creationId xmlns:a16="http://schemas.microsoft.com/office/drawing/2014/main" id="{EF40988F-11DC-F5F4-310A-990758DC633C}"/>
                </a:ext>
              </a:extLst>
            </p:cNvPr>
            <p:cNvSpPr/>
            <p:nvPr/>
          </p:nvSpPr>
          <p:spPr>
            <a:xfrm>
              <a:off x="2015923" y="3242132"/>
              <a:ext cx="323204" cy="32840"/>
            </a:xfrm>
            <a:custGeom>
              <a:avLst/>
              <a:gdLst/>
              <a:ahLst/>
              <a:cxnLst/>
              <a:rect l="l" t="t" r="r" b="b"/>
              <a:pathLst>
                <a:path w="5600" h="569" extrusionOk="0">
                  <a:moveTo>
                    <a:pt x="156" y="0"/>
                  </a:moveTo>
                  <a:cubicBezTo>
                    <a:pt x="99" y="179"/>
                    <a:pt x="47" y="369"/>
                    <a:pt x="1" y="569"/>
                  </a:cubicBezTo>
                  <a:lnTo>
                    <a:pt x="1701" y="569"/>
                  </a:lnTo>
                  <a:cubicBezTo>
                    <a:pt x="1722" y="458"/>
                    <a:pt x="1741" y="349"/>
                    <a:pt x="1763" y="246"/>
                  </a:cubicBezTo>
                  <a:cubicBezTo>
                    <a:pt x="2223" y="386"/>
                    <a:pt x="2698" y="440"/>
                    <a:pt x="3158" y="440"/>
                  </a:cubicBezTo>
                  <a:cubicBezTo>
                    <a:pt x="4137" y="440"/>
                    <a:pt x="5046" y="193"/>
                    <a:pt x="5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3532;p56">
              <a:extLst>
                <a:ext uri="{FF2B5EF4-FFF2-40B4-BE49-F238E27FC236}">
                  <a16:creationId xmlns:a16="http://schemas.microsoft.com/office/drawing/2014/main" id="{1933BC49-0CAC-6BFB-5076-254B1F6C4D27}"/>
                </a:ext>
              </a:extLst>
            </p:cNvPr>
            <p:cNvSpPr/>
            <p:nvPr/>
          </p:nvSpPr>
          <p:spPr>
            <a:xfrm>
              <a:off x="1955612" y="3047056"/>
              <a:ext cx="81840" cy="27299"/>
            </a:xfrm>
            <a:custGeom>
              <a:avLst/>
              <a:gdLst/>
              <a:ahLst/>
              <a:cxnLst/>
              <a:rect l="l" t="t" r="r" b="b"/>
              <a:pathLst>
                <a:path w="1418" h="473" extrusionOk="0">
                  <a:moveTo>
                    <a:pt x="242" y="1"/>
                  </a:moveTo>
                  <a:cubicBezTo>
                    <a:pt x="104" y="1"/>
                    <a:pt x="1" y="128"/>
                    <a:pt x="31" y="265"/>
                  </a:cubicBezTo>
                  <a:cubicBezTo>
                    <a:pt x="47" y="335"/>
                    <a:pt x="65" y="403"/>
                    <a:pt x="84" y="473"/>
                  </a:cubicBezTo>
                  <a:lnTo>
                    <a:pt x="1418" y="473"/>
                  </a:lnTo>
                  <a:cubicBezTo>
                    <a:pt x="1307" y="333"/>
                    <a:pt x="1203" y="191"/>
                    <a:pt x="1106" y="42"/>
                  </a:cubicBezTo>
                  <a:lnTo>
                    <a:pt x="254" y="1"/>
                  </a:lnTo>
                  <a:cubicBezTo>
                    <a:pt x="250" y="1"/>
                    <a:pt x="246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3533;p56">
              <a:extLst>
                <a:ext uri="{FF2B5EF4-FFF2-40B4-BE49-F238E27FC236}">
                  <a16:creationId xmlns:a16="http://schemas.microsoft.com/office/drawing/2014/main" id="{060E2470-F956-FCB6-D5DB-12CD8045AB76}"/>
                </a:ext>
              </a:extLst>
            </p:cNvPr>
            <p:cNvSpPr/>
            <p:nvPr/>
          </p:nvSpPr>
          <p:spPr>
            <a:xfrm>
              <a:off x="1984700" y="3139919"/>
              <a:ext cx="176088" cy="32840"/>
            </a:xfrm>
            <a:custGeom>
              <a:avLst/>
              <a:gdLst/>
              <a:ahLst/>
              <a:cxnLst/>
              <a:rect l="l" t="t" r="r" b="b"/>
              <a:pathLst>
                <a:path w="3051" h="569" extrusionOk="0">
                  <a:moveTo>
                    <a:pt x="1" y="0"/>
                  </a:moveTo>
                  <a:cubicBezTo>
                    <a:pt x="99" y="198"/>
                    <a:pt x="211" y="388"/>
                    <a:pt x="336" y="568"/>
                  </a:cubicBezTo>
                  <a:lnTo>
                    <a:pt x="3051" y="568"/>
                  </a:lnTo>
                  <a:cubicBezTo>
                    <a:pt x="2704" y="420"/>
                    <a:pt x="2376" y="228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3534;p56">
              <a:extLst>
                <a:ext uri="{FF2B5EF4-FFF2-40B4-BE49-F238E27FC236}">
                  <a16:creationId xmlns:a16="http://schemas.microsoft.com/office/drawing/2014/main" id="{9C7FF6B1-83D9-FC9D-A3D9-C72966512167}"/>
                </a:ext>
              </a:extLst>
            </p:cNvPr>
            <p:cNvSpPr/>
            <p:nvPr/>
          </p:nvSpPr>
          <p:spPr>
            <a:xfrm>
              <a:off x="2008017" y="3317335"/>
              <a:ext cx="100078" cy="13101"/>
            </a:xfrm>
            <a:custGeom>
              <a:avLst/>
              <a:gdLst/>
              <a:ahLst/>
              <a:cxnLst/>
              <a:rect l="l" t="t" r="r" b="b"/>
              <a:pathLst>
                <a:path w="1734" h="227" extrusionOk="0">
                  <a:moveTo>
                    <a:pt x="16" y="0"/>
                  </a:moveTo>
                  <a:cubicBezTo>
                    <a:pt x="10" y="74"/>
                    <a:pt x="5" y="150"/>
                    <a:pt x="0" y="226"/>
                  </a:cubicBezTo>
                  <a:lnTo>
                    <a:pt x="1708" y="226"/>
                  </a:lnTo>
                  <a:cubicBezTo>
                    <a:pt x="1714" y="152"/>
                    <a:pt x="1724" y="78"/>
                    <a:pt x="17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3535;p56">
              <a:extLst>
                <a:ext uri="{FF2B5EF4-FFF2-40B4-BE49-F238E27FC236}">
                  <a16:creationId xmlns:a16="http://schemas.microsoft.com/office/drawing/2014/main" id="{F0C9F21A-A9C5-2766-D2A8-7B1F4E25DFA8}"/>
                </a:ext>
              </a:extLst>
            </p:cNvPr>
            <p:cNvSpPr/>
            <p:nvPr/>
          </p:nvSpPr>
          <p:spPr>
            <a:xfrm>
              <a:off x="2029544" y="3215064"/>
              <a:ext cx="352177" cy="13217"/>
            </a:xfrm>
            <a:custGeom>
              <a:avLst/>
              <a:gdLst/>
              <a:ahLst/>
              <a:cxnLst/>
              <a:rect l="l" t="t" r="r" b="b"/>
              <a:pathLst>
                <a:path w="6102" h="229" extrusionOk="0">
                  <a:moveTo>
                    <a:pt x="85" y="1"/>
                  </a:moveTo>
                  <a:cubicBezTo>
                    <a:pt x="56" y="74"/>
                    <a:pt x="28" y="150"/>
                    <a:pt x="1" y="229"/>
                  </a:cubicBezTo>
                  <a:lnTo>
                    <a:pt x="5914" y="229"/>
                  </a:lnTo>
                  <a:cubicBezTo>
                    <a:pt x="5962" y="192"/>
                    <a:pt x="6005" y="150"/>
                    <a:pt x="6038" y="101"/>
                  </a:cubicBezTo>
                  <a:cubicBezTo>
                    <a:pt x="6062" y="69"/>
                    <a:pt x="6081" y="36"/>
                    <a:pt x="6101" y="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3536;p56">
              <a:extLst>
                <a:ext uri="{FF2B5EF4-FFF2-40B4-BE49-F238E27FC236}">
                  <a16:creationId xmlns:a16="http://schemas.microsoft.com/office/drawing/2014/main" id="{2FD97686-2AEF-457F-EAAB-05CE6B264693}"/>
                </a:ext>
              </a:extLst>
            </p:cNvPr>
            <p:cNvSpPr/>
            <p:nvPr/>
          </p:nvSpPr>
          <p:spPr>
            <a:xfrm>
              <a:off x="1974369" y="3116603"/>
              <a:ext cx="117277" cy="13217"/>
            </a:xfrm>
            <a:custGeom>
              <a:avLst/>
              <a:gdLst/>
              <a:ahLst/>
              <a:cxnLst/>
              <a:rect l="l" t="t" r="r" b="b"/>
              <a:pathLst>
                <a:path w="2032" h="229" extrusionOk="0">
                  <a:moveTo>
                    <a:pt x="1" y="0"/>
                  </a:moveTo>
                  <a:cubicBezTo>
                    <a:pt x="31" y="80"/>
                    <a:pt x="62" y="156"/>
                    <a:pt x="96" y="228"/>
                  </a:cubicBezTo>
                  <a:lnTo>
                    <a:pt x="2032" y="228"/>
                  </a:lnTo>
                  <a:cubicBezTo>
                    <a:pt x="1941" y="152"/>
                    <a:pt x="1856" y="78"/>
                    <a:pt x="1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3537;p56">
              <a:extLst>
                <a:ext uri="{FF2B5EF4-FFF2-40B4-BE49-F238E27FC236}">
                  <a16:creationId xmlns:a16="http://schemas.microsoft.com/office/drawing/2014/main" id="{2DCEB595-9563-8AF9-04CC-4A610BDCF875}"/>
                </a:ext>
              </a:extLst>
            </p:cNvPr>
            <p:cNvSpPr/>
            <p:nvPr/>
          </p:nvSpPr>
          <p:spPr>
            <a:xfrm>
              <a:off x="1888778" y="3053636"/>
              <a:ext cx="24933" cy="58"/>
            </a:xfrm>
            <a:custGeom>
              <a:avLst/>
              <a:gdLst/>
              <a:ahLst/>
              <a:cxnLst/>
              <a:rect l="l" t="t" r="r" b="b"/>
              <a:pathLst>
                <a:path w="432" h="1" fill="none" extrusionOk="0">
                  <a:moveTo>
                    <a:pt x="431" y="1"/>
                  </a:moveTo>
                  <a:lnTo>
                    <a:pt x="1" y="1"/>
                  </a:lnTo>
                </a:path>
              </a:pathLst>
            </a:custGeom>
            <a:noFill/>
            <a:ln w="425" cap="rnd" cmpd="sng">
              <a:solidFill>
                <a:srgbClr val="C1BC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3538;p56">
              <a:extLst>
                <a:ext uri="{FF2B5EF4-FFF2-40B4-BE49-F238E27FC236}">
                  <a16:creationId xmlns:a16="http://schemas.microsoft.com/office/drawing/2014/main" id="{788A17F9-0872-2254-AC6C-EA75E5C5446C}"/>
                </a:ext>
              </a:extLst>
            </p:cNvPr>
            <p:cNvSpPr/>
            <p:nvPr/>
          </p:nvSpPr>
          <p:spPr>
            <a:xfrm>
              <a:off x="1757015" y="3048441"/>
              <a:ext cx="24933" cy="2078"/>
            </a:xfrm>
            <a:custGeom>
              <a:avLst/>
              <a:gdLst/>
              <a:ahLst/>
              <a:cxnLst/>
              <a:rect l="l" t="t" r="r" b="b"/>
              <a:pathLst>
                <a:path w="432" h="36" fill="none" extrusionOk="0">
                  <a:moveTo>
                    <a:pt x="432" y="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3539;p56">
              <a:extLst>
                <a:ext uri="{FF2B5EF4-FFF2-40B4-BE49-F238E27FC236}">
                  <a16:creationId xmlns:a16="http://schemas.microsoft.com/office/drawing/2014/main" id="{4B3F0B64-3D6A-4A9A-1113-B2CA5CBA5D26}"/>
                </a:ext>
              </a:extLst>
            </p:cNvPr>
            <p:cNvSpPr/>
            <p:nvPr/>
          </p:nvSpPr>
          <p:spPr>
            <a:xfrm>
              <a:off x="1581908" y="3264699"/>
              <a:ext cx="6349" cy="24067"/>
            </a:xfrm>
            <a:custGeom>
              <a:avLst/>
              <a:gdLst/>
              <a:ahLst/>
              <a:cxnLst/>
              <a:rect l="l" t="t" r="r" b="b"/>
              <a:pathLst>
                <a:path w="110" h="417" fill="none" extrusionOk="0">
                  <a:moveTo>
                    <a:pt x="110" y="417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3540;p56">
              <a:extLst>
                <a:ext uri="{FF2B5EF4-FFF2-40B4-BE49-F238E27FC236}">
                  <a16:creationId xmlns:a16="http://schemas.microsoft.com/office/drawing/2014/main" id="{E5147B37-0EAA-C177-D3EB-94D37256FE7B}"/>
                </a:ext>
              </a:extLst>
            </p:cNvPr>
            <p:cNvSpPr/>
            <p:nvPr/>
          </p:nvSpPr>
          <p:spPr>
            <a:xfrm>
              <a:off x="1594259" y="3238208"/>
              <a:ext cx="6349" cy="24067"/>
            </a:xfrm>
            <a:custGeom>
              <a:avLst/>
              <a:gdLst/>
              <a:ahLst/>
              <a:cxnLst/>
              <a:rect l="l" t="t" r="r" b="b"/>
              <a:pathLst>
                <a:path w="110" h="417" fill="none" extrusionOk="0">
                  <a:moveTo>
                    <a:pt x="109" y="417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3541;p56">
              <a:extLst>
                <a:ext uri="{FF2B5EF4-FFF2-40B4-BE49-F238E27FC236}">
                  <a16:creationId xmlns:a16="http://schemas.microsoft.com/office/drawing/2014/main" id="{9CB14CA4-773A-C62C-D4A3-7F17D65CDA7D}"/>
                </a:ext>
              </a:extLst>
            </p:cNvPr>
            <p:cNvSpPr/>
            <p:nvPr/>
          </p:nvSpPr>
          <p:spPr>
            <a:xfrm>
              <a:off x="1570308" y="3224010"/>
              <a:ext cx="6464" cy="24183"/>
            </a:xfrm>
            <a:custGeom>
              <a:avLst/>
              <a:gdLst/>
              <a:ahLst/>
              <a:cxnLst/>
              <a:rect l="l" t="t" r="r" b="b"/>
              <a:pathLst>
                <a:path w="112" h="419" fill="none" extrusionOk="0">
                  <a:moveTo>
                    <a:pt x="111" y="419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3542;p56">
              <a:extLst>
                <a:ext uri="{FF2B5EF4-FFF2-40B4-BE49-F238E27FC236}">
                  <a16:creationId xmlns:a16="http://schemas.microsoft.com/office/drawing/2014/main" id="{ABA4D849-ACD2-EFE6-5676-F0AF133ED4F2}"/>
                </a:ext>
              </a:extLst>
            </p:cNvPr>
            <p:cNvSpPr/>
            <p:nvPr/>
          </p:nvSpPr>
          <p:spPr>
            <a:xfrm>
              <a:off x="1616191" y="3257196"/>
              <a:ext cx="3809" cy="24702"/>
            </a:xfrm>
            <a:custGeom>
              <a:avLst/>
              <a:gdLst/>
              <a:ahLst/>
              <a:cxnLst/>
              <a:rect l="l" t="t" r="r" b="b"/>
              <a:pathLst>
                <a:path w="66" h="428" fill="none" extrusionOk="0">
                  <a:moveTo>
                    <a:pt x="65" y="42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3543;p56">
              <a:extLst>
                <a:ext uri="{FF2B5EF4-FFF2-40B4-BE49-F238E27FC236}">
                  <a16:creationId xmlns:a16="http://schemas.microsoft.com/office/drawing/2014/main" id="{83CFB600-AFA2-CD78-28E6-C4D7D5E9EFE4}"/>
                </a:ext>
              </a:extLst>
            </p:cNvPr>
            <p:cNvSpPr/>
            <p:nvPr/>
          </p:nvSpPr>
          <p:spPr>
            <a:xfrm>
              <a:off x="1604186" y="3286342"/>
              <a:ext cx="2713" cy="24817"/>
            </a:xfrm>
            <a:custGeom>
              <a:avLst/>
              <a:gdLst/>
              <a:ahLst/>
              <a:cxnLst/>
              <a:rect l="l" t="t" r="r" b="b"/>
              <a:pathLst>
                <a:path w="47" h="430" fill="none" extrusionOk="0">
                  <a:moveTo>
                    <a:pt x="47" y="429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3544;p56">
              <a:extLst>
                <a:ext uri="{FF2B5EF4-FFF2-40B4-BE49-F238E27FC236}">
                  <a16:creationId xmlns:a16="http://schemas.microsoft.com/office/drawing/2014/main" id="{1948B1F7-A9C2-CC8A-DB27-CB650A339E47}"/>
                </a:ext>
              </a:extLst>
            </p:cNvPr>
            <p:cNvSpPr/>
            <p:nvPr/>
          </p:nvSpPr>
          <p:spPr>
            <a:xfrm>
              <a:off x="1617980" y="3326454"/>
              <a:ext cx="2828" cy="24817"/>
            </a:xfrm>
            <a:custGeom>
              <a:avLst/>
              <a:gdLst/>
              <a:ahLst/>
              <a:cxnLst/>
              <a:rect l="l" t="t" r="r" b="b"/>
              <a:pathLst>
                <a:path w="49" h="430" fill="none" extrusionOk="0">
                  <a:moveTo>
                    <a:pt x="48" y="429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3545;p56">
              <a:extLst>
                <a:ext uri="{FF2B5EF4-FFF2-40B4-BE49-F238E27FC236}">
                  <a16:creationId xmlns:a16="http://schemas.microsoft.com/office/drawing/2014/main" id="{F9BBE33A-0F16-5AAC-F0A2-983ABA538139}"/>
                </a:ext>
              </a:extLst>
            </p:cNvPr>
            <p:cNvSpPr/>
            <p:nvPr/>
          </p:nvSpPr>
          <p:spPr>
            <a:xfrm>
              <a:off x="1609034" y="3365007"/>
              <a:ext cx="2713" cy="24817"/>
            </a:xfrm>
            <a:custGeom>
              <a:avLst/>
              <a:gdLst/>
              <a:ahLst/>
              <a:cxnLst/>
              <a:rect l="l" t="t" r="r" b="b"/>
              <a:pathLst>
                <a:path w="47" h="430" fill="none" extrusionOk="0">
                  <a:moveTo>
                    <a:pt x="47" y="429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3546;p56">
              <a:extLst>
                <a:ext uri="{FF2B5EF4-FFF2-40B4-BE49-F238E27FC236}">
                  <a16:creationId xmlns:a16="http://schemas.microsoft.com/office/drawing/2014/main" id="{FCE0BD22-B9AB-2253-D148-A09B4249D483}"/>
                </a:ext>
              </a:extLst>
            </p:cNvPr>
            <p:cNvSpPr/>
            <p:nvPr/>
          </p:nvSpPr>
          <p:spPr>
            <a:xfrm>
              <a:off x="1594086" y="3321259"/>
              <a:ext cx="3405" cy="24702"/>
            </a:xfrm>
            <a:custGeom>
              <a:avLst/>
              <a:gdLst/>
              <a:ahLst/>
              <a:cxnLst/>
              <a:rect l="l" t="t" r="r" b="b"/>
              <a:pathLst>
                <a:path w="59" h="428" fill="none" extrusionOk="0">
                  <a:moveTo>
                    <a:pt x="59" y="427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3547;p56">
              <a:extLst>
                <a:ext uri="{FF2B5EF4-FFF2-40B4-BE49-F238E27FC236}">
                  <a16:creationId xmlns:a16="http://schemas.microsoft.com/office/drawing/2014/main" id="{1962AD57-A6A3-1C81-E71A-4087DB7B578E}"/>
                </a:ext>
              </a:extLst>
            </p:cNvPr>
            <p:cNvSpPr/>
            <p:nvPr/>
          </p:nvSpPr>
          <p:spPr>
            <a:xfrm>
              <a:off x="1771097" y="3066333"/>
              <a:ext cx="24817" cy="2078"/>
            </a:xfrm>
            <a:custGeom>
              <a:avLst/>
              <a:gdLst/>
              <a:ahLst/>
              <a:cxnLst/>
              <a:rect l="l" t="t" r="r" b="b"/>
              <a:pathLst>
                <a:path w="430" h="36" fill="none" extrusionOk="0">
                  <a:moveTo>
                    <a:pt x="430" y="36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3548;p56">
              <a:extLst>
                <a:ext uri="{FF2B5EF4-FFF2-40B4-BE49-F238E27FC236}">
                  <a16:creationId xmlns:a16="http://schemas.microsoft.com/office/drawing/2014/main" id="{B0FAEBC7-95B2-87A1-0664-904B7A1DC7A8}"/>
                </a:ext>
              </a:extLst>
            </p:cNvPr>
            <p:cNvSpPr/>
            <p:nvPr/>
          </p:nvSpPr>
          <p:spPr>
            <a:xfrm>
              <a:off x="1856342" y="3067372"/>
              <a:ext cx="21701" cy="58"/>
            </a:xfrm>
            <a:custGeom>
              <a:avLst/>
              <a:gdLst/>
              <a:ahLst/>
              <a:cxnLst/>
              <a:rect l="l" t="t" r="r" b="b"/>
              <a:pathLst>
                <a:path w="376" h="1" fill="none" extrusionOk="0">
                  <a:moveTo>
                    <a:pt x="376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3549;p56">
              <a:extLst>
                <a:ext uri="{FF2B5EF4-FFF2-40B4-BE49-F238E27FC236}">
                  <a16:creationId xmlns:a16="http://schemas.microsoft.com/office/drawing/2014/main" id="{20FBAD7B-9B9B-4EDC-58BF-6533FCA2565A}"/>
                </a:ext>
              </a:extLst>
            </p:cNvPr>
            <p:cNvSpPr/>
            <p:nvPr/>
          </p:nvSpPr>
          <p:spPr>
            <a:xfrm>
              <a:off x="1815422" y="3073547"/>
              <a:ext cx="21701" cy="58"/>
            </a:xfrm>
            <a:custGeom>
              <a:avLst/>
              <a:gdLst/>
              <a:ahLst/>
              <a:cxnLst/>
              <a:rect l="l" t="t" r="r" b="b"/>
              <a:pathLst>
                <a:path w="376" h="1" fill="none" extrusionOk="0">
                  <a:moveTo>
                    <a:pt x="376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3550;p56">
              <a:extLst>
                <a:ext uri="{FF2B5EF4-FFF2-40B4-BE49-F238E27FC236}">
                  <a16:creationId xmlns:a16="http://schemas.microsoft.com/office/drawing/2014/main" id="{C65164A0-3626-BAFD-521C-5A4AB759A7A5}"/>
                </a:ext>
              </a:extLst>
            </p:cNvPr>
            <p:cNvSpPr/>
            <p:nvPr/>
          </p:nvSpPr>
          <p:spPr>
            <a:xfrm>
              <a:off x="1890452" y="3078395"/>
              <a:ext cx="21701" cy="58"/>
            </a:xfrm>
            <a:custGeom>
              <a:avLst/>
              <a:gdLst/>
              <a:ahLst/>
              <a:cxnLst/>
              <a:rect l="l" t="t" r="r" b="b"/>
              <a:pathLst>
                <a:path w="376" h="1" fill="none" extrusionOk="0">
                  <a:moveTo>
                    <a:pt x="375" y="1"/>
                  </a:moveTo>
                  <a:lnTo>
                    <a:pt x="0" y="1"/>
                  </a:lnTo>
                </a:path>
              </a:pathLst>
            </a:custGeom>
            <a:noFill/>
            <a:ln w="425" cap="rnd" cmpd="sng">
              <a:solidFill>
                <a:srgbClr val="C1BC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3551;p56">
              <a:extLst>
                <a:ext uri="{FF2B5EF4-FFF2-40B4-BE49-F238E27FC236}">
                  <a16:creationId xmlns:a16="http://schemas.microsoft.com/office/drawing/2014/main" id="{86964C91-CF05-7204-0285-111442F0EDA8}"/>
                </a:ext>
              </a:extLst>
            </p:cNvPr>
            <p:cNvSpPr/>
            <p:nvPr/>
          </p:nvSpPr>
          <p:spPr>
            <a:xfrm>
              <a:off x="1801455" y="3056925"/>
              <a:ext cx="21701" cy="58"/>
            </a:xfrm>
            <a:custGeom>
              <a:avLst/>
              <a:gdLst/>
              <a:ahLst/>
              <a:cxnLst/>
              <a:rect l="l" t="t" r="r" b="b"/>
              <a:pathLst>
                <a:path w="376" h="1" fill="none" extrusionOk="0">
                  <a:moveTo>
                    <a:pt x="375" y="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3552;p56">
              <a:extLst>
                <a:ext uri="{FF2B5EF4-FFF2-40B4-BE49-F238E27FC236}">
                  <a16:creationId xmlns:a16="http://schemas.microsoft.com/office/drawing/2014/main" id="{BABBDA5F-ACF8-93E6-CC43-CDCA364D4FB4}"/>
                </a:ext>
              </a:extLst>
            </p:cNvPr>
            <p:cNvSpPr/>
            <p:nvPr/>
          </p:nvSpPr>
          <p:spPr>
            <a:xfrm>
              <a:off x="1378752" y="2576161"/>
              <a:ext cx="3521" cy="21412"/>
            </a:xfrm>
            <a:custGeom>
              <a:avLst/>
              <a:gdLst/>
              <a:ahLst/>
              <a:cxnLst/>
              <a:rect l="l" t="t" r="r" b="b"/>
              <a:pathLst>
                <a:path w="61" h="371" fill="none" extrusionOk="0">
                  <a:moveTo>
                    <a:pt x="60" y="37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3553;p56">
              <a:extLst>
                <a:ext uri="{FF2B5EF4-FFF2-40B4-BE49-F238E27FC236}">
                  <a16:creationId xmlns:a16="http://schemas.microsoft.com/office/drawing/2014/main" id="{2668FB0D-2338-2357-4F6B-673A5036D9E5}"/>
                </a:ext>
              </a:extLst>
            </p:cNvPr>
            <p:cNvSpPr/>
            <p:nvPr/>
          </p:nvSpPr>
          <p:spPr>
            <a:xfrm>
              <a:off x="1396817" y="2597515"/>
              <a:ext cx="3636" cy="21412"/>
            </a:xfrm>
            <a:custGeom>
              <a:avLst/>
              <a:gdLst/>
              <a:ahLst/>
              <a:cxnLst/>
              <a:rect l="l" t="t" r="r" b="b"/>
              <a:pathLst>
                <a:path w="63" h="371" fill="none" extrusionOk="0">
                  <a:moveTo>
                    <a:pt x="62" y="371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3554;p56">
              <a:extLst>
                <a:ext uri="{FF2B5EF4-FFF2-40B4-BE49-F238E27FC236}">
                  <a16:creationId xmlns:a16="http://schemas.microsoft.com/office/drawing/2014/main" id="{B477A4BD-4015-7DAA-C4B2-B9F11EE7AE51}"/>
                </a:ext>
              </a:extLst>
            </p:cNvPr>
            <p:cNvSpPr/>
            <p:nvPr/>
          </p:nvSpPr>
          <p:spPr>
            <a:xfrm>
              <a:off x="1794068" y="3035398"/>
              <a:ext cx="21239" cy="4271"/>
            </a:xfrm>
            <a:custGeom>
              <a:avLst/>
              <a:gdLst/>
              <a:ahLst/>
              <a:cxnLst/>
              <a:rect l="l" t="t" r="r" b="b"/>
              <a:pathLst>
                <a:path w="368" h="74" fill="none" extrusionOk="0">
                  <a:moveTo>
                    <a:pt x="367" y="7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3555;p56">
              <a:extLst>
                <a:ext uri="{FF2B5EF4-FFF2-40B4-BE49-F238E27FC236}">
                  <a16:creationId xmlns:a16="http://schemas.microsoft.com/office/drawing/2014/main" id="{6A5CFFEB-8FED-3A6D-189A-3249218FC87B}"/>
                </a:ext>
              </a:extLst>
            </p:cNvPr>
            <p:cNvSpPr/>
            <p:nvPr/>
          </p:nvSpPr>
          <p:spPr>
            <a:xfrm>
              <a:off x="1840067" y="3048384"/>
              <a:ext cx="21643" cy="2309"/>
            </a:xfrm>
            <a:custGeom>
              <a:avLst/>
              <a:gdLst/>
              <a:ahLst/>
              <a:cxnLst/>
              <a:rect l="l" t="t" r="r" b="b"/>
              <a:pathLst>
                <a:path w="375" h="40" fill="none" extrusionOk="0">
                  <a:moveTo>
                    <a:pt x="374" y="4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6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7" grpId="0" animBg="1"/>
      <p:bldP spid="2568" grpId="0"/>
      <p:bldP spid="25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3EB804-43A9-B545-DAD7-5C2923A37DD7}"/>
              </a:ext>
            </a:extLst>
          </p:cNvPr>
          <p:cNvSpPr txBox="1"/>
          <p:nvPr/>
        </p:nvSpPr>
        <p:spPr>
          <a:xfrm flipH="1">
            <a:off x="4468843" y="977888"/>
            <a:ext cx="390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nhan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bản</a:t>
            </a:r>
            <a:endParaRPr lang="en-US" sz="24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FE22F-D60F-5E90-99A5-2D6ACD8492E6}"/>
              </a:ext>
            </a:extLst>
          </p:cNvPr>
          <p:cNvGrpSpPr/>
          <p:nvPr/>
        </p:nvGrpSpPr>
        <p:grpSpPr>
          <a:xfrm>
            <a:off x="3657067" y="1118042"/>
            <a:ext cx="554400" cy="554400"/>
            <a:chOff x="5388763" y="2523150"/>
            <a:chExt cx="554400" cy="554400"/>
          </a:xfrm>
        </p:grpSpPr>
        <p:sp>
          <p:nvSpPr>
            <p:cNvPr id="5" name="Google Shape;282;p17">
              <a:extLst>
                <a:ext uri="{FF2B5EF4-FFF2-40B4-BE49-F238E27FC236}">
                  <a16:creationId xmlns:a16="http://schemas.microsoft.com/office/drawing/2014/main" id="{413595CF-0381-1517-8B37-49D746ED0FC6}"/>
                </a:ext>
              </a:extLst>
            </p:cNvPr>
            <p:cNvSpPr/>
            <p:nvPr/>
          </p:nvSpPr>
          <p:spPr>
            <a:xfrm>
              <a:off x="5388763" y="2523150"/>
              <a:ext cx="554400" cy="5544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352;p17">
              <a:extLst>
                <a:ext uri="{FF2B5EF4-FFF2-40B4-BE49-F238E27FC236}">
                  <a16:creationId xmlns:a16="http://schemas.microsoft.com/office/drawing/2014/main" id="{28ABFAA1-DEC8-BCF7-AE57-7DDE8C40D059}"/>
                </a:ext>
              </a:extLst>
            </p:cNvPr>
            <p:cNvGrpSpPr/>
            <p:nvPr/>
          </p:nvGrpSpPr>
          <p:grpSpPr>
            <a:xfrm>
              <a:off x="5463019" y="2604749"/>
              <a:ext cx="405887" cy="391201"/>
              <a:chOff x="8274399" y="1593058"/>
              <a:chExt cx="405887" cy="391201"/>
            </a:xfrm>
          </p:grpSpPr>
          <p:sp>
            <p:nvSpPr>
              <p:cNvPr id="7" name="Google Shape;353;p17">
                <a:extLst>
                  <a:ext uri="{FF2B5EF4-FFF2-40B4-BE49-F238E27FC236}">
                    <a16:creationId xmlns:a16="http://schemas.microsoft.com/office/drawing/2014/main" id="{967728FE-5671-33F6-E380-CEF133D57BB7}"/>
                  </a:ext>
                </a:extLst>
              </p:cNvPr>
              <p:cNvSpPr/>
              <p:nvPr/>
            </p:nvSpPr>
            <p:spPr>
              <a:xfrm>
                <a:off x="8286513" y="1599056"/>
                <a:ext cx="101424" cy="101422"/>
              </a:xfrm>
              <a:custGeom>
                <a:avLst/>
                <a:gdLst/>
                <a:ahLst/>
                <a:cxnLst/>
                <a:rect l="l" t="t" r="r" b="b"/>
                <a:pathLst>
                  <a:path w="60014" h="60013" extrusionOk="0">
                    <a:moveTo>
                      <a:pt x="30007" y="0"/>
                    </a:moveTo>
                    <a:cubicBezTo>
                      <a:pt x="13432" y="0"/>
                      <a:pt x="1" y="13431"/>
                      <a:pt x="1" y="30006"/>
                    </a:cubicBezTo>
                    <a:cubicBezTo>
                      <a:pt x="1" y="46581"/>
                      <a:pt x="13432" y="60012"/>
                      <a:pt x="30007" y="60012"/>
                    </a:cubicBezTo>
                    <a:cubicBezTo>
                      <a:pt x="46582" y="60012"/>
                      <a:pt x="60013" y="46581"/>
                      <a:pt x="60013" y="30006"/>
                    </a:cubicBezTo>
                    <a:cubicBezTo>
                      <a:pt x="60013" y="13431"/>
                      <a:pt x="46582" y="0"/>
                      <a:pt x="30007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54;p17">
                <a:extLst>
                  <a:ext uri="{FF2B5EF4-FFF2-40B4-BE49-F238E27FC236}">
                    <a16:creationId xmlns:a16="http://schemas.microsoft.com/office/drawing/2014/main" id="{D3FC0A8A-E11C-47F5-85AB-CD0F73D200EA}"/>
                  </a:ext>
                </a:extLst>
              </p:cNvPr>
              <p:cNvSpPr/>
              <p:nvPr/>
            </p:nvSpPr>
            <p:spPr>
              <a:xfrm>
                <a:off x="8286513" y="1628756"/>
                <a:ext cx="86452" cy="71722"/>
              </a:xfrm>
              <a:custGeom>
                <a:avLst/>
                <a:gdLst/>
                <a:ahLst/>
                <a:cxnLst/>
                <a:rect l="l" t="t" r="r" b="b"/>
                <a:pathLst>
                  <a:path w="51155" h="42439" extrusionOk="0">
                    <a:moveTo>
                      <a:pt x="12969" y="0"/>
                    </a:moveTo>
                    <a:cubicBezTo>
                      <a:pt x="9200" y="0"/>
                      <a:pt x="5533" y="458"/>
                      <a:pt x="2168" y="1239"/>
                    </a:cubicBezTo>
                    <a:cubicBezTo>
                      <a:pt x="787" y="4693"/>
                      <a:pt x="1" y="8479"/>
                      <a:pt x="1" y="12432"/>
                    </a:cubicBezTo>
                    <a:cubicBezTo>
                      <a:pt x="1" y="29007"/>
                      <a:pt x="13432" y="42438"/>
                      <a:pt x="30007" y="42438"/>
                    </a:cubicBezTo>
                    <a:cubicBezTo>
                      <a:pt x="38247" y="42438"/>
                      <a:pt x="45725" y="39104"/>
                      <a:pt x="51154" y="33746"/>
                    </a:cubicBezTo>
                    <a:cubicBezTo>
                      <a:pt x="46273" y="7995"/>
                      <a:pt x="28723" y="0"/>
                      <a:pt x="12969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55;p17">
                <a:extLst>
                  <a:ext uri="{FF2B5EF4-FFF2-40B4-BE49-F238E27FC236}">
                    <a16:creationId xmlns:a16="http://schemas.microsoft.com/office/drawing/2014/main" id="{592F176C-C1E5-DD65-D6F2-107C91219FD2}"/>
                  </a:ext>
                </a:extLst>
              </p:cNvPr>
              <p:cNvSpPr/>
              <p:nvPr/>
            </p:nvSpPr>
            <p:spPr>
              <a:xfrm>
                <a:off x="8531776" y="1598894"/>
                <a:ext cx="111324" cy="101422"/>
              </a:xfrm>
              <a:custGeom>
                <a:avLst/>
                <a:gdLst/>
                <a:ahLst/>
                <a:cxnLst/>
                <a:rect l="l" t="t" r="r" b="b"/>
                <a:pathLst>
                  <a:path w="65872" h="60013" extrusionOk="0">
                    <a:moveTo>
                      <a:pt x="32936" y="1"/>
                    </a:moveTo>
                    <a:cubicBezTo>
                      <a:pt x="25256" y="1"/>
                      <a:pt x="17576" y="2930"/>
                      <a:pt x="11717" y="8788"/>
                    </a:cubicBezTo>
                    <a:cubicBezTo>
                      <a:pt x="0" y="20505"/>
                      <a:pt x="0" y="39509"/>
                      <a:pt x="11717" y="51226"/>
                    </a:cubicBezTo>
                    <a:cubicBezTo>
                      <a:pt x="17576" y="57084"/>
                      <a:pt x="25256" y="60013"/>
                      <a:pt x="32936" y="60013"/>
                    </a:cubicBezTo>
                    <a:cubicBezTo>
                      <a:pt x="40616" y="60013"/>
                      <a:pt x="48296" y="57084"/>
                      <a:pt x="54155" y="51226"/>
                    </a:cubicBezTo>
                    <a:cubicBezTo>
                      <a:pt x="65871" y="39509"/>
                      <a:pt x="65871" y="20505"/>
                      <a:pt x="54155" y="8788"/>
                    </a:cubicBezTo>
                    <a:cubicBezTo>
                      <a:pt x="48296" y="2930"/>
                      <a:pt x="40616" y="1"/>
                      <a:pt x="32936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56;p17">
                <a:extLst>
                  <a:ext uri="{FF2B5EF4-FFF2-40B4-BE49-F238E27FC236}">
                    <a16:creationId xmlns:a16="http://schemas.microsoft.com/office/drawing/2014/main" id="{88AAD9B0-D2C5-5359-1850-0FAEEA28D2D8}"/>
                  </a:ext>
                </a:extLst>
              </p:cNvPr>
              <p:cNvSpPr/>
              <p:nvPr/>
            </p:nvSpPr>
            <p:spPr>
              <a:xfrm>
                <a:off x="8551858" y="1628756"/>
                <a:ext cx="86411" cy="71722"/>
              </a:xfrm>
              <a:custGeom>
                <a:avLst/>
                <a:gdLst/>
                <a:ahLst/>
                <a:cxnLst/>
                <a:rect l="l" t="t" r="r" b="b"/>
                <a:pathLst>
                  <a:path w="51131" h="42439" extrusionOk="0">
                    <a:moveTo>
                      <a:pt x="38172" y="0"/>
                    </a:moveTo>
                    <a:cubicBezTo>
                      <a:pt x="22425" y="0"/>
                      <a:pt x="4863" y="7995"/>
                      <a:pt x="1" y="33746"/>
                    </a:cubicBezTo>
                    <a:cubicBezTo>
                      <a:pt x="5407" y="39104"/>
                      <a:pt x="12885" y="42438"/>
                      <a:pt x="21124" y="42438"/>
                    </a:cubicBezTo>
                    <a:cubicBezTo>
                      <a:pt x="37699" y="42438"/>
                      <a:pt x="51131" y="29007"/>
                      <a:pt x="51131" y="12432"/>
                    </a:cubicBezTo>
                    <a:cubicBezTo>
                      <a:pt x="51131" y="8479"/>
                      <a:pt x="50369" y="4693"/>
                      <a:pt x="48963" y="1239"/>
                    </a:cubicBezTo>
                    <a:cubicBezTo>
                      <a:pt x="45603" y="458"/>
                      <a:pt x="41939" y="0"/>
                      <a:pt x="38172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57;p17">
                <a:extLst>
                  <a:ext uri="{FF2B5EF4-FFF2-40B4-BE49-F238E27FC236}">
                    <a16:creationId xmlns:a16="http://schemas.microsoft.com/office/drawing/2014/main" id="{6D370287-FDFD-2450-9FAA-534F4DA2D024}"/>
                  </a:ext>
                </a:extLst>
              </p:cNvPr>
              <p:cNvSpPr/>
              <p:nvPr/>
            </p:nvSpPr>
            <p:spPr>
              <a:xfrm>
                <a:off x="8296616" y="1613222"/>
                <a:ext cx="331431" cy="275206"/>
              </a:xfrm>
              <a:custGeom>
                <a:avLst/>
                <a:gdLst/>
                <a:ahLst/>
                <a:cxnLst/>
                <a:rect l="l" t="t" r="r" b="b"/>
                <a:pathLst>
                  <a:path w="196113" h="162844" extrusionOk="0">
                    <a:moveTo>
                      <a:pt x="98068" y="1"/>
                    </a:moveTo>
                    <a:cubicBezTo>
                      <a:pt x="43914" y="1"/>
                      <a:pt x="0" y="43914"/>
                      <a:pt x="0" y="98068"/>
                    </a:cubicBezTo>
                    <a:cubicBezTo>
                      <a:pt x="0" y="152222"/>
                      <a:pt x="43914" y="162843"/>
                      <a:pt x="98068" y="162843"/>
                    </a:cubicBezTo>
                    <a:cubicBezTo>
                      <a:pt x="152223" y="162843"/>
                      <a:pt x="196113" y="152246"/>
                      <a:pt x="196113" y="98068"/>
                    </a:cubicBezTo>
                    <a:cubicBezTo>
                      <a:pt x="196113" y="43914"/>
                      <a:pt x="152223" y="1"/>
                      <a:pt x="98068" y="1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58;p17">
                <a:extLst>
                  <a:ext uri="{FF2B5EF4-FFF2-40B4-BE49-F238E27FC236}">
                    <a16:creationId xmlns:a16="http://schemas.microsoft.com/office/drawing/2014/main" id="{DD508245-1045-D4FE-59D3-AE8B9739D7D1}"/>
                  </a:ext>
                </a:extLst>
              </p:cNvPr>
              <p:cNvSpPr/>
              <p:nvPr/>
            </p:nvSpPr>
            <p:spPr>
              <a:xfrm>
                <a:off x="8296697" y="1636324"/>
                <a:ext cx="113536" cy="249529"/>
              </a:xfrm>
              <a:custGeom>
                <a:avLst/>
                <a:gdLst/>
                <a:ahLst/>
                <a:cxnLst/>
                <a:rect l="l" t="t" r="r" b="b"/>
                <a:pathLst>
                  <a:path w="67181" h="147650" extrusionOk="0">
                    <a:moveTo>
                      <a:pt x="48129" y="0"/>
                    </a:moveTo>
                    <a:cubicBezTo>
                      <a:pt x="19314" y="17099"/>
                      <a:pt x="0" y="48486"/>
                      <a:pt x="0" y="84398"/>
                    </a:cubicBezTo>
                    <a:cubicBezTo>
                      <a:pt x="0" y="127764"/>
                      <a:pt x="28149" y="143220"/>
                      <a:pt x="67181" y="147649"/>
                    </a:cubicBezTo>
                    <a:cubicBezTo>
                      <a:pt x="15646" y="123716"/>
                      <a:pt x="25672" y="42485"/>
                      <a:pt x="48129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59;p17">
                <a:extLst>
                  <a:ext uri="{FF2B5EF4-FFF2-40B4-BE49-F238E27FC236}">
                    <a16:creationId xmlns:a16="http://schemas.microsoft.com/office/drawing/2014/main" id="{CEAC1B8A-A6A5-9DD3-C609-4763007F2E7C}"/>
                  </a:ext>
                </a:extLst>
              </p:cNvPr>
              <p:cNvSpPr/>
              <p:nvPr/>
            </p:nvSpPr>
            <p:spPr>
              <a:xfrm>
                <a:off x="8390309" y="1727440"/>
                <a:ext cx="144164" cy="118729"/>
              </a:xfrm>
              <a:custGeom>
                <a:avLst/>
                <a:gdLst/>
                <a:ahLst/>
                <a:cxnLst/>
                <a:rect l="l" t="t" r="r" b="b"/>
                <a:pathLst>
                  <a:path w="85304" h="70254" extrusionOk="0">
                    <a:moveTo>
                      <a:pt x="42652" y="1"/>
                    </a:moveTo>
                    <a:cubicBezTo>
                      <a:pt x="16552" y="1"/>
                      <a:pt x="1" y="27554"/>
                      <a:pt x="1" y="46201"/>
                    </a:cubicBezTo>
                    <a:cubicBezTo>
                      <a:pt x="1" y="64824"/>
                      <a:pt x="15932" y="70253"/>
                      <a:pt x="42652" y="70253"/>
                    </a:cubicBezTo>
                    <a:cubicBezTo>
                      <a:pt x="69396" y="70253"/>
                      <a:pt x="85304" y="64800"/>
                      <a:pt x="85304" y="46201"/>
                    </a:cubicBezTo>
                    <a:cubicBezTo>
                      <a:pt x="85304" y="27602"/>
                      <a:pt x="68753" y="1"/>
                      <a:pt x="42652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60;p17">
                <a:extLst>
                  <a:ext uri="{FF2B5EF4-FFF2-40B4-BE49-F238E27FC236}">
                    <a16:creationId xmlns:a16="http://schemas.microsoft.com/office/drawing/2014/main" id="{7B1C8E85-3AF0-D02E-19F8-7F54C14C9574}"/>
                  </a:ext>
                </a:extLst>
              </p:cNvPr>
              <p:cNvSpPr/>
              <p:nvPr/>
            </p:nvSpPr>
            <p:spPr>
              <a:xfrm>
                <a:off x="8325150" y="1728890"/>
                <a:ext cx="73975" cy="58962"/>
              </a:xfrm>
              <a:custGeom>
                <a:avLst/>
                <a:gdLst/>
                <a:ahLst/>
                <a:cxnLst/>
                <a:rect l="l" t="t" r="r" b="b"/>
                <a:pathLst>
                  <a:path w="43772" h="34889" extrusionOk="0">
                    <a:moveTo>
                      <a:pt x="21886" y="0"/>
                    </a:moveTo>
                    <a:cubicBezTo>
                      <a:pt x="9789" y="0"/>
                      <a:pt x="1" y="7811"/>
                      <a:pt x="1" y="17456"/>
                    </a:cubicBezTo>
                    <a:cubicBezTo>
                      <a:pt x="1" y="27077"/>
                      <a:pt x="9789" y="34888"/>
                      <a:pt x="21886" y="34888"/>
                    </a:cubicBezTo>
                    <a:cubicBezTo>
                      <a:pt x="33960" y="34888"/>
                      <a:pt x="43772" y="27077"/>
                      <a:pt x="43772" y="17456"/>
                    </a:cubicBezTo>
                    <a:cubicBezTo>
                      <a:pt x="43772" y="7811"/>
                      <a:pt x="33960" y="0"/>
                      <a:pt x="21886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61;p17">
                <a:extLst>
                  <a:ext uri="{FF2B5EF4-FFF2-40B4-BE49-F238E27FC236}">
                    <a16:creationId xmlns:a16="http://schemas.microsoft.com/office/drawing/2014/main" id="{BA25B560-E5BF-26E0-D375-0ABE4BADF830}"/>
                  </a:ext>
                </a:extLst>
              </p:cNvPr>
              <p:cNvSpPr/>
              <p:nvPr/>
            </p:nvSpPr>
            <p:spPr>
              <a:xfrm>
                <a:off x="8525699" y="1728890"/>
                <a:ext cx="73934" cy="58962"/>
              </a:xfrm>
              <a:custGeom>
                <a:avLst/>
                <a:gdLst/>
                <a:ahLst/>
                <a:cxnLst/>
                <a:rect l="l" t="t" r="r" b="b"/>
                <a:pathLst>
                  <a:path w="43748" h="34889" extrusionOk="0">
                    <a:moveTo>
                      <a:pt x="21862" y="0"/>
                    </a:moveTo>
                    <a:cubicBezTo>
                      <a:pt x="9788" y="0"/>
                      <a:pt x="0" y="7811"/>
                      <a:pt x="0" y="17456"/>
                    </a:cubicBezTo>
                    <a:cubicBezTo>
                      <a:pt x="0" y="27077"/>
                      <a:pt x="9788" y="34888"/>
                      <a:pt x="21862" y="34888"/>
                    </a:cubicBezTo>
                    <a:cubicBezTo>
                      <a:pt x="33960" y="34888"/>
                      <a:pt x="43748" y="27077"/>
                      <a:pt x="43748" y="17456"/>
                    </a:cubicBezTo>
                    <a:cubicBezTo>
                      <a:pt x="43748" y="7811"/>
                      <a:pt x="33960" y="0"/>
                      <a:pt x="21862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62;p17">
                <a:extLst>
                  <a:ext uri="{FF2B5EF4-FFF2-40B4-BE49-F238E27FC236}">
                    <a16:creationId xmlns:a16="http://schemas.microsoft.com/office/drawing/2014/main" id="{366D1AD3-252D-EE50-C5A3-3239C1127603}"/>
                  </a:ext>
                </a:extLst>
              </p:cNvPr>
              <p:cNvSpPr/>
              <p:nvPr/>
            </p:nvSpPr>
            <p:spPr>
              <a:xfrm>
                <a:off x="8274399" y="1593058"/>
                <a:ext cx="405887" cy="391201"/>
              </a:xfrm>
              <a:custGeom>
                <a:avLst/>
                <a:gdLst/>
                <a:ahLst/>
                <a:cxnLst/>
                <a:rect l="l" t="t" r="r" b="b"/>
                <a:pathLst>
                  <a:path w="240170" h="231480" extrusionOk="0">
                    <a:moveTo>
                      <a:pt x="37138" y="7006"/>
                    </a:moveTo>
                    <a:cubicBezTo>
                      <a:pt x="46691" y="7006"/>
                      <a:pt x="56181" y="12085"/>
                      <a:pt x="60990" y="21767"/>
                    </a:cubicBezTo>
                    <a:cubicBezTo>
                      <a:pt x="57037" y="24006"/>
                      <a:pt x="53274" y="26530"/>
                      <a:pt x="49654" y="29292"/>
                    </a:cubicBezTo>
                    <a:cubicBezTo>
                      <a:pt x="41285" y="20777"/>
                      <a:pt x="30195" y="17666"/>
                      <a:pt x="19986" y="17666"/>
                    </a:cubicBezTo>
                    <a:cubicBezTo>
                      <a:pt x="18575" y="17666"/>
                      <a:pt x="17181" y="17725"/>
                      <a:pt x="15814" y="17838"/>
                    </a:cubicBezTo>
                    <a:cubicBezTo>
                      <a:pt x="21190" y="10525"/>
                      <a:pt x="29186" y="7006"/>
                      <a:pt x="37138" y="7006"/>
                    </a:cubicBezTo>
                    <a:close/>
                    <a:moveTo>
                      <a:pt x="185359" y="7014"/>
                    </a:moveTo>
                    <a:cubicBezTo>
                      <a:pt x="193312" y="7014"/>
                      <a:pt x="201315" y="10528"/>
                      <a:pt x="206711" y="17838"/>
                    </a:cubicBezTo>
                    <a:cubicBezTo>
                      <a:pt x="205337" y="17725"/>
                      <a:pt x="203938" y="17666"/>
                      <a:pt x="202523" y="17666"/>
                    </a:cubicBezTo>
                    <a:cubicBezTo>
                      <a:pt x="192282" y="17666"/>
                      <a:pt x="181192" y="20777"/>
                      <a:pt x="172823" y="29292"/>
                    </a:cubicBezTo>
                    <a:cubicBezTo>
                      <a:pt x="169203" y="26530"/>
                      <a:pt x="165416" y="24006"/>
                      <a:pt x="161511" y="21767"/>
                    </a:cubicBezTo>
                    <a:cubicBezTo>
                      <a:pt x="166308" y="12094"/>
                      <a:pt x="175797" y="7014"/>
                      <a:pt x="185359" y="7014"/>
                    </a:cubicBezTo>
                    <a:close/>
                    <a:moveTo>
                      <a:pt x="19972" y="24596"/>
                    </a:moveTo>
                    <a:cubicBezTo>
                      <a:pt x="28378" y="24596"/>
                      <a:pt x="37420" y="27049"/>
                      <a:pt x="44272" y="33722"/>
                    </a:cubicBezTo>
                    <a:cubicBezTo>
                      <a:pt x="36532" y="40509"/>
                      <a:pt x="29983" y="48320"/>
                      <a:pt x="24649" y="56965"/>
                    </a:cubicBezTo>
                    <a:cubicBezTo>
                      <a:pt x="13194" y="50844"/>
                      <a:pt x="7979" y="37461"/>
                      <a:pt x="11932" y="25339"/>
                    </a:cubicBezTo>
                    <a:cubicBezTo>
                      <a:pt x="14474" y="24865"/>
                      <a:pt x="17188" y="24596"/>
                      <a:pt x="19972" y="24596"/>
                    </a:cubicBezTo>
                    <a:close/>
                    <a:moveTo>
                      <a:pt x="66086" y="60108"/>
                    </a:moveTo>
                    <a:cubicBezTo>
                      <a:pt x="58608" y="60108"/>
                      <a:pt x="52512" y="66205"/>
                      <a:pt x="52512" y="73682"/>
                    </a:cubicBezTo>
                    <a:cubicBezTo>
                      <a:pt x="52512" y="75588"/>
                      <a:pt x="54060" y="77159"/>
                      <a:pt x="55989" y="77159"/>
                    </a:cubicBezTo>
                    <a:cubicBezTo>
                      <a:pt x="57918" y="77159"/>
                      <a:pt x="59466" y="75611"/>
                      <a:pt x="59466" y="73682"/>
                    </a:cubicBezTo>
                    <a:cubicBezTo>
                      <a:pt x="59466" y="70015"/>
                      <a:pt x="62442" y="67038"/>
                      <a:pt x="66110" y="67038"/>
                    </a:cubicBezTo>
                    <a:cubicBezTo>
                      <a:pt x="69706" y="67038"/>
                      <a:pt x="72683" y="70015"/>
                      <a:pt x="72683" y="73682"/>
                    </a:cubicBezTo>
                    <a:cubicBezTo>
                      <a:pt x="72683" y="75588"/>
                      <a:pt x="74231" y="77159"/>
                      <a:pt x="76183" y="77159"/>
                    </a:cubicBezTo>
                    <a:cubicBezTo>
                      <a:pt x="78089" y="77159"/>
                      <a:pt x="79660" y="75611"/>
                      <a:pt x="79660" y="73682"/>
                    </a:cubicBezTo>
                    <a:cubicBezTo>
                      <a:pt x="79660" y="66205"/>
                      <a:pt x="73564" y="60108"/>
                      <a:pt x="66086" y="60108"/>
                    </a:cubicBezTo>
                    <a:close/>
                    <a:moveTo>
                      <a:pt x="156438" y="60108"/>
                    </a:moveTo>
                    <a:cubicBezTo>
                      <a:pt x="148960" y="60108"/>
                      <a:pt x="142840" y="66205"/>
                      <a:pt x="142840" y="73682"/>
                    </a:cubicBezTo>
                    <a:cubicBezTo>
                      <a:pt x="142840" y="75588"/>
                      <a:pt x="144388" y="77159"/>
                      <a:pt x="146341" y="77159"/>
                    </a:cubicBezTo>
                    <a:cubicBezTo>
                      <a:pt x="148270" y="77159"/>
                      <a:pt x="149770" y="75588"/>
                      <a:pt x="149770" y="73682"/>
                    </a:cubicBezTo>
                    <a:cubicBezTo>
                      <a:pt x="149770" y="70015"/>
                      <a:pt x="152747" y="67038"/>
                      <a:pt x="156391" y="67038"/>
                    </a:cubicBezTo>
                    <a:cubicBezTo>
                      <a:pt x="160058" y="67038"/>
                      <a:pt x="163035" y="70015"/>
                      <a:pt x="163035" y="73682"/>
                    </a:cubicBezTo>
                    <a:cubicBezTo>
                      <a:pt x="163035" y="75588"/>
                      <a:pt x="164583" y="77159"/>
                      <a:pt x="166512" y="77159"/>
                    </a:cubicBezTo>
                    <a:cubicBezTo>
                      <a:pt x="168464" y="77159"/>
                      <a:pt x="170012" y="75611"/>
                      <a:pt x="170012" y="73682"/>
                    </a:cubicBezTo>
                    <a:cubicBezTo>
                      <a:pt x="170012" y="66205"/>
                      <a:pt x="163892" y="60108"/>
                      <a:pt x="156438" y="60108"/>
                    </a:cubicBezTo>
                    <a:close/>
                    <a:moveTo>
                      <a:pt x="111241" y="96389"/>
                    </a:moveTo>
                    <a:cubicBezTo>
                      <a:pt x="109464" y="96389"/>
                      <a:pt x="107690" y="96616"/>
                      <a:pt x="105951" y="97068"/>
                    </a:cubicBezTo>
                    <a:cubicBezTo>
                      <a:pt x="104523" y="97473"/>
                      <a:pt x="103260" y="98330"/>
                      <a:pt x="102427" y="99569"/>
                    </a:cubicBezTo>
                    <a:cubicBezTo>
                      <a:pt x="101308" y="101236"/>
                      <a:pt x="101927" y="103546"/>
                      <a:pt x="103761" y="104331"/>
                    </a:cubicBezTo>
                    <a:lnTo>
                      <a:pt x="108857" y="106594"/>
                    </a:lnTo>
                    <a:cubicBezTo>
                      <a:pt x="109619" y="106939"/>
                      <a:pt x="110429" y="107112"/>
                      <a:pt x="111238" y="107112"/>
                    </a:cubicBezTo>
                    <a:cubicBezTo>
                      <a:pt x="112048" y="107112"/>
                      <a:pt x="112858" y="106939"/>
                      <a:pt x="113620" y="106594"/>
                    </a:cubicBezTo>
                    <a:lnTo>
                      <a:pt x="118716" y="104331"/>
                    </a:lnTo>
                    <a:cubicBezTo>
                      <a:pt x="120550" y="103546"/>
                      <a:pt x="121193" y="101236"/>
                      <a:pt x="120050" y="99569"/>
                    </a:cubicBezTo>
                    <a:cubicBezTo>
                      <a:pt x="119216" y="98354"/>
                      <a:pt x="117978" y="97473"/>
                      <a:pt x="116549" y="97068"/>
                    </a:cubicBezTo>
                    <a:cubicBezTo>
                      <a:pt x="114799" y="96616"/>
                      <a:pt x="113018" y="96389"/>
                      <a:pt x="111241" y="96389"/>
                    </a:cubicBezTo>
                    <a:close/>
                    <a:moveTo>
                      <a:pt x="89948" y="117977"/>
                    </a:moveTo>
                    <a:cubicBezTo>
                      <a:pt x="88019" y="117977"/>
                      <a:pt x="86471" y="119525"/>
                      <a:pt x="86471" y="121454"/>
                    </a:cubicBezTo>
                    <a:cubicBezTo>
                      <a:pt x="86543" y="129217"/>
                      <a:pt x="92853" y="135552"/>
                      <a:pt x="100617" y="135552"/>
                    </a:cubicBezTo>
                    <a:cubicBezTo>
                      <a:pt x="104832" y="135552"/>
                      <a:pt x="108642" y="133671"/>
                      <a:pt x="111238" y="130694"/>
                    </a:cubicBezTo>
                    <a:cubicBezTo>
                      <a:pt x="113834" y="133671"/>
                      <a:pt x="117621" y="135552"/>
                      <a:pt x="121860" y="135552"/>
                    </a:cubicBezTo>
                    <a:cubicBezTo>
                      <a:pt x="129647" y="135552"/>
                      <a:pt x="135958" y="129241"/>
                      <a:pt x="135958" y="121454"/>
                    </a:cubicBezTo>
                    <a:cubicBezTo>
                      <a:pt x="135958" y="119549"/>
                      <a:pt x="134410" y="117977"/>
                      <a:pt x="132457" y="117977"/>
                    </a:cubicBezTo>
                    <a:cubicBezTo>
                      <a:pt x="130552" y="117977"/>
                      <a:pt x="128980" y="119525"/>
                      <a:pt x="128980" y="121454"/>
                    </a:cubicBezTo>
                    <a:cubicBezTo>
                      <a:pt x="128980" y="125383"/>
                      <a:pt x="125765" y="128598"/>
                      <a:pt x="121836" y="128598"/>
                    </a:cubicBezTo>
                    <a:cubicBezTo>
                      <a:pt x="117906" y="128598"/>
                      <a:pt x="114691" y="125383"/>
                      <a:pt x="114691" y="121454"/>
                    </a:cubicBezTo>
                    <a:cubicBezTo>
                      <a:pt x="114691" y="119549"/>
                      <a:pt x="113143" y="117977"/>
                      <a:pt x="111214" y="117977"/>
                    </a:cubicBezTo>
                    <a:cubicBezTo>
                      <a:pt x="109285" y="117977"/>
                      <a:pt x="107738" y="119525"/>
                      <a:pt x="107738" y="121454"/>
                    </a:cubicBezTo>
                    <a:cubicBezTo>
                      <a:pt x="107738" y="125383"/>
                      <a:pt x="104523" y="128598"/>
                      <a:pt x="100593" y="128598"/>
                    </a:cubicBezTo>
                    <a:cubicBezTo>
                      <a:pt x="96664" y="128598"/>
                      <a:pt x="93449" y="125383"/>
                      <a:pt x="93449" y="121454"/>
                    </a:cubicBezTo>
                    <a:cubicBezTo>
                      <a:pt x="93449" y="119549"/>
                      <a:pt x="91901" y="117977"/>
                      <a:pt x="89948" y="117977"/>
                    </a:cubicBezTo>
                    <a:close/>
                    <a:moveTo>
                      <a:pt x="111214" y="82994"/>
                    </a:moveTo>
                    <a:cubicBezTo>
                      <a:pt x="121860" y="82994"/>
                      <a:pt x="131957" y="88257"/>
                      <a:pt x="139601" y="97830"/>
                    </a:cubicBezTo>
                    <a:cubicBezTo>
                      <a:pt x="146246" y="106094"/>
                      <a:pt x="150389" y="116786"/>
                      <a:pt x="150389" y="125717"/>
                    </a:cubicBezTo>
                    <a:cubicBezTo>
                      <a:pt x="150389" y="136409"/>
                      <a:pt x="145650" y="146292"/>
                      <a:pt x="111214" y="146292"/>
                    </a:cubicBezTo>
                    <a:cubicBezTo>
                      <a:pt x="90853" y="146292"/>
                      <a:pt x="72040" y="143792"/>
                      <a:pt x="72040" y="125717"/>
                    </a:cubicBezTo>
                    <a:cubicBezTo>
                      <a:pt x="72040" y="116786"/>
                      <a:pt x="76183" y="106094"/>
                      <a:pt x="82804" y="97830"/>
                    </a:cubicBezTo>
                    <a:cubicBezTo>
                      <a:pt x="90496" y="88257"/>
                      <a:pt x="100593" y="82994"/>
                      <a:pt x="111214" y="82994"/>
                    </a:cubicBezTo>
                    <a:close/>
                    <a:moveTo>
                      <a:pt x="111238" y="76064"/>
                    </a:moveTo>
                    <a:cubicBezTo>
                      <a:pt x="98426" y="76064"/>
                      <a:pt x="86424" y="82256"/>
                      <a:pt x="77422" y="93472"/>
                    </a:cubicBezTo>
                    <a:cubicBezTo>
                      <a:pt x="69825" y="102950"/>
                      <a:pt x="65133" y="115310"/>
                      <a:pt x="65133" y="125717"/>
                    </a:cubicBezTo>
                    <a:cubicBezTo>
                      <a:pt x="65110" y="150126"/>
                      <a:pt x="89758" y="153246"/>
                      <a:pt x="111238" y="153246"/>
                    </a:cubicBezTo>
                    <a:cubicBezTo>
                      <a:pt x="132695" y="153246"/>
                      <a:pt x="157343" y="150126"/>
                      <a:pt x="157343" y="125717"/>
                    </a:cubicBezTo>
                    <a:cubicBezTo>
                      <a:pt x="157343" y="115262"/>
                      <a:pt x="152652" y="102926"/>
                      <a:pt x="145055" y="93472"/>
                    </a:cubicBezTo>
                    <a:cubicBezTo>
                      <a:pt x="136029" y="82256"/>
                      <a:pt x="124027" y="76064"/>
                      <a:pt x="111238" y="76064"/>
                    </a:cubicBezTo>
                    <a:close/>
                    <a:moveTo>
                      <a:pt x="37223" y="1"/>
                    </a:moveTo>
                    <a:cubicBezTo>
                      <a:pt x="23244" y="1"/>
                      <a:pt x="11241" y="8645"/>
                      <a:pt x="6240" y="20838"/>
                    </a:cubicBezTo>
                    <a:cubicBezTo>
                      <a:pt x="6193" y="20957"/>
                      <a:pt x="6145" y="21053"/>
                      <a:pt x="6121" y="21172"/>
                    </a:cubicBezTo>
                    <a:cubicBezTo>
                      <a:pt x="1" y="36627"/>
                      <a:pt x="6097" y="54726"/>
                      <a:pt x="21315" y="62894"/>
                    </a:cubicBezTo>
                    <a:cubicBezTo>
                      <a:pt x="13813" y="77255"/>
                      <a:pt x="9812" y="93258"/>
                      <a:pt x="9812" y="109928"/>
                    </a:cubicBezTo>
                    <a:cubicBezTo>
                      <a:pt x="9812" y="148221"/>
                      <a:pt x="30864" y="167844"/>
                      <a:pt x="68039" y="174822"/>
                    </a:cubicBezTo>
                    <a:cubicBezTo>
                      <a:pt x="68257" y="174863"/>
                      <a:pt x="68474" y="174883"/>
                      <a:pt x="68688" y="174883"/>
                    </a:cubicBezTo>
                    <a:cubicBezTo>
                      <a:pt x="70320" y="174883"/>
                      <a:pt x="71771" y="173723"/>
                      <a:pt x="72087" y="172059"/>
                    </a:cubicBezTo>
                    <a:cubicBezTo>
                      <a:pt x="72444" y="170178"/>
                      <a:pt x="71206" y="168368"/>
                      <a:pt x="69325" y="168011"/>
                    </a:cubicBezTo>
                    <a:cubicBezTo>
                      <a:pt x="35389" y="161605"/>
                      <a:pt x="16742" y="144768"/>
                      <a:pt x="16742" y="109928"/>
                    </a:cubicBezTo>
                    <a:cubicBezTo>
                      <a:pt x="16742" y="57774"/>
                      <a:pt x="59180" y="15361"/>
                      <a:pt x="111334" y="15361"/>
                    </a:cubicBezTo>
                    <a:cubicBezTo>
                      <a:pt x="163487" y="15361"/>
                      <a:pt x="205901" y="57774"/>
                      <a:pt x="205901" y="109928"/>
                    </a:cubicBezTo>
                    <a:cubicBezTo>
                      <a:pt x="205901" y="133718"/>
                      <a:pt x="197113" y="149936"/>
                      <a:pt x="179014" y="159557"/>
                    </a:cubicBezTo>
                    <a:cubicBezTo>
                      <a:pt x="164011" y="167535"/>
                      <a:pt x="142531" y="171226"/>
                      <a:pt x="111334" y="171226"/>
                    </a:cubicBezTo>
                    <a:cubicBezTo>
                      <a:pt x="101641" y="171226"/>
                      <a:pt x="93187" y="170893"/>
                      <a:pt x="85495" y="170178"/>
                    </a:cubicBezTo>
                    <a:cubicBezTo>
                      <a:pt x="85393" y="170169"/>
                      <a:pt x="85293" y="170165"/>
                      <a:pt x="85192" y="170165"/>
                    </a:cubicBezTo>
                    <a:cubicBezTo>
                      <a:pt x="83411" y="170165"/>
                      <a:pt x="81866" y="171542"/>
                      <a:pt x="81708" y="173345"/>
                    </a:cubicBezTo>
                    <a:cubicBezTo>
                      <a:pt x="81518" y="175251"/>
                      <a:pt x="82947" y="176941"/>
                      <a:pt x="84852" y="177132"/>
                    </a:cubicBezTo>
                    <a:cubicBezTo>
                      <a:pt x="92782" y="177846"/>
                      <a:pt x="101451" y="178204"/>
                      <a:pt x="111334" y="178204"/>
                    </a:cubicBezTo>
                    <a:cubicBezTo>
                      <a:pt x="143721" y="178204"/>
                      <a:pt x="166250" y="174227"/>
                      <a:pt x="182301" y="165725"/>
                    </a:cubicBezTo>
                    <a:cubicBezTo>
                      <a:pt x="203972" y="154199"/>
                      <a:pt x="212736" y="134576"/>
                      <a:pt x="212736" y="109999"/>
                    </a:cubicBezTo>
                    <a:cubicBezTo>
                      <a:pt x="212736" y="93353"/>
                      <a:pt x="208759" y="77302"/>
                      <a:pt x="201257" y="62966"/>
                    </a:cubicBezTo>
                    <a:cubicBezTo>
                      <a:pt x="206306" y="60203"/>
                      <a:pt x="210664" y="56155"/>
                      <a:pt x="213736" y="51225"/>
                    </a:cubicBezTo>
                    <a:cubicBezTo>
                      <a:pt x="214736" y="49606"/>
                      <a:pt x="214260" y="47487"/>
                      <a:pt x="212617" y="46439"/>
                    </a:cubicBezTo>
                    <a:cubicBezTo>
                      <a:pt x="212045" y="46086"/>
                      <a:pt x="211412" y="45917"/>
                      <a:pt x="210785" y="45917"/>
                    </a:cubicBezTo>
                    <a:cubicBezTo>
                      <a:pt x="209635" y="45917"/>
                      <a:pt x="208508" y="46486"/>
                      <a:pt x="207830" y="47534"/>
                    </a:cubicBezTo>
                    <a:cubicBezTo>
                      <a:pt x="205401" y="51464"/>
                      <a:pt x="201876" y="54726"/>
                      <a:pt x="197828" y="56917"/>
                    </a:cubicBezTo>
                    <a:cubicBezTo>
                      <a:pt x="192541" y="48296"/>
                      <a:pt x="185992" y="40509"/>
                      <a:pt x="178252" y="33698"/>
                    </a:cubicBezTo>
                    <a:cubicBezTo>
                      <a:pt x="185078" y="27015"/>
                      <a:pt x="194103" y="24569"/>
                      <a:pt x="202500" y="24569"/>
                    </a:cubicBezTo>
                    <a:cubicBezTo>
                      <a:pt x="205294" y="24569"/>
                      <a:pt x="208018" y="24840"/>
                      <a:pt x="210568" y="25315"/>
                    </a:cubicBezTo>
                    <a:cubicBezTo>
                      <a:pt x="211402" y="27887"/>
                      <a:pt x="211878" y="30626"/>
                      <a:pt x="211878" y="33484"/>
                    </a:cubicBezTo>
                    <a:cubicBezTo>
                      <a:pt x="211878" y="35389"/>
                      <a:pt x="213426" y="36984"/>
                      <a:pt x="215355" y="36984"/>
                    </a:cubicBezTo>
                    <a:cubicBezTo>
                      <a:pt x="217308" y="36984"/>
                      <a:pt x="218856" y="35437"/>
                      <a:pt x="218856" y="33484"/>
                    </a:cubicBezTo>
                    <a:cubicBezTo>
                      <a:pt x="218856" y="15147"/>
                      <a:pt x="203924" y="1"/>
                      <a:pt x="185349" y="1"/>
                    </a:cubicBezTo>
                    <a:cubicBezTo>
                      <a:pt x="172608" y="1"/>
                      <a:pt x="161034" y="7288"/>
                      <a:pt x="155414" y="18457"/>
                    </a:cubicBezTo>
                    <a:cubicBezTo>
                      <a:pt x="141618" y="11798"/>
                      <a:pt x="126472" y="8428"/>
                      <a:pt x="111277" y="8428"/>
                    </a:cubicBezTo>
                    <a:cubicBezTo>
                      <a:pt x="96203" y="8428"/>
                      <a:pt x="81081" y="11744"/>
                      <a:pt x="67181" y="18457"/>
                    </a:cubicBezTo>
                    <a:cubicBezTo>
                      <a:pt x="61561" y="7264"/>
                      <a:pt x="49964" y="1"/>
                      <a:pt x="37223" y="1"/>
                    </a:cubicBezTo>
                    <a:close/>
                    <a:moveTo>
                      <a:pt x="210688" y="193564"/>
                    </a:moveTo>
                    <a:lnTo>
                      <a:pt x="216713" y="197041"/>
                    </a:lnTo>
                    <a:lnTo>
                      <a:pt x="216713" y="203971"/>
                    </a:lnTo>
                    <a:lnTo>
                      <a:pt x="210688" y="207448"/>
                    </a:lnTo>
                    <a:lnTo>
                      <a:pt x="204686" y="203971"/>
                    </a:lnTo>
                    <a:lnTo>
                      <a:pt x="204686" y="197041"/>
                    </a:lnTo>
                    <a:lnTo>
                      <a:pt x="210688" y="193564"/>
                    </a:lnTo>
                    <a:close/>
                    <a:moveTo>
                      <a:pt x="215633" y="169411"/>
                    </a:moveTo>
                    <a:cubicBezTo>
                      <a:pt x="214742" y="169411"/>
                      <a:pt x="213854" y="169752"/>
                      <a:pt x="213188" y="170440"/>
                    </a:cubicBezTo>
                    <a:lnTo>
                      <a:pt x="210449" y="173179"/>
                    </a:lnTo>
                    <a:lnTo>
                      <a:pt x="207806" y="170512"/>
                    </a:lnTo>
                    <a:cubicBezTo>
                      <a:pt x="207105" y="169811"/>
                      <a:pt x="206153" y="169431"/>
                      <a:pt x="205204" y="169431"/>
                    </a:cubicBezTo>
                    <a:cubicBezTo>
                      <a:pt x="204476" y="169431"/>
                      <a:pt x="203749" y="169655"/>
                      <a:pt x="203138" y="170131"/>
                    </a:cubicBezTo>
                    <a:cubicBezTo>
                      <a:pt x="201471" y="171440"/>
                      <a:pt x="201352" y="173893"/>
                      <a:pt x="202805" y="175322"/>
                    </a:cubicBezTo>
                    <a:lnTo>
                      <a:pt x="206996" y="179513"/>
                    </a:lnTo>
                    <a:lnTo>
                      <a:pt x="206996" y="187515"/>
                    </a:lnTo>
                    <a:lnTo>
                      <a:pt x="201138" y="190920"/>
                    </a:lnTo>
                    <a:lnTo>
                      <a:pt x="194351" y="186991"/>
                    </a:lnTo>
                    <a:lnTo>
                      <a:pt x="192874" y="181395"/>
                    </a:lnTo>
                    <a:cubicBezTo>
                      <a:pt x="192474" y="179855"/>
                      <a:pt x="191084" y="178853"/>
                      <a:pt x="189577" y="178853"/>
                    </a:cubicBezTo>
                    <a:cubicBezTo>
                      <a:pt x="189289" y="178853"/>
                      <a:pt x="188997" y="178889"/>
                      <a:pt x="188707" y="178966"/>
                    </a:cubicBezTo>
                    <a:cubicBezTo>
                      <a:pt x="186873" y="179442"/>
                      <a:pt x="185801" y="181323"/>
                      <a:pt x="186278" y="183133"/>
                    </a:cubicBezTo>
                    <a:lnTo>
                      <a:pt x="187278" y="186801"/>
                    </a:lnTo>
                    <a:lnTo>
                      <a:pt x="183753" y="187753"/>
                    </a:lnTo>
                    <a:cubicBezTo>
                      <a:pt x="181943" y="188229"/>
                      <a:pt x="180753" y="190039"/>
                      <a:pt x="181181" y="191873"/>
                    </a:cubicBezTo>
                    <a:cubicBezTo>
                      <a:pt x="181558" y="193420"/>
                      <a:pt x="182943" y="194455"/>
                      <a:pt x="184441" y="194455"/>
                    </a:cubicBezTo>
                    <a:cubicBezTo>
                      <a:pt x="184741" y="194455"/>
                      <a:pt x="185046" y="194413"/>
                      <a:pt x="185349" y="194326"/>
                    </a:cubicBezTo>
                    <a:lnTo>
                      <a:pt x="190969" y="192849"/>
                    </a:lnTo>
                    <a:lnTo>
                      <a:pt x="197756" y="196779"/>
                    </a:lnTo>
                    <a:lnTo>
                      <a:pt x="197756" y="204090"/>
                    </a:lnTo>
                    <a:lnTo>
                      <a:pt x="190969" y="208019"/>
                    </a:lnTo>
                    <a:lnTo>
                      <a:pt x="185349" y="206543"/>
                    </a:lnTo>
                    <a:cubicBezTo>
                      <a:pt x="185060" y="206468"/>
                      <a:pt x="184770" y="206432"/>
                      <a:pt x="184484" y="206432"/>
                    </a:cubicBezTo>
                    <a:cubicBezTo>
                      <a:pt x="182865" y="206432"/>
                      <a:pt x="181397" y="207588"/>
                      <a:pt x="181134" y="209329"/>
                    </a:cubicBezTo>
                    <a:cubicBezTo>
                      <a:pt x="180896" y="211067"/>
                      <a:pt x="182063" y="212663"/>
                      <a:pt x="183753" y="213115"/>
                    </a:cubicBezTo>
                    <a:lnTo>
                      <a:pt x="187302" y="214068"/>
                    </a:lnTo>
                    <a:lnTo>
                      <a:pt x="186302" y="217735"/>
                    </a:lnTo>
                    <a:cubicBezTo>
                      <a:pt x="185825" y="219545"/>
                      <a:pt x="186897" y="221403"/>
                      <a:pt x="188731" y="221903"/>
                    </a:cubicBezTo>
                    <a:cubicBezTo>
                      <a:pt x="189021" y="221979"/>
                      <a:pt x="189313" y="222016"/>
                      <a:pt x="189600" y="222016"/>
                    </a:cubicBezTo>
                    <a:cubicBezTo>
                      <a:pt x="191102" y="222016"/>
                      <a:pt x="192478" y="221017"/>
                      <a:pt x="192898" y="219498"/>
                    </a:cubicBezTo>
                    <a:lnTo>
                      <a:pt x="194375" y="213901"/>
                    </a:lnTo>
                    <a:lnTo>
                      <a:pt x="201162" y="209972"/>
                    </a:lnTo>
                    <a:lnTo>
                      <a:pt x="207044" y="213354"/>
                    </a:lnTo>
                    <a:lnTo>
                      <a:pt x="207044" y="221355"/>
                    </a:lnTo>
                    <a:lnTo>
                      <a:pt x="202829" y="225570"/>
                    </a:lnTo>
                    <a:cubicBezTo>
                      <a:pt x="200638" y="227761"/>
                      <a:pt x="202233" y="231476"/>
                      <a:pt x="205282" y="231476"/>
                    </a:cubicBezTo>
                    <a:cubicBezTo>
                      <a:pt x="206163" y="231476"/>
                      <a:pt x="207068" y="231167"/>
                      <a:pt x="207711" y="230476"/>
                    </a:cubicBezTo>
                    <a:lnTo>
                      <a:pt x="210449" y="227737"/>
                    </a:lnTo>
                    <a:lnTo>
                      <a:pt x="213117" y="230381"/>
                    </a:lnTo>
                    <a:cubicBezTo>
                      <a:pt x="213816" y="231093"/>
                      <a:pt x="214765" y="231479"/>
                      <a:pt x="215712" y="231479"/>
                    </a:cubicBezTo>
                    <a:cubicBezTo>
                      <a:pt x="216443" y="231479"/>
                      <a:pt x="217172" y="231249"/>
                      <a:pt x="217784" y="230762"/>
                    </a:cubicBezTo>
                    <a:cubicBezTo>
                      <a:pt x="219451" y="229452"/>
                      <a:pt x="219570" y="227023"/>
                      <a:pt x="218118" y="225594"/>
                    </a:cubicBezTo>
                    <a:lnTo>
                      <a:pt x="213903" y="221403"/>
                    </a:lnTo>
                    <a:lnTo>
                      <a:pt x="213903" y="213354"/>
                    </a:lnTo>
                    <a:lnTo>
                      <a:pt x="219785" y="209972"/>
                    </a:lnTo>
                    <a:lnTo>
                      <a:pt x="226572" y="213901"/>
                    </a:lnTo>
                    <a:lnTo>
                      <a:pt x="228048" y="219498"/>
                    </a:lnTo>
                    <a:cubicBezTo>
                      <a:pt x="228462" y="221016"/>
                      <a:pt x="229840" y="222012"/>
                      <a:pt x="231356" y="222012"/>
                    </a:cubicBezTo>
                    <a:cubicBezTo>
                      <a:pt x="231671" y="222012"/>
                      <a:pt x="231992" y="221969"/>
                      <a:pt x="232311" y="221879"/>
                    </a:cubicBezTo>
                    <a:cubicBezTo>
                      <a:pt x="234097" y="221331"/>
                      <a:pt x="235074" y="219402"/>
                      <a:pt x="234573" y="217593"/>
                    </a:cubicBezTo>
                    <a:lnTo>
                      <a:pt x="233621" y="214068"/>
                    </a:lnTo>
                    <a:lnTo>
                      <a:pt x="237122" y="213115"/>
                    </a:lnTo>
                    <a:cubicBezTo>
                      <a:pt x="238955" y="212639"/>
                      <a:pt x="240146" y="210829"/>
                      <a:pt x="239694" y="209019"/>
                    </a:cubicBezTo>
                    <a:cubicBezTo>
                      <a:pt x="239373" y="207476"/>
                      <a:pt x="237989" y="206455"/>
                      <a:pt x="236451" y="206455"/>
                    </a:cubicBezTo>
                    <a:cubicBezTo>
                      <a:pt x="236162" y="206455"/>
                      <a:pt x="235867" y="206491"/>
                      <a:pt x="235574" y="206566"/>
                    </a:cubicBezTo>
                    <a:lnTo>
                      <a:pt x="229977" y="208043"/>
                    </a:lnTo>
                    <a:lnTo>
                      <a:pt x="223190" y="204137"/>
                    </a:lnTo>
                    <a:lnTo>
                      <a:pt x="223190" y="196803"/>
                    </a:lnTo>
                    <a:lnTo>
                      <a:pt x="229977" y="192873"/>
                    </a:lnTo>
                    <a:cubicBezTo>
                      <a:pt x="235669" y="194374"/>
                      <a:pt x="235669" y="194493"/>
                      <a:pt x="236455" y="194493"/>
                    </a:cubicBezTo>
                    <a:cubicBezTo>
                      <a:pt x="238003" y="194493"/>
                      <a:pt x="239384" y="193445"/>
                      <a:pt x="239741" y="191825"/>
                    </a:cubicBezTo>
                    <a:cubicBezTo>
                      <a:pt x="240170" y="190016"/>
                      <a:pt x="238979" y="188229"/>
                      <a:pt x="237193" y="187753"/>
                    </a:cubicBezTo>
                    <a:lnTo>
                      <a:pt x="233645" y="186801"/>
                    </a:lnTo>
                    <a:lnTo>
                      <a:pt x="234621" y="183133"/>
                    </a:lnTo>
                    <a:cubicBezTo>
                      <a:pt x="235097" y="181323"/>
                      <a:pt x="234026" y="179490"/>
                      <a:pt x="232216" y="178966"/>
                    </a:cubicBezTo>
                    <a:cubicBezTo>
                      <a:pt x="231926" y="178889"/>
                      <a:pt x="231634" y="178853"/>
                      <a:pt x="231347" y="178853"/>
                    </a:cubicBezTo>
                    <a:cubicBezTo>
                      <a:pt x="229845" y="178853"/>
                      <a:pt x="228468" y="179855"/>
                      <a:pt x="228048" y="181395"/>
                    </a:cubicBezTo>
                    <a:lnTo>
                      <a:pt x="226572" y="186991"/>
                    </a:lnTo>
                    <a:lnTo>
                      <a:pt x="219785" y="190920"/>
                    </a:lnTo>
                    <a:lnTo>
                      <a:pt x="213903" y="187515"/>
                    </a:lnTo>
                    <a:lnTo>
                      <a:pt x="213903" y="179513"/>
                    </a:lnTo>
                    <a:lnTo>
                      <a:pt x="217999" y="175441"/>
                    </a:lnTo>
                    <a:cubicBezTo>
                      <a:pt x="219237" y="174179"/>
                      <a:pt x="219475" y="172155"/>
                      <a:pt x="218380" y="170750"/>
                    </a:cubicBezTo>
                    <a:cubicBezTo>
                      <a:pt x="217680" y="169859"/>
                      <a:pt x="216655" y="169411"/>
                      <a:pt x="215633" y="1694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AEB9CC-CFDA-14C0-19B2-E68CB777DCCD}"/>
              </a:ext>
            </a:extLst>
          </p:cNvPr>
          <p:cNvGrpSpPr/>
          <p:nvPr/>
        </p:nvGrpSpPr>
        <p:grpSpPr>
          <a:xfrm>
            <a:off x="3657067" y="2174933"/>
            <a:ext cx="554400" cy="554400"/>
            <a:chOff x="994787" y="2383954"/>
            <a:chExt cx="554400" cy="554400"/>
          </a:xfrm>
        </p:grpSpPr>
        <p:sp>
          <p:nvSpPr>
            <p:cNvPr id="18" name="Google Shape;217;p17">
              <a:extLst>
                <a:ext uri="{FF2B5EF4-FFF2-40B4-BE49-F238E27FC236}">
                  <a16:creationId xmlns:a16="http://schemas.microsoft.com/office/drawing/2014/main" id="{BBC7DDF0-B195-867E-EF35-3E8BC189484C}"/>
                </a:ext>
              </a:extLst>
            </p:cNvPr>
            <p:cNvSpPr/>
            <p:nvPr/>
          </p:nvSpPr>
          <p:spPr>
            <a:xfrm>
              <a:off x="994787" y="2383954"/>
              <a:ext cx="554400" cy="5544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" name="Google Shape;259;p17">
              <a:extLst>
                <a:ext uri="{FF2B5EF4-FFF2-40B4-BE49-F238E27FC236}">
                  <a16:creationId xmlns:a16="http://schemas.microsoft.com/office/drawing/2014/main" id="{5A592C68-C944-FE7E-A295-059CFB4F376A}"/>
                </a:ext>
              </a:extLst>
            </p:cNvPr>
            <p:cNvGrpSpPr/>
            <p:nvPr/>
          </p:nvGrpSpPr>
          <p:grpSpPr>
            <a:xfrm>
              <a:off x="1077599" y="2466889"/>
              <a:ext cx="388775" cy="388530"/>
              <a:chOff x="2198929" y="3374991"/>
              <a:chExt cx="388775" cy="388530"/>
            </a:xfrm>
          </p:grpSpPr>
          <p:sp>
            <p:nvSpPr>
              <p:cNvPr id="20" name="Google Shape;260;p17">
                <a:extLst>
                  <a:ext uri="{FF2B5EF4-FFF2-40B4-BE49-F238E27FC236}">
                    <a16:creationId xmlns:a16="http://schemas.microsoft.com/office/drawing/2014/main" id="{1C0E0739-31FA-9A25-69D6-36B90A1E5B2E}"/>
                  </a:ext>
                </a:extLst>
              </p:cNvPr>
              <p:cNvSpPr/>
              <p:nvPr/>
            </p:nvSpPr>
            <p:spPr>
              <a:xfrm>
                <a:off x="2514330" y="3545850"/>
                <a:ext cx="67706" cy="132614"/>
              </a:xfrm>
              <a:custGeom>
                <a:avLst/>
                <a:gdLst/>
                <a:ahLst/>
                <a:cxnLst/>
                <a:rect l="l" t="t" r="r" b="b"/>
                <a:pathLst>
                  <a:path w="39827" h="78008" extrusionOk="0">
                    <a:moveTo>
                      <a:pt x="15475" y="1"/>
                    </a:moveTo>
                    <a:cubicBezTo>
                      <a:pt x="7375" y="1"/>
                      <a:pt x="0" y="7306"/>
                      <a:pt x="2105" y="16567"/>
                    </a:cubicBezTo>
                    <a:cubicBezTo>
                      <a:pt x="5320" y="30784"/>
                      <a:pt x="6963" y="45930"/>
                      <a:pt x="6891" y="61552"/>
                    </a:cubicBezTo>
                    <a:cubicBezTo>
                      <a:pt x="6868" y="70625"/>
                      <a:pt x="14226" y="78008"/>
                      <a:pt x="23300" y="78008"/>
                    </a:cubicBezTo>
                    <a:lnTo>
                      <a:pt x="23323" y="78008"/>
                    </a:lnTo>
                    <a:cubicBezTo>
                      <a:pt x="32373" y="78008"/>
                      <a:pt x="39732" y="70697"/>
                      <a:pt x="39755" y="61624"/>
                    </a:cubicBezTo>
                    <a:cubicBezTo>
                      <a:pt x="39827" y="48645"/>
                      <a:pt x="38827" y="35856"/>
                      <a:pt x="36874" y="23521"/>
                    </a:cubicBezTo>
                    <a:cubicBezTo>
                      <a:pt x="35469" y="14709"/>
                      <a:pt x="30325" y="6898"/>
                      <a:pt x="22752" y="2135"/>
                    </a:cubicBezTo>
                    <a:cubicBezTo>
                      <a:pt x="20420" y="663"/>
                      <a:pt x="17915" y="1"/>
                      <a:pt x="15475" y="1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61;p17">
                <a:extLst>
                  <a:ext uri="{FF2B5EF4-FFF2-40B4-BE49-F238E27FC236}">
                    <a16:creationId xmlns:a16="http://schemas.microsoft.com/office/drawing/2014/main" id="{81EA68A3-3886-40A9-5C69-60B32A09AA54}"/>
                  </a:ext>
                </a:extLst>
              </p:cNvPr>
              <p:cNvSpPr/>
              <p:nvPr/>
            </p:nvSpPr>
            <p:spPr>
              <a:xfrm>
                <a:off x="2204678" y="3545753"/>
                <a:ext cx="67786" cy="132833"/>
              </a:xfrm>
              <a:custGeom>
                <a:avLst/>
                <a:gdLst/>
                <a:ahLst/>
                <a:cxnLst/>
                <a:rect l="l" t="t" r="r" b="b"/>
                <a:pathLst>
                  <a:path w="39874" h="78137" extrusionOk="0">
                    <a:moveTo>
                      <a:pt x="24374" y="0"/>
                    </a:moveTo>
                    <a:cubicBezTo>
                      <a:pt x="21927" y="0"/>
                      <a:pt x="19414" y="666"/>
                      <a:pt x="17075" y="2145"/>
                    </a:cubicBezTo>
                    <a:cubicBezTo>
                      <a:pt x="9526" y="6908"/>
                      <a:pt x="4334" y="14671"/>
                      <a:pt x="2929" y="23506"/>
                    </a:cubicBezTo>
                    <a:cubicBezTo>
                      <a:pt x="977" y="35866"/>
                      <a:pt x="0" y="48654"/>
                      <a:pt x="48" y="61728"/>
                    </a:cubicBezTo>
                    <a:cubicBezTo>
                      <a:pt x="72" y="70778"/>
                      <a:pt x="7430" y="78136"/>
                      <a:pt x="16504" y="78136"/>
                    </a:cubicBezTo>
                    <a:lnTo>
                      <a:pt x="16527" y="78136"/>
                    </a:lnTo>
                    <a:cubicBezTo>
                      <a:pt x="25625" y="78112"/>
                      <a:pt x="32983" y="70730"/>
                      <a:pt x="32936" y="61633"/>
                    </a:cubicBezTo>
                    <a:cubicBezTo>
                      <a:pt x="32912" y="45987"/>
                      <a:pt x="34555" y="30841"/>
                      <a:pt x="37770" y="16600"/>
                    </a:cubicBezTo>
                    <a:cubicBezTo>
                      <a:pt x="39874" y="7323"/>
                      <a:pt x="32489" y="0"/>
                      <a:pt x="24374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62;p17">
                <a:extLst>
                  <a:ext uri="{FF2B5EF4-FFF2-40B4-BE49-F238E27FC236}">
                    <a16:creationId xmlns:a16="http://schemas.microsoft.com/office/drawing/2014/main" id="{0476B6E5-A55A-0323-4EDA-83EF26612F02}"/>
                  </a:ext>
                </a:extLst>
              </p:cNvPr>
              <p:cNvSpPr/>
              <p:nvPr/>
            </p:nvSpPr>
            <p:spPr>
              <a:xfrm>
                <a:off x="2356536" y="3387541"/>
                <a:ext cx="187243" cy="367115"/>
              </a:xfrm>
              <a:custGeom>
                <a:avLst/>
                <a:gdLst/>
                <a:ahLst/>
                <a:cxnLst/>
                <a:rect l="l" t="t" r="r" b="b"/>
                <a:pathLst>
                  <a:path w="110143" h="215950" extrusionOk="0">
                    <a:moveTo>
                      <a:pt x="45915" y="1"/>
                    </a:moveTo>
                    <a:lnTo>
                      <a:pt x="0" y="13385"/>
                    </a:lnTo>
                    <a:lnTo>
                      <a:pt x="0" y="189468"/>
                    </a:lnTo>
                    <a:lnTo>
                      <a:pt x="54964" y="215949"/>
                    </a:lnTo>
                    <a:cubicBezTo>
                      <a:pt x="86566" y="208234"/>
                      <a:pt x="110047" y="179871"/>
                      <a:pt x="110142" y="145935"/>
                    </a:cubicBezTo>
                    <a:lnTo>
                      <a:pt x="110142" y="145149"/>
                    </a:lnTo>
                    <a:cubicBezTo>
                      <a:pt x="110142" y="107404"/>
                      <a:pt x="102926" y="65943"/>
                      <a:pt x="85375" y="32579"/>
                    </a:cubicBezTo>
                    <a:cubicBezTo>
                      <a:pt x="76826" y="16671"/>
                      <a:pt x="62394" y="5502"/>
                      <a:pt x="45915" y="1"/>
                    </a:cubicBezTo>
                    <a:close/>
                  </a:path>
                </a:pathLst>
              </a:custGeom>
              <a:solidFill>
                <a:srgbClr val="7CA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63;p17">
                <a:extLst>
                  <a:ext uri="{FF2B5EF4-FFF2-40B4-BE49-F238E27FC236}">
                    <a16:creationId xmlns:a16="http://schemas.microsoft.com/office/drawing/2014/main" id="{B32CF0EA-9966-2EFD-13E0-7756F408B5CF}"/>
                  </a:ext>
                </a:extLst>
              </p:cNvPr>
              <p:cNvSpPr/>
              <p:nvPr/>
            </p:nvSpPr>
            <p:spPr>
              <a:xfrm>
                <a:off x="2242855" y="3380943"/>
                <a:ext cx="207119" cy="377276"/>
              </a:xfrm>
              <a:custGeom>
                <a:avLst/>
                <a:gdLst/>
                <a:ahLst/>
                <a:cxnLst/>
                <a:rect l="l" t="t" r="r" b="b"/>
                <a:pathLst>
                  <a:path w="121835" h="221927" extrusionOk="0">
                    <a:moveTo>
                      <a:pt x="88495" y="0"/>
                    </a:moveTo>
                    <a:cubicBezTo>
                      <a:pt x="61799" y="0"/>
                      <a:pt x="34603" y="14146"/>
                      <a:pt x="20385" y="45533"/>
                    </a:cubicBezTo>
                    <a:cubicBezTo>
                      <a:pt x="6621" y="75873"/>
                      <a:pt x="429" y="112213"/>
                      <a:pt x="24" y="145530"/>
                    </a:cubicBezTo>
                    <a:cubicBezTo>
                      <a:pt x="0" y="147268"/>
                      <a:pt x="0" y="148530"/>
                      <a:pt x="0" y="149864"/>
                    </a:cubicBezTo>
                    <a:cubicBezTo>
                      <a:pt x="95" y="189729"/>
                      <a:pt x="32578" y="221926"/>
                      <a:pt x="72420" y="221926"/>
                    </a:cubicBezTo>
                    <a:lnTo>
                      <a:pt x="104570" y="221926"/>
                    </a:lnTo>
                    <a:cubicBezTo>
                      <a:pt x="109761" y="221926"/>
                      <a:pt x="114810" y="221355"/>
                      <a:pt x="119739" y="220354"/>
                    </a:cubicBezTo>
                    <a:cubicBezTo>
                      <a:pt x="120454" y="220212"/>
                      <a:pt x="121121" y="220021"/>
                      <a:pt x="121835" y="219878"/>
                    </a:cubicBezTo>
                    <a:cubicBezTo>
                      <a:pt x="109142" y="207757"/>
                      <a:pt x="98664" y="193706"/>
                      <a:pt x="90757" y="178322"/>
                    </a:cubicBezTo>
                    <a:cubicBezTo>
                      <a:pt x="80398" y="158151"/>
                      <a:pt x="74444" y="135718"/>
                      <a:pt x="73658" y="112594"/>
                    </a:cubicBezTo>
                    <a:cubicBezTo>
                      <a:pt x="72801" y="87542"/>
                      <a:pt x="77993" y="62894"/>
                      <a:pt x="88542" y="40651"/>
                    </a:cubicBezTo>
                    <a:cubicBezTo>
                      <a:pt x="94782" y="27434"/>
                      <a:pt x="102950" y="15075"/>
                      <a:pt x="112786" y="3953"/>
                    </a:cubicBezTo>
                    <a:cubicBezTo>
                      <a:pt x="105022" y="1358"/>
                      <a:pt x="96806" y="0"/>
                      <a:pt x="88495" y="0"/>
                    </a:cubicBezTo>
                    <a:close/>
                  </a:path>
                </a:pathLst>
              </a:custGeom>
              <a:solidFill>
                <a:srgbClr val="676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64;p17">
                <a:extLst>
                  <a:ext uri="{FF2B5EF4-FFF2-40B4-BE49-F238E27FC236}">
                    <a16:creationId xmlns:a16="http://schemas.microsoft.com/office/drawing/2014/main" id="{E40118A9-0407-20E6-C82D-1D3741CF4CDB}"/>
                  </a:ext>
                </a:extLst>
              </p:cNvPr>
              <p:cNvSpPr/>
              <p:nvPr/>
            </p:nvSpPr>
            <p:spPr>
              <a:xfrm>
                <a:off x="2356536" y="3434786"/>
                <a:ext cx="139308" cy="249064"/>
              </a:xfrm>
              <a:custGeom>
                <a:avLst/>
                <a:gdLst/>
                <a:ahLst/>
                <a:cxnLst/>
                <a:rect l="l" t="t" r="r" b="b"/>
                <a:pathLst>
                  <a:path w="81946" h="146508" extrusionOk="0">
                    <a:moveTo>
                      <a:pt x="37632" y="0"/>
                    </a:moveTo>
                    <a:cubicBezTo>
                      <a:pt x="33226" y="0"/>
                      <a:pt x="28821" y="1711"/>
                      <a:pt x="25482" y="5050"/>
                    </a:cubicBezTo>
                    <a:lnTo>
                      <a:pt x="21671" y="8860"/>
                    </a:lnTo>
                    <a:lnTo>
                      <a:pt x="0" y="21101"/>
                    </a:lnTo>
                    <a:lnTo>
                      <a:pt x="0" y="127908"/>
                    </a:lnTo>
                    <a:lnTo>
                      <a:pt x="23886" y="146507"/>
                    </a:lnTo>
                    <a:lnTo>
                      <a:pt x="35127" y="146507"/>
                    </a:lnTo>
                    <a:cubicBezTo>
                      <a:pt x="60894" y="146507"/>
                      <a:pt x="81851" y="125670"/>
                      <a:pt x="81946" y="99926"/>
                    </a:cubicBezTo>
                    <a:lnTo>
                      <a:pt x="81946" y="99402"/>
                    </a:lnTo>
                    <a:cubicBezTo>
                      <a:pt x="81946" y="56941"/>
                      <a:pt x="68157" y="20339"/>
                      <a:pt x="48344" y="3859"/>
                    </a:cubicBezTo>
                    <a:cubicBezTo>
                      <a:pt x="45225" y="1269"/>
                      <a:pt x="41428" y="0"/>
                      <a:pt x="37632" y="0"/>
                    </a:cubicBezTo>
                    <a:close/>
                  </a:path>
                </a:pathLst>
              </a:custGeom>
              <a:solidFill>
                <a:srgbClr val="F4F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65;p17">
                <a:extLst>
                  <a:ext uri="{FF2B5EF4-FFF2-40B4-BE49-F238E27FC236}">
                    <a16:creationId xmlns:a16="http://schemas.microsoft.com/office/drawing/2014/main" id="{9ABF2A67-557A-0829-9884-189F56CF5721}"/>
                  </a:ext>
                </a:extLst>
              </p:cNvPr>
              <p:cNvSpPr/>
              <p:nvPr/>
            </p:nvSpPr>
            <p:spPr>
              <a:xfrm>
                <a:off x="2291234" y="3434799"/>
                <a:ext cx="106315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2538" h="146500" extrusionOk="0">
                    <a:moveTo>
                      <a:pt x="44308" y="1"/>
                    </a:moveTo>
                    <a:cubicBezTo>
                      <a:pt x="40514" y="1"/>
                      <a:pt x="36718" y="1265"/>
                      <a:pt x="33603" y="3851"/>
                    </a:cubicBezTo>
                    <a:cubicBezTo>
                      <a:pt x="13789" y="20331"/>
                      <a:pt x="0" y="56933"/>
                      <a:pt x="0" y="99394"/>
                    </a:cubicBezTo>
                    <a:lnTo>
                      <a:pt x="0" y="99918"/>
                    </a:lnTo>
                    <a:cubicBezTo>
                      <a:pt x="72" y="125685"/>
                      <a:pt x="21052" y="146499"/>
                      <a:pt x="46820" y="146499"/>
                    </a:cubicBezTo>
                    <a:lnTo>
                      <a:pt x="62537" y="146499"/>
                    </a:lnTo>
                    <a:cubicBezTo>
                      <a:pt x="52178" y="126305"/>
                      <a:pt x="46224" y="103895"/>
                      <a:pt x="45439" y="80772"/>
                    </a:cubicBezTo>
                    <a:cubicBezTo>
                      <a:pt x="44581" y="55695"/>
                      <a:pt x="49773" y="31047"/>
                      <a:pt x="60323" y="8828"/>
                    </a:cubicBezTo>
                    <a:lnTo>
                      <a:pt x="60323" y="8828"/>
                    </a:lnTo>
                    <a:lnTo>
                      <a:pt x="60275" y="8852"/>
                    </a:lnTo>
                    <a:lnTo>
                      <a:pt x="56465" y="5042"/>
                    </a:lnTo>
                    <a:cubicBezTo>
                      <a:pt x="53135" y="1712"/>
                      <a:pt x="48723" y="1"/>
                      <a:pt x="44308" y="1"/>
                    </a:cubicBezTo>
                    <a:close/>
                  </a:path>
                </a:pathLst>
              </a:custGeom>
              <a:solidFill>
                <a:srgbClr val="D4D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6;p17">
                <a:extLst>
                  <a:ext uri="{FF2B5EF4-FFF2-40B4-BE49-F238E27FC236}">
                    <a16:creationId xmlns:a16="http://schemas.microsoft.com/office/drawing/2014/main" id="{3058A7C4-CF8F-16EC-30ED-F2ACDDC68E02}"/>
                  </a:ext>
                </a:extLst>
              </p:cNvPr>
              <p:cNvSpPr/>
              <p:nvPr/>
            </p:nvSpPr>
            <p:spPr>
              <a:xfrm>
                <a:off x="2310667" y="3510412"/>
                <a:ext cx="44535" cy="35506"/>
              </a:xfrm>
              <a:custGeom>
                <a:avLst/>
                <a:gdLst/>
                <a:ahLst/>
                <a:cxnLst/>
                <a:rect l="l" t="t" r="r" b="b"/>
                <a:pathLst>
                  <a:path w="26197" h="20886" extrusionOk="0">
                    <a:moveTo>
                      <a:pt x="13098" y="0"/>
                    </a:moveTo>
                    <a:cubicBezTo>
                      <a:pt x="5859" y="0"/>
                      <a:pt x="0" y="4668"/>
                      <a:pt x="0" y="10455"/>
                    </a:cubicBezTo>
                    <a:cubicBezTo>
                      <a:pt x="0" y="16218"/>
                      <a:pt x="5859" y="20886"/>
                      <a:pt x="13098" y="20886"/>
                    </a:cubicBezTo>
                    <a:cubicBezTo>
                      <a:pt x="20338" y="20886"/>
                      <a:pt x="26196" y="16218"/>
                      <a:pt x="26196" y="10455"/>
                    </a:cubicBezTo>
                    <a:cubicBezTo>
                      <a:pt x="26196" y="4668"/>
                      <a:pt x="20338" y="0"/>
                      <a:pt x="13098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67;p17">
                <a:extLst>
                  <a:ext uri="{FF2B5EF4-FFF2-40B4-BE49-F238E27FC236}">
                    <a16:creationId xmlns:a16="http://schemas.microsoft.com/office/drawing/2014/main" id="{B6119FB7-D729-4746-273E-A33DC2AD6CF5}"/>
                  </a:ext>
                </a:extLst>
              </p:cNvPr>
              <p:cNvSpPr/>
              <p:nvPr/>
            </p:nvSpPr>
            <p:spPr>
              <a:xfrm>
                <a:off x="2431472" y="3510412"/>
                <a:ext cx="44535" cy="35506"/>
              </a:xfrm>
              <a:custGeom>
                <a:avLst/>
                <a:gdLst/>
                <a:ahLst/>
                <a:cxnLst/>
                <a:rect l="l" t="t" r="r" b="b"/>
                <a:pathLst>
                  <a:path w="26197" h="20886" extrusionOk="0">
                    <a:moveTo>
                      <a:pt x="13099" y="0"/>
                    </a:moveTo>
                    <a:cubicBezTo>
                      <a:pt x="5859" y="0"/>
                      <a:pt x="1" y="4668"/>
                      <a:pt x="1" y="10455"/>
                    </a:cubicBezTo>
                    <a:cubicBezTo>
                      <a:pt x="1" y="16218"/>
                      <a:pt x="5859" y="20886"/>
                      <a:pt x="13099" y="20886"/>
                    </a:cubicBezTo>
                    <a:cubicBezTo>
                      <a:pt x="20338" y="20886"/>
                      <a:pt x="26197" y="16218"/>
                      <a:pt x="26197" y="10455"/>
                    </a:cubicBezTo>
                    <a:cubicBezTo>
                      <a:pt x="26197" y="4668"/>
                      <a:pt x="20338" y="0"/>
                      <a:pt x="13099" y="0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68;p17">
                <a:extLst>
                  <a:ext uri="{FF2B5EF4-FFF2-40B4-BE49-F238E27FC236}">
                    <a16:creationId xmlns:a16="http://schemas.microsoft.com/office/drawing/2014/main" id="{E17AD842-2940-CAF9-7D99-E75BE0C41DE0}"/>
                  </a:ext>
                </a:extLst>
              </p:cNvPr>
              <p:cNvSpPr/>
              <p:nvPr/>
            </p:nvSpPr>
            <p:spPr>
              <a:xfrm>
                <a:off x="2240669" y="3705142"/>
                <a:ext cx="102670" cy="53157"/>
              </a:xfrm>
              <a:custGeom>
                <a:avLst/>
                <a:gdLst/>
                <a:ahLst/>
                <a:cxnLst/>
                <a:rect l="l" t="t" r="r" b="b"/>
                <a:pathLst>
                  <a:path w="60394" h="31269" extrusionOk="0">
                    <a:moveTo>
                      <a:pt x="30197" y="1"/>
                    </a:moveTo>
                    <a:cubicBezTo>
                      <a:pt x="25005" y="1"/>
                      <a:pt x="19814" y="1191"/>
                      <a:pt x="15051" y="3573"/>
                    </a:cubicBezTo>
                    <a:cubicBezTo>
                      <a:pt x="5049" y="3573"/>
                      <a:pt x="0" y="15623"/>
                      <a:pt x="7073" y="22743"/>
                    </a:cubicBezTo>
                    <a:lnTo>
                      <a:pt x="9621" y="25315"/>
                    </a:lnTo>
                    <a:cubicBezTo>
                      <a:pt x="12265" y="29030"/>
                      <a:pt x="16575" y="31269"/>
                      <a:pt x="21147" y="31269"/>
                    </a:cubicBezTo>
                    <a:lnTo>
                      <a:pt x="39294" y="31269"/>
                    </a:lnTo>
                    <a:cubicBezTo>
                      <a:pt x="43890" y="31269"/>
                      <a:pt x="48177" y="29054"/>
                      <a:pt x="50820" y="25315"/>
                    </a:cubicBezTo>
                    <a:lnTo>
                      <a:pt x="53345" y="22767"/>
                    </a:lnTo>
                    <a:cubicBezTo>
                      <a:pt x="60394" y="15694"/>
                      <a:pt x="55369" y="3573"/>
                      <a:pt x="45343" y="3573"/>
                    </a:cubicBezTo>
                    <a:cubicBezTo>
                      <a:pt x="40580" y="1191"/>
                      <a:pt x="35389" y="1"/>
                      <a:pt x="30197" y="1"/>
                    </a:cubicBezTo>
                    <a:close/>
                  </a:path>
                </a:pathLst>
              </a:custGeom>
              <a:solidFill>
                <a:srgbClr val="FFB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69;p17">
                <a:extLst>
                  <a:ext uri="{FF2B5EF4-FFF2-40B4-BE49-F238E27FC236}">
                    <a16:creationId xmlns:a16="http://schemas.microsoft.com/office/drawing/2014/main" id="{5FA49184-7A54-25FC-04D7-85BF8534AF9C}"/>
                  </a:ext>
                </a:extLst>
              </p:cNvPr>
              <p:cNvSpPr/>
              <p:nvPr/>
            </p:nvSpPr>
            <p:spPr>
              <a:xfrm>
                <a:off x="2443416" y="3705142"/>
                <a:ext cx="95180" cy="53157"/>
              </a:xfrm>
              <a:custGeom>
                <a:avLst/>
                <a:gdLst/>
                <a:ahLst/>
                <a:cxnLst/>
                <a:rect l="l" t="t" r="r" b="b"/>
                <a:pathLst>
                  <a:path w="55988" h="31269" extrusionOk="0">
                    <a:moveTo>
                      <a:pt x="30185" y="1"/>
                    </a:moveTo>
                    <a:cubicBezTo>
                      <a:pt x="24987" y="1"/>
                      <a:pt x="19790" y="1191"/>
                      <a:pt x="15027" y="3573"/>
                    </a:cubicBezTo>
                    <a:cubicBezTo>
                      <a:pt x="5001" y="3573"/>
                      <a:pt x="0" y="15694"/>
                      <a:pt x="7073" y="22767"/>
                    </a:cubicBezTo>
                    <a:lnTo>
                      <a:pt x="9621" y="25315"/>
                    </a:lnTo>
                    <a:cubicBezTo>
                      <a:pt x="12265" y="29030"/>
                      <a:pt x="16551" y="31269"/>
                      <a:pt x="21124" y="31269"/>
                    </a:cubicBezTo>
                    <a:lnTo>
                      <a:pt x="39294" y="31269"/>
                    </a:lnTo>
                    <a:cubicBezTo>
                      <a:pt x="43866" y="31269"/>
                      <a:pt x="48153" y="29054"/>
                      <a:pt x="50820" y="25315"/>
                    </a:cubicBezTo>
                    <a:cubicBezTo>
                      <a:pt x="55988" y="17933"/>
                      <a:pt x="53440" y="7621"/>
                      <a:pt x="45343" y="3573"/>
                    </a:cubicBezTo>
                    <a:cubicBezTo>
                      <a:pt x="40580" y="1191"/>
                      <a:pt x="35383" y="1"/>
                      <a:pt x="30185" y="1"/>
                    </a:cubicBezTo>
                    <a:close/>
                  </a:path>
                </a:pathLst>
              </a:custGeom>
              <a:solidFill>
                <a:srgbClr val="FFCE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70;p17">
                <a:extLst>
                  <a:ext uri="{FF2B5EF4-FFF2-40B4-BE49-F238E27FC236}">
                    <a16:creationId xmlns:a16="http://schemas.microsoft.com/office/drawing/2014/main" id="{38B12474-E023-00B3-12A8-924262148CFF}"/>
                  </a:ext>
                </a:extLst>
              </p:cNvPr>
              <p:cNvSpPr/>
              <p:nvPr/>
            </p:nvSpPr>
            <p:spPr>
              <a:xfrm>
                <a:off x="2367142" y="3501981"/>
                <a:ext cx="52348" cy="31062"/>
              </a:xfrm>
              <a:custGeom>
                <a:avLst/>
                <a:gdLst/>
                <a:ahLst/>
                <a:cxnLst/>
                <a:rect l="l" t="t" r="r" b="b"/>
                <a:pathLst>
                  <a:path w="30793" h="18272" extrusionOk="0">
                    <a:moveTo>
                      <a:pt x="15426" y="0"/>
                    </a:moveTo>
                    <a:cubicBezTo>
                      <a:pt x="10979" y="0"/>
                      <a:pt x="6526" y="1685"/>
                      <a:pt x="3097" y="5055"/>
                    </a:cubicBezTo>
                    <a:cubicBezTo>
                      <a:pt x="24" y="8031"/>
                      <a:pt x="1" y="12937"/>
                      <a:pt x="3001" y="15985"/>
                    </a:cubicBezTo>
                    <a:cubicBezTo>
                      <a:pt x="4525" y="17510"/>
                      <a:pt x="6528" y="18272"/>
                      <a:pt x="8529" y="18272"/>
                    </a:cubicBezTo>
                    <a:cubicBezTo>
                      <a:pt x="10499" y="18272"/>
                      <a:pt x="12468" y="17534"/>
                      <a:pt x="13980" y="16057"/>
                    </a:cubicBezTo>
                    <a:cubicBezTo>
                      <a:pt x="14370" y="15667"/>
                      <a:pt x="14883" y="15476"/>
                      <a:pt x="15400" y="15476"/>
                    </a:cubicBezTo>
                    <a:cubicBezTo>
                      <a:pt x="15924" y="15476"/>
                      <a:pt x="16453" y="15673"/>
                      <a:pt x="16861" y="16057"/>
                    </a:cubicBezTo>
                    <a:cubicBezTo>
                      <a:pt x="18385" y="17534"/>
                      <a:pt x="20348" y="18272"/>
                      <a:pt x="22309" y="18272"/>
                    </a:cubicBezTo>
                    <a:cubicBezTo>
                      <a:pt x="24302" y="18272"/>
                      <a:pt x="26292" y="17510"/>
                      <a:pt x="27816" y="15985"/>
                    </a:cubicBezTo>
                    <a:cubicBezTo>
                      <a:pt x="30793" y="12937"/>
                      <a:pt x="30745" y="8055"/>
                      <a:pt x="27721" y="5055"/>
                    </a:cubicBezTo>
                    <a:cubicBezTo>
                      <a:pt x="24315" y="1685"/>
                      <a:pt x="19874" y="0"/>
                      <a:pt x="15426" y="0"/>
                    </a:cubicBezTo>
                    <a:close/>
                  </a:path>
                </a:pathLst>
              </a:custGeom>
              <a:solidFill>
                <a:srgbClr val="FFB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71;p17">
                <a:extLst>
                  <a:ext uri="{FF2B5EF4-FFF2-40B4-BE49-F238E27FC236}">
                    <a16:creationId xmlns:a16="http://schemas.microsoft.com/office/drawing/2014/main" id="{790FE91B-36E6-0770-B969-38A3A7F147C4}"/>
                  </a:ext>
                </a:extLst>
              </p:cNvPr>
              <p:cNvSpPr/>
              <p:nvPr/>
            </p:nvSpPr>
            <p:spPr>
              <a:xfrm>
                <a:off x="2285121" y="3429247"/>
                <a:ext cx="216351" cy="260715"/>
              </a:xfrm>
              <a:custGeom>
                <a:avLst/>
                <a:gdLst/>
                <a:ahLst/>
                <a:cxnLst/>
                <a:rect l="l" t="t" r="r" b="b"/>
                <a:pathLst>
                  <a:path w="127265" h="153362" extrusionOk="0">
                    <a:moveTo>
                      <a:pt x="47677" y="6879"/>
                    </a:moveTo>
                    <a:cubicBezTo>
                      <a:pt x="54321" y="6879"/>
                      <a:pt x="57370" y="10785"/>
                      <a:pt x="61299" y="14738"/>
                    </a:cubicBezTo>
                    <a:cubicBezTo>
                      <a:pt x="61942" y="15381"/>
                      <a:pt x="62791" y="15715"/>
                      <a:pt x="63645" y="15715"/>
                    </a:cubicBezTo>
                    <a:cubicBezTo>
                      <a:pt x="64214" y="15715"/>
                      <a:pt x="64785" y="15566"/>
                      <a:pt x="65300" y="15262"/>
                    </a:cubicBezTo>
                    <a:cubicBezTo>
                      <a:pt x="65586" y="15119"/>
                      <a:pt x="65824" y="14952"/>
                      <a:pt x="66014" y="14738"/>
                    </a:cubicBezTo>
                    <a:lnTo>
                      <a:pt x="69825" y="10927"/>
                    </a:lnTo>
                    <a:cubicBezTo>
                      <a:pt x="72501" y="8251"/>
                      <a:pt x="76074" y="6883"/>
                      <a:pt x="79634" y="6883"/>
                    </a:cubicBezTo>
                    <a:cubicBezTo>
                      <a:pt x="82693" y="6883"/>
                      <a:pt x="85744" y="7893"/>
                      <a:pt x="88209" y="9951"/>
                    </a:cubicBezTo>
                    <a:cubicBezTo>
                      <a:pt x="107880" y="26288"/>
                      <a:pt x="120597" y="62771"/>
                      <a:pt x="120597" y="102898"/>
                    </a:cubicBezTo>
                    <a:lnTo>
                      <a:pt x="120597" y="103422"/>
                    </a:lnTo>
                    <a:cubicBezTo>
                      <a:pt x="120526" y="127261"/>
                      <a:pt x="101022" y="146669"/>
                      <a:pt x="77136" y="146669"/>
                    </a:cubicBezTo>
                    <a:lnTo>
                      <a:pt x="50178" y="146669"/>
                    </a:lnTo>
                    <a:cubicBezTo>
                      <a:pt x="26292" y="146669"/>
                      <a:pt x="6788" y="127261"/>
                      <a:pt x="6716" y="103422"/>
                    </a:cubicBezTo>
                    <a:lnTo>
                      <a:pt x="6716" y="102946"/>
                    </a:lnTo>
                    <a:cubicBezTo>
                      <a:pt x="6716" y="62819"/>
                      <a:pt x="19433" y="26312"/>
                      <a:pt x="39104" y="9951"/>
                    </a:cubicBezTo>
                    <a:cubicBezTo>
                      <a:pt x="41581" y="7879"/>
                      <a:pt x="44629" y="6879"/>
                      <a:pt x="47677" y="6879"/>
                    </a:cubicBezTo>
                    <a:close/>
                    <a:moveTo>
                      <a:pt x="47670" y="0"/>
                    </a:moveTo>
                    <a:cubicBezTo>
                      <a:pt x="43115" y="0"/>
                      <a:pt x="38558" y="1542"/>
                      <a:pt x="34793" y="4664"/>
                    </a:cubicBezTo>
                    <a:cubicBezTo>
                      <a:pt x="24482" y="13285"/>
                      <a:pt x="15742" y="26931"/>
                      <a:pt x="9550" y="44172"/>
                    </a:cubicBezTo>
                    <a:cubicBezTo>
                      <a:pt x="3311" y="61652"/>
                      <a:pt x="0" y="81942"/>
                      <a:pt x="0" y="102875"/>
                    </a:cubicBezTo>
                    <a:lnTo>
                      <a:pt x="0" y="103375"/>
                    </a:lnTo>
                    <a:cubicBezTo>
                      <a:pt x="48" y="130952"/>
                      <a:pt x="22577" y="153361"/>
                      <a:pt x="50154" y="153361"/>
                    </a:cubicBezTo>
                    <a:lnTo>
                      <a:pt x="77112" y="153361"/>
                    </a:lnTo>
                    <a:cubicBezTo>
                      <a:pt x="104689" y="153361"/>
                      <a:pt x="127194" y="130952"/>
                      <a:pt x="127265" y="103375"/>
                    </a:cubicBezTo>
                    <a:lnTo>
                      <a:pt x="127265" y="102851"/>
                    </a:lnTo>
                    <a:cubicBezTo>
                      <a:pt x="127265" y="81918"/>
                      <a:pt x="123955" y="61628"/>
                      <a:pt x="117715" y="44148"/>
                    </a:cubicBezTo>
                    <a:cubicBezTo>
                      <a:pt x="111571" y="26931"/>
                      <a:pt x="102855" y="13261"/>
                      <a:pt x="92496" y="4664"/>
                    </a:cubicBezTo>
                    <a:cubicBezTo>
                      <a:pt x="88732" y="1542"/>
                      <a:pt x="84174" y="0"/>
                      <a:pt x="79619" y="0"/>
                    </a:cubicBezTo>
                    <a:cubicBezTo>
                      <a:pt x="74376" y="0"/>
                      <a:pt x="69136" y="2043"/>
                      <a:pt x="65109" y="6069"/>
                    </a:cubicBezTo>
                    <a:lnTo>
                      <a:pt x="63657" y="7522"/>
                    </a:lnTo>
                    <a:lnTo>
                      <a:pt x="62180" y="6069"/>
                    </a:lnTo>
                    <a:cubicBezTo>
                      <a:pt x="58153" y="2043"/>
                      <a:pt x="52913" y="0"/>
                      <a:pt x="47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72;p17">
                <a:extLst>
                  <a:ext uri="{FF2B5EF4-FFF2-40B4-BE49-F238E27FC236}">
                    <a16:creationId xmlns:a16="http://schemas.microsoft.com/office/drawing/2014/main" id="{3FD52D9B-C7CF-4347-E469-8E5E2A731FF0}"/>
                  </a:ext>
                </a:extLst>
              </p:cNvPr>
              <p:cNvSpPr/>
              <p:nvPr/>
            </p:nvSpPr>
            <p:spPr>
              <a:xfrm>
                <a:off x="2340585" y="3496201"/>
                <a:ext cx="11378" cy="20528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2075" extrusionOk="0">
                    <a:moveTo>
                      <a:pt x="3320" y="0"/>
                    </a:moveTo>
                    <a:cubicBezTo>
                      <a:pt x="3184" y="0"/>
                      <a:pt x="3046" y="8"/>
                      <a:pt x="2906" y="24"/>
                    </a:cubicBezTo>
                    <a:cubicBezTo>
                      <a:pt x="1239" y="263"/>
                      <a:pt x="0" y="1810"/>
                      <a:pt x="0" y="3501"/>
                    </a:cubicBezTo>
                    <a:lnTo>
                      <a:pt x="0" y="8598"/>
                    </a:lnTo>
                    <a:cubicBezTo>
                      <a:pt x="0" y="10312"/>
                      <a:pt x="1215" y="11836"/>
                      <a:pt x="2906" y="12051"/>
                    </a:cubicBezTo>
                    <a:cubicBezTo>
                      <a:pt x="3042" y="12067"/>
                      <a:pt x="3178" y="12075"/>
                      <a:pt x="3312" y="12075"/>
                    </a:cubicBezTo>
                    <a:cubicBezTo>
                      <a:pt x="5160" y="12075"/>
                      <a:pt x="6692" y="10582"/>
                      <a:pt x="6692" y="8717"/>
                    </a:cubicBezTo>
                    <a:lnTo>
                      <a:pt x="6692" y="3358"/>
                    </a:lnTo>
                    <a:cubicBezTo>
                      <a:pt x="6692" y="1493"/>
                      <a:pt x="5201" y="0"/>
                      <a:pt x="3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73;p17">
                <a:extLst>
                  <a:ext uri="{FF2B5EF4-FFF2-40B4-BE49-F238E27FC236}">
                    <a16:creationId xmlns:a16="http://schemas.microsoft.com/office/drawing/2014/main" id="{60D7140B-149F-EC04-725F-3E2D443872C5}"/>
                  </a:ext>
                </a:extLst>
              </p:cNvPr>
              <p:cNvSpPr/>
              <p:nvPr/>
            </p:nvSpPr>
            <p:spPr>
              <a:xfrm>
                <a:off x="2434712" y="3496242"/>
                <a:ext cx="11376" cy="20528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12075" extrusionOk="0">
                    <a:moveTo>
                      <a:pt x="3377" y="1"/>
                    </a:moveTo>
                    <a:cubicBezTo>
                      <a:pt x="1494" y="1"/>
                      <a:pt x="0" y="1513"/>
                      <a:pt x="0" y="3358"/>
                    </a:cubicBezTo>
                    <a:lnTo>
                      <a:pt x="0" y="8597"/>
                    </a:lnTo>
                    <a:cubicBezTo>
                      <a:pt x="0" y="10336"/>
                      <a:pt x="1215" y="11860"/>
                      <a:pt x="2905" y="12050"/>
                    </a:cubicBezTo>
                    <a:cubicBezTo>
                      <a:pt x="3042" y="12067"/>
                      <a:pt x="3178" y="12074"/>
                      <a:pt x="3311" y="12074"/>
                    </a:cubicBezTo>
                    <a:cubicBezTo>
                      <a:pt x="5160" y="12074"/>
                      <a:pt x="6692" y="10582"/>
                      <a:pt x="6692" y="8716"/>
                    </a:cubicBezTo>
                    <a:lnTo>
                      <a:pt x="6692" y="3477"/>
                    </a:lnTo>
                    <a:cubicBezTo>
                      <a:pt x="6692" y="1763"/>
                      <a:pt x="5477" y="239"/>
                      <a:pt x="3787" y="24"/>
                    </a:cubicBezTo>
                    <a:cubicBezTo>
                      <a:pt x="3648" y="8"/>
                      <a:pt x="3512" y="1"/>
                      <a:pt x="33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74;p17">
                <a:extLst>
                  <a:ext uri="{FF2B5EF4-FFF2-40B4-BE49-F238E27FC236}">
                    <a16:creationId xmlns:a16="http://schemas.microsoft.com/office/drawing/2014/main" id="{040BE800-3B16-4907-C52D-88E883FCC7D8}"/>
                  </a:ext>
                </a:extLst>
              </p:cNvPr>
              <p:cNvSpPr/>
              <p:nvPr/>
            </p:nvSpPr>
            <p:spPr>
              <a:xfrm>
                <a:off x="2198929" y="3374991"/>
                <a:ext cx="282746" cy="313392"/>
              </a:xfrm>
              <a:custGeom>
                <a:avLst/>
                <a:gdLst/>
                <a:ahLst/>
                <a:cxnLst/>
                <a:rect l="l" t="t" r="r" b="b"/>
                <a:pathLst>
                  <a:path w="166321" h="184348" extrusionOk="0">
                    <a:moveTo>
                      <a:pt x="114358" y="0"/>
                    </a:moveTo>
                    <a:cubicBezTo>
                      <a:pt x="83232" y="24"/>
                      <a:pt x="56631" y="17790"/>
                      <a:pt x="43176" y="47486"/>
                    </a:cubicBezTo>
                    <a:cubicBezTo>
                      <a:pt x="36437" y="62299"/>
                      <a:pt x="31221" y="79040"/>
                      <a:pt x="27721" y="97211"/>
                    </a:cubicBezTo>
                    <a:cubicBezTo>
                      <a:pt x="24529" y="97211"/>
                      <a:pt x="21386" y="98116"/>
                      <a:pt x="18600" y="99878"/>
                    </a:cubicBezTo>
                    <a:cubicBezTo>
                      <a:pt x="10217" y="105165"/>
                      <a:pt x="4501" y="113809"/>
                      <a:pt x="2953" y="123573"/>
                    </a:cubicBezTo>
                    <a:cubicBezTo>
                      <a:pt x="953" y="136076"/>
                      <a:pt x="0" y="147054"/>
                      <a:pt x="0" y="162295"/>
                    </a:cubicBezTo>
                    <a:cubicBezTo>
                      <a:pt x="0" y="173657"/>
                      <a:pt x="9417" y="182064"/>
                      <a:pt x="19841" y="182064"/>
                    </a:cubicBezTo>
                    <a:cubicBezTo>
                      <a:pt x="22417" y="182064"/>
                      <a:pt x="25054" y="181551"/>
                      <a:pt x="27625" y="180442"/>
                    </a:cubicBezTo>
                    <a:cubicBezTo>
                      <a:pt x="28316" y="182061"/>
                      <a:pt x="28935" y="184347"/>
                      <a:pt x="31531" y="184347"/>
                    </a:cubicBezTo>
                    <a:cubicBezTo>
                      <a:pt x="32150" y="184347"/>
                      <a:pt x="32817" y="184181"/>
                      <a:pt x="33412" y="183776"/>
                    </a:cubicBezTo>
                    <a:cubicBezTo>
                      <a:pt x="34746" y="182895"/>
                      <a:pt x="35198" y="181109"/>
                      <a:pt x="34555" y="179608"/>
                    </a:cubicBezTo>
                    <a:cubicBezTo>
                      <a:pt x="33841" y="177965"/>
                      <a:pt x="33222" y="176227"/>
                      <a:pt x="32650" y="174536"/>
                    </a:cubicBezTo>
                    <a:cubicBezTo>
                      <a:pt x="30388" y="167654"/>
                      <a:pt x="29245" y="160485"/>
                      <a:pt x="29197" y="153198"/>
                    </a:cubicBezTo>
                    <a:cubicBezTo>
                      <a:pt x="29197" y="153198"/>
                      <a:pt x="29054" y="140767"/>
                      <a:pt x="30435" y="125669"/>
                    </a:cubicBezTo>
                    <a:cubicBezTo>
                      <a:pt x="30602" y="123835"/>
                      <a:pt x="29245" y="122192"/>
                      <a:pt x="27387" y="122049"/>
                    </a:cubicBezTo>
                    <a:cubicBezTo>
                      <a:pt x="27273" y="122037"/>
                      <a:pt x="27161" y="122031"/>
                      <a:pt x="27049" y="122031"/>
                    </a:cubicBezTo>
                    <a:cubicBezTo>
                      <a:pt x="25355" y="122031"/>
                      <a:pt x="23901" y="123353"/>
                      <a:pt x="23767" y="125073"/>
                    </a:cubicBezTo>
                    <a:cubicBezTo>
                      <a:pt x="22910" y="134552"/>
                      <a:pt x="22481" y="144101"/>
                      <a:pt x="22505" y="153222"/>
                    </a:cubicBezTo>
                    <a:cubicBezTo>
                      <a:pt x="22553" y="160295"/>
                      <a:pt x="23529" y="167296"/>
                      <a:pt x="25482" y="174060"/>
                    </a:cubicBezTo>
                    <a:cubicBezTo>
                      <a:pt x="23627" y="174949"/>
                      <a:pt x="21711" y="175358"/>
                      <a:pt x="19845" y="175358"/>
                    </a:cubicBezTo>
                    <a:cubicBezTo>
                      <a:pt x="12966" y="175358"/>
                      <a:pt x="6759" y="169802"/>
                      <a:pt x="6740" y="162271"/>
                    </a:cubicBezTo>
                    <a:cubicBezTo>
                      <a:pt x="6692" y="149436"/>
                      <a:pt x="7669" y="136742"/>
                      <a:pt x="9598" y="124621"/>
                    </a:cubicBezTo>
                    <a:cubicBezTo>
                      <a:pt x="10836" y="116738"/>
                      <a:pt x="15432" y="109785"/>
                      <a:pt x="22219" y="105522"/>
                    </a:cubicBezTo>
                    <a:cubicBezTo>
                      <a:pt x="24161" y="104297"/>
                      <a:pt x="26070" y="103911"/>
                      <a:pt x="27664" y="103911"/>
                    </a:cubicBezTo>
                    <a:cubicBezTo>
                      <a:pt x="28455" y="103911"/>
                      <a:pt x="29168" y="104006"/>
                      <a:pt x="29769" y="104141"/>
                    </a:cubicBezTo>
                    <a:cubicBezTo>
                      <a:pt x="29999" y="104187"/>
                      <a:pt x="30226" y="104209"/>
                      <a:pt x="30450" y="104209"/>
                    </a:cubicBezTo>
                    <a:cubicBezTo>
                      <a:pt x="32073" y="104209"/>
                      <a:pt x="33452" y="103041"/>
                      <a:pt x="33746" y="101450"/>
                    </a:cubicBezTo>
                    <a:cubicBezTo>
                      <a:pt x="37151" y="82612"/>
                      <a:pt x="42390" y="65371"/>
                      <a:pt x="49273" y="50249"/>
                    </a:cubicBezTo>
                    <a:cubicBezTo>
                      <a:pt x="61585" y="23005"/>
                      <a:pt x="85947" y="6716"/>
                      <a:pt x="114358" y="6692"/>
                    </a:cubicBezTo>
                    <a:lnTo>
                      <a:pt x="114453" y="6692"/>
                    </a:lnTo>
                    <a:cubicBezTo>
                      <a:pt x="131480" y="6692"/>
                      <a:pt x="147769" y="12527"/>
                      <a:pt x="160296" y="23148"/>
                    </a:cubicBezTo>
                    <a:cubicBezTo>
                      <a:pt x="160954" y="23711"/>
                      <a:pt x="161775" y="23996"/>
                      <a:pt x="162586" y="23996"/>
                    </a:cubicBezTo>
                    <a:cubicBezTo>
                      <a:pt x="163388" y="23996"/>
                      <a:pt x="164181" y="23716"/>
                      <a:pt x="164797" y="23148"/>
                    </a:cubicBezTo>
                    <a:cubicBezTo>
                      <a:pt x="166321" y="21767"/>
                      <a:pt x="166226" y="19409"/>
                      <a:pt x="164701" y="18123"/>
                    </a:cubicBezTo>
                    <a:cubicBezTo>
                      <a:pt x="150960" y="6430"/>
                      <a:pt x="133123" y="0"/>
                      <a:pt x="114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75;p17">
                <a:extLst>
                  <a:ext uri="{FF2B5EF4-FFF2-40B4-BE49-F238E27FC236}">
                    <a16:creationId xmlns:a16="http://schemas.microsoft.com/office/drawing/2014/main" id="{4C246FD0-6B04-5E26-CBE1-759124E04E0D}"/>
                  </a:ext>
                </a:extLst>
              </p:cNvPr>
              <p:cNvSpPr/>
              <p:nvPr/>
            </p:nvSpPr>
            <p:spPr>
              <a:xfrm>
                <a:off x="2362729" y="3496353"/>
                <a:ext cx="61220" cy="42415"/>
              </a:xfrm>
              <a:custGeom>
                <a:avLst/>
                <a:gdLst/>
                <a:ahLst/>
                <a:cxnLst/>
                <a:rect l="l" t="t" r="r" b="b"/>
                <a:pathLst>
                  <a:path w="36012" h="24950" extrusionOk="0">
                    <a:moveTo>
                      <a:pt x="18017" y="6675"/>
                    </a:moveTo>
                    <a:cubicBezTo>
                      <a:pt x="21624" y="6675"/>
                      <a:pt x="25232" y="8032"/>
                      <a:pt x="27983" y="10747"/>
                    </a:cubicBezTo>
                    <a:cubicBezTo>
                      <a:pt x="28816" y="11581"/>
                      <a:pt x="29293" y="12652"/>
                      <a:pt x="29293" y="13843"/>
                    </a:cubicBezTo>
                    <a:cubicBezTo>
                      <a:pt x="29293" y="16471"/>
                      <a:pt x="27115" y="18248"/>
                      <a:pt x="24839" y="18248"/>
                    </a:cubicBezTo>
                    <a:cubicBezTo>
                      <a:pt x="23774" y="18248"/>
                      <a:pt x="22687" y="17859"/>
                      <a:pt x="21791" y="16986"/>
                    </a:cubicBezTo>
                    <a:cubicBezTo>
                      <a:pt x="20755" y="15962"/>
                      <a:pt x="19380" y="15450"/>
                      <a:pt x="18005" y="15450"/>
                    </a:cubicBezTo>
                    <a:cubicBezTo>
                      <a:pt x="16629" y="15450"/>
                      <a:pt x="15254" y="15962"/>
                      <a:pt x="14218" y="16986"/>
                    </a:cubicBezTo>
                    <a:cubicBezTo>
                      <a:pt x="13322" y="17859"/>
                      <a:pt x="12236" y="18248"/>
                      <a:pt x="11171" y="18248"/>
                    </a:cubicBezTo>
                    <a:cubicBezTo>
                      <a:pt x="8896" y="18248"/>
                      <a:pt x="6724" y="16471"/>
                      <a:pt x="6740" y="13843"/>
                    </a:cubicBezTo>
                    <a:cubicBezTo>
                      <a:pt x="6740" y="12676"/>
                      <a:pt x="7217" y="11581"/>
                      <a:pt x="8050" y="10747"/>
                    </a:cubicBezTo>
                    <a:cubicBezTo>
                      <a:pt x="10801" y="8032"/>
                      <a:pt x="14409" y="6675"/>
                      <a:pt x="18017" y="6675"/>
                    </a:cubicBezTo>
                    <a:close/>
                    <a:moveTo>
                      <a:pt x="18014" y="1"/>
                    </a:moveTo>
                    <a:cubicBezTo>
                      <a:pt x="12700" y="1"/>
                      <a:pt x="7383" y="1995"/>
                      <a:pt x="3335" y="5984"/>
                    </a:cubicBezTo>
                    <a:cubicBezTo>
                      <a:pt x="1239" y="8056"/>
                      <a:pt x="72" y="10842"/>
                      <a:pt x="48" y="13772"/>
                    </a:cubicBezTo>
                    <a:cubicBezTo>
                      <a:pt x="1" y="16725"/>
                      <a:pt x="1144" y="19535"/>
                      <a:pt x="3216" y="21630"/>
                    </a:cubicBezTo>
                    <a:cubicBezTo>
                      <a:pt x="5397" y="23825"/>
                      <a:pt x="8279" y="24928"/>
                      <a:pt x="11150" y="24928"/>
                    </a:cubicBezTo>
                    <a:cubicBezTo>
                      <a:pt x="13577" y="24928"/>
                      <a:pt x="15996" y="24140"/>
                      <a:pt x="17981" y="22559"/>
                    </a:cubicBezTo>
                    <a:cubicBezTo>
                      <a:pt x="20067" y="24206"/>
                      <a:pt x="22451" y="24950"/>
                      <a:pt x="24784" y="24950"/>
                    </a:cubicBezTo>
                    <a:cubicBezTo>
                      <a:pt x="30549" y="24950"/>
                      <a:pt x="36012" y="20416"/>
                      <a:pt x="35961" y="13772"/>
                    </a:cubicBezTo>
                    <a:cubicBezTo>
                      <a:pt x="35937" y="10842"/>
                      <a:pt x="34770" y="8032"/>
                      <a:pt x="32674" y="5984"/>
                    </a:cubicBezTo>
                    <a:cubicBezTo>
                      <a:pt x="28638" y="1995"/>
                      <a:pt x="23327" y="1"/>
                      <a:pt x="180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76;p17">
                <a:extLst>
                  <a:ext uri="{FF2B5EF4-FFF2-40B4-BE49-F238E27FC236}">
                    <a16:creationId xmlns:a16="http://schemas.microsoft.com/office/drawing/2014/main" id="{22E07409-E440-A305-AFA6-42A46E0D86C8}"/>
                  </a:ext>
                </a:extLst>
              </p:cNvPr>
              <p:cNvSpPr/>
              <p:nvPr/>
            </p:nvSpPr>
            <p:spPr>
              <a:xfrm>
                <a:off x="2246660" y="3420800"/>
                <a:ext cx="341044" cy="342722"/>
              </a:xfrm>
              <a:custGeom>
                <a:avLst/>
                <a:gdLst/>
                <a:ahLst/>
                <a:cxnLst/>
                <a:rect l="l" t="t" r="r" b="b"/>
                <a:pathLst>
                  <a:path w="200614" h="201601" extrusionOk="0">
                    <a:moveTo>
                      <a:pt x="26673" y="170428"/>
                    </a:moveTo>
                    <a:cubicBezTo>
                      <a:pt x="33103" y="170428"/>
                      <a:pt x="46606" y="172857"/>
                      <a:pt x="46606" y="183883"/>
                    </a:cubicBezTo>
                    <a:cubicBezTo>
                      <a:pt x="46653" y="189956"/>
                      <a:pt x="41795" y="194957"/>
                      <a:pt x="35746" y="194957"/>
                    </a:cubicBezTo>
                    <a:lnTo>
                      <a:pt x="17600" y="194957"/>
                    </a:lnTo>
                    <a:cubicBezTo>
                      <a:pt x="11479" y="194957"/>
                      <a:pt x="6693" y="189884"/>
                      <a:pt x="6693" y="183835"/>
                    </a:cubicBezTo>
                    <a:cubicBezTo>
                      <a:pt x="6693" y="179430"/>
                      <a:pt x="8955" y="175429"/>
                      <a:pt x="14147" y="173095"/>
                    </a:cubicBezTo>
                    <a:cubicBezTo>
                      <a:pt x="18100" y="171309"/>
                      <a:pt x="22315" y="170428"/>
                      <a:pt x="26673" y="170428"/>
                    </a:cubicBezTo>
                    <a:close/>
                    <a:moveTo>
                      <a:pt x="145888" y="170428"/>
                    </a:moveTo>
                    <a:cubicBezTo>
                      <a:pt x="150842" y="170428"/>
                      <a:pt x="155438" y="171571"/>
                      <a:pt x="159558" y="173643"/>
                    </a:cubicBezTo>
                    <a:cubicBezTo>
                      <a:pt x="163463" y="175572"/>
                      <a:pt x="165869" y="179477"/>
                      <a:pt x="165869" y="183835"/>
                    </a:cubicBezTo>
                    <a:cubicBezTo>
                      <a:pt x="165869" y="189860"/>
                      <a:pt x="161106" y="194957"/>
                      <a:pt x="154962" y="194957"/>
                    </a:cubicBezTo>
                    <a:lnTo>
                      <a:pt x="136815" y="194957"/>
                    </a:lnTo>
                    <a:cubicBezTo>
                      <a:pt x="130861" y="194957"/>
                      <a:pt x="125932" y="190027"/>
                      <a:pt x="125932" y="183835"/>
                    </a:cubicBezTo>
                    <a:cubicBezTo>
                      <a:pt x="125932" y="179501"/>
                      <a:pt x="128337" y="175572"/>
                      <a:pt x="132219" y="173643"/>
                    </a:cubicBezTo>
                    <a:cubicBezTo>
                      <a:pt x="136458" y="171523"/>
                      <a:pt x="141149" y="170428"/>
                      <a:pt x="145888" y="170428"/>
                    </a:cubicBezTo>
                    <a:close/>
                    <a:moveTo>
                      <a:pt x="143765" y="0"/>
                    </a:moveTo>
                    <a:cubicBezTo>
                      <a:pt x="143040" y="0"/>
                      <a:pt x="142309" y="231"/>
                      <a:pt x="141697" y="703"/>
                    </a:cubicBezTo>
                    <a:cubicBezTo>
                      <a:pt x="140244" y="1846"/>
                      <a:pt x="140006" y="3942"/>
                      <a:pt x="141125" y="5418"/>
                    </a:cubicBezTo>
                    <a:cubicBezTo>
                      <a:pt x="153818" y="21540"/>
                      <a:pt x="163059" y="53428"/>
                      <a:pt x="166916" y="74480"/>
                    </a:cubicBezTo>
                    <a:cubicBezTo>
                      <a:pt x="167188" y="76068"/>
                      <a:pt x="168578" y="77216"/>
                      <a:pt x="170186" y="77216"/>
                    </a:cubicBezTo>
                    <a:cubicBezTo>
                      <a:pt x="170411" y="77216"/>
                      <a:pt x="170639" y="77194"/>
                      <a:pt x="170870" y="77147"/>
                    </a:cubicBezTo>
                    <a:cubicBezTo>
                      <a:pt x="171475" y="77021"/>
                      <a:pt x="172187" y="76929"/>
                      <a:pt x="172974" y="76929"/>
                    </a:cubicBezTo>
                    <a:cubicBezTo>
                      <a:pt x="174570" y="76929"/>
                      <a:pt x="176473" y="77308"/>
                      <a:pt x="178419" y="78552"/>
                    </a:cubicBezTo>
                    <a:cubicBezTo>
                      <a:pt x="185182" y="82815"/>
                      <a:pt x="189802" y="89769"/>
                      <a:pt x="191041" y="97627"/>
                    </a:cubicBezTo>
                    <a:cubicBezTo>
                      <a:pt x="192993" y="109773"/>
                      <a:pt x="193946" y="122466"/>
                      <a:pt x="193898" y="135278"/>
                    </a:cubicBezTo>
                    <a:cubicBezTo>
                      <a:pt x="193880" y="142823"/>
                      <a:pt x="187663" y="148367"/>
                      <a:pt x="180794" y="148367"/>
                    </a:cubicBezTo>
                    <a:cubicBezTo>
                      <a:pt x="178926" y="148367"/>
                      <a:pt x="177009" y="147957"/>
                      <a:pt x="175156" y="147066"/>
                    </a:cubicBezTo>
                    <a:cubicBezTo>
                      <a:pt x="177181" y="140136"/>
                      <a:pt x="178133" y="133182"/>
                      <a:pt x="178133" y="125442"/>
                    </a:cubicBezTo>
                    <a:cubicBezTo>
                      <a:pt x="178133" y="116345"/>
                      <a:pt x="177704" y="107153"/>
                      <a:pt x="176871" y="98104"/>
                    </a:cubicBezTo>
                    <a:cubicBezTo>
                      <a:pt x="176714" y="96372"/>
                      <a:pt x="175261" y="95065"/>
                      <a:pt x="173556" y="95065"/>
                    </a:cubicBezTo>
                    <a:cubicBezTo>
                      <a:pt x="173455" y="95065"/>
                      <a:pt x="173353" y="95070"/>
                      <a:pt x="173251" y="95079"/>
                    </a:cubicBezTo>
                    <a:cubicBezTo>
                      <a:pt x="171417" y="95246"/>
                      <a:pt x="170060" y="96865"/>
                      <a:pt x="170227" y="98699"/>
                    </a:cubicBezTo>
                    <a:cubicBezTo>
                      <a:pt x="171013" y="107582"/>
                      <a:pt x="171441" y="116560"/>
                      <a:pt x="171441" y="125442"/>
                    </a:cubicBezTo>
                    <a:cubicBezTo>
                      <a:pt x="171441" y="140827"/>
                      <a:pt x="166845" y="154448"/>
                      <a:pt x="158677" y="165951"/>
                    </a:cubicBezTo>
                    <a:cubicBezTo>
                      <a:pt x="154581" y="164450"/>
                      <a:pt x="150294" y="163688"/>
                      <a:pt x="145888" y="163688"/>
                    </a:cubicBezTo>
                    <a:cubicBezTo>
                      <a:pt x="140149" y="163688"/>
                      <a:pt x="134410" y="165046"/>
                      <a:pt x="129242" y="167618"/>
                    </a:cubicBezTo>
                    <a:cubicBezTo>
                      <a:pt x="123098" y="170714"/>
                      <a:pt x="119240" y="176905"/>
                      <a:pt x="119240" y="183835"/>
                    </a:cubicBezTo>
                    <a:cubicBezTo>
                      <a:pt x="119240" y="186812"/>
                      <a:pt x="119978" y="189694"/>
                      <a:pt x="121359" y="192289"/>
                    </a:cubicBezTo>
                    <a:cubicBezTo>
                      <a:pt x="115215" y="194052"/>
                      <a:pt x="108881" y="194933"/>
                      <a:pt x="102379" y="194933"/>
                    </a:cubicBezTo>
                    <a:lnTo>
                      <a:pt x="70230" y="194933"/>
                    </a:lnTo>
                    <a:cubicBezTo>
                      <a:pt x="63752" y="194933"/>
                      <a:pt x="57394" y="194052"/>
                      <a:pt x="51226" y="192289"/>
                    </a:cubicBezTo>
                    <a:cubicBezTo>
                      <a:pt x="52631" y="189694"/>
                      <a:pt x="53345" y="186812"/>
                      <a:pt x="53345" y="183835"/>
                    </a:cubicBezTo>
                    <a:cubicBezTo>
                      <a:pt x="53345" y="176929"/>
                      <a:pt x="49511" y="170714"/>
                      <a:pt x="43343" y="167618"/>
                    </a:cubicBezTo>
                    <a:cubicBezTo>
                      <a:pt x="38199" y="165046"/>
                      <a:pt x="32436" y="163688"/>
                      <a:pt x="26697" y="163688"/>
                    </a:cubicBezTo>
                    <a:cubicBezTo>
                      <a:pt x="22291" y="163688"/>
                      <a:pt x="18028" y="164450"/>
                      <a:pt x="13932" y="165951"/>
                    </a:cubicBezTo>
                    <a:cubicBezTo>
                      <a:pt x="13480" y="165332"/>
                      <a:pt x="13075" y="164736"/>
                      <a:pt x="12646" y="164093"/>
                    </a:cubicBezTo>
                    <a:cubicBezTo>
                      <a:pt x="11977" y="163090"/>
                      <a:pt x="10874" y="162498"/>
                      <a:pt x="9740" y="162498"/>
                    </a:cubicBezTo>
                    <a:cubicBezTo>
                      <a:pt x="9259" y="162498"/>
                      <a:pt x="8773" y="162604"/>
                      <a:pt x="8312" y="162831"/>
                    </a:cubicBezTo>
                    <a:cubicBezTo>
                      <a:pt x="6454" y="163736"/>
                      <a:pt x="5883" y="165998"/>
                      <a:pt x="7002" y="167665"/>
                    </a:cubicBezTo>
                    <a:cubicBezTo>
                      <a:pt x="7264" y="168094"/>
                      <a:pt x="7550" y="168499"/>
                      <a:pt x="7836" y="168904"/>
                    </a:cubicBezTo>
                    <a:cubicBezTo>
                      <a:pt x="2954" y="172262"/>
                      <a:pt x="1" y="177763"/>
                      <a:pt x="1" y="183811"/>
                    </a:cubicBezTo>
                    <a:cubicBezTo>
                      <a:pt x="1" y="193575"/>
                      <a:pt x="7788" y="201601"/>
                      <a:pt x="17600" y="201601"/>
                    </a:cubicBezTo>
                    <a:lnTo>
                      <a:pt x="35722" y="201601"/>
                    </a:lnTo>
                    <a:cubicBezTo>
                      <a:pt x="39652" y="201601"/>
                      <a:pt x="43462" y="200243"/>
                      <a:pt x="46534" y="197838"/>
                    </a:cubicBezTo>
                    <a:cubicBezTo>
                      <a:pt x="54155" y="200339"/>
                      <a:pt x="62109" y="201601"/>
                      <a:pt x="70158" y="201601"/>
                    </a:cubicBezTo>
                    <a:lnTo>
                      <a:pt x="102308" y="201601"/>
                    </a:lnTo>
                    <a:cubicBezTo>
                      <a:pt x="110357" y="201601"/>
                      <a:pt x="118287" y="200362"/>
                      <a:pt x="125956" y="197838"/>
                    </a:cubicBezTo>
                    <a:cubicBezTo>
                      <a:pt x="129028" y="200243"/>
                      <a:pt x="132862" y="201601"/>
                      <a:pt x="136767" y="201601"/>
                    </a:cubicBezTo>
                    <a:lnTo>
                      <a:pt x="154890" y="201601"/>
                    </a:lnTo>
                    <a:cubicBezTo>
                      <a:pt x="164678" y="201601"/>
                      <a:pt x="172489" y="193575"/>
                      <a:pt x="172489" y="183811"/>
                    </a:cubicBezTo>
                    <a:cubicBezTo>
                      <a:pt x="172489" y="177763"/>
                      <a:pt x="169536" y="172262"/>
                      <a:pt x="164678" y="168904"/>
                    </a:cubicBezTo>
                    <a:cubicBezTo>
                      <a:pt x="168012" y="164069"/>
                      <a:pt x="170774" y="158902"/>
                      <a:pt x="172894" y="153448"/>
                    </a:cubicBezTo>
                    <a:cubicBezTo>
                      <a:pt x="175470" y="154562"/>
                      <a:pt x="178110" y="155077"/>
                      <a:pt x="180688" y="155077"/>
                    </a:cubicBezTo>
                    <a:cubicBezTo>
                      <a:pt x="191117" y="155077"/>
                      <a:pt x="200519" y="146640"/>
                      <a:pt x="200519" y="135278"/>
                    </a:cubicBezTo>
                    <a:cubicBezTo>
                      <a:pt x="200614" y="121513"/>
                      <a:pt x="199661" y="109106"/>
                      <a:pt x="197661" y="96603"/>
                    </a:cubicBezTo>
                    <a:cubicBezTo>
                      <a:pt x="196113" y="86839"/>
                      <a:pt x="190398" y="78195"/>
                      <a:pt x="181991" y="72908"/>
                    </a:cubicBezTo>
                    <a:cubicBezTo>
                      <a:pt x="179229" y="71146"/>
                      <a:pt x="176109" y="70241"/>
                      <a:pt x="172918" y="70241"/>
                    </a:cubicBezTo>
                    <a:cubicBezTo>
                      <a:pt x="168726" y="48617"/>
                      <a:pt x="159224" y="17611"/>
                      <a:pt x="146388" y="1274"/>
                    </a:cubicBezTo>
                    <a:cubicBezTo>
                      <a:pt x="145741" y="434"/>
                      <a:pt x="144759" y="0"/>
                      <a:pt x="1437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6FF70BE-8C5B-4162-DDC8-019E8274A263}"/>
              </a:ext>
            </a:extLst>
          </p:cNvPr>
          <p:cNvSpPr txBox="1"/>
          <p:nvPr/>
        </p:nvSpPr>
        <p:spPr>
          <a:xfrm flipH="1">
            <a:off x="4468843" y="2036635"/>
            <a:ext cx="390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Rút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/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đối</a:t>
            </a:r>
            <a:endParaRPr lang="en-US" sz="2400" dirty="0">
              <a:latin typeface="#9Slide03 AmpleSof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F8184A-30AC-EA13-712F-7855A70A0366}"/>
              </a:ext>
            </a:extLst>
          </p:cNvPr>
          <p:cNvSpPr txBox="1"/>
          <p:nvPr/>
        </p:nvSpPr>
        <p:spPr>
          <a:xfrm flipH="1">
            <a:off x="4524352" y="3095382"/>
            <a:ext cx="390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Nhan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#9Slide03 AmpleSoft" panose="02000000000000000000" pitchFamily="2" charset="0"/>
                <a:ea typeface="Times New Roman" panose="02020603050405020304" pitchFamily="18" charset="0"/>
              </a:rPr>
              <a:t>?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C339A13-5A60-74A0-D130-9E3A1F1FD450}"/>
              </a:ext>
            </a:extLst>
          </p:cNvPr>
          <p:cNvGrpSpPr/>
          <p:nvPr/>
        </p:nvGrpSpPr>
        <p:grpSpPr>
          <a:xfrm>
            <a:off x="3702605" y="3430065"/>
            <a:ext cx="512055" cy="554400"/>
            <a:chOff x="1023129" y="3583814"/>
            <a:chExt cx="512055" cy="497717"/>
          </a:xfrm>
        </p:grpSpPr>
        <p:sp>
          <p:nvSpPr>
            <p:cNvPr id="60" name="Google Shape;388;p18">
              <a:extLst>
                <a:ext uri="{FF2B5EF4-FFF2-40B4-BE49-F238E27FC236}">
                  <a16:creationId xmlns:a16="http://schemas.microsoft.com/office/drawing/2014/main" id="{E29A251F-8ED5-73F1-01CD-5CDE813C1E39}"/>
                </a:ext>
              </a:extLst>
            </p:cNvPr>
            <p:cNvSpPr/>
            <p:nvPr/>
          </p:nvSpPr>
          <p:spPr>
            <a:xfrm>
              <a:off x="1023129" y="3583814"/>
              <a:ext cx="512055" cy="497717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1" name="Google Shape;410;p18">
              <a:extLst>
                <a:ext uri="{FF2B5EF4-FFF2-40B4-BE49-F238E27FC236}">
                  <a16:creationId xmlns:a16="http://schemas.microsoft.com/office/drawing/2014/main" id="{4C6E557D-3EF8-7F8C-862F-F7266ACBB944}"/>
                </a:ext>
              </a:extLst>
            </p:cNvPr>
            <p:cNvGrpSpPr/>
            <p:nvPr/>
          </p:nvGrpSpPr>
          <p:grpSpPr>
            <a:xfrm>
              <a:off x="1070696" y="3687304"/>
              <a:ext cx="404233" cy="277125"/>
              <a:chOff x="3064492" y="1649641"/>
              <a:chExt cx="405164" cy="285765"/>
            </a:xfrm>
          </p:grpSpPr>
          <p:sp>
            <p:nvSpPr>
              <p:cNvPr id="62" name="Google Shape;411;p18">
                <a:extLst>
                  <a:ext uri="{FF2B5EF4-FFF2-40B4-BE49-F238E27FC236}">
                    <a16:creationId xmlns:a16="http://schemas.microsoft.com/office/drawing/2014/main" id="{C2B2D3C0-A40F-1F0B-D1DD-1F3DF73539C7}"/>
                  </a:ext>
                </a:extLst>
              </p:cNvPr>
              <p:cNvSpPr/>
              <p:nvPr/>
            </p:nvSpPr>
            <p:spPr>
              <a:xfrm>
                <a:off x="3081702" y="1655707"/>
                <a:ext cx="141646" cy="140598"/>
              </a:xfrm>
              <a:custGeom>
                <a:avLst/>
                <a:gdLst/>
                <a:ahLst/>
                <a:cxnLst/>
                <a:rect l="l" t="t" r="r" b="b"/>
                <a:pathLst>
                  <a:path w="83814" h="83194" extrusionOk="0">
                    <a:moveTo>
                      <a:pt x="12144" y="0"/>
                    </a:moveTo>
                    <a:cubicBezTo>
                      <a:pt x="5425" y="0"/>
                      <a:pt x="1" y="5828"/>
                      <a:pt x="677" y="12679"/>
                    </a:cubicBezTo>
                    <a:cubicBezTo>
                      <a:pt x="2630" y="32802"/>
                      <a:pt x="13156" y="67119"/>
                      <a:pt x="45067" y="83193"/>
                    </a:cubicBezTo>
                    <a:lnTo>
                      <a:pt x="83813" y="44447"/>
                    </a:lnTo>
                    <a:cubicBezTo>
                      <a:pt x="67739" y="12536"/>
                      <a:pt x="33422" y="2034"/>
                      <a:pt x="13299" y="57"/>
                    </a:cubicBezTo>
                    <a:cubicBezTo>
                      <a:pt x="12910" y="19"/>
                      <a:pt x="12525" y="0"/>
                      <a:pt x="12144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12;p18">
                <a:extLst>
                  <a:ext uri="{FF2B5EF4-FFF2-40B4-BE49-F238E27FC236}">
                    <a16:creationId xmlns:a16="http://schemas.microsoft.com/office/drawing/2014/main" id="{15F3FFAD-0B21-5DCE-6CC5-19460296C310}"/>
                  </a:ext>
                </a:extLst>
              </p:cNvPr>
              <p:cNvSpPr/>
              <p:nvPr/>
            </p:nvSpPr>
            <p:spPr>
              <a:xfrm>
                <a:off x="3083490" y="1682365"/>
                <a:ext cx="109713" cy="113940"/>
              </a:xfrm>
              <a:custGeom>
                <a:avLst/>
                <a:gdLst/>
                <a:ahLst/>
                <a:cxnLst/>
                <a:rect l="l" t="t" r="r" b="b"/>
                <a:pathLst>
                  <a:path w="64919" h="674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15" y="20386"/>
                      <a:pt x="13693" y="52154"/>
                      <a:pt x="44033" y="67419"/>
                    </a:cubicBezTo>
                    <a:lnTo>
                      <a:pt x="64918" y="46534"/>
                    </a:lnTo>
                    <a:cubicBezTo>
                      <a:pt x="48582" y="12718"/>
                      <a:pt x="18218" y="2239"/>
                      <a:pt x="0" y="1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13;p18">
                <a:extLst>
                  <a:ext uri="{FF2B5EF4-FFF2-40B4-BE49-F238E27FC236}">
                    <a16:creationId xmlns:a16="http://schemas.microsoft.com/office/drawing/2014/main" id="{4759B970-2C14-0741-CD42-130A73754E00}"/>
                  </a:ext>
                </a:extLst>
              </p:cNvPr>
              <p:cNvSpPr/>
              <p:nvPr/>
            </p:nvSpPr>
            <p:spPr>
              <a:xfrm>
                <a:off x="3310842" y="1655707"/>
                <a:ext cx="141644" cy="140598"/>
              </a:xfrm>
              <a:custGeom>
                <a:avLst/>
                <a:gdLst/>
                <a:ahLst/>
                <a:cxnLst/>
                <a:rect l="l" t="t" r="r" b="b"/>
                <a:pathLst>
                  <a:path w="83813" h="83194" extrusionOk="0">
                    <a:moveTo>
                      <a:pt x="71669" y="0"/>
                    </a:moveTo>
                    <a:cubicBezTo>
                      <a:pt x="71288" y="0"/>
                      <a:pt x="70903" y="19"/>
                      <a:pt x="70515" y="57"/>
                    </a:cubicBezTo>
                    <a:cubicBezTo>
                      <a:pt x="50392" y="2034"/>
                      <a:pt x="16075" y="12536"/>
                      <a:pt x="0" y="44447"/>
                    </a:cubicBezTo>
                    <a:lnTo>
                      <a:pt x="38770" y="83193"/>
                    </a:lnTo>
                    <a:cubicBezTo>
                      <a:pt x="70682" y="67119"/>
                      <a:pt x="81184" y="32802"/>
                      <a:pt x="83137" y="12679"/>
                    </a:cubicBezTo>
                    <a:cubicBezTo>
                      <a:pt x="83813" y="5828"/>
                      <a:pt x="78389" y="0"/>
                      <a:pt x="71669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14;p18">
                <a:extLst>
                  <a:ext uri="{FF2B5EF4-FFF2-40B4-BE49-F238E27FC236}">
                    <a16:creationId xmlns:a16="http://schemas.microsoft.com/office/drawing/2014/main" id="{24CED9BE-E069-7D67-1001-92B411A57E75}"/>
                  </a:ext>
                </a:extLst>
              </p:cNvPr>
              <p:cNvSpPr/>
              <p:nvPr/>
            </p:nvSpPr>
            <p:spPr>
              <a:xfrm>
                <a:off x="3341027" y="1682365"/>
                <a:ext cx="109713" cy="113940"/>
              </a:xfrm>
              <a:custGeom>
                <a:avLst/>
                <a:gdLst/>
                <a:ahLst/>
                <a:cxnLst/>
                <a:rect l="l" t="t" r="r" b="b"/>
                <a:pathLst>
                  <a:path w="64919" h="67420" extrusionOk="0">
                    <a:moveTo>
                      <a:pt x="64918" y="1"/>
                    </a:moveTo>
                    <a:lnTo>
                      <a:pt x="64918" y="1"/>
                    </a:lnTo>
                    <a:cubicBezTo>
                      <a:pt x="46700" y="2239"/>
                      <a:pt x="16337" y="12718"/>
                      <a:pt x="0" y="46534"/>
                    </a:cubicBezTo>
                    <a:lnTo>
                      <a:pt x="20885" y="67419"/>
                    </a:lnTo>
                    <a:cubicBezTo>
                      <a:pt x="51225" y="52154"/>
                      <a:pt x="62227" y="20386"/>
                      <a:pt x="64918" y="1"/>
                    </a:cubicBezTo>
                    <a:close/>
                  </a:path>
                </a:pathLst>
              </a:custGeom>
              <a:solidFill>
                <a:srgbClr val="E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15;p18">
                <a:extLst>
                  <a:ext uri="{FF2B5EF4-FFF2-40B4-BE49-F238E27FC236}">
                    <a16:creationId xmlns:a16="http://schemas.microsoft.com/office/drawing/2014/main" id="{3F3725EB-498C-1123-DBF2-73D824A8F682}"/>
                  </a:ext>
                </a:extLst>
              </p:cNvPr>
              <p:cNvSpPr/>
              <p:nvPr/>
            </p:nvSpPr>
            <p:spPr>
              <a:xfrm>
                <a:off x="3153317" y="1657300"/>
                <a:ext cx="309296" cy="278106"/>
              </a:xfrm>
              <a:custGeom>
                <a:avLst/>
                <a:gdLst/>
                <a:ahLst/>
                <a:cxnLst/>
                <a:rect l="l" t="t" r="r" b="b"/>
                <a:pathLst>
                  <a:path w="231382" h="156623" extrusionOk="0">
                    <a:moveTo>
                      <a:pt x="136640" y="1"/>
                    </a:moveTo>
                    <a:cubicBezTo>
                      <a:pt x="136509" y="1"/>
                      <a:pt x="136377" y="7"/>
                      <a:pt x="136243" y="19"/>
                    </a:cubicBezTo>
                    <a:cubicBezTo>
                      <a:pt x="122859" y="1162"/>
                      <a:pt x="110166" y="8307"/>
                      <a:pt x="104450" y="20523"/>
                    </a:cubicBezTo>
                    <a:cubicBezTo>
                      <a:pt x="54630" y="25620"/>
                      <a:pt x="22957" y="64104"/>
                      <a:pt x="1286" y="99635"/>
                    </a:cubicBezTo>
                    <a:cubicBezTo>
                      <a:pt x="0" y="101730"/>
                      <a:pt x="1119" y="104445"/>
                      <a:pt x="3477" y="105064"/>
                    </a:cubicBezTo>
                    <a:cubicBezTo>
                      <a:pt x="9907" y="106779"/>
                      <a:pt x="15765" y="108994"/>
                      <a:pt x="21290" y="111518"/>
                    </a:cubicBezTo>
                    <a:cubicBezTo>
                      <a:pt x="17432" y="114733"/>
                      <a:pt x="13955" y="118662"/>
                      <a:pt x="11764" y="122544"/>
                    </a:cubicBezTo>
                    <a:cubicBezTo>
                      <a:pt x="10627" y="124559"/>
                      <a:pt x="12131" y="126998"/>
                      <a:pt x="14422" y="126998"/>
                    </a:cubicBezTo>
                    <a:cubicBezTo>
                      <a:pt x="14433" y="126998"/>
                      <a:pt x="14444" y="126998"/>
                      <a:pt x="14455" y="126997"/>
                    </a:cubicBezTo>
                    <a:cubicBezTo>
                      <a:pt x="14561" y="126997"/>
                      <a:pt x="14665" y="126996"/>
                      <a:pt x="14770" y="126996"/>
                    </a:cubicBezTo>
                    <a:cubicBezTo>
                      <a:pt x="43925" y="126996"/>
                      <a:pt x="58764" y="156622"/>
                      <a:pt x="115715" y="156622"/>
                    </a:cubicBezTo>
                    <a:cubicBezTo>
                      <a:pt x="172665" y="156622"/>
                      <a:pt x="187481" y="126996"/>
                      <a:pt x="216635" y="126996"/>
                    </a:cubicBezTo>
                    <a:cubicBezTo>
                      <a:pt x="216740" y="126996"/>
                      <a:pt x="216845" y="126997"/>
                      <a:pt x="216950" y="126997"/>
                    </a:cubicBezTo>
                    <a:cubicBezTo>
                      <a:pt x="216961" y="126998"/>
                      <a:pt x="216972" y="126998"/>
                      <a:pt x="216983" y="126998"/>
                    </a:cubicBezTo>
                    <a:cubicBezTo>
                      <a:pt x="219275" y="126998"/>
                      <a:pt x="220779" y="124559"/>
                      <a:pt x="219665" y="122544"/>
                    </a:cubicBezTo>
                    <a:cubicBezTo>
                      <a:pt x="217450" y="118639"/>
                      <a:pt x="213949" y="114709"/>
                      <a:pt x="210139" y="111518"/>
                    </a:cubicBezTo>
                    <a:cubicBezTo>
                      <a:pt x="215664" y="108994"/>
                      <a:pt x="221499" y="106779"/>
                      <a:pt x="227928" y="105064"/>
                    </a:cubicBezTo>
                    <a:cubicBezTo>
                      <a:pt x="230286" y="104469"/>
                      <a:pt x="231382" y="101754"/>
                      <a:pt x="230143" y="99659"/>
                    </a:cubicBezTo>
                    <a:cubicBezTo>
                      <a:pt x="210068" y="66747"/>
                      <a:pt x="181443" y="31311"/>
                      <a:pt x="137767" y="22214"/>
                    </a:cubicBezTo>
                    <a:cubicBezTo>
                      <a:pt x="137767" y="16975"/>
                      <a:pt x="138457" y="11045"/>
                      <a:pt x="140506" y="5711"/>
                    </a:cubicBezTo>
                    <a:cubicBezTo>
                      <a:pt x="141576" y="2954"/>
                      <a:pt x="139530" y="1"/>
                      <a:pt x="136640" y="1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" name="Google Shape;416;p18">
                <a:extLst>
                  <a:ext uri="{FF2B5EF4-FFF2-40B4-BE49-F238E27FC236}">
                    <a16:creationId xmlns:a16="http://schemas.microsoft.com/office/drawing/2014/main" id="{02FA36EB-BC41-88C1-6EDF-792398D1AA38}"/>
                  </a:ext>
                </a:extLst>
              </p:cNvPr>
              <p:cNvSpPr/>
              <p:nvPr/>
            </p:nvSpPr>
            <p:spPr>
              <a:xfrm>
                <a:off x="3071577" y="1705788"/>
                <a:ext cx="163602" cy="214273"/>
              </a:xfrm>
              <a:custGeom>
                <a:avLst/>
                <a:gdLst/>
                <a:ahLst/>
                <a:cxnLst/>
                <a:rect l="l" t="t" r="r" b="b"/>
                <a:pathLst>
                  <a:path w="96806" h="126789" extrusionOk="0">
                    <a:moveTo>
                      <a:pt x="73349" y="1"/>
                    </a:moveTo>
                    <a:lnTo>
                      <a:pt x="73349" y="1"/>
                    </a:lnTo>
                    <a:cubicBezTo>
                      <a:pt x="40818" y="14218"/>
                      <a:pt x="18075" y="43462"/>
                      <a:pt x="1286" y="70968"/>
                    </a:cubicBezTo>
                    <a:cubicBezTo>
                      <a:pt x="0" y="73063"/>
                      <a:pt x="1119" y="75778"/>
                      <a:pt x="3477" y="76397"/>
                    </a:cubicBezTo>
                    <a:cubicBezTo>
                      <a:pt x="9907" y="78112"/>
                      <a:pt x="15765" y="80327"/>
                      <a:pt x="21290" y="82851"/>
                    </a:cubicBezTo>
                    <a:cubicBezTo>
                      <a:pt x="17432" y="86066"/>
                      <a:pt x="13955" y="89995"/>
                      <a:pt x="11764" y="93877"/>
                    </a:cubicBezTo>
                    <a:cubicBezTo>
                      <a:pt x="10627" y="95891"/>
                      <a:pt x="12131" y="98330"/>
                      <a:pt x="14422" y="98330"/>
                    </a:cubicBezTo>
                    <a:cubicBezTo>
                      <a:pt x="14433" y="98330"/>
                      <a:pt x="14444" y="98330"/>
                      <a:pt x="14455" y="98330"/>
                    </a:cubicBezTo>
                    <a:cubicBezTo>
                      <a:pt x="14535" y="98330"/>
                      <a:pt x="14615" y="98330"/>
                      <a:pt x="14694" y="98330"/>
                    </a:cubicBezTo>
                    <a:cubicBezTo>
                      <a:pt x="40360" y="98330"/>
                      <a:pt x="54927" y="121257"/>
                      <a:pt x="96806" y="126788"/>
                    </a:cubicBezTo>
                    <a:cubicBezTo>
                      <a:pt x="45748" y="104760"/>
                      <a:pt x="54345" y="28578"/>
                      <a:pt x="73349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17;p18">
                <a:extLst>
                  <a:ext uri="{FF2B5EF4-FFF2-40B4-BE49-F238E27FC236}">
                    <a16:creationId xmlns:a16="http://schemas.microsoft.com/office/drawing/2014/main" id="{3608B7A3-9743-F0E0-6B2B-11CB4A8AC1E3}"/>
                  </a:ext>
                </a:extLst>
              </p:cNvPr>
              <p:cNvSpPr/>
              <p:nvPr/>
            </p:nvSpPr>
            <p:spPr>
              <a:xfrm>
                <a:off x="3153317" y="1742417"/>
                <a:ext cx="32118" cy="25674"/>
              </a:xfrm>
              <a:custGeom>
                <a:avLst/>
                <a:gdLst/>
                <a:ahLst/>
                <a:cxnLst/>
                <a:rect l="l" t="t" r="r" b="b"/>
                <a:pathLst>
                  <a:path w="19005" h="15192" extrusionOk="0">
                    <a:moveTo>
                      <a:pt x="15049" y="1"/>
                    </a:moveTo>
                    <a:cubicBezTo>
                      <a:pt x="14522" y="1"/>
                      <a:pt x="13986" y="122"/>
                      <a:pt x="13479" y="379"/>
                    </a:cubicBezTo>
                    <a:cubicBezTo>
                      <a:pt x="10788" y="1712"/>
                      <a:pt x="5859" y="5046"/>
                      <a:pt x="1453" y="9190"/>
                    </a:cubicBezTo>
                    <a:cubicBezTo>
                      <a:pt x="72" y="10500"/>
                      <a:pt x="0" y="12691"/>
                      <a:pt x="1310" y="14096"/>
                    </a:cubicBezTo>
                    <a:cubicBezTo>
                      <a:pt x="2001" y="14834"/>
                      <a:pt x="2929" y="15191"/>
                      <a:pt x="3834" y="15191"/>
                    </a:cubicBezTo>
                    <a:cubicBezTo>
                      <a:pt x="4668" y="15191"/>
                      <a:pt x="5549" y="14858"/>
                      <a:pt x="6192" y="14239"/>
                    </a:cubicBezTo>
                    <a:cubicBezTo>
                      <a:pt x="9907" y="10762"/>
                      <a:pt x="14241" y="7761"/>
                      <a:pt x="16551" y="6594"/>
                    </a:cubicBezTo>
                    <a:cubicBezTo>
                      <a:pt x="18290" y="5761"/>
                      <a:pt x="19004" y="3665"/>
                      <a:pt x="18123" y="1951"/>
                    </a:cubicBezTo>
                    <a:cubicBezTo>
                      <a:pt x="17549" y="719"/>
                      <a:pt x="16330" y="1"/>
                      <a:pt x="15049" y="1"/>
                    </a:cubicBezTo>
                    <a:close/>
                  </a:path>
                </a:pathLst>
              </a:custGeom>
              <a:solidFill>
                <a:srgbClr val="FBF1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18;p18">
                <a:extLst>
                  <a:ext uri="{FF2B5EF4-FFF2-40B4-BE49-F238E27FC236}">
                    <a16:creationId xmlns:a16="http://schemas.microsoft.com/office/drawing/2014/main" id="{B901222A-15BF-F546-6B34-50F7E14EF355}"/>
                  </a:ext>
                </a:extLst>
              </p:cNvPr>
              <p:cNvSpPr/>
              <p:nvPr/>
            </p:nvSpPr>
            <p:spPr>
              <a:xfrm>
                <a:off x="3348835" y="1742453"/>
                <a:ext cx="32037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8957" h="15171" extrusionOk="0">
                    <a:moveTo>
                      <a:pt x="3935" y="1"/>
                    </a:moveTo>
                    <a:cubicBezTo>
                      <a:pt x="2664" y="1"/>
                      <a:pt x="1442" y="695"/>
                      <a:pt x="834" y="1930"/>
                    </a:cubicBezTo>
                    <a:cubicBezTo>
                      <a:pt x="0" y="3620"/>
                      <a:pt x="667" y="5716"/>
                      <a:pt x="2405" y="6573"/>
                    </a:cubicBezTo>
                    <a:cubicBezTo>
                      <a:pt x="4763" y="7716"/>
                      <a:pt x="9050" y="10693"/>
                      <a:pt x="12765" y="14218"/>
                    </a:cubicBezTo>
                    <a:cubicBezTo>
                      <a:pt x="13455" y="14861"/>
                      <a:pt x="14289" y="15170"/>
                      <a:pt x="15146" y="15170"/>
                    </a:cubicBezTo>
                    <a:cubicBezTo>
                      <a:pt x="16075" y="15170"/>
                      <a:pt x="16980" y="14813"/>
                      <a:pt x="17647" y="14075"/>
                    </a:cubicBezTo>
                    <a:cubicBezTo>
                      <a:pt x="18956" y="12670"/>
                      <a:pt x="18885" y="10479"/>
                      <a:pt x="17504" y="9169"/>
                    </a:cubicBezTo>
                    <a:cubicBezTo>
                      <a:pt x="13098" y="5025"/>
                      <a:pt x="8168" y="1691"/>
                      <a:pt x="5477" y="358"/>
                    </a:cubicBezTo>
                    <a:cubicBezTo>
                      <a:pt x="4981" y="116"/>
                      <a:pt x="4454" y="1"/>
                      <a:pt x="3935" y="1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19;p18">
                <a:extLst>
                  <a:ext uri="{FF2B5EF4-FFF2-40B4-BE49-F238E27FC236}">
                    <a16:creationId xmlns:a16="http://schemas.microsoft.com/office/drawing/2014/main" id="{65E10F32-41AC-28E1-1A6A-BAE39BD884AB}"/>
                  </a:ext>
                </a:extLst>
              </p:cNvPr>
              <p:cNvSpPr/>
              <p:nvPr/>
            </p:nvSpPr>
            <p:spPr>
              <a:xfrm>
                <a:off x="3264759" y="1687442"/>
                <a:ext cx="18315" cy="22293"/>
              </a:xfrm>
              <a:custGeom>
                <a:avLst/>
                <a:gdLst/>
                <a:ahLst/>
                <a:cxnLst/>
                <a:rect l="l" t="t" r="r" b="b"/>
                <a:pathLst>
                  <a:path w="10837" h="13191" extrusionOk="0">
                    <a:moveTo>
                      <a:pt x="6887" y="0"/>
                    </a:moveTo>
                    <a:cubicBezTo>
                      <a:pt x="5713" y="0"/>
                      <a:pt x="4570" y="586"/>
                      <a:pt x="3930" y="1664"/>
                    </a:cubicBezTo>
                    <a:cubicBezTo>
                      <a:pt x="2882" y="3355"/>
                      <a:pt x="1715" y="5784"/>
                      <a:pt x="691" y="8452"/>
                    </a:cubicBezTo>
                    <a:cubicBezTo>
                      <a:pt x="1" y="10238"/>
                      <a:pt x="858" y="12238"/>
                      <a:pt x="2644" y="12952"/>
                    </a:cubicBezTo>
                    <a:cubicBezTo>
                      <a:pt x="3073" y="13095"/>
                      <a:pt x="3501" y="13191"/>
                      <a:pt x="3930" y="13191"/>
                    </a:cubicBezTo>
                    <a:cubicBezTo>
                      <a:pt x="5335" y="13191"/>
                      <a:pt x="6645" y="12357"/>
                      <a:pt x="7145" y="10976"/>
                    </a:cubicBezTo>
                    <a:cubicBezTo>
                      <a:pt x="8050" y="8713"/>
                      <a:pt x="9026" y="6642"/>
                      <a:pt x="9860" y="5260"/>
                    </a:cubicBezTo>
                    <a:cubicBezTo>
                      <a:pt x="10836" y="3641"/>
                      <a:pt x="10336" y="1498"/>
                      <a:pt x="8693" y="498"/>
                    </a:cubicBezTo>
                    <a:cubicBezTo>
                      <a:pt x="8128" y="162"/>
                      <a:pt x="7503" y="0"/>
                      <a:pt x="6887" y="0"/>
                    </a:cubicBezTo>
                    <a:close/>
                  </a:path>
                </a:pathLst>
              </a:custGeom>
              <a:solidFill>
                <a:srgbClr val="F5E2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0;p18">
                <a:extLst>
                  <a:ext uri="{FF2B5EF4-FFF2-40B4-BE49-F238E27FC236}">
                    <a16:creationId xmlns:a16="http://schemas.microsoft.com/office/drawing/2014/main" id="{E141285A-7F92-BCA7-80CE-5F38B3F285D2}"/>
                  </a:ext>
                </a:extLst>
              </p:cNvPr>
              <p:cNvSpPr/>
              <p:nvPr/>
            </p:nvSpPr>
            <p:spPr>
              <a:xfrm>
                <a:off x="3146837" y="1795296"/>
                <a:ext cx="63187" cy="50310"/>
              </a:xfrm>
              <a:custGeom>
                <a:avLst/>
                <a:gdLst/>
                <a:ahLst/>
                <a:cxnLst/>
                <a:rect l="l" t="t" r="r" b="b"/>
                <a:pathLst>
                  <a:path w="37389" h="29769" extrusionOk="0">
                    <a:moveTo>
                      <a:pt x="18695" y="1"/>
                    </a:moveTo>
                    <a:cubicBezTo>
                      <a:pt x="8359" y="1"/>
                      <a:pt x="0" y="6669"/>
                      <a:pt x="0" y="14885"/>
                    </a:cubicBezTo>
                    <a:cubicBezTo>
                      <a:pt x="0" y="23101"/>
                      <a:pt x="8359" y="29769"/>
                      <a:pt x="18695" y="29769"/>
                    </a:cubicBezTo>
                    <a:cubicBezTo>
                      <a:pt x="29030" y="29769"/>
                      <a:pt x="37389" y="23101"/>
                      <a:pt x="37389" y="14885"/>
                    </a:cubicBezTo>
                    <a:cubicBezTo>
                      <a:pt x="37389" y="6669"/>
                      <a:pt x="29030" y="1"/>
                      <a:pt x="18695" y="1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1;p18">
                <a:extLst>
                  <a:ext uri="{FF2B5EF4-FFF2-40B4-BE49-F238E27FC236}">
                    <a16:creationId xmlns:a16="http://schemas.microsoft.com/office/drawing/2014/main" id="{63E56654-D5C4-3461-EA23-F59A14F1E1A2}"/>
                  </a:ext>
                </a:extLst>
              </p:cNvPr>
              <p:cNvSpPr/>
              <p:nvPr/>
            </p:nvSpPr>
            <p:spPr>
              <a:xfrm>
                <a:off x="3324203" y="1795296"/>
                <a:ext cx="63189" cy="50310"/>
              </a:xfrm>
              <a:custGeom>
                <a:avLst/>
                <a:gdLst/>
                <a:ahLst/>
                <a:cxnLst/>
                <a:rect l="l" t="t" r="r" b="b"/>
                <a:pathLst>
                  <a:path w="37390" h="29769" extrusionOk="0">
                    <a:moveTo>
                      <a:pt x="18695" y="1"/>
                    </a:moveTo>
                    <a:cubicBezTo>
                      <a:pt x="8383" y="1"/>
                      <a:pt x="1" y="6669"/>
                      <a:pt x="1" y="14885"/>
                    </a:cubicBezTo>
                    <a:cubicBezTo>
                      <a:pt x="1" y="23101"/>
                      <a:pt x="8383" y="29769"/>
                      <a:pt x="18695" y="29769"/>
                    </a:cubicBezTo>
                    <a:cubicBezTo>
                      <a:pt x="29030" y="29769"/>
                      <a:pt x="37389" y="23101"/>
                      <a:pt x="37389" y="14885"/>
                    </a:cubicBezTo>
                    <a:cubicBezTo>
                      <a:pt x="37389" y="6669"/>
                      <a:pt x="29030" y="1"/>
                      <a:pt x="18695" y="1"/>
                    </a:cubicBezTo>
                    <a:close/>
                  </a:path>
                </a:pathLst>
              </a:custGeom>
              <a:solidFill>
                <a:srgbClr val="EDA1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2;p18">
                <a:extLst>
                  <a:ext uri="{FF2B5EF4-FFF2-40B4-BE49-F238E27FC236}">
                    <a16:creationId xmlns:a16="http://schemas.microsoft.com/office/drawing/2014/main" id="{9DDD8207-FA34-35CC-0568-72EDAF3E5B72}"/>
                  </a:ext>
                </a:extLst>
              </p:cNvPr>
              <p:cNvSpPr/>
              <p:nvPr/>
            </p:nvSpPr>
            <p:spPr>
              <a:xfrm>
                <a:off x="3240572" y="1796102"/>
                <a:ext cx="52965" cy="28526"/>
              </a:xfrm>
              <a:custGeom>
                <a:avLst/>
                <a:gdLst/>
                <a:ahLst/>
                <a:cxnLst/>
                <a:rect l="l" t="t" r="r" b="b"/>
                <a:pathLst>
                  <a:path w="31340" h="16879" extrusionOk="0">
                    <a:moveTo>
                      <a:pt x="15706" y="0"/>
                    </a:moveTo>
                    <a:cubicBezTo>
                      <a:pt x="12902" y="0"/>
                      <a:pt x="10097" y="357"/>
                      <a:pt x="7359" y="1072"/>
                    </a:cubicBezTo>
                    <a:cubicBezTo>
                      <a:pt x="5096" y="1667"/>
                      <a:pt x="3120" y="3072"/>
                      <a:pt x="1786" y="5001"/>
                    </a:cubicBezTo>
                    <a:cubicBezTo>
                      <a:pt x="0" y="7621"/>
                      <a:pt x="1048" y="11193"/>
                      <a:pt x="3929" y="12503"/>
                    </a:cubicBezTo>
                    <a:lnTo>
                      <a:pt x="11931" y="16075"/>
                    </a:lnTo>
                    <a:cubicBezTo>
                      <a:pt x="13122" y="16611"/>
                      <a:pt x="14402" y="16879"/>
                      <a:pt x="15682" y="16879"/>
                    </a:cubicBezTo>
                    <a:cubicBezTo>
                      <a:pt x="16962" y="16879"/>
                      <a:pt x="18242" y="16611"/>
                      <a:pt x="19433" y="16075"/>
                    </a:cubicBezTo>
                    <a:lnTo>
                      <a:pt x="27434" y="12503"/>
                    </a:lnTo>
                    <a:cubicBezTo>
                      <a:pt x="30316" y="11217"/>
                      <a:pt x="31340" y="7621"/>
                      <a:pt x="29578" y="5001"/>
                    </a:cubicBezTo>
                    <a:cubicBezTo>
                      <a:pt x="28292" y="3072"/>
                      <a:pt x="26315" y="1667"/>
                      <a:pt x="24053" y="1072"/>
                    </a:cubicBezTo>
                    <a:cubicBezTo>
                      <a:pt x="21314" y="357"/>
                      <a:pt x="18510" y="0"/>
                      <a:pt x="15706" y="0"/>
                    </a:cubicBezTo>
                    <a:close/>
                  </a:path>
                </a:pathLst>
              </a:custGeom>
              <a:solidFill>
                <a:srgbClr val="4E5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3;p18">
                <a:extLst>
                  <a:ext uri="{FF2B5EF4-FFF2-40B4-BE49-F238E27FC236}">
                    <a16:creationId xmlns:a16="http://schemas.microsoft.com/office/drawing/2014/main" id="{EBD93099-948D-F417-A86D-FC571BC05ED1}"/>
                  </a:ext>
                </a:extLst>
              </p:cNvPr>
              <p:cNvSpPr/>
              <p:nvPr/>
            </p:nvSpPr>
            <p:spPr>
              <a:xfrm>
                <a:off x="3064492" y="1649641"/>
                <a:ext cx="405164" cy="278106"/>
              </a:xfrm>
              <a:custGeom>
                <a:avLst/>
                <a:gdLst/>
                <a:ahLst/>
                <a:cxnLst/>
                <a:rect l="l" t="t" r="r" b="b"/>
                <a:pathLst>
                  <a:path w="239742" h="164560" extrusionOk="0">
                    <a:moveTo>
                      <a:pt x="22350" y="7060"/>
                    </a:moveTo>
                    <a:cubicBezTo>
                      <a:pt x="22615" y="7060"/>
                      <a:pt x="22881" y="7073"/>
                      <a:pt x="23148" y="7099"/>
                    </a:cubicBezTo>
                    <a:cubicBezTo>
                      <a:pt x="30912" y="7861"/>
                      <a:pt x="56679" y="11743"/>
                      <a:pt x="76231" y="30009"/>
                    </a:cubicBezTo>
                    <a:cubicBezTo>
                      <a:pt x="70801" y="32414"/>
                      <a:pt x="65538" y="35200"/>
                      <a:pt x="60394" y="38463"/>
                    </a:cubicBezTo>
                    <a:cubicBezTo>
                      <a:pt x="44105" y="23222"/>
                      <a:pt x="25601" y="18054"/>
                      <a:pt x="14361" y="16292"/>
                    </a:cubicBezTo>
                    <a:cubicBezTo>
                      <a:pt x="13799" y="10805"/>
                      <a:pt x="17865" y="7060"/>
                      <a:pt x="22350" y="7060"/>
                    </a:cubicBezTo>
                    <a:close/>
                    <a:moveTo>
                      <a:pt x="217436" y="7060"/>
                    </a:moveTo>
                    <a:cubicBezTo>
                      <a:pt x="221922" y="7060"/>
                      <a:pt x="225991" y="10826"/>
                      <a:pt x="225429" y="16292"/>
                    </a:cubicBezTo>
                    <a:cubicBezTo>
                      <a:pt x="214212" y="18054"/>
                      <a:pt x="195708" y="23269"/>
                      <a:pt x="179419" y="38487"/>
                    </a:cubicBezTo>
                    <a:cubicBezTo>
                      <a:pt x="174251" y="35200"/>
                      <a:pt x="168964" y="32366"/>
                      <a:pt x="163559" y="30033"/>
                    </a:cubicBezTo>
                    <a:cubicBezTo>
                      <a:pt x="183134" y="11719"/>
                      <a:pt x="208854" y="7838"/>
                      <a:pt x="216641" y="7099"/>
                    </a:cubicBezTo>
                    <a:cubicBezTo>
                      <a:pt x="216907" y="7073"/>
                      <a:pt x="217172" y="7060"/>
                      <a:pt x="217436" y="7060"/>
                    </a:cubicBezTo>
                    <a:close/>
                    <a:moveTo>
                      <a:pt x="224381" y="23508"/>
                    </a:moveTo>
                    <a:cubicBezTo>
                      <a:pt x="222547" y="33557"/>
                      <a:pt x="218189" y="48775"/>
                      <a:pt x="207901" y="62563"/>
                    </a:cubicBezTo>
                    <a:cubicBezTo>
                      <a:pt x="200947" y="55109"/>
                      <a:pt x="193636" y="48417"/>
                      <a:pt x="185325" y="42464"/>
                    </a:cubicBezTo>
                    <a:cubicBezTo>
                      <a:pt x="199280" y="29961"/>
                      <a:pt x="215069" y="25246"/>
                      <a:pt x="224381" y="23508"/>
                    </a:cubicBezTo>
                    <a:close/>
                    <a:moveTo>
                      <a:pt x="78299" y="76138"/>
                    </a:moveTo>
                    <a:cubicBezTo>
                      <a:pt x="76364" y="76138"/>
                      <a:pt x="74802" y="77699"/>
                      <a:pt x="74802" y="79614"/>
                    </a:cubicBezTo>
                    <a:lnTo>
                      <a:pt x="74802" y="86068"/>
                    </a:lnTo>
                    <a:cubicBezTo>
                      <a:pt x="74802" y="87854"/>
                      <a:pt x="76088" y="89426"/>
                      <a:pt x="77826" y="89640"/>
                    </a:cubicBezTo>
                    <a:cubicBezTo>
                      <a:pt x="77978" y="89659"/>
                      <a:pt x="78128" y="89668"/>
                      <a:pt x="78276" y="89668"/>
                    </a:cubicBezTo>
                    <a:cubicBezTo>
                      <a:pt x="80192" y="89668"/>
                      <a:pt x="81732" y="88133"/>
                      <a:pt x="81732" y="86187"/>
                    </a:cubicBezTo>
                    <a:lnTo>
                      <a:pt x="81732" y="79733"/>
                    </a:lnTo>
                    <a:cubicBezTo>
                      <a:pt x="81732" y="77947"/>
                      <a:pt x="80446" y="76375"/>
                      <a:pt x="78708" y="76161"/>
                    </a:cubicBezTo>
                    <a:cubicBezTo>
                      <a:pt x="78570" y="76146"/>
                      <a:pt x="78434" y="76138"/>
                      <a:pt x="78299" y="76138"/>
                    </a:cubicBezTo>
                    <a:close/>
                    <a:moveTo>
                      <a:pt x="161555" y="76138"/>
                    </a:moveTo>
                    <a:cubicBezTo>
                      <a:pt x="159619" y="76138"/>
                      <a:pt x="158057" y="77699"/>
                      <a:pt x="158057" y="79614"/>
                    </a:cubicBezTo>
                    <a:lnTo>
                      <a:pt x="158057" y="86068"/>
                    </a:lnTo>
                    <a:cubicBezTo>
                      <a:pt x="158057" y="87854"/>
                      <a:pt x="159343" y="89426"/>
                      <a:pt x="161106" y="89640"/>
                    </a:cubicBezTo>
                    <a:cubicBezTo>
                      <a:pt x="161256" y="89659"/>
                      <a:pt x="161404" y="89668"/>
                      <a:pt x="161550" y="89668"/>
                    </a:cubicBezTo>
                    <a:cubicBezTo>
                      <a:pt x="163448" y="89668"/>
                      <a:pt x="164987" y="88133"/>
                      <a:pt x="164987" y="86187"/>
                    </a:cubicBezTo>
                    <a:lnTo>
                      <a:pt x="164987" y="79733"/>
                    </a:lnTo>
                    <a:cubicBezTo>
                      <a:pt x="164987" y="77947"/>
                      <a:pt x="163725" y="76375"/>
                      <a:pt x="161963" y="76161"/>
                    </a:cubicBezTo>
                    <a:cubicBezTo>
                      <a:pt x="161825" y="76146"/>
                      <a:pt x="161689" y="76138"/>
                      <a:pt x="161555" y="76138"/>
                    </a:cubicBezTo>
                    <a:close/>
                    <a:moveTo>
                      <a:pt x="119913" y="90104"/>
                    </a:moveTo>
                    <a:cubicBezTo>
                      <a:pt x="122425" y="90104"/>
                      <a:pt x="124943" y="90426"/>
                      <a:pt x="127408" y="91069"/>
                    </a:cubicBezTo>
                    <a:cubicBezTo>
                      <a:pt x="128861" y="91474"/>
                      <a:pt x="130099" y="92355"/>
                      <a:pt x="130980" y="93593"/>
                    </a:cubicBezTo>
                    <a:cubicBezTo>
                      <a:pt x="131480" y="94474"/>
                      <a:pt x="131195" y="95594"/>
                      <a:pt x="130266" y="95975"/>
                    </a:cubicBezTo>
                    <a:lnTo>
                      <a:pt x="122240" y="99547"/>
                    </a:lnTo>
                    <a:cubicBezTo>
                      <a:pt x="121502" y="99880"/>
                      <a:pt x="120710" y="100047"/>
                      <a:pt x="119916" y="100047"/>
                    </a:cubicBezTo>
                    <a:cubicBezTo>
                      <a:pt x="119121" y="100047"/>
                      <a:pt x="118323" y="99880"/>
                      <a:pt x="117573" y="99547"/>
                    </a:cubicBezTo>
                    <a:lnTo>
                      <a:pt x="109571" y="95975"/>
                    </a:lnTo>
                    <a:cubicBezTo>
                      <a:pt x="108642" y="95570"/>
                      <a:pt x="108309" y="94450"/>
                      <a:pt x="108881" y="93593"/>
                    </a:cubicBezTo>
                    <a:cubicBezTo>
                      <a:pt x="109714" y="92355"/>
                      <a:pt x="111000" y="91474"/>
                      <a:pt x="112453" y="91069"/>
                    </a:cubicBezTo>
                    <a:cubicBezTo>
                      <a:pt x="114894" y="90426"/>
                      <a:pt x="117400" y="90104"/>
                      <a:pt x="119913" y="90104"/>
                    </a:cubicBezTo>
                    <a:close/>
                    <a:moveTo>
                      <a:pt x="119871" y="83222"/>
                    </a:moveTo>
                    <a:cubicBezTo>
                      <a:pt x="116769" y="83222"/>
                      <a:pt x="113667" y="83615"/>
                      <a:pt x="110643" y="84401"/>
                    </a:cubicBezTo>
                    <a:cubicBezTo>
                      <a:pt x="107571" y="85211"/>
                      <a:pt x="104904" y="87116"/>
                      <a:pt x="103070" y="89735"/>
                    </a:cubicBezTo>
                    <a:cubicBezTo>
                      <a:pt x="100069" y="94141"/>
                      <a:pt x="101808" y="100190"/>
                      <a:pt x="106690" y="102357"/>
                    </a:cubicBezTo>
                    <a:lnTo>
                      <a:pt x="114691" y="105929"/>
                    </a:lnTo>
                    <a:cubicBezTo>
                      <a:pt x="116323" y="106655"/>
                      <a:pt x="118085" y="107019"/>
                      <a:pt x="119850" y="107019"/>
                    </a:cubicBezTo>
                    <a:cubicBezTo>
                      <a:pt x="121615" y="107019"/>
                      <a:pt x="123384" y="106655"/>
                      <a:pt x="125027" y="105929"/>
                    </a:cubicBezTo>
                    <a:lnTo>
                      <a:pt x="133028" y="102357"/>
                    </a:lnTo>
                    <a:cubicBezTo>
                      <a:pt x="137934" y="100190"/>
                      <a:pt x="139673" y="94141"/>
                      <a:pt x="136648" y="89735"/>
                    </a:cubicBezTo>
                    <a:cubicBezTo>
                      <a:pt x="134862" y="87116"/>
                      <a:pt x="132195" y="85211"/>
                      <a:pt x="129099" y="84401"/>
                    </a:cubicBezTo>
                    <a:cubicBezTo>
                      <a:pt x="126075" y="83615"/>
                      <a:pt x="122973" y="83222"/>
                      <a:pt x="119871" y="83222"/>
                    </a:cubicBezTo>
                    <a:close/>
                    <a:moveTo>
                      <a:pt x="110284" y="116219"/>
                    </a:moveTo>
                    <a:cubicBezTo>
                      <a:pt x="109471" y="116219"/>
                      <a:pt x="108655" y="116508"/>
                      <a:pt x="107999" y="117098"/>
                    </a:cubicBezTo>
                    <a:cubicBezTo>
                      <a:pt x="106523" y="118336"/>
                      <a:pt x="106380" y="120551"/>
                      <a:pt x="107666" y="121980"/>
                    </a:cubicBezTo>
                    <a:cubicBezTo>
                      <a:pt x="110762" y="125528"/>
                      <a:pt x="115239" y="127576"/>
                      <a:pt x="119930" y="127576"/>
                    </a:cubicBezTo>
                    <a:cubicBezTo>
                      <a:pt x="124646" y="127576"/>
                      <a:pt x="129099" y="125552"/>
                      <a:pt x="132195" y="121980"/>
                    </a:cubicBezTo>
                    <a:cubicBezTo>
                      <a:pt x="133433" y="120527"/>
                      <a:pt x="133290" y="118336"/>
                      <a:pt x="131861" y="117098"/>
                    </a:cubicBezTo>
                    <a:cubicBezTo>
                      <a:pt x="131184" y="116508"/>
                      <a:pt x="130351" y="116219"/>
                      <a:pt x="129529" y="116219"/>
                    </a:cubicBezTo>
                    <a:cubicBezTo>
                      <a:pt x="128558" y="116219"/>
                      <a:pt x="127602" y="116621"/>
                      <a:pt x="126932" y="117408"/>
                    </a:cubicBezTo>
                    <a:cubicBezTo>
                      <a:pt x="125146" y="119456"/>
                      <a:pt x="122574" y="120646"/>
                      <a:pt x="119907" y="120646"/>
                    </a:cubicBezTo>
                    <a:cubicBezTo>
                      <a:pt x="117192" y="120646"/>
                      <a:pt x="114644" y="119479"/>
                      <a:pt x="112881" y="117408"/>
                    </a:cubicBezTo>
                    <a:cubicBezTo>
                      <a:pt x="112198" y="116621"/>
                      <a:pt x="111243" y="116219"/>
                      <a:pt x="110284" y="116219"/>
                    </a:cubicBezTo>
                    <a:close/>
                    <a:moveTo>
                      <a:pt x="22340" y="0"/>
                    </a:moveTo>
                    <a:cubicBezTo>
                      <a:pt x="13588" y="0"/>
                      <a:pt x="6552" y="7601"/>
                      <a:pt x="7431" y="16482"/>
                    </a:cubicBezTo>
                    <a:cubicBezTo>
                      <a:pt x="8002" y="22222"/>
                      <a:pt x="9169" y="28342"/>
                      <a:pt x="10789" y="34272"/>
                    </a:cubicBezTo>
                    <a:cubicBezTo>
                      <a:pt x="11229" y="35812"/>
                      <a:pt x="12600" y="36815"/>
                      <a:pt x="14110" y="36815"/>
                    </a:cubicBezTo>
                    <a:cubicBezTo>
                      <a:pt x="14562" y="36815"/>
                      <a:pt x="15025" y="36726"/>
                      <a:pt x="15480" y="36534"/>
                    </a:cubicBezTo>
                    <a:cubicBezTo>
                      <a:pt x="17099" y="35843"/>
                      <a:pt x="17909" y="34010"/>
                      <a:pt x="17433" y="32319"/>
                    </a:cubicBezTo>
                    <a:cubicBezTo>
                      <a:pt x="16623" y="29366"/>
                      <a:pt x="15956" y="26389"/>
                      <a:pt x="15385" y="23412"/>
                    </a:cubicBezTo>
                    <a:lnTo>
                      <a:pt x="15385" y="23412"/>
                    </a:lnTo>
                    <a:cubicBezTo>
                      <a:pt x="24696" y="25175"/>
                      <a:pt x="40485" y="29866"/>
                      <a:pt x="54441" y="42368"/>
                    </a:cubicBezTo>
                    <a:cubicBezTo>
                      <a:pt x="46320" y="48179"/>
                      <a:pt x="38937" y="54895"/>
                      <a:pt x="31864" y="62468"/>
                    </a:cubicBezTo>
                    <a:cubicBezTo>
                      <a:pt x="28459" y="57848"/>
                      <a:pt x="25411" y="52728"/>
                      <a:pt x="22863" y="47227"/>
                    </a:cubicBezTo>
                    <a:cubicBezTo>
                      <a:pt x="22273" y="45960"/>
                      <a:pt x="21026" y="45212"/>
                      <a:pt x="19711" y="45212"/>
                    </a:cubicBezTo>
                    <a:cubicBezTo>
                      <a:pt x="19221" y="45212"/>
                      <a:pt x="18721" y="45316"/>
                      <a:pt x="18243" y="45536"/>
                    </a:cubicBezTo>
                    <a:cubicBezTo>
                      <a:pt x="16504" y="46322"/>
                      <a:pt x="15742" y="48394"/>
                      <a:pt x="16552" y="50132"/>
                    </a:cubicBezTo>
                    <a:cubicBezTo>
                      <a:pt x="19529" y="56562"/>
                      <a:pt x="23053" y="62492"/>
                      <a:pt x="27149" y="67755"/>
                    </a:cubicBezTo>
                    <a:cubicBezTo>
                      <a:pt x="18743" y="77518"/>
                      <a:pt x="10598" y="88949"/>
                      <a:pt x="2454" y="102285"/>
                    </a:cubicBezTo>
                    <a:cubicBezTo>
                      <a:pt x="1" y="106334"/>
                      <a:pt x="2096" y="111644"/>
                      <a:pt x="6716" y="112883"/>
                    </a:cubicBezTo>
                    <a:cubicBezTo>
                      <a:pt x="10884" y="114002"/>
                      <a:pt x="15004" y="115383"/>
                      <a:pt x="19171" y="117098"/>
                    </a:cubicBezTo>
                    <a:cubicBezTo>
                      <a:pt x="16599" y="119741"/>
                      <a:pt x="14432" y="122575"/>
                      <a:pt x="12861" y="125314"/>
                    </a:cubicBezTo>
                    <a:cubicBezTo>
                      <a:pt x="10503" y="129434"/>
                      <a:pt x="13242" y="134959"/>
                      <a:pt x="18862" y="134959"/>
                    </a:cubicBezTo>
                    <a:cubicBezTo>
                      <a:pt x="46367" y="134959"/>
                      <a:pt x="62299" y="164560"/>
                      <a:pt x="119811" y="164560"/>
                    </a:cubicBezTo>
                    <a:cubicBezTo>
                      <a:pt x="147341" y="164560"/>
                      <a:pt x="165226" y="157654"/>
                      <a:pt x="177776" y="151629"/>
                    </a:cubicBezTo>
                    <a:cubicBezTo>
                      <a:pt x="179610" y="150724"/>
                      <a:pt x="180324" y="148414"/>
                      <a:pt x="179157" y="146628"/>
                    </a:cubicBezTo>
                    <a:cubicBezTo>
                      <a:pt x="178510" y="145609"/>
                      <a:pt x="177391" y="145063"/>
                      <a:pt x="176240" y="145063"/>
                    </a:cubicBezTo>
                    <a:cubicBezTo>
                      <a:pt x="175696" y="145063"/>
                      <a:pt x="175145" y="145185"/>
                      <a:pt x="174632" y="145437"/>
                    </a:cubicBezTo>
                    <a:cubicBezTo>
                      <a:pt x="162797" y="151105"/>
                      <a:pt x="145864" y="157630"/>
                      <a:pt x="119811" y="157630"/>
                    </a:cubicBezTo>
                    <a:cubicBezTo>
                      <a:pt x="63776" y="157630"/>
                      <a:pt x="49654" y="128291"/>
                      <a:pt x="19290" y="128005"/>
                    </a:cubicBezTo>
                    <a:cubicBezTo>
                      <a:pt x="21219" y="124861"/>
                      <a:pt x="24196" y="121504"/>
                      <a:pt x="27626" y="118646"/>
                    </a:cubicBezTo>
                    <a:cubicBezTo>
                      <a:pt x="29578" y="117003"/>
                      <a:pt x="29197" y="113907"/>
                      <a:pt x="26863" y="112835"/>
                    </a:cubicBezTo>
                    <a:cubicBezTo>
                      <a:pt x="20624" y="109977"/>
                      <a:pt x="14599" y="107810"/>
                      <a:pt x="8502" y="106167"/>
                    </a:cubicBezTo>
                    <a:cubicBezTo>
                      <a:pt x="8383" y="106143"/>
                      <a:pt x="8288" y="105977"/>
                      <a:pt x="8383" y="105905"/>
                    </a:cubicBezTo>
                    <a:cubicBezTo>
                      <a:pt x="32222" y="66802"/>
                      <a:pt x="63181" y="33081"/>
                      <a:pt x="108952" y="28413"/>
                    </a:cubicBezTo>
                    <a:cubicBezTo>
                      <a:pt x="110167" y="28294"/>
                      <a:pt x="111214" y="27556"/>
                      <a:pt x="111738" y="26413"/>
                    </a:cubicBezTo>
                    <a:cubicBezTo>
                      <a:pt x="116573" y="16125"/>
                      <a:pt x="127670" y="9005"/>
                      <a:pt x="140720" y="7909"/>
                    </a:cubicBezTo>
                    <a:cubicBezTo>
                      <a:pt x="140752" y="7905"/>
                      <a:pt x="140782" y="7903"/>
                      <a:pt x="140813" y="7903"/>
                    </a:cubicBezTo>
                    <a:cubicBezTo>
                      <a:pt x="141288" y="7903"/>
                      <a:pt x="141614" y="8415"/>
                      <a:pt x="141435" y="8885"/>
                    </a:cubicBezTo>
                    <a:cubicBezTo>
                      <a:pt x="138958" y="15244"/>
                      <a:pt x="138410" y="22031"/>
                      <a:pt x="138458" y="26627"/>
                    </a:cubicBezTo>
                    <a:cubicBezTo>
                      <a:pt x="138458" y="28270"/>
                      <a:pt x="139601" y="29699"/>
                      <a:pt x="141221" y="30009"/>
                    </a:cubicBezTo>
                    <a:cubicBezTo>
                      <a:pt x="181800" y="38511"/>
                      <a:pt x="209782" y="70541"/>
                      <a:pt x="231335" y="105905"/>
                    </a:cubicBezTo>
                    <a:cubicBezTo>
                      <a:pt x="231382" y="105977"/>
                      <a:pt x="231335" y="106143"/>
                      <a:pt x="231216" y="106167"/>
                    </a:cubicBezTo>
                    <a:cubicBezTo>
                      <a:pt x="225071" y="107810"/>
                      <a:pt x="219046" y="109977"/>
                      <a:pt x="212807" y="112835"/>
                    </a:cubicBezTo>
                    <a:cubicBezTo>
                      <a:pt x="210473" y="113907"/>
                      <a:pt x="210092" y="117003"/>
                      <a:pt x="212069" y="118646"/>
                    </a:cubicBezTo>
                    <a:cubicBezTo>
                      <a:pt x="215474" y="121504"/>
                      <a:pt x="218451" y="124861"/>
                      <a:pt x="220404" y="128005"/>
                    </a:cubicBezTo>
                    <a:cubicBezTo>
                      <a:pt x="208806" y="128124"/>
                      <a:pt x="199518" y="132482"/>
                      <a:pt x="189540" y="137793"/>
                    </a:cubicBezTo>
                    <a:cubicBezTo>
                      <a:pt x="187945" y="138626"/>
                      <a:pt x="187159" y="140484"/>
                      <a:pt x="187802" y="142127"/>
                    </a:cubicBezTo>
                    <a:cubicBezTo>
                      <a:pt x="188328" y="143553"/>
                      <a:pt x="189641" y="144374"/>
                      <a:pt x="191016" y="144374"/>
                    </a:cubicBezTo>
                    <a:cubicBezTo>
                      <a:pt x="191570" y="144374"/>
                      <a:pt x="192133" y="144241"/>
                      <a:pt x="192660" y="143961"/>
                    </a:cubicBezTo>
                    <a:cubicBezTo>
                      <a:pt x="201751" y="139179"/>
                      <a:pt x="210470" y="134957"/>
                      <a:pt x="220774" y="134957"/>
                    </a:cubicBezTo>
                    <a:cubicBezTo>
                      <a:pt x="220889" y="134957"/>
                      <a:pt x="221003" y="134958"/>
                      <a:pt x="221118" y="134959"/>
                    </a:cubicBezTo>
                    <a:lnTo>
                      <a:pt x="221142" y="134959"/>
                    </a:lnTo>
                    <a:cubicBezTo>
                      <a:pt x="226048" y="134959"/>
                      <a:pt x="229334" y="129672"/>
                      <a:pt x="226857" y="125314"/>
                    </a:cubicBezTo>
                    <a:cubicBezTo>
                      <a:pt x="225310" y="122575"/>
                      <a:pt x="223142" y="119741"/>
                      <a:pt x="220547" y="117098"/>
                    </a:cubicBezTo>
                    <a:cubicBezTo>
                      <a:pt x="224738" y="115383"/>
                      <a:pt x="228858" y="114026"/>
                      <a:pt x="233002" y="112883"/>
                    </a:cubicBezTo>
                    <a:cubicBezTo>
                      <a:pt x="237622" y="111668"/>
                      <a:pt x="239741" y="106381"/>
                      <a:pt x="237264" y="102285"/>
                    </a:cubicBezTo>
                    <a:cubicBezTo>
                      <a:pt x="229120" y="88926"/>
                      <a:pt x="220951" y="77518"/>
                      <a:pt x="212593" y="67755"/>
                    </a:cubicBezTo>
                    <a:cubicBezTo>
                      <a:pt x="227810" y="48084"/>
                      <a:pt x="231501" y="25532"/>
                      <a:pt x="232359" y="16506"/>
                    </a:cubicBezTo>
                    <a:cubicBezTo>
                      <a:pt x="233238" y="7604"/>
                      <a:pt x="226182" y="24"/>
                      <a:pt x="217450" y="24"/>
                    </a:cubicBezTo>
                    <a:cubicBezTo>
                      <a:pt x="216955" y="24"/>
                      <a:pt x="216455" y="48"/>
                      <a:pt x="215950" y="98"/>
                    </a:cubicBezTo>
                    <a:cubicBezTo>
                      <a:pt x="207306" y="955"/>
                      <a:pt x="177919" y="5409"/>
                      <a:pt x="156509" y="27127"/>
                    </a:cubicBezTo>
                    <a:cubicBezTo>
                      <a:pt x="152890" y="25865"/>
                      <a:pt x="149222" y="24746"/>
                      <a:pt x="145507" y="23865"/>
                    </a:cubicBezTo>
                    <a:cubicBezTo>
                      <a:pt x="145674" y="20173"/>
                      <a:pt x="146293" y="15649"/>
                      <a:pt x="147936" y="11410"/>
                    </a:cubicBezTo>
                    <a:cubicBezTo>
                      <a:pt x="149902" y="6335"/>
                      <a:pt x="146119" y="975"/>
                      <a:pt x="140841" y="975"/>
                    </a:cubicBezTo>
                    <a:cubicBezTo>
                      <a:pt x="140621" y="975"/>
                      <a:pt x="140398" y="984"/>
                      <a:pt x="140173" y="1003"/>
                    </a:cubicBezTo>
                    <a:cubicBezTo>
                      <a:pt x="125408" y="2289"/>
                      <a:pt x="112667" y="10124"/>
                      <a:pt x="106404" y="21721"/>
                    </a:cubicBezTo>
                    <a:cubicBezTo>
                      <a:pt x="98521" y="22674"/>
                      <a:pt x="90805" y="24484"/>
                      <a:pt x="83304" y="27127"/>
                    </a:cubicBezTo>
                    <a:cubicBezTo>
                      <a:pt x="61871" y="5361"/>
                      <a:pt x="32507" y="931"/>
                      <a:pt x="23839" y="74"/>
                    </a:cubicBezTo>
                    <a:cubicBezTo>
                      <a:pt x="23335" y="25"/>
                      <a:pt x="22835" y="0"/>
                      <a:pt x="223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2CA1DD2C-569D-4D50-88ED-FEE325C89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87" r="14005"/>
          <a:stretch/>
        </p:blipFill>
        <p:spPr>
          <a:xfrm>
            <a:off x="784025" y="706576"/>
            <a:ext cx="2615666" cy="371501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9F372C1-1738-7C39-549F-A27811B05838}"/>
              </a:ext>
            </a:extLst>
          </p:cNvPr>
          <p:cNvSpPr txBox="1"/>
          <p:nvPr/>
        </p:nvSpPr>
        <p:spPr>
          <a:xfrm flipH="1">
            <a:off x="1086939" y="2358517"/>
            <a:ext cx="2020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cặp</a:t>
            </a:r>
            <a:endParaRPr lang="en-US" sz="2400" dirty="0">
              <a:solidFill>
                <a:srgbClr val="0070C0"/>
              </a:solidFill>
              <a:latin typeface="#9Slide03 Ample" panose="020000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2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  <p:bldP spid="59" grpId="0"/>
      <p:bldP spid="78" grpId="0"/>
    </p:bldLst>
  </p:timing>
</p:sld>
</file>

<file path=ppt/theme/theme1.xml><?xml version="1.0" encoding="utf-8"?>
<a:theme xmlns:a="http://schemas.openxmlformats.org/drawingml/2006/main" name="Winter Activities Binder by Slidesgo">
  <a:themeElements>
    <a:clrScheme name="Simple Light">
      <a:dk1>
        <a:srgbClr val="ED5B4C"/>
      </a:dk1>
      <a:lt1>
        <a:srgbClr val="DD6C3E"/>
      </a:lt1>
      <a:dk2>
        <a:srgbClr val="935638"/>
      </a:dk2>
      <a:lt2>
        <a:srgbClr val="EE8148"/>
      </a:lt2>
      <a:accent1>
        <a:srgbClr val="E2BFA3"/>
      </a:accent1>
      <a:accent2>
        <a:srgbClr val="F5DABD"/>
      </a:accent2>
      <a:accent3>
        <a:srgbClr val="8DCEC9"/>
      </a:accent3>
      <a:accent4>
        <a:srgbClr val="B2ECEB"/>
      </a:accent4>
      <a:accent5>
        <a:srgbClr val="4A8196"/>
      </a:accent5>
      <a:accent6>
        <a:srgbClr val="FFFFFF"/>
      </a:accent6>
      <a:hlink>
        <a:srgbClr val="4A81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2277</Words>
  <Application>Microsoft Office PowerPoint</Application>
  <PresentationFormat>On-screen Show (16:9)</PresentationFormat>
  <Paragraphs>226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#9Slide03 Arima Madurai Black</vt:lpstr>
      <vt:lpstr>Wingdings</vt:lpstr>
      <vt:lpstr>Coiny</vt:lpstr>
      <vt:lpstr>Arial</vt:lpstr>
      <vt:lpstr>Manrope Medium</vt:lpstr>
      <vt:lpstr>#9Slide03 Ample</vt:lpstr>
      <vt:lpstr>#9Slide03 AllRoundGothic</vt:lpstr>
      <vt:lpstr>Manrope</vt:lpstr>
      <vt:lpstr>#9Slide03 AmpleSoft</vt:lpstr>
      <vt:lpstr>Winter Activities Binder by Slidesgo</vt:lpstr>
      <vt:lpstr>Ai nhanh hơn?</vt:lpstr>
      <vt:lpstr>PowerPoint Presentation</vt:lpstr>
      <vt:lpstr>PowerPoint Presentation</vt:lpstr>
      <vt:lpstr>Đọc, tìm hiểu chung</vt:lpstr>
      <vt:lpstr>1. Đọc văn bản</vt:lpstr>
      <vt:lpstr>PowerPoint Presentation</vt:lpstr>
      <vt:lpstr>2. Tác phẩm</vt:lpstr>
      <vt:lpstr>Đọc hiểu văn bản</vt:lpstr>
      <vt:lpstr>PowerPoint Presentation</vt:lpstr>
      <vt:lpstr>PowerPoint Presentation</vt:lpstr>
      <vt:lpstr>PowerPoint Presentation</vt:lpstr>
      <vt:lpstr>1. Nêu vấn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nhanh hơn?</dc:title>
  <cp:lastModifiedBy>NBN</cp:lastModifiedBy>
  <cp:revision>15</cp:revision>
  <dcterms:modified xsi:type="dcterms:W3CDTF">2023-07-18T02:25:28Z</dcterms:modified>
</cp:coreProperties>
</file>