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4"/>
  </p:notesMasterIdLst>
  <p:sldIdLst>
    <p:sldId id="16549" r:id="rId2"/>
    <p:sldId id="316" r:id="rId3"/>
    <p:sldId id="258" r:id="rId4"/>
    <p:sldId id="329" r:id="rId5"/>
    <p:sldId id="16546" r:id="rId6"/>
    <p:sldId id="333" r:id="rId7"/>
    <p:sldId id="268" r:id="rId8"/>
    <p:sldId id="330" r:id="rId9"/>
    <p:sldId id="336" r:id="rId10"/>
    <p:sldId id="16548" r:id="rId11"/>
    <p:sldId id="323" r:id="rId12"/>
    <p:sldId id="326" r:id="rId13"/>
    <p:sldId id="335" r:id="rId14"/>
    <p:sldId id="325" r:id="rId15"/>
    <p:sldId id="324" r:id="rId16"/>
    <p:sldId id="261" r:id="rId17"/>
    <p:sldId id="16547" r:id="rId18"/>
    <p:sldId id="16550" r:id="rId19"/>
    <p:sldId id="275" r:id="rId20"/>
    <p:sldId id="327" r:id="rId21"/>
    <p:sldId id="334" r:id="rId22"/>
    <p:sldId id="276" r:id="rId23"/>
  </p:sldIdLst>
  <p:sldSz cx="9144000" cy="5143500" type="screen16x9"/>
  <p:notesSz cx="6858000" cy="9144000"/>
  <p:embeddedFontLst>
    <p:embeddedFont>
      <p:font typeface="#9Slide03 AmpleSoft" panose="02000000000000000000" pitchFamily="2" charset="0"/>
      <p:regular r:id="rId25"/>
    </p:embeddedFont>
    <p:embeddedFont>
      <p:font typeface="#9Slide03 Arima Madurai" panose="00000500000000000000" pitchFamily="2" charset="0"/>
      <p:regular r:id="rId26"/>
    </p:embeddedFont>
    <p:embeddedFont>
      <p:font typeface="#9Slide05 Braxton Regular" panose="03060000000000000000" pitchFamily="66" charset="0"/>
      <p:regular r:id="rId27"/>
    </p:embeddedFont>
    <p:embeddedFont>
      <p:font typeface="#9Slide05 Filmotype Honey" panose="02000000000000000000" pitchFamily="2" charset="0"/>
      <p:regular r:id="rId28"/>
    </p:embeddedFont>
    <p:embeddedFont>
      <p:font typeface="#9Slide05 Penna Regular" panose="02000505000000020002" pitchFamily="2" charset="0"/>
      <p:regular r:id="rId29"/>
    </p:embeddedFont>
    <p:embeddedFont>
      <p:font typeface="#9Slide05 SVNBulgary" pitchFamily="2" charset="0"/>
      <p:regular r:id="rId30"/>
    </p:embeddedFont>
    <p:embeddedFont>
      <p:font typeface="#9Slide07 SVNAdam Gorry" panose="02040603050506020204" pitchFamily="18" charset="0"/>
      <p:regular r:id="rId31"/>
    </p:embeddedFont>
    <p:embeddedFont>
      <p:font typeface="#9Slide07 SVNBeachwood Sans" pitchFamily="2" charset="0"/>
      <p:bold r:id="rId32"/>
    </p:embeddedFont>
    <p:embeddedFont>
      <p:font typeface="Anton" pitchFamily="2" charset="0"/>
      <p:regular r:id="rId33"/>
    </p:embeddedFont>
    <p:embeddedFont>
      <p:font typeface="Barlow Semi Condensed Light" panose="00000406000000000000" pitchFamily="2" charset="0"/>
      <p:regular r:id="rId34"/>
      <p:bold r:id="rId35"/>
      <p:italic r:id="rId36"/>
      <p:boldItalic r:id="rId37"/>
    </p:embeddedFont>
    <p:embeddedFont>
      <p:font typeface="Denk One" panose="020B0604020202020204" charset="0"/>
      <p:regular r:id="rId38"/>
    </p:embeddedFont>
    <p:embeddedFont>
      <p:font typeface="Fira Sans Extra Condensed" panose="020B05030500000200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E5F4FF"/>
    <a:srgbClr val="FFF4D5"/>
    <a:srgbClr val="E2F0D9"/>
    <a:srgbClr val="FFD1D1"/>
    <a:srgbClr val="FF0000"/>
    <a:srgbClr val="FB2410"/>
    <a:srgbClr val="FFE0B3"/>
    <a:srgbClr val="F89201"/>
    <a:srgbClr val="FFD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1709" autoAdjust="0"/>
  </p:normalViewPr>
  <p:slideViewPr>
    <p:cSldViewPr snapToGrid="0">
      <p:cViewPr varScale="1">
        <p:scale>
          <a:sx n="79" d="100"/>
          <a:sy n="79" d="100"/>
        </p:scale>
        <p:origin x="8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315986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892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369213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205594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276824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1230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299898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vi-VN" sz="1100" b="1" dirty="0">
                <a:solidFill>
                  <a:srgbClr val="FF0000"/>
                </a:solidFill>
                <a:effectLst/>
                <a:latin typeface="Times New Roman" panose="02020603050405020304" pitchFamily="18" charset="0"/>
                <a:ea typeface="Times New Roman" panose="02020603050405020304" pitchFamily="18" charset="0"/>
              </a:rPr>
              <a:t>DÀN Ý THAM KHẢO:</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b="1" dirty="0">
                <a:solidFill>
                  <a:srgbClr val="000000"/>
                </a:solidFill>
                <a:effectLst/>
                <a:latin typeface="Times New Roman" panose="02020603050405020304" pitchFamily="18" charset="0"/>
                <a:ea typeface="Times New Roman" panose="02020603050405020304" pitchFamily="18" charset="0"/>
              </a:rPr>
              <a:t>I. MỞ BÀI</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dirty="0">
                <a:solidFill>
                  <a:srgbClr val="000000"/>
                </a:solidFill>
                <a:effectLst/>
                <a:latin typeface="Times New Roman" panose="02020603050405020304" pitchFamily="18" charset="0"/>
                <a:ea typeface="Times New Roman" panose="02020603050405020304" pitchFamily="18" charset="0"/>
              </a:rPr>
              <a:t>   Dẫn dắt, giới thiệu hiện tượng nghiện game của học sinh trong xã hội hiện nay. Khái quát suy nghĩ, nhận định của bản thân về vấn đề này (nghiêm trọng, cấp thiết, mang tính xã hội,…)</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b="1" dirty="0">
                <a:solidFill>
                  <a:srgbClr val="000000"/>
                </a:solidFill>
                <a:effectLst/>
                <a:latin typeface="Times New Roman" panose="02020603050405020304" pitchFamily="18" charset="0"/>
                <a:ea typeface="Times New Roman" panose="02020603050405020304" pitchFamily="18" charset="0"/>
              </a:rPr>
              <a:t>II.THÂN BÀI</a:t>
            </a:r>
            <a:endParaRPr lang="en-US" sz="1050" dirty="0">
              <a:effectLst/>
              <a:latin typeface="Times New Roman" panose="02020603050405020304" pitchFamily="18" charset="0"/>
              <a:ea typeface="Times New Roman" panose="02020603050405020304" pitchFamily="18" charset="0"/>
            </a:endParaRPr>
          </a:p>
          <a:p>
            <a:pPr fontAlgn="base"/>
            <a:r>
              <a:rPr lang="vi-VN" sz="1100" dirty="0">
                <a:solidFill>
                  <a:srgbClr val="000000"/>
                </a:solidFill>
                <a:effectLst/>
                <a:latin typeface="Times New Roman" panose="02020603050405020304" pitchFamily="18" charset="0"/>
                <a:ea typeface="Times New Roman" panose="02020603050405020304" pitchFamily="18" charset="0"/>
              </a:rPr>
              <a:t>- Giải thích:</a:t>
            </a:r>
            <a:endParaRPr lang="en-US" sz="1050" dirty="0">
              <a:effectLst/>
              <a:latin typeface="Times New Roman" panose="02020603050405020304" pitchFamily="18" charset="0"/>
              <a:ea typeface="Times New Roman" panose="02020603050405020304" pitchFamily="18" charset="0"/>
            </a:endParaRPr>
          </a:p>
          <a:p>
            <a:pPr fontAlgn="base"/>
            <a:r>
              <a:rPr lang="vi-VN" sz="1100" dirty="0">
                <a:solidFill>
                  <a:srgbClr val="000000"/>
                </a:solidFill>
                <a:effectLst/>
                <a:latin typeface="Times New Roman" panose="02020603050405020304" pitchFamily="18" charset="0"/>
                <a:ea typeface="Calibri" panose="020F0502020204030204" pitchFamily="34" charset="0"/>
              </a:rPr>
              <a:t> + Game là gì? =&gt; Cách gọi chung của các trò chơi điện tử có thể tìm thấy trên các thiết bị như máy tính, điện thoại di động,… nhằm đáp ứng nhu cầu giải trí của con người ngày nay.</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Nghiện là gì? =&gt;Là trạng thái tâm lý tiêu cực gây ra do việc quá phụ thuộc hoặc sa đà quá mức vào một thứ gì đó có thể gây ảnh hưởng xấu đến người sử dụng hoặc thường xuyên tiếp xúc nó.</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Nghiện game là gì? =&gt; Là hiện tượng tập trung quá mức vào trò chơi điện tử dẫn đến những tác hại không mong muốn.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Thực trạng:</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Nhiều học sinh, sinh viên dành phần lớn thời gian mỗi ngày cho việc chơi game.</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Nhiều tiệm net vẫn hoạt động ngoài giờ cho phép do nhu cầu chơi game về đêm của học sinh.</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Ngày càng nhiều hậu quả tiêu cực xảy ra trong xã hội có liên quan đến nghiện game</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Nguyên nhân: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Các trò chơi ngày càng đa dạng, phong phú và nhiều tính năng thu hút giới trẻ.</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Lứa tuổi học sinh chưa được trang bị tâm lý vững vàng, dễ bị lạc mình trong thế giới ảo.</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Nhu cầu chứng tỏ bản thân và ganh đua với bè bạn do tuổi nhỏ.</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Phụ huynh và nhà trường chưa quản lý học sinh chặt chẽ.</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Hậu quả:</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Học sinh bỏ bê việc học, thành tích học tập giảm sút.</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Ảnh hưởng đến sức khỏe, tâm lí, hao tốn tiền của.</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Dễ bị lôi kéo vào tệ nạn xã hội.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Lời khuyên: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Bản thân học sinh nên tự xây dựng ý thức học tập tốt, giải trí lành mạnh.</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Cần có biện pháp giáo dục, nâng cao ý cho học sinh đồng thời tuyên truyền tác hại của việc nghiện game trong nhà trường, gia đình và xã hội.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Các cơ quan nên có biện pháp kiểm soát chặt chẽ vấn đề phát hành và phổ biến game.</a:t>
            </a:r>
            <a:br>
              <a:rPr lang="vi-VN" sz="1100" dirty="0">
                <a:solidFill>
                  <a:srgbClr val="000000"/>
                </a:solidFill>
                <a:effectLst/>
                <a:latin typeface="Times New Roman" panose="02020603050405020304" pitchFamily="18" charset="0"/>
                <a:ea typeface="Calibri" panose="020F0502020204030204" pitchFamily="34" charset="0"/>
              </a:rPr>
            </a:br>
            <a:r>
              <a:rPr lang="vi-VN" sz="1100" b="1" dirty="0">
                <a:solidFill>
                  <a:srgbClr val="000000"/>
                </a:solidFill>
                <a:effectLst/>
                <a:latin typeface="Times New Roman" panose="02020603050405020304" pitchFamily="18" charset="0"/>
                <a:ea typeface="Calibri" panose="020F0502020204030204" pitchFamily="34" charset="0"/>
              </a:rPr>
              <a:t>III. KẾT BÀI</a:t>
            </a:r>
            <a:endParaRPr lang="en-US" sz="1050" dirty="0">
              <a:effectLst/>
              <a:latin typeface="Times New Roman" panose="02020603050405020304" pitchFamily="18" charset="0"/>
              <a:ea typeface="Times New Roman" panose="02020603050405020304" pitchFamily="18" charset="0"/>
            </a:endParaRPr>
          </a:p>
          <a:p>
            <a:r>
              <a:rPr lang="vi-VN" sz="1100" dirty="0">
                <a:solidFill>
                  <a:srgbClr val="000000"/>
                </a:solidFill>
                <a:effectLst/>
                <a:latin typeface="Times New Roman" panose="02020603050405020304" pitchFamily="18" charset="0"/>
                <a:ea typeface="Calibri" panose="020F0502020204030204" pitchFamily="34" charset="0"/>
              </a:rPr>
              <a:t>- Khẳng định lại vấn đề (tác hại của nghiện game online, vấn đề nghiêm trọng cần giải quyết kịp thời,…).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Đúc kết bài học kinh nghiệm, đưa ra lời kêu gọi, nhắn nhủ.</a:t>
            </a:r>
            <a:r>
              <a:rPr lang="vi-VN" sz="1100" b="1" dirty="0">
                <a:effectLst/>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458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vi-VN" sz="1100" b="1" dirty="0">
                <a:solidFill>
                  <a:srgbClr val="FF0000"/>
                </a:solidFill>
                <a:effectLst/>
                <a:latin typeface="Times New Roman" panose="02020603050405020304" pitchFamily="18" charset="0"/>
                <a:ea typeface="Times New Roman" panose="02020603050405020304" pitchFamily="18" charset="0"/>
              </a:rPr>
              <a:t>DÀN Ý THAM KHẢO:</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b="1" dirty="0">
                <a:solidFill>
                  <a:srgbClr val="000000"/>
                </a:solidFill>
                <a:effectLst/>
                <a:latin typeface="Times New Roman" panose="02020603050405020304" pitchFamily="18" charset="0"/>
                <a:ea typeface="Times New Roman" panose="02020603050405020304" pitchFamily="18" charset="0"/>
              </a:rPr>
              <a:t>I. MỞ BÀI</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dirty="0">
                <a:solidFill>
                  <a:srgbClr val="000000"/>
                </a:solidFill>
                <a:effectLst/>
                <a:latin typeface="Times New Roman" panose="02020603050405020304" pitchFamily="18" charset="0"/>
                <a:ea typeface="Times New Roman" panose="02020603050405020304" pitchFamily="18" charset="0"/>
              </a:rPr>
              <a:t>   Dẫn dắt, giới thiệu hiện tượng nghiện game của học sinh trong xã hội hiện nay. Khái quát suy nghĩ, nhận định của bản thân về vấn đề này (nghiêm trọng, cấp thiết, mang tính xã hội,…)</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b="1" dirty="0">
                <a:solidFill>
                  <a:srgbClr val="000000"/>
                </a:solidFill>
                <a:effectLst/>
                <a:latin typeface="Times New Roman" panose="02020603050405020304" pitchFamily="18" charset="0"/>
                <a:ea typeface="Times New Roman" panose="02020603050405020304" pitchFamily="18" charset="0"/>
              </a:rPr>
              <a:t>II.THÂN BÀI</a:t>
            </a:r>
            <a:endParaRPr lang="en-US" sz="1050" dirty="0">
              <a:effectLst/>
              <a:latin typeface="Times New Roman" panose="02020603050405020304" pitchFamily="18" charset="0"/>
              <a:ea typeface="Times New Roman" panose="02020603050405020304" pitchFamily="18" charset="0"/>
            </a:endParaRPr>
          </a:p>
          <a:p>
            <a:pPr fontAlgn="base"/>
            <a:r>
              <a:rPr lang="vi-VN" sz="1100" dirty="0">
                <a:solidFill>
                  <a:srgbClr val="000000"/>
                </a:solidFill>
                <a:effectLst/>
                <a:latin typeface="Times New Roman" panose="02020603050405020304" pitchFamily="18" charset="0"/>
                <a:ea typeface="Times New Roman" panose="02020603050405020304" pitchFamily="18" charset="0"/>
              </a:rPr>
              <a:t>- Giải thích:</a:t>
            </a:r>
            <a:endParaRPr lang="en-US" sz="1050" dirty="0">
              <a:effectLst/>
              <a:latin typeface="Times New Roman" panose="02020603050405020304" pitchFamily="18" charset="0"/>
              <a:ea typeface="Times New Roman" panose="02020603050405020304" pitchFamily="18" charset="0"/>
            </a:endParaRPr>
          </a:p>
          <a:p>
            <a:pPr fontAlgn="base"/>
            <a:r>
              <a:rPr lang="vi-VN" sz="1100" dirty="0">
                <a:solidFill>
                  <a:srgbClr val="000000"/>
                </a:solidFill>
                <a:effectLst/>
                <a:latin typeface="Times New Roman" panose="02020603050405020304" pitchFamily="18" charset="0"/>
                <a:ea typeface="Calibri" panose="020F0502020204030204" pitchFamily="34" charset="0"/>
              </a:rPr>
              <a:t> + Game là gì? =&gt; Cách gọi chung của các trò chơi điện tử có thể tìm thấy trên các thiết bị như máy tính, điện thoại di động,… nhằm đáp ứng nhu cầu giải trí của con người ngày nay.</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Nghiện là gì? =&gt;Là trạng thái tâm lý tiêu cực gây ra do việc quá phụ thuộc hoặc sa đà quá mức vào một thứ gì đó có thể gây ảnh hưởng xấu đến người sử dụng hoặc thường xuyên tiếp xúc nó.</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Nghiện game là gì? =&gt; Là hiện tượng tập trung quá mức vào trò chơi điện tử dẫn đến những tác hại không mong muốn.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Thực trạng:</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Nhiều học sinh, sinh viên dành phần lớn thời gian mỗi ngày cho việc chơi game.</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Nhiều tiệm net vẫn hoạt động ngoài giờ cho phép do nhu cầu chơi game về đêm của học sinh.</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Ngày càng nhiều hậu quả tiêu cực xảy ra trong xã hội có liên quan đến nghiện game</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Nguyên nhân: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Các trò chơi ngày càng đa dạng, phong phú và nhiều tính năng thu hút giới trẻ.</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Lứa tuổi học sinh chưa được trang bị tâm lý vững vàng, dễ bị lạc mình trong thế giới ảo.</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Nhu cầu chứng tỏ bản thân và ganh đua với bè bạn do tuổi nhỏ.</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Phụ huynh và nhà trường chưa quản lý học sinh chặt chẽ.</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Hậu quả:</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Học sinh bỏ bê việc học, thành tích học tập giảm sút.</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Ảnh hưởng đến sức khỏe, tâm lí, hao tốn tiền của.</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Dễ bị lôi kéo vào tệ nạn xã hội.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Lời khuyên: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Bản thân học sinh nên tự xây dựng ý thức học tập tốt, giải trí lành mạnh.</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Cần có biện pháp giáo dục, nâng cao ý cho học sinh đồng thời tuyên truyền tác hại của việc nghiện game trong nhà trường, gia đình và xã hội.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Các cơ quan nên có biện pháp kiểm soát chặt chẽ vấn đề phát hành và phổ biến game.</a:t>
            </a:r>
            <a:br>
              <a:rPr lang="vi-VN" sz="1100" dirty="0">
                <a:solidFill>
                  <a:srgbClr val="000000"/>
                </a:solidFill>
                <a:effectLst/>
                <a:latin typeface="Times New Roman" panose="02020603050405020304" pitchFamily="18" charset="0"/>
                <a:ea typeface="Calibri" panose="020F0502020204030204" pitchFamily="34" charset="0"/>
              </a:rPr>
            </a:br>
            <a:r>
              <a:rPr lang="vi-VN" sz="1100" b="1" dirty="0">
                <a:solidFill>
                  <a:srgbClr val="000000"/>
                </a:solidFill>
                <a:effectLst/>
                <a:latin typeface="Times New Roman" panose="02020603050405020304" pitchFamily="18" charset="0"/>
                <a:ea typeface="Calibri" panose="020F0502020204030204" pitchFamily="34" charset="0"/>
              </a:rPr>
              <a:t>III. KẾT BÀI</a:t>
            </a:r>
            <a:endParaRPr lang="en-US" sz="1050" dirty="0">
              <a:effectLst/>
              <a:latin typeface="Times New Roman" panose="02020603050405020304" pitchFamily="18" charset="0"/>
              <a:ea typeface="Times New Roman" panose="02020603050405020304" pitchFamily="18" charset="0"/>
            </a:endParaRPr>
          </a:p>
          <a:p>
            <a:r>
              <a:rPr lang="vi-VN" sz="1100" dirty="0">
                <a:solidFill>
                  <a:srgbClr val="000000"/>
                </a:solidFill>
                <a:effectLst/>
                <a:latin typeface="Times New Roman" panose="02020603050405020304" pitchFamily="18" charset="0"/>
                <a:ea typeface="Calibri" panose="020F0502020204030204" pitchFamily="34" charset="0"/>
              </a:rPr>
              <a:t>- Khẳng định lại vấn đề (tác hại của nghiện game online, vấn đề nghiêm trọng cần giải quyết kịp thời,…).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Đúc kết bài học kinh nghiệm, đưa ra lời kêu gọi, nhắn nhủ.</a:t>
            </a:r>
            <a:r>
              <a:rPr lang="vi-VN" sz="1100" b="1" dirty="0">
                <a:effectLst/>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2688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vi-VN" sz="1100" b="1" dirty="0">
                <a:solidFill>
                  <a:srgbClr val="FF0000"/>
                </a:solidFill>
                <a:effectLst/>
                <a:latin typeface="Times New Roman" panose="02020603050405020304" pitchFamily="18" charset="0"/>
                <a:ea typeface="Times New Roman" panose="02020603050405020304" pitchFamily="18" charset="0"/>
              </a:rPr>
              <a:t>DÀN Ý THAM KHẢO:</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b="1" dirty="0">
                <a:solidFill>
                  <a:srgbClr val="000000"/>
                </a:solidFill>
                <a:effectLst/>
                <a:latin typeface="Times New Roman" panose="02020603050405020304" pitchFamily="18" charset="0"/>
                <a:ea typeface="Times New Roman" panose="02020603050405020304" pitchFamily="18" charset="0"/>
              </a:rPr>
              <a:t>I. MỞ BÀI</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dirty="0">
                <a:solidFill>
                  <a:srgbClr val="000000"/>
                </a:solidFill>
                <a:effectLst/>
                <a:latin typeface="Times New Roman" panose="02020603050405020304" pitchFamily="18" charset="0"/>
                <a:ea typeface="Times New Roman" panose="02020603050405020304" pitchFamily="18" charset="0"/>
              </a:rPr>
              <a:t>   Dẫn dắt, giới thiệu hiện tượng nghiện game của học sinh trong xã hội hiện nay. Khái quát suy nghĩ, nhận định của bản thân về vấn đề này (nghiêm trọng, cấp thiết, mang tính xã hội,…)</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algn="just" fontAlgn="base"/>
            <a:r>
              <a:rPr lang="vi-VN" sz="1100" b="1" dirty="0">
                <a:solidFill>
                  <a:srgbClr val="000000"/>
                </a:solidFill>
                <a:effectLst/>
                <a:latin typeface="Times New Roman" panose="02020603050405020304" pitchFamily="18" charset="0"/>
                <a:ea typeface="Times New Roman" panose="02020603050405020304" pitchFamily="18" charset="0"/>
              </a:rPr>
              <a:t>II.THÂN BÀI</a:t>
            </a:r>
            <a:endParaRPr lang="en-US" sz="1050" dirty="0">
              <a:effectLst/>
              <a:latin typeface="Times New Roman" panose="02020603050405020304" pitchFamily="18" charset="0"/>
              <a:ea typeface="Times New Roman" panose="02020603050405020304" pitchFamily="18" charset="0"/>
            </a:endParaRPr>
          </a:p>
          <a:p>
            <a:pPr fontAlgn="base"/>
            <a:r>
              <a:rPr lang="vi-VN" sz="1100" dirty="0">
                <a:solidFill>
                  <a:srgbClr val="000000"/>
                </a:solidFill>
                <a:effectLst/>
                <a:latin typeface="Times New Roman" panose="02020603050405020304" pitchFamily="18" charset="0"/>
                <a:ea typeface="Times New Roman" panose="02020603050405020304" pitchFamily="18" charset="0"/>
              </a:rPr>
              <a:t>- Giải thích:</a:t>
            </a:r>
            <a:endParaRPr lang="en-US" sz="1050" dirty="0">
              <a:effectLst/>
              <a:latin typeface="Times New Roman" panose="02020603050405020304" pitchFamily="18" charset="0"/>
              <a:ea typeface="Times New Roman" panose="02020603050405020304" pitchFamily="18" charset="0"/>
            </a:endParaRPr>
          </a:p>
          <a:p>
            <a:pPr fontAlgn="base"/>
            <a:r>
              <a:rPr lang="vi-VN" sz="1100" dirty="0">
                <a:solidFill>
                  <a:srgbClr val="000000"/>
                </a:solidFill>
                <a:effectLst/>
                <a:latin typeface="Times New Roman" panose="02020603050405020304" pitchFamily="18" charset="0"/>
                <a:ea typeface="Calibri" panose="020F0502020204030204" pitchFamily="34" charset="0"/>
              </a:rPr>
              <a:t> + Game là gì? =&gt; Cách gọi chung của các trò chơi điện tử có thể tìm thấy trên các thiết bị như máy tính, điện thoại di động,… nhằm đáp ứng nhu cầu giải trí của con người ngày nay.</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Nghiện là gì? =&gt;Là trạng thái tâm lý tiêu cực gây ra do việc quá phụ thuộc hoặc sa đà quá mức vào một thứ gì đó có thể gây ảnh hưởng xấu đến người sử dụng hoặc thường xuyên tiếp xúc nó.</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Nghiện game là gì? =&gt; Là hiện tượng tập trung quá mức vào trò chơi điện tử dẫn đến những tác hại không mong muốn.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Thực trạng:</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Nhiều học sinh, sinh viên dành phần lớn thời gian mỗi ngày cho việc chơi game.</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Nhiều tiệm net vẫn hoạt động ngoài giờ cho phép do nhu cầu chơi game về đêm của học sinh.</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Ngày càng nhiều hậu quả tiêu cực xảy ra trong xã hội có liên quan đến nghiện game</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Nguyên nhân: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Các trò chơi ngày càng đa dạng, phong phú và nhiều tính năng thu hút giới trẻ.</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Lứa tuổi học sinh chưa được trang bị tâm lý vững vàng, dễ bị lạc mình trong thế giới ảo.</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Nhu cầu chứng tỏ bản thân và ganh đua với bè bạn do tuổi nhỏ.</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Phụ huynh và nhà trường chưa quản lý học sinh chặt chẽ.</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Hậu quả:</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Học sinh bỏ bê việc học, thành tích học tập giảm sút.</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Ảnh hưởng đến sức khỏe, tâm lí, hao tốn tiền của.</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Dễ bị lôi kéo vào tệ nạn xã hội.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Lời khuyên:</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Bản thân học sinh nên tự xây dựng ý thức học tập tốt, giải trí lành mạnh.</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Cần có biện pháp giáo dục, nâng cao ý cho học sinh đồng thời tuyên truyền tác hại của việc nghiện game trong nhà trường, gia đình và xã hội.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Các cơ quan nên có biện pháp kiểm soát chặt chẽ vấn đề phát hành và phổ biến game.</a:t>
            </a:r>
            <a:br>
              <a:rPr lang="vi-VN" sz="1100" dirty="0">
                <a:solidFill>
                  <a:srgbClr val="000000"/>
                </a:solidFill>
                <a:effectLst/>
                <a:latin typeface="Times New Roman" panose="02020603050405020304" pitchFamily="18" charset="0"/>
                <a:ea typeface="Calibri" panose="020F0502020204030204" pitchFamily="34" charset="0"/>
              </a:rPr>
            </a:br>
            <a:r>
              <a:rPr lang="vi-VN" sz="1100" b="1" dirty="0">
                <a:solidFill>
                  <a:srgbClr val="000000"/>
                </a:solidFill>
                <a:effectLst/>
                <a:latin typeface="Times New Roman" panose="02020603050405020304" pitchFamily="18" charset="0"/>
                <a:ea typeface="Calibri" panose="020F0502020204030204" pitchFamily="34" charset="0"/>
              </a:rPr>
              <a:t>III. KẾT BÀI</a:t>
            </a:r>
            <a:endParaRPr lang="en-US" sz="1050" dirty="0">
              <a:effectLst/>
              <a:latin typeface="Times New Roman" panose="02020603050405020304" pitchFamily="18" charset="0"/>
              <a:ea typeface="Times New Roman" panose="02020603050405020304" pitchFamily="18" charset="0"/>
            </a:endParaRPr>
          </a:p>
          <a:p>
            <a:r>
              <a:rPr lang="vi-VN" sz="1100" dirty="0">
                <a:solidFill>
                  <a:srgbClr val="000000"/>
                </a:solidFill>
                <a:effectLst/>
                <a:latin typeface="Times New Roman" panose="02020603050405020304" pitchFamily="18" charset="0"/>
                <a:ea typeface="Calibri" panose="020F0502020204030204" pitchFamily="34" charset="0"/>
              </a:rPr>
              <a:t>- Khẳng định lại vấn đề (tác hại của nghiện game online, vấn đề nghiêm trọng cần giải quyết kịp thời,…).</a:t>
            </a:r>
            <a:br>
              <a:rPr lang="vi-VN" sz="1100" dirty="0">
                <a:solidFill>
                  <a:srgbClr val="000000"/>
                </a:solidFill>
                <a:effectLst/>
                <a:latin typeface="Times New Roman" panose="02020603050405020304" pitchFamily="18" charset="0"/>
                <a:ea typeface="Calibri" panose="020F0502020204030204" pitchFamily="34" charset="0"/>
              </a:rPr>
            </a:br>
            <a:r>
              <a:rPr lang="vi-VN" sz="1100" dirty="0">
                <a:solidFill>
                  <a:srgbClr val="000000"/>
                </a:solidFill>
                <a:effectLst/>
                <a:latin typeface="Times New Roman" panose="02020603050405020304" pitchFamily="18" charset="0"/>
                <a:ea typeface="Calibri" panose="020F0502020204030204" pitchFamily="34" charset="0"/>
              </a:rPr>
              <a:t>- Đúc kết bài học kinh nghiệm, đưa ra lời kêu gọi, nhắn nhủ.</a:t>
            </a:r>
            <a:r>
              <a:rPr lang="vi-VN" sz="1100" b="1" dirty="0">
                <a:effectLst/>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17660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82883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71659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376623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endParaRPr lang="en-US" dirty="0"/>
          </a:p>
          <a:p>
            <a:endParaRPr lang="zh-CN" altLang="en-US" dirty="0"/>
          </a:p>
          <a:p>
            <a:endParaRPr lang="zh-CN" altLang="en-US" dirty="0"/>
          </a:p>
          <a:p>
            <a:endParaRPr lang="en-US" dirty="0"/>
          </a:p>
        </p:txBody>
      </p:sp>
    </p:spTree>
    <p:extLst>
      <p:ext uri="{BB962C8B-B14F-4D97-AF65-F5344CB8AC3E}">
        <p14:creationId xmlns:p14="http://schemas.microsoft.com/office/powerpoint/2010/main" val="335014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US" dirty="0">
                <a:hlinkClick r:id="rId3"/>
              </a:rPr>
              <a:t>https://www.facebook.com/HankNguyenn</a:t>
            </a:r>
            <a:endParaRPr lang="en-US" dirty="0"/>
          </a:p>
          <a:p>
            <a:endParaRPr lang="en-US" dirty="0"/>
          </a:p>
          <a:p>
            <a:endParaRPr lang="zh-CN" altLang="en-US" dirty="0"/>
          </a:p>
          <a:p>
            <a:endParaRPr lang="zh-CN" altLang="en-US" dirty="0"/>
          </a:p>
          <a:p>
            <a:endParaRPr lang="en-US" dirty="0"/>
          </a:p>
        </p:txBody>
      </p:sp>
    </p:spTree>
    <p:extLst>
      <p:ext uri="{BB962C8B-B14F-4D97-AF65-F5344CB8AC3E}">
        <p14:creationId xmlns:p14="http://schemas.microsoft.com/office/powerpoint/2010/main" val="208064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37982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999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rgbClr val="A5DDDA">
            <a:alpha val="71900"/>
          </a:srgbClr>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7C3E"/>
              </a:buClr>
              <a:buSzPts val="5000"/>
              <a:buNone/>
              <a:defRPr sz="50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7200"/>
              <a:buNone/>
              <a:defRPr sz="7200" b="0">
                <a:solidFill>
                  <a:srgbClr val="FF7C3E"/>
                </a:solidFill>
              </a:defRPr>
            </a:lvl1pPr>
            <a:lvl2pPr lvl="1"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rgbClr val="A5DDDA">
            <a:alpha val="71900"/>
          </a:srgbClr>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A5DDDA">
            <a:alpha val="71900"/>
          </a:srgbClr>
        </a:solidFill>
        <a:effectLst/>
      </p:bgPr>
    </p:bg>
    <p:spTree>
      <p:nvGrpSpPr>
        <p:cNvPr id="1" name="Shape 16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7C3E"/>
              </a:buClr>
              <a:buSzPts val="2800"/>
              <a:buFont typeface="Denk One"/>
              <a:buNone/>
              <a:defRPr sz="2800" b="1">
                <a:solidFill>
                  <a:srgbClr val="FF7C3E"/>
                </a:solidFill>
                <a:latin typeface="Denk One"/>
                <a:ea typeface="Denk One"/>
                <a:cs typeface="Denk One"/>
                <a:sym typeface="Denk One"/>
              </a:defRPr>
            </a:lvl1pPr>
            <a:lvl2pPr lvl="1"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2pPr>
            <a:lvl3pPr lvl="2"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3pPr>
            <a:lvl4pPr lvl="3"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4pPr>
            <a:lvl5pPr lvl="4"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5pPr>
            <a:lvl6pPr lvl="5"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6pPr>
            <a:lvl7pPr lvl="6"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7pPr>
            <a:lvl8pPr lvl="7"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8pPr>
            <a:lvl9pPr lvl="8"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3" r:id="rId2"/>
    <p:sldLayoutId id="214748366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BB25A-C864-BB93-D1A9-F321C9D2FA6F}"/>
              </a:ext>
            </a:extLst>
          </p:cNvPr>
          <p:cNvPicPr>
            <a:picLocks noChangeAspect="1"/>
          </p:cNvPicPr>
          <p:nvPr/>
        </p:nvPicPr>
        <p:blipFill>
          <a:blip r:embed="rId3"/>
          <a:stretch>
            <a:fillRect/>
          </a:stretch>
        </p:blipFill>
        <p:spPr>
          <a:xfrm>
            <a:off x="5101016" y="1081571"/>
            <a:ext cx="3848775" cy="3848775"/>
          </a:xfrm>
          <a:prstGeom prst="rect">
            <a:avLst/>
          </a:prstGeom>
        </p:spPr>
      </p:pic>
      <p:sp>
        <p:nvSpPr>
          <p:cNvPr id="4" name="Google Shape;563;p23">
            <a:extLst>
              <a:ext uri="{FF2B5EF4-FFF2-40B4-BE49-F238E27FC236}">
                <a16:creationId xmlns:a16="http://schemas.microsoft.com/office/drawing/2014/main" id="{0F1C96BE-25B0-6A85-AF03-ED51A9FD0657}"/>
              </a:ext>
            </a:extLst>
          </p:cNvPr>
          <p:cNvSpPr txBox="1">
            <a:spLocks noGrp="1"/>
          </p:cNvSpPr>
          <p:nvPr>
            <p:ph type="ctrTitle"/>
          </p:nvPr>
        </p:nvSpPr>
        <p:spPr>
          <a:xfrm>
            <a:off x="824526" y="297889"/>
            <a:ext cx="7494947" cy="7836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dirty="0">
                <a:latin typeface="#9Slide07 SVNBeachwood Sans" pitchFamily="2" charset="0"/>
              </a:rPr>
              <a:t>V</a:t>
            </a:r>
            <a:r>
              <a:rPr lang="es" sz="5400" dirty="0">
                <a:latin typeface="#9Slide07 SVNBeachwood Sans" pitchFamily="2" charset="0"/>
              </a:rPr>
              <a:t>ua thời sự</a:t>
            </a:r>
            <a:endParaRPr sz="5400" dirty="0">
              <a:latin typeface="#9Slide07 SVNBeachwood Sans" pitchFamily="2" charset="0"/>
            </a:endParaRPr>
          </a:p>
        </p:txBody>
      </p:sp>
      <p:sp>
        <p:nvSpPr>
          <p:cNvPr id="6" name="TextBox 5">
            <a:extLst>
              <a:ext uri="{FF2B5EF4-FFF2-40B4-BE49-F238E27FC236}">
                <a16:creationId xmlns:a16="http://schemas.microsoft.com/office/drawing/2014/main" id="{9ABAED13-D832-06D9-EDE1-9AEDA1F852C2}"/>
              </a:ext>
            </a:extLst>
          </p:cNvPr>
          <p:cNvSpPr txBox="1"/>
          <p:nvPr/>
        </p:nvSpPr>
        <p:spPr>
          <a:xfrm>
            <a:off x="574534" y="1544815"/>
            <a:ext cx="4596276" cy="3046988"/>
          </a:xfrm>
          <a:prstGeom prst="rect">
            <a:avLst/>
          </a:prstGeom>
          <a:noFill/>
        </p:spPr>
        <p:txBody>
          <a:bodyPr wrap="square">
            <a:spAutoFit/>
          </a:bodyPr>
          <a:lstStyle/>
          <a:p>
            <a:pPr marL="285750" indent="-285750" algn="just">
              <a:buFont typeface="Wingdings" panose="05000000000000000000" pitchFamily="2" charset="2"/>
              <a:buChar char="§"/>
            </a:pPr>
            <a:r>
              <a:rPr lang="en-US" sz="2400" b="0" i="0" dirty="0">
                <a:solidFill>
                  <a:schemeClr val="tx1"/>
                </a:solidFill>
                <a:effectLst/>
                <a:latin typeface="#9Slide03 AmpleSoft" panose="02000000000000000000" pitchFamily="2" charset="0"/>
              </a:rPr>
              <a:t>Trong 3 </a:t>
            </a:r>
            <a:r>
              <a:rPr lang="en-US" sz="2400" b="0" i="0" dirty="0" err="1">
                <a:solidFill>
                  <a:schemeClr val="tx1"/>
                </a:solidFill>
                <a:effectLst/>
                <a:latin typeface="#9Slide03 AmpleSoft" panose="02000000000000000000" pitchFamily="2" charset="0"/>
              </a:rPr>
              <a:t>phút</a:t>
            </a:r>
            <a:r>
              <a:rPr lang="en-US" sz="2400" b="0" i="0" dirty="0">
                <a:solidFill>
                  <a:schemeClr val="tx1"/>
                </a:solidFill>
                <a:effectLst/>
                <a:latin typeface="#9Slide03 AmpleSoft" panose="02000000000000000000" pitchFamily="2" charset="0"/>
              </a:rPr>
              <a:t>, </a:t>
            </a:r>
            <a:r>
              <a:rPr lang="vi-VN" sz="2400" b="0" i="0" dirty="0">
                <a:solidFill>
                  <a:schemeClr val="tx1"/>
                </a:solidFill>
                <a:effectLst/>
                <a:latin typeface="#9Slide03 AmpleSoft" panose="02000000000000000000" pitchFamily="2" charset="0"/>
              </a:rPr>
              <a:t>4 nhóm</a:t>
            </a:r>
            <a:r>
              <a:rPr lang="en-US" sz="2400" dirty="0">
                <a:solidFill>
                  <a:schemeClr val="tx1"/>
                </a:solidFill>
                <a:latin typeface="#9Slide03 AmpleSoft" panose="02000000000000000000" pitchFamily="2" charset="0"/>
              </a:rPr>
              <a:t> </a:t>
            </a:r>
            <a:r>
              <a:rPr lang="en-US" sz="2400" b="0" i="0" dirty="0" err="1">
                <a:solidFill>
                  <a:schemeClr val="tx1"/>
                </a:solidFill>
                <a:effectLst/>
                <a:latin typeface="#9Slide03 AmpleSoft" panose="02000000000000000000" pitchFamily="2" charset="0"/>
              </a:rPr>
              <a:t>lần</a:t>
            </a:r>
            <a:r>
              <a:rPr lang="en-US" sz="2400" b="0" i="0" dirty="0">
                <a:solidFill>
                  <a:schemeClr val="tx1"/>
                </a:solidFill>
                <a:effectLst/>
                <a:latin typeface="#9Slide03 AmpleSoft" panose="02000000000000000000" pitchFamily="2" charset="0"/>
              </a:rPr>
              <a:t> </a:t>
            </a:r>
            <a:r>
              <a:rPr lang="en-US" sz="2400" b="0" i="0" dirty="0" err="1">
                <a:solidFill>
                  <a:schemeClr val="tx1"/>
                </a:solidFill>
                <a:effectLst/>
                <a:latin typeface="#9Slide03 AmpleSoft" panose="02000000000000000000" pitchFamily="2" charset="0"/>
              </a:rPr>
              <a:t>lượt</a:t>
            </a:r>
            <a:r>
              <a:rPr lang="en-US" sz="2400" b="0" i="0" dirty="0">
                <a:solidFill>
                  <a:schemeClr val="tx1"/>
                </a:solidFill>
                <a:effectLst/>
                <a:latin typeface="#9Slide03 AmpleSoft" panose="02000000000000000000" pitchFamily="2" charset="0"/>
              </a:rPr>
              <a:t> </a:t>
            </a:r>
            <a:r>
              <a:rPr lang="vi-VN" sz="2400" b="0" i="0" dirty="0">
                <a:solidFill>
                  <a:schemeClr val="tx1"/>
                </a:solidFill>
                <a:effectLst/>
                <a:latin typeface="#9Slide03 AmpleSoft" panose="02000000000000000000" pitchFamily="2" charset="0"/>
              </a:rPr>
              <a:t>kể tên những hiện tượng nổi cộm đang diễn ra trong </a:t>
            </a:r>
            <a:r>
              <a:rPr lang="en-US" sz="2400" dirty="0" err="1">
                <a:solidFill>
                  <a:schemeClr val="tx1"/>
                </a:solidFill>
                <a:latin typeface="#9Slide03 AmpleSoft" panose="02000000000000000000" pitchFamily="2" charset="0"/>
              </a:rPr>
              <a:t>đời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sống</a:t>
            </a:r>
            <a:r>
              <a:rPr lang="en-US" sz="2400" dirty="0">
                <a:solidFill>
                  <a:schemeClr val="tx1"/>
                </a:solidFill>
                <a:latin typeface="#9Slide03 AmpleSoft" panose="02000000000000000000" pitchFamily="2" charset="0"/>
              </a:rPr>
              <a:t> </a:t>
            </a:r>
            <a:r>
              <a:rPr lang="vi-VN" sz="2400" b="0" i="0" dirty="0">
                <a:solidFill>
                  <a:schemeClr val="tx1"/>
                </a:solidFill>
                <a:effectLst/>
                <a:latin typeface="#9Slide03 AmpleSoft" panose="02000000000000000000" pitchFamily="2" charset="0"/>
              </a:rPr>
              <a:t>hiện nay?</a:t>
            </a:r>
            <a:r>
              <a:rPr lang="en-US" sz="2400" b="0" i="0" dirty="0">
                <a:solidFill>
                  <a:schemeClr val="tx1"/>
                </a:solidFill>
                <a:effectLst/>
                <a:latin typeface="#9Slide03 AmpleSoft" panose="02000000000000000000" pitchFamily="2" charset="0"/>
              </a:rPr>
              <a:t> </a:t>
            </a:r>
          </a:p>
          <a:p>
            <a:pPr marL="285750" indent="-285750" algn="just">
              <a:buFont typeface="Wingdings" panose="05000000000000000000" pitchFamily="2" charset="2"/>
              <a:buChar char="§"/>
            </a:pPr>
            <a:r>
              <a:rPr lang="en-US" sz="2400" dirty="0" err="1">
                <a:solidFill>
                  <a:schemeClr val="tx1"/>
                </a:solidFill>
                <a:latin typeface="#9Slide03 AmpleSoft" panose="02000000000000000000" pitchFamily="2" charset="0"/>
              </a:rPr>
              <a:t>Nhóm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nào</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đến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lượt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mà</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không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có</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câu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trả</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lời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sẽ</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bị</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loại</a:t>
            </a:r>
            <a:r>
              <a:rPr lang="en-US" sz="2400" dirty="0">
                <a:solidFill>
                  <a:schemeClr val="tx1"/>
                </a:solidFill>
                <a:latin typeface="#9Slide03 AmpleSoft" panose="02000000000000000000" pitchFamily="2" charset="0"/>
              </a:rPr>
              <a:t> </a:t>
            </a:r>
          </a:p>
          <a:p>
            <a:pPr marL="285750" indent="-285750" algn="just">
              <a:buFont typeface="Wingdings" panose="05000000000000000000" pitchFamily="2" charset="2"/>
              <a:buChar char="§"/>
            </a:pPr>
            <a:r>
              <a:rPr lang="en-US" sz="2400" dirty="0" err="1">
                <a:solidFill>
                  <a:schemeClr val="tx1"/>
                </a:solidFill>
                <a:latin typeface="#9Slide03 AmpleSoft" panose="02000000000000000000" pitchFamily="2" charset="0"/>
              </a:rPr>
              <a:t>Nhóm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trụ</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lại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cuối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cùng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là</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nhóm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chiến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thắng</a:t>
            </a:r>
            <a:endParaRPr lang="en-US" sz="2400" dirty="0">
              <a:solidFill>
                <a:schemeClr val="tx1"/>
              </a:solidFill>
              <a:latin typeface="#9Slide03 AmpleSoft" panose="02000000000000000000" pitchFamily="2" charset="0"/>
            </a:endParaRPr>
          </a:p>
        </p:txBody>
      </p:sp>
    </p:spTree>
    <p:extLst>
      <p:ext uri="{BB962C8B-B14F-4D97-AF65-F5344CB8AC3E}">
        <p14:creationId xmlns:p14="http://schemas.microsoft.com/office/powerpoint/2010/main" val="35102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47FFA3-84F1-E612-F9ED-7A8EBF514CDD}"/>
              </a:ext>
            </a:extLst>
          </p:cNvPr>
          <p:cNvGrpSpPr/>
          <p:nvPr/>
        </p:nvGrpSpPr>
        <p:grpSpPr>
          <a:xfrm>
            <a:off x="164891" y="194874"/>
            <a:ext cx="2073640" cy="697041"/>
            <a:chOff x="388189" y="255804"/>
            <a:chExt cx="8367622" cy="641919"/>
          </a:xfrm>
          <a:solidFill>
            <a:srgbClr val="FFE1E1"/>
          </a:solidFill>
        </p:grpSpPr>
        <p:sp>
          <p:nvSpPr>
            <p:cNvPr id="2" name="Rectangle 1">
              <a:extLst>
                <a:ext uri="{FF2B5EF4-FFF2-40B4-BE49-F238E27FC236}">
                  <a16:creationId xmlns:a16="http://schemas.microsoft.com/office/drawing/2014/main" id="{F3A53B45-DC8E-7153-4F2A-963AF8018283}"/>
                </a:ext>
              </a:extLst>
            </p:cNvPr>
            <p:cNvSpPr/>
            <p:nvPr/>
          </p:nvSpPr>
          <p:spPr>
            <a:xfrm>
              <a:off x="388189" y="255804"/>
              <a:ext cx="8367622" cy="641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3" name="Google Shape;769;p27">
              <a:extLst>
                <a:ext uri="{FF2B5EF4-FFF2-40B4-BE49-F238E27FC236}">
                  <a16:creationId xmlns:a16="http://schemas.microsoft.com/office/drawing/2014/main" id="{0AA69B53-85FF-E046-BB5A-0E3F7CD2C98A}"/>
                </a:ext>
              </a:extLst>
            </p:cNvPr>
            <p:cNvSpPr txBox="1">
              <a:spLocks/>
            </p:cNvSpPr>
            <p:nvPr/>
          </p:nvSpPr>
          <p:spPr>
            <a:xfrm>
              <a:off x="388189" y="311614"/>
              <a:ext cx="7561100" cy="448304"/>
            </a:xfrm>
            <a:prstGeom prst="rect">
              <a:avLst/>
            </a:prstGeom>
            <a:grp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B1: CHUẨN BỊ</a:t>
              </a:r>
              <a:endParaRPr lang="en-US" sz="1900" dirty="0">
                <a:solidFill>
                  <a:srgbClr val="FF0000"/>
                </a:solidFill>
              </a:endParaRPr>
            </a:p>
          </p:txBody>
        </p:sp>
      </p:grpSp>
      <p:grpSp>
        <p:nvGrpSpPr>
          <p:cNvPr id="5" name="Group 4">
            <a:extLst>
              <a:ext uri="{FF2B5EF4-FFF2-40B4-BE49-F238E27FC236}">
                <a16:creationId xmlns:a16="http://schemas.microsoft.com/office/drawing/2014/main" id="{1A18BD6C-AA03-EC34-6635-D41DEEBB6002}"/>
              </a:ext>
            </a:extLst>
          </p:cNvPr>
          <p:cNvGrpSpPr/>
          <p:nvPr/>
        </p:nvGrpSpPr>
        <p:grpSpPr>
          <a:xfrm>
            <a:off x="2423408" y="194873"/>
            <a:ext cx="2073641" cy="697041"/>
            <a:chOff x="388185" y="255804"/>
            <a:chExt cx="8367626" cy="641919"/>
          </a:xfrm>
          <a:solidFill>
            <a:srgbClr val="E2F0D9"/>
          </a:solidFill>
        </p:grpSpPr>
        <p:sp>
          <p:nvSpPr>
            <p:cNvPr id="6" name="Rectangle 5">
              <a:extLst>
                <a:ext uri="{FF2B5EF4-FFF2-40B4-BE49-F238E27FC236}">
                  <a16:creationId xmlns:a16="http://schemas.microsoft.com/office/drawing/2014/main" id="{C6541F2B-B86B-A58E-D6A2-97E62E0A8FB4}"/>
                </a:ext>
              </a:extLst>
            </p:cNvPr>
            <p:cNvSpPr/>
            <p:nvPr/>
          </p:nvSpPr>
          <p:spPr>
            <a:xfrm>
              <a:off x="388189" y="255804"/>
              <a:ext cx="8367622" cy="641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7" name="Google Shape;769;p27">
              <a:extLst>
                <a:ext uri="{FF2B5EF4-FFF2-40B4-BE49-F238E27FC236}">
                  <a16:creationId xmlns:a16="http://schemas.microsoft.com/office/drawing/2014/main" id="{4D2DD773-BED2-128B-92E7-E8965C8688D8}"/>
                </a:ext>
              </a:extLst>
            </p:cNvPr>
            <p:cNvSpPr txBox="1">
              <a:spLocks/>
            </p:cNvSpPr>
            <p:nvPr/>
          </p:nvSpPr>
          <p:spPr>
            <a:xfrm>
              <a:off x="388185" y="311614"/>
              <a:ext cx="8317226" cy="448304"/>
            </a:xfrm>
            <a:prstGeom prst="rect">
              <a:avLst/>
            </a:prstGeom>
            <a:grp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B2: TÌM Ý + LẬP DÀN Ý</a:t>
              </a:r>
              <a:endParaRPr lang="en-US" sz="1900" dirty="0">
                <a:solidFill>
                  <a:srgbClr val="FF0000"/>
                </a:solidFill>
              </a:endParaRPr>
            </a:p>
          </p:txBody>
        </p:sp>
      </p:grpSp>
      <p:grpSp>
        <p:nvGrpSpPr>
          <p:cNvPr id="8" name="Group 7">
            <a:extLst>
              <a:ext uri="{FF2B5EF4-FFF2-40B4-BE49-F238E27FC236}">
                <a16:creationId xmlns:a16="http://schemas.microsoft.com/office/drawing/2014/main" id="{37E1DE24-6765-5CD3-AD57-5A811F9025C2}"/>
              </a:ext>
            </a:extLst>
          </p:cNvPr>
          <p:cNvGrpSpPr/>
          <p:nvPr/>
        </p:nvGrpSpPr>
        <p:grpSpPr>
          <a:xfrm>
            <a:off x="4669438" y="194873"/>
            <a:ext cx="2073640" cy="697041"/>
            <a:chOff x="388189" y="255804"/>
            <a:chExt cx="8367622" cy="641919"/>
          </a:xfrm>
          <a:solidFill>
            <a:srgbClr val="FFD664"/>
          </a:solidFill>
        </p:grpSpPr>
        <p:sp>
          <p:nvSpPr>
            <p:cNvPr id="9" name="Rectangle 8">
              <a:extLst>
                <a:ext uri="{FF2B5EF4-FFF2-40B4-BE49-F238E27FC236}">
                  <a16:creationId xmlns:a16="http://schemas.microsoft.com/office/drawing/2014/main" id="{D73AB004-6590-8D56-B232-A41C57EE62E7}"/>
                </a:ext>
              </a:extLst>
            </p:cNvPr>
            <p:cNvSpPr/>
            <p:nvPr/>
          </p:nvSpPr>
          <p:spPr>
            <a:xfrm>
              <a:off x="388189" y="255804"/>
              <a:ext cx="8367622" cy="641919"/>
            </a:xfrm>
            <a:prstGeom prst="rect">
              <a:avLst/>
            </a:prstGeom>
            <a:solidFill>
              <a:srgbClr val="FFF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0" name="Google Shape;769;p27">
              <a:extLst>
                <a:ext uri="{FF2B5EF4-FFF2-40B4-BE49-F238E27FC236}">
                  <a16:creationId xmlns:a16="http://schemas.microsoft.com/office/drawing/2014/main" id="{4FC6308C-A267-0277-0F9A-ABC8FA858C23}"/>
                </a:ext>
              </a:extLst>
            </p:cNvPr>
            <p:cNvSpPr txBox="1">
              <a:spLocks/>
            </p:cNvSpPr>
            <p:nvPr/>
          </p:nvSpPr>
          <p:spPr>
            <a:xfrm>
              <a:off x="388189" y="311614"/>
              <a:ext cx="7561100" cy="448304"/>
            </a:xfrm>
            <a:prstGeom prst="rect">
              <a:avLst/>
            </a:prstGeom>
            <a:solidFill>
              <a:srgbClr val="FFF4D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B3: </a:t>
              </a:r>
              <a:r>
                <a:rPr lang="en-US" sz="1900" dirty="0" err="1">
                  <a:solidFill>
                    <a:srgbClr val="FF0000"/>
                  </a:solidFill>
                  <a:latin typeface="#9Slide07 SVNBeachwood Sans" pitchFamily="2" charset="0"/>
                </a:rPr>
                <a:t>viết</a:t>
              </a:r>
              <a:r>
                <a:rPr lang="en-US" sz="1900" dirty="0">
                  <a:solidFill>
                    <a:srgbClr val="FF0000"/>
                  </a:solidFill>
                  <a:latin typeface="#9Slide07 SVNBeachwood Sans" pitchFamily="2" charset="0"/>
                </a:rPr>
                <a:t> BÀI</a:t>
              </a:r>
              <a:endParaRPr lang="en-US" sz="1900" dirty="0">
                <a:solidFill>
                  <a:srgbClr val="FF0000"/>
                </a:solidFill>
              </a:endParaRPr>
            </a:p>
          </p:txBody>
        </p:sp>
      </p:grpSp>
      <p:grpSp>
        <p:nvGrpSpPr>
          <p:cNvPr id="11" name="Group 10">
            <a:extLst>
              <a:ext uri="{FF2B5EF4-FFF2-40B4-BE49-F238E27FC236}">
                <a16:creationId xmlns:a16="http://schemas.microsoft.com/office/drawing/2014/main" id="{791FA921-99B9-79E3-910D-4224798D0727}"/>
              </a:ext>
            </a:extLst>
          </p:cNvPr>
          <p:cNvGrpSpPr/>
          <p:nvPr/>
        </p:nvGrpSpPr>
        <p:grpSpPr>
          <a:xfrm>
            <a:off x="6927956" y="194872"/>
            <a:ext cx="2073640" cy="697041"/>
            <a:chOff x="388185" y="255804"/>
            <a:chExt cx="8367626" cy="641919"/>
          </a:xfrm>
          <a:solidFill>
            <a:srgbClr val="E5F4FF"/>
          </a:solidFill>
        </p:grpSpPr>
        <p:sp>
          <p:nvSpPr>
            <p:cNvPr id="12" name="Rectangle 11">
              <a:extLst>
                <a:ext uri="{FF2B5EF4-FFF2-40B4-BE49-F238E27FC236}">
                  <a16:creationId xmlns:a16="http://schemas.microsoft.com/office/drawing/2014/main" id="{1012545F-D79D-B8D7-17DC-A52A67BACA8A}"/>
                </a:ext>
              </a:extLst>
            </p:cNvPr>
            <p:cNvSpPr/>
            <p:nvPr/>
          </p:nvSpPr>
          <p:spPr>
            <a:xfrm>
              <a:off x="388189" y="255804"/>
              <a:ext cx="8367622" cy="641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13" name="Google Shape;769;p27">
              <a:extLst>
                <a:ext uri="{FF2B5EF4-FFF2-40B4-BE49-F238E27FC236}">
                  <a16:creationId xmlns:a16="http://schemas.microsoft.com/office/drawing/2014/main" id="{86C35112-DE8E-B381-3B8E-6605D47050B3}"/>
                </a:ext>
              </a:extLst>
            </p:cNvPr>
            <p:cNvSpPr txBox="1">
              <a:spLocks/>
            </p:cNvSpPr>
            <p:nvPr/>
          </p:nvSpPr>
          <p:spPr>
            <a:xfrm>
              <a:off x="388185" y="311614"/>
              <a:ext cx="8367618" cy="448304"/>
            </a:xfrm>
            <a:prstGeom prst="rect">
              <a:avLst/>
            </a:prstGeom>
            <a:grp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B4: KIỂM TRA, CHỈNH SỬA</a:t>
              </a:r>
              <a:endParaRPr lang="en-US" sz="1900" dirty="0">
                <a:solidFill>
                  <a:srgbClr val="FF0000"/>
                </a:solidFill>
              </a:endParaRPr>
            </a:p>
          </p:txBody>
        </p:sp>
      </p:grpSp>
      <p:sp>
        <p:nvSpPr>
          <p:cNvPr id="14" name="Rectangle: Rounded Corners 13">
            <a:extLst>
              <a:ext uri="{FF2B5EF4-FFF2-40B4-BE49-F238E27FC236}">
                <a16:creationId xmlns:a16="http://schemas.microsoft.com/office/drawing/2014/main" id="{65314FF5-5FC7-FFAE-A12E-E45C182307BB}"/>
              </a:ext>
            </a:extLst>
          </p:cNvPr>
          <p:cNvSpPr/>
          <p:nvPr/>
        </p:nvSpPr>
        <p:spPr>
          <a:xfrm>
            <a:off x="4666312" y="2200177"/>
            <a:ext cx="2073640" cy="959779"/>
          </a:xfrm>
          <a:prstGeom prst="roundRect">
            <a:avLst>
              <a:gd name="adj" fmla="val 14668"/>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cs typeface="#9Slide03 Arima Madurai" panose="00000500000000000000" pitchFamily="2" charset="0"/>
              </a:rPr>
              <a:t>Trả</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câu</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hỏi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liên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quan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đến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hiện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tượng</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sống</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để</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tìm</a:t>
            </a:r>
            <a:r>
              <a:rPr lang="en-US" sz="1600" dirty="0">
                <a:solidFill>
                  <a:schemeClr val="tx1"/>
                </a:solidFill>
                <a:latin typeface="#9Slide03 AmpleSoft" panose="02000000000000000000" pitchFamily="2" charset="0"/>
                <a:cs typeface="#9Slide03 Arima Madurai" panose="00000500000000000000" pitchFamily="2" charset="0"/>
              </a:rPr>
              <a:t> ý</a:t>
            </a:r>
          </a:p>
        </p:txBody>
      </p:sp>
      <p:sp>
        <p:nvSpPr>
          <p:cNvPr id="15" name="Rectangle: Rounded Corners 14">
            <a:extLst>
              <a:ext uri="{FF2B5EF4-FFF2-40B4-BE49-F238E27FC236}">
                <a16:creationId xmlns:a16="http://schemas.microsoft.com/office/drawing/2014/main" id="{8850D15B-55DB-978E-7C17-E53D09361624}"/>
              </a:ext>
            </a:extLst>
          </p:cNvPr>
          <p:cNvSpPr/>
          <p:nvPr/>
        </p:nvSpPr>
        <p:spPr>
          <a:xfrm>
            <a:off x="177380" y="3333194"/>
            <a:ext cx="2073640" cy="1629074"/>
          </a:xfrm>
          <a:prstGeom prst="roundRect">
            <a:avLst>
              <a:gd name="adj" fmla="val 12103"/>
            </a:avLst>
          </a:prstGeom>
          <a:solidFill>
            <a:srgbClr val="FFF4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Có</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thể</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mở</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bài</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trực</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tiếp</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nêu</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thẳng</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hiện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tượng</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mở</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bài</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gián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tiếp</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kể</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1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câu</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chuyện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ngắn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để</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giới</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thiệu</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hiện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tượng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
        <p:nvSpPr>
          <p:cNvPr id="17" name="Rectangle: Rounded Corners 16">
            <a:extLst>
              <a:ext uri="{FF2B5EF4-FFF2-40B4-BE49-F238E27FC236}">
                <a16:creationId xmlns:a16="http://schemas.microsoft.com/office/drawing/2014/main" id="{BA84B1A9-6F98-EEBA-AB37-3006C46EFF0E}"/>
              </a:ext>
            </a:extLst>
          </p:cNvPr>
          <p:cNvSpPr/>
          <p:nvPr/>
        </p:nvSpPr>
        <p:spPr>
          <a:xfrm>
            <a:off x="177380" y="1931261"/>
            <a:ext cx="2073640" cy="1244560"/>
          </a:xfrm>
          <a:prstGeom prst="roundRect">
            <a:avLst>
              <a:gd name="adj" fmla="val 13865"/>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a:t>
            </a:r>
            <a:r>
              <a:rPr lang="en-US"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Trình bày ý kiến bàn luận (Đồng ý </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không đồng ý</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Ủng hộ </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không ủng hộ...)</a:t>
            </a:r>
            <a:endParaRPr lang="en-US" sz="1600" dirty="0">
              <a:solidFill>
                <a:schemeClr val="tx1"/>
              </a:solidFill>
              <a:latin typeface="#9Slide03 AmpleSoft" panose="02000000000000000000" pitchFamily="2" charset="0"/>
            </a:endParaRPr>
          </a:p>
        </p:txBody>
      </p:sp>
      <p:sp>
        <p:nvSpPr>
          <p:cNvPr id="19" name="Rectangle: Rounded Corners 18">
            <a:extLst>
              <a:ext uri="{FF2B5EF4-FFF2-40B4-BE49-F238E27FC236}">
                <a16:creationId xmlns:a16="http://schemas.microsoft.com/office/drawing/2014/main" id="{F446FFF8-33FC-B81F-904C-04E37271425F}"/>
              </a:ext>
            </a:extLst>
          </p:cNvPr>
          <p:cNvSpPr/>
          <p:nvPr/>
        </p:nvSpPr>
        <p:spPr>
          <a:xfrm>
            <a:off x="177380" y="1090033"/>
            <a:ext cx="2073640" cy="646036"/>
          </a:xfrm>
          <a:prstGeom prst="roundRect">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M</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Giới thiệu hiện tượng cần bàn luận</a:t>
            </a:r>
          </a:p>
        </p:txBody>
      </p:sp>
      <p:sp>
        <p:nvSpPr>
          <p:cNvPr id="20" name="Rectangle: Rounded Corners 19">
            <a:extLst>
              <a:ext uri="{FF2B5EF4-FFF2-40B4-BE49-F238E27FC236}">
                <a16:creationId xmlns:a16="http://schemas.microsoft.com/office/drawing/2014/main" id="{71CA52E4-C1E8-77AB-3C9F-0F8BF49AA559}"/>
              </a:ext>
            </a:extLst>
          </p:cNvPr>
          <p:cNvSpPr/>
          <p:nvPr/>
        </p:nvSpPr>
        <p:spPr>
          <a:xfrm>
            <a:off x="2417163" y="1090033"/>
            <a:ext cx="2073640" cy="646036"/>
          </a:xfrm>
          <a:prstGeom prst="roundRect">
            <a:avLst/>
          </a:prstGeom>
          <a:solidFill>
            <a:srgbClr val="FFE1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rPr>
              <a:t>Lựa</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chọn</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đề</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tài</a:t>
            </a:r>
            <a:endParaRPr lang="en-US" sz="1600" dirty="0">
              <a:solidFill>
                <a:schemeClr val="tx1"/>
              </a:solidFill>
              <a:latin typeface="#9Slide03 AmpleSoft" panose="02000000000000000000" pitchFamily="2" charset="0"/>
            </a:endParaRPr>
          </a:p>
        </p:txBody>
      </p:sp>
      <p:sp>
        <p:nvSpPr>
          <p:cNvPr id="21" name="Rectangle: Rounded Corners 20">
            <a:extLst>
              <a:ext uri="{FF2B5EF4-FFF2-40B4-BE49-F238E27FC236}">
                <a16:creationId xmlns:a16="http://schemas.microsoft.com/office/drawing/2014/main" id="{B16FEFA6-148C-4FA6-DA98-2E0212D3D811}"/>
              </a:ext>
            </a:extLst>
          </p:cNvPr>
          <p:cNvSpPr/>
          <p:nvPr/>
        </p:nvSpPr>
        <p:spPr>
          <a:xfrm>
            <a:off x="2423409" y="3400272"/>
            <a:ext cx="2073640" cy="646036"/>
          </a:xfrm>
          <a:prstGeom prst="roundRect">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rPr>
              <a:t>Lập</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dàn</a:t>
            </a:r>
            <a:r>
              <a:rPr lang="en-US" sz="1600" dirty="0">
                <a:solidFill>
                  <a:schemeClr val="tx1"/>
                </a:solidFill>
                <a:latin typeface="#9Slide03 AmpleSoft" panose="02000000000000000000" pitchFamily="2" charset="0"/>
              </a:rPr>
              <a:t> ý </a:t>
            </a:r>
            <a:r>
              <a:rPr lang="en-US" sz="1600" dirty="0" err="1">
                <a:solidFill>
                  <a:schemeClr val="tx1"/>
                </a:solidFill>
                <a:latin typeface="#9Slide03 AmpleSoft" panose="02000000000000000000" pitchFamily="2" charset="0"/>
              </a:rPr>
              <a:t>với</a:t>
            </a:r>
            <a:r>
              <a:rPr lang="en-US" sz="1600" dirty="0">
                <a:solidFill>
                  <a:schemeClr val="tx1"/>
                </a:solidFill>
                <a:latin typeface="#9Slide03 AmpleSoft" panose="02000000000000000000" pitchFamily="2" charset="0"/>
              </a:rPr>
              <a:t> 3 </a:t>
            </a:r>
            <a:r>
              <a:rPr lang="en-US" sz="1600" dirty="0" err="1">
                <a:solidFill>
                  <a:schemeClr val="tx1"/>
                </a:solidFill>
                <a:latin typeface="#9Slide03 AmpleSoft" panose="02000000000000000000" pitchFamily="2" charset="0"/>
              </a:rPr>
              <a:t>phần</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mở</a:t>
            </a:r>
            <a:r>
              <a:rPr lang="en-US" sz="1600" dirty="0">
                <a:solidFill>
                  <a:schemeClr val="tx1"/>
                </a:solidFill>
                <a:latin typeface="#9Slide03 AmpleSoft" panose="02000000000000000000" pitchFamily="2" charset="0"/>
              </a:rPr>
              <a:t> - </a:t>
            </a:r>
            <a:r>
              <a:rPr lang="en-US" sz="1600" dirty="0" err="1">
                <a:solidFill>
                  <a:schemeClr val="tx1"/>
                </a:solidFill>
                <a:latin typeface="#9Slide03 AmpleSoft" panose="02000000000000000000" pitchFamily="2" charset="0"/>
              </a:rPr>
              <a:t>thân</a:t>
            </a:r>
            <a:r>
              <a:rPr lang="en-US" sz="1600" dirty="0">
                <a:solidFill>
                  <a:schemeClr val="tx1"/>
                </a:solidFill>
                <a:latin typeface="#9Slide03 AmpleSoft" panose="02000000000000000000" pitchFamily="2" charset="0"/>
              </a:rPr>
              <a:t> - </a:t>
            </a:r>
            <a:r>
              <a:rPr lang="en-US" sz="1600" dirty="0" err="1">
                <a:solidFill>
                  <a:schemeClr val="tx1"/>
                </a:solidFill>
                <a:latin typeface="#9Slide03 AmpleSoft" panose="02000000000000000000" pitchFamily="2" charset="0"/>
              </a:rPr>
              <a:t>kết</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bài</a:t>
            </a:r>
            <a:endParaRPr lang="en-US" sz="1600" dirty="0">
              <a:solidFill>
                <a:schemeClr val="tx1"/>
              </a:solidFill>
              <a:latin typeface="#9Slide03 AmpleSoft" panose="02000000000000000000" pitchFamily="2" charset="0"/>
            </a:endParaRPr>
          </a:p>
        </p:txBody>
      </p:sp>
      <p:sp>
        <p:nvSpPr>
          <p:cNvPr id="22" name="Rectangle: Rounded Corners 21">
            <a:extLst>
              <a:ext uri="{FF2B5EF4-FFF2-40B4-BE49-F238E27FC236}">
                <a16:creationId xmlns:a16="http://schemas.microsoft.com/office/drawing/2014/main" id="{EFB9F8D9-C9BE-925F-6AE3-225C24C3C858}"/>
              </a:ext>
            </a:extLst>
          </p:cNvPr>
          <p:cNvSpPr/>
          <p:nvPr/>
        </p:nvSpPr>
        <p:spPr>
          <a:xfrm>
            <a:off x="2423409" y="4282678"/>
            <a:ext cx="2073640" cy="646036"/>
          </a:xfrm>
          <a:prstGeom prst="roundRect">
            <a:avLst/>
          </a:prstGeom>
          <a:solidFill>
            <a:srgbClr val="E5F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600" b="0" i="0" u="none" strike="noStrike" kern="0" cap="none" spc="0" normalizeH="0" baseline="0" noProof="0" dirty="0" err="1">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Kiểm</a:t>
            </a:r>
            <a:r>
              <a:rPr kumimoji="0" lang="en-US" sz="1600" b="0" i="0" u="none" strike="noStrike" kern="0" cap="none" spc="0" normalizeH="0" baseline="0" noProof="0" dirty="0">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 </a:t>
            </a:r>
            <a:r>
              <a:rPr kumimoji="0" lang="en-US" sz="1600" b="0" i="0" u="none" strike="noStrike" kern="0" cap="none" spc="0" normalizeH="0" baseline="0" noProof="0" dirty="0" err="1">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tra</a:t>
            </a:r>
            <a:r>
              <a:rPr kumimoji="0" lang="en-US" sz="1600" b="0" i="0" u="none" strike="noStrike" kern="0" cap="none" spc="0" normalizeH="0" baseline="0" noProof="0" dirty="0">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 </a:t>
            </a:r>
            <a:r>
              <a:rPr kumimoji="0" lang="vi-VN" sz="1600" b="0" i="0" u="none" strike="noStrike" kern="0" cap="none" spc="0" normalizeH="0" baseline="0" noProof="0" dirty="0">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các lỗi về diễn đạt, chính tả</a:t>
            </a:r>
            <a:endParaRPr lang="en-US" sz="1600" dirty="0">
              <a:solidFill>
                <a:schemeClr val="tx1"/>
              </a:solidFill>
              <a:latin typeface="#9Slide03 AmpleSoft" panose="02000000000000000000" pitchFamily="2" charset="0"/>
            </a:endParaRPr>
          </a:p>
        </p:txBody>
      </p:sp>
      <p:sp>
        <p:nvSpPr>
          <p:cNvPr id="24" name="Rectangle: Rounded Corners 23">
            <a:extLst>
              <a:ext uri="{FF2B5EF4-FFF2-40B4-BE49-F238E27FC236}">
                <a16:creationId xmlns:a16="http://schemas.microsoft.com/office/drawing/2014/main" id="{0ABCFA23-4939-6643-754C-136017694846}"/>
              </a:ext>
            </a:extLst>
          </p:cNvPr>
          <p:cNvSpPr/>
          <p:nvPr/>
        </p:nvSpPr>
        <p:spPr>
          <a:xfrm>
            <a:off x="6940441" y="1090033"/>
            <a:ext cx="2073640" cy="1373596"/>
          </a:xfrm>
          <a:prstGeom prst="roundRect">
            <a:avLst/>
          </a:prstGeom>
          <a:solidFill>
            <a:srgbClr val="FFE1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rPr>
              <a:t>Xác</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định</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mục</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đích</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viết</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là</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thuyết</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phục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người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đọc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về</a:t>
            </a:r>
            <a:r>
              <a:rPr lang="en-US" sz="1600" dirty="0">
                <a:solidFill>
                  <a:schemeClr val="tx1"/>
                </a:solidFill>
                <a:latin typeface="#9Slide03 AmpleSoft" panose="02000000000000000000" pitchFamily="2" charset="0"/>
                <a:cs typeface="#9Slide03 Arima Madurai" panose="00000500000000000000" pitchFamily="2" charset="0"/>
              </a:rPr>
              <a:t> ý </a:t>
            </a:r>
            <a:r>
              <a:rPr lang="en-US" sz="1600" dirty="0" err="1">
                <a:solidFill>
                  <a:schemeClr val="tx1"/>
                </a:solidFill>
                <a:latin typeface="#9Slide03 AmpleSoft" panose="02000000000000000000" pitchFamily="2" charset="0"/>
                <a:cs typeface="#9Slide03 Arima Madurai" panose="00000500000000000000" pitchFamily="2" charset="0"/>
              </a:rPr>
              <a:t>kiến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của</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bản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thân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trước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một</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hiện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tượng</a:t>
            </a:r>
            <a:endParaRPr lang="en-US" sz="1600" dirty="0">
              <a:solidFill>
                <a:schemeClr val="tx1"/>
              </a:solidFill>
              <a:latin typeface="#9Slide03 AmpleSoft" panose="02000000000000000000" pitchFamily="2" charset="0"/>
              <a:cs typeface="#9Slide03 Arima Madurai" panose="00000500000000000000" pitchFamily="2" charset="0"/>
            </a:endParaRPr>
          </a:p>
        </p:txBody>
      </p:sp>
      <p:sp>
        <p:nvSpPr>
          <p:cNvPr id="25" name="Rectangle: Rounded Corners 24">
            <a:extLst>
              <a:ext uri="{FF2B5EF4-FFF2-40B4-BE49-F238E27FC236}">
                <a16:creationId xmlns:a16="http://schemas.microsoft.com/office/drawing/2014/main" id="{663A5B8B-FE5C-7CF5-C881-B2B350294435}"/>
              </a:ext>
            </a:extLst>
          </p:cNvPr>
          <p:cNvSpPr/>
          <p:nvPr/>
        </p:nvSpPr>
        <p:spPr>
          <a:xfrm>
            <a:off x="4681925" y="4282678"/>
            <a:ext cx="2073640" cy="646036"/>
          </a:xfrm>
          <a:prstGeom prst="roundRect">
            <a:avLst/>
          </a:prstGeom>
          <a:solidFill>
            <a:srgbClr val="FFF4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Bám sát vào dàn ý đã lập</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khi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viết</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
        <p:nvSpPr>
          <p:cNvPr id="26" name="Rectangle: Rounded Corners 25">
            <a:extLst>
              <a:ext uri="{FF2B5EF4-FFF2-40B4-BE49-F238E27FC236}">
                <a16:creationId xmlns:a16="http://schemas.microsoft.com/office/drawing/2014/main" id="{D3DC554F-784C-8B91-7F37-2AD313678F7C}"/>
              </a:ext>
            </a:extLst>
          </p:cNvPr>
          <p:cNvSpPr/>
          <p:nvPr/>
        </p:nvSpPr>
        <p:spPr>
          <a:xfrm>
            <a:off x="4666312" y="3387491"/>
            <a:ext cx="2073640" cy="646036"/>
          </a:xfrm>
          <a:prstGeom prst="roundRect">
            <a:avLst/>
          </a:prstGeom>
          <a:solidFill>
            <a:srgbClr val="FFE1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9Slide03 AmpleSoft" panose="02000000000000000000" pitchFamily="2" charset="0"/>
              </a:rPr>
              <a:t>Thu </a:t>
            </a:r>
            <a:r>
              <a:rPr lang="en-US" sz="1600" dirty="0" err="1">
                <a:solidFill>
                  <a:schemeClr val="tx1"/>
                </a:solidFill>
                <a:latin typeface="#9Slide03 AmpleSoft" panose="02000000000000000000" pitchFamily="2" charset="0"/>
              </a:rPr>
              <a:t>thập</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thông</a:t>
            </a:r>
            <a:r>
              <a:rPr lang="en-US" sz="1600" dirty="0">
                <a:solidFill>
                  <a:schemeClr val="tx1"/>
                </a:solidFill>
                <a:latin typeface="#9Slide03 AmpleSoft" panose="02000000000000000000" pitchFamily="2" charset="0"/>
              </a:rPr>
              <a:t> tin ở </a:t>
            </a:r>
            <a:r>
              <a:rPr lang="en-US" sz="1600" dirty="0" err="1">
                <a:solidFill>
                  <a:schemeClr val="tx1"/>
                </a:solidFill>
                <a:latin typeface="#9Slide03 AmpleSoft" panose="02000000000000000000" pitchFamily="2" charset="0"/>
              </a:rPr>
              <a:t>sách</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báo</a:t>
            </a:r>
            <a:r>
              <a:rPr lang="en-US" sz="1600" dirty="0">
                <a:solidFill>
                  <a:schemeClr val="tx1"/>
                </a:solidFill>
                <a:latin typeface="#9Slide03 AmpleSoft" panose="02000000000000000000" pitchFamily="2" charset="0"/>
              </a:rPr>
              <a:t>, internet</a:t>
            </a:r>
          </a:p>
        </p:txBody>
      </p:sp>
      <p:sp>
        <p:nvSpPr>
          <p:cNvPr id="29" name="Rectangle: Rounded Corners 28">
            <a:extLst>
              <a:ext uri="{FF2B5EF4-FFF2-40B4-BE49-F238E27FC236}">
                <a16:creationId xmlns:a16="http://schemas.microsoft.com/office/drawing/2014/main" id="{1B9195B8-34CA-230B-B9FD-EDF7563F2188}"/>
              </a:ext>
            </a:extLst>
          </p:cNvPr>
          <p:cNvSpPr/>
          <p:nvPr/>
        </p:nvSpPr>
        <p:spPr>
          <a:xfrm>
            <a:off x="4666312" y="1109973"/>
            <a:ext cx="2073640" cy="872145"/>
          </a:xfrm>
          <a:prstGeom prst="roundRect">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a:t>
            </a:r>
            <a:r>
              <a:rPr lang="en-US"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Khẳng định lại ý kiến, thái độ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của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bản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thân</a:t>
            </a:r>
            <a:endParaRPr lang="vi-VN"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endParaRPr>
          </a:p>
        </p:txBody>
      </p:sp>
      <p:sp>
        <p:nvSpPr>
          <p:cNvPr id="33" name="Rectangle: Rounded Corners 32">
            <a:extLst>
              <a:ext uri="{FF2B5EF4-FFF2-40B4-BE49-F238E27FC236}">
                <a16:creationId xmlns:a16="http://schemas.microsoft.com/office/drawing/2014/main" id="{08AB5AF3-DB1D-361D-0EAD-DAFD097B72B6}"/>
              </a:ext>
            </a:extLst>
          </p:cNvPr>
          <p:cNvSpPr/>
          <p:nvPr/>
        </p:nvSpPr>
        <p:spPr>
          <a:xfrm>
            <a:off x="6940441" y="2660956"/>
            <a:ext cx="2073640" cy="872145"/>
          </a:xfrm>
          <a:prstGeom prst="roundRect">
            <a:avLst/>
          </a:prstGeom>
          <a:solidFill>
            <a:srgbClr val="E5F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Dựa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vào</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bảng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kiểm</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để</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kiểm</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tra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và</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chỉnh</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sửa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bài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viết</a:t>
            </a:r>
            <a:endParaRPr lang="vi-VN"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endParaRPr>
          </a:p>
        </p:txBody>
      </p:sp>
      <p:sp>
        <p:nvSpPr>
          <p:cNvPr id="36" name="Rectangle: Rounded Corners 35">
            <a:extLst>
              <a:ext uri="{FF2B5EF4-FFF2-40B4-BE49-F238E27FC236}">
                <a16:creationId xmlns:a16="http://schemas.microsoft.com/office/drawing/2014/main" id="{D33C4217-8E9E-1A57-CB10-507347914801}"/>
              </a:ext>
            </a:extLst>
          </p:cNvPr>
          <p:cNvSpPr/>
          <p:nvPr/>
        </p:nvSpPr>
        <p:spPr>
          <a:xfrm>
            <a:off x="6940441" y="3730428"/>
            <a:ext cx="2073640" cy="1165065"/>
          </a:xfrm>
          <a:prstGeom prst="roundRect">
            <a:avLst/>
          </a:prstGeom>
          <a:solidFill>
            <a:srgbClr val="FFE1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en-US" sz="1600" dirty="0" err="1">
                <a:solidFill>
                  <a:schemeClr val="tx1"/>
                </a:solidFill>
                <a:latin typeface="#9Slide03 AmpleSoft" panose="02000000000000000000" pitchFamily="2" charset="0"/>
                <a:cs typeface="#9Slide03 Arima Madurai" panose="00000500000000000000" pitchFamily="2" charset="0"/>
              </a:rPr>
              <a:t>Xác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định</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người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đọc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là</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thầy</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cô</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bạn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bè</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những</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người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quan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tâm</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đến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hiện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tượng</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
        <p:nvSpPr>
          <p:cNvPr id="37" name="Rectangle: Rounded Corners 36">
            <a:extLst>
              <a:ext uri="{FF2B5EF4-FFF2-40B4-BE49-F238E27FC236}">
                <a16:creationId xmlns:a16="http://schemas.microsoft.com/office/drawing/2014/main" id="{77200A9C-3C7D-40C3-BF4F-067BDD9A10C3}"/>
              </a:ext>
            </a:extLst>
          </p:cNvPr>
          <p:cNvSpPr/>
          <p:nvPr/>
        </p:nvSpPr>
        <p:spPr>
          <a:xfrm>
            <a:off x="2429655" y="1931260"/>
            <a:ext cx="2073640" cy="1233953"/>
          </a:xfrm>
          <a:prstGeom prst="roundRect">
            <a:avLst/>
          </a:prstGeom>
          <a:solidFill>
            <a:srgbClr val="FFF4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Viết</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mỗi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ý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trong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bài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thành</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một</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đoạn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văn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có</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lí</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lẽ</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và</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bằng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chứng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cụ</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thể</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Tree>
    <p:extLst>
      <p:ext uri="{BB962C8B-B14F-4D97-AF65-F5344CB8AC3E}">
        <p14:creationId xmlns:p14="http://schemas.microsoft.com/office/powerpoint/2010/main" val="391290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83BBD-3508-4F67-B727-BCB03F007ACD}"/>
              </a:ext>
            </a:extLst>
          </p:cNvPr>
          <p:cNvSpPr/>
          <p:nvPr/>
        </p:nvSpPr>
        <p:spPr>
          <a:xfrm>
            <a:off x="1149821" y="1139297"/>
            <a:ext cx="954157" cy="779228"/>
          </a:xfrm>
          <a:prstGeom prst="rect">
            <a:avLst/>
          </a:prstGeom>
          <a:solidFill>
            <a:srgbClr val="F4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099;p32">
            <a:extLst>
              <a:ext uri="{FF2B5EF4-FFF2-40B4-BE49-F238E27FC236}">
                <a16:creationId xmlns:a16="http://schemas.microsoft.com/office/drawing/2014/main" id="{BE9B63A8-74C3-4598-B909-DA6244FAAA19}"/>
              </a:ext>
            </a:extLst>
          </p:cNvPr>
          <p:cNvGrpSpPr/>
          <p:nvPr/>
        </p:nvGrpSpPr>
        <p:grpSpPr>
          <a:xfrm>
            <a:off x="1371731" y="1243302"/>
            <a:ext cx="510431" cy="580347"/>
            <a:chOff x="1507400" y="238125"/>
            <a:chExt cx="4598475" cy="5228350"/>
          </a:xfrm>
        </p:grpSpPr>
        <p:sp>
          <p:nvSpPr>
            <p:cNvPr id="4" name="Google Shape;1100;p32">
              <a:extLst>
                <a:ext uri="{FF2B5EF4-FFF2-40B4-BE49-F238E27FC236}">
                  <a16:creationId xmlns:a16="http://schemas.microsoft.com/office/drawing/2014/main" id="{C26CFC47-7861-41F0-968B-78E633D8693A}"/>
                </a:ext>
              </a:extLst>
            </p:cNvPr>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01;p32">
              <a:extLst>
                <a:ext uri="{FF2B5EF4-FFF2-40B4-BE49-F238E27FC236}">
                  <a16:creationId xmlns:a16="http://schemas.microsoft.com/office/drawing/2014/main" id="{74CDB8F0-69BF-4998-8889-6381CECB1A7C}"/>
                </a:ext>
              </a:extLst>
            </p:cNvPr>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2;p32">
              <a:extLst>
                <a:ext uri="{FF2B5EF4-FFF2-40B4-BE49-F238E27FC236}">
                  <a16:creationId xmlns:a16="http://schemas.microsoft.com/office/drawing/2014/main" id="{42F03EAD-F987-4EE7-86DC-436D5F36EEAF}"/>
                </a:ext>
              </a:extLst>
            </p:cNvPr>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03;p32">
              <a:extLst>
                <a:ext uri="{FF2B5EF4-FFF2-40B4-BE49-F238E27FC236}">
                  <a16:creationId xmlns:a16="http://schemas.microsoft.com/office/drawing/2014/main" id="{6DA60DBB-6B25-4CFF-819F-E85C7F077148}"/>
                </a:ext>
              </a:extLst>
            </p:cNvPr>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4;p32">
              <a:extLst>
                <a:ext uri="{FF2B5EF4-FFF2-40B4-BE49-F238E27FC236}">
                  <a16:creationId xmlns:a16="http://schemas.microsoft.com/office/drawing/2014/main" id="{CE3636ED-3164-4511-BC6C-C62F1A5B9126}"/>
                </a:ext>
              </a:extLst>
            </p:cNvPr>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5;p32">
              <a:extLst>
                <a:ext uri="{FF2B5EF4-FFF2-40B4-BE49-F238E27FC236}">
                  <a16:creationId xmlns:a16="http://schemas.microsoft.com/office/drawing/2014/main" id="{B2B11759-0184-434C-A2C5-CEA7A3F8A703}"/>
                </a:ext>
              </a:extLst>
            </p:cNvPr>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a:extLst>
              <a:ext uri="{FF2B5EF4-FFF2-40B4-BE49-F238E27FC236}">
                <a16:creationId xmlns:a16="http://schemas.microsoft.com/office/drawing/2014/main" id="{E7B61226-817D-4C07-9ACC-9951455DD754}"/>
              </a:ext>
            </a:extLst>
          </p:cNvPr>
          <p:cNvSpPr/>
          <p:nvPr/>
        </p:nvSpPr>
        <p:spPr>
          <a:xfrm>
            <a:off x="4094921" y="1135069"/>
            <a:ext cx="954157" cy="779228"/>
          </a:xfrm>
          <a:prstGeom prst="rect">
            <a:avLst/>
          </a:prstGeom>
          <a:solidFill>
            <a:srgbClr val="F4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oogle Shape;1113;p32">
            <a:extLst>
              <a:ext uri="{FF2B5EF4-FFF2-40B4-BE49-F238E27FC236}">
                <a16:creationId xmlns:a16="http://schemas.microsoft.com/office/drawing/2014/main" id="{A6ABCE47-9A19-455E-A6A2-1C2D67398BA1}"/>
              </a:ext>
            </a:extLst>
          </p:cNvPr>
          <p:cNvGrpSpPr/>
          <p:nvPr/>
        </p:nvGrpSpPr>
        <p:grpSpPr>
          <a:xfrm>
            <a:off x="4301728" y="1237799"/>
            <a:ext cx="540542" cy="557865"/>
            <a:chOff x="1272100" y="238125"/>
            <a:chExt cx="5066000" cy="5228350"/>
          </a:xfrm>
        </p:grpSpPr>
        <p:sp>
          <p:nvSpPr>
            <p:cNvPr id="20" name="Google Shape;1114;p32">
              <a:extLst>
                <a:ext uri="{FF2B5EF4-FFF2-40B4-BE49-F238E27FC236}">
                  <a16:creationId xmlns:a16="http://schemas.microsoft.com/office/drawing/2014/main" id="{082FCC1C-5797-4318-8EBF-58B1C358D240}"/>
                </a:ext>
              </a:extLst>
            </p:cNvPr>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15;p32">
              <a:extLst>
                <a:ext uri="{FF2B5EF4-FFF2-40B4-BE49-F238E27FC236}">
                  <a16:creationId xmlns:a16="http://schemas.microsoft.com/office/drawing/2014/main" id="{F1553543-8F7F-4D6D-9E18-CF6E40B61F6B}"/>
                </a:ext>
              </a:extLst>
            </p:cNvPr>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16;p32">
              <a:extLst>
                <a:ext uri="{FF2B5EF4-FFF2-40B4-BE49-F238E27FC236}">
                  <a16:creationId xmlns:a16="http://schemas.microsoft.com/office/drawing/2014/main" id="{8446D5F1-FF6D-429D-B087-E696BDF45EC8}"/>
                </a:ext>
              </a:extLst>
            </p:cNvPr>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17;p32">
              <a:extLst>
                <a:ext uri="{FF2B5EF4-FFF2-40B4-BE49-F238E27FC236}">
                  <a16:creationId xmlns:a16="http://schemas.microsoft.com/office/drawing/2014/main" id="{98F4DA06-BFB3-467C-BC60-34461AA0AE3E}"/>
                </a:ext>
              </a:extLst>
            </p:cNvPr>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18;p32">
              <a:extLst>
                <a:ext uri="{FF2B5EF4-FFF2-40B4-BE49-F238E27FC236}">
                  <a16:creationId xmlns:a16="http://schemas.microsoft.com/office/drawing/2014/main" id="{069B10D6-37FA-4099-BF77-9BBAE8A45101}"/>
                </a:ext>
              </a:extLst>
            </p:cNvPr>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9;p32">
              <a:extLst>
                <a:ext uri="{FF2B5EF4-FFF2-40B4-BE49-F238E27FC236}">
                  <a16:creationId xmlns:a16="http://schemas.microsoft.com/office/drawing/2014/main" id="{85B00B9B-EB37-4659-9A04-87A8854A13DE}"/>
                </a:ext>
              </a:extLst>
            </p:cNvPr>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Rectangle 25">
            <a:extLst>
              <a:ext uri="{FF2B5EF4-FFF2-40B4-BE49-F238E27FC236}">
                <a16:creationId xmlns:a16="http://schemas.microsoft.com/office/drawing/2014/main" id="{265B1E6A-CD40-4C14-912B-249BD729CC24}"/>
              </a:ext>
            </a:extLst>
          </p:cNvPr>
          <p:cNvSpPr/>
          <p:nvPr/>
        </p:nvSpPr>
        <p:spPr>
          <a:xfrm>
            <a:off x="7013592" y="1135069"/>
            <a:ext cx="954157" cy="779228"/>
          </a:xfrm>
          <a:prstGeom prst="rect">
            <a:avLst/>
          </a:prstGeom>
          <a:solidFill>
            <a:srgbClr val="F47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oogle Shape;1106;p32">
            <a:extLst>
              <a:ext uri="{FF2B5EF4-FFF2-40B4-BE49-F238E27FC236}">
                <a16:creationId xmlns:a16="http://schemas.microsoft.com/office/drawing/2014/main" id="{F4B00827-BC69-4453-98B1-58D4F2F2A490}"/>
              </a:ext>
            </a:extLst>
          </p:cNvPr>
          <p:cNvGrpSpPr/>
          <p:nvPr/>
        </p:nvGrpSpPr>
        <p:grpSpPr>
          <a:xfrm>
            <a:off x="7228278" y="1266443"/>
            <a:ext cx="540689" cy="557342"/>
            <a:chOff x="1272100" y="238125"/>
            <a:chExt cx="5072125" cy="5228350"/>
          </a:xfrm>
        </p:grpSpPr>
        <p:sp>
          <p:nvSpPr>
            <p:cNvPr id="28" name="Google Shape;1107;p32">
              <a:extLst>
                <a:ext uri="{FF2B5EF4-FFF2-40B4-BE49-F238E27FC236}">
                  <a16:creationId xmlns:a16="http://schemas.microsoft.com/office/drawing/2014/main" id="{A0845728-9696-4699-BF08-411DE3886130}"/>
                </a:ext>
              </a:extLst>
            </p:cNvPr>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08;p32">
              <a:extLst>
                <a:ext uri="{FF2B5EF4-FFF2-40B4-BE49-F238E27FC236}">
                  <a16:creationId xmlns:a16="http://schemas.microsoft.com/office/drawing/2014/main" id="{1E492ED4-953B-4BDF-80B8-E102AF156FD5}"/>
                </a:ext>
              </a:extLst>
            </p:cNvPr>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09;p32">
              <a:extLst>
                <a:ext uri="{FF2B5EF4-FFF2-40B4-BE49-F238E27FC236}">
                  <a16:creationId xmlns:a16="http://schemas.microsoft.com/office/drawing/2014/main" id="{2165792F-307F-4BD9-AF3B-BB3686A79B92}"/>
                </a:ext>
              </a:extLst>
            </p:cNvPr>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0;p32">
              <a:extLst>
                <a:ext uri="{FF2B5EF4-FFF2-40B4-BE49-F238E27FC236}">
                  <a16:creationId xmlns:a16="http://schemas.microsoft.com/office/drawing/2014/main" id="{72C70E22-F410-4766-ADCC-771B9566201B}"/>
                </a:ext>
              </a:extLst>
            </p:cNvPr>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11;p32">
              <a:extLst>
                <a:ext uri="{FF2B5EF4-FFF2-40B4-BE49-F238E27FC236}">
                  <a16:creationId xmlns:a16="http://schemas.microsoft.com/office/drawing/2014/main" id="{C4E9B6A9-778F-4788-893E-212706BBC22E}"/>
                </a:ext>
              </a:extLst>
            </p:cNvPr>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12;p32">
              <a:extLst>
                <a:ext uri="{FF2B5EF4-FFF2-40B4-BE49-F238E27FC236}">
                  <a16:creationId xmlns:a16="http://schemas.microsoft.com/office/drawing/2014/main" id="{6AB61084-2C18-45E0-AFE4-FFF05EE8DC78}"/>
                </a:ext>
              </a:extLst>
            </p:cNvPr>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a:extLst>
              <a:ext uri="{FF2B5EF4-FFF2-40B4-BE49-F238E27FC236}">
                <a16:creationId xmlns:a16="http://schemas.microsoft.com/office/drawing/2014/main" id="{C1CA10E2-2CB7-49F6-AE99-9FF295817138}"/>
              </a:ext>
            </a:extLst>
          </p:cNvPr>
          <p:cNvSpPr/>
          <p:nvPr/>
        </p:nvSpPr>
        <p:spPr>
          <a:xfrm>
            <a:off x="357800" y="2119839"/>
            <a:ext cx="2595222" cy="2857677"/>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133B6B6-7DF5-42FA-9F15-6C5736883DE7}"/>
              </a:ext>
            </a:extLst>
          </p:cNvPr>
          <p:cNvSpPr/>
          <p:nvPr/>
        </p:nvSpPr>
        <p:spPr>
          <a:xfrm>
            <a:off x="3296572" y="2119839"/>
            <a:ext cx="2595222" cy="2857677"/>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4A79E1-F616-41C8-A64F-9DDDE49CE590}"/>
              </a:ext>
            </a:extLst>
          </p:cNvPr>
          <p:cNvSpPr/>
          <p:nvPr/>
        </p:nvSpPr>
        <p:spPr>
          <a:xfrm>
            <a:off x="6234245" y="2119839"/>
            <a:ext cx="2595222" cy="2857677"/>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F8A046-1122-4731-BCC3-5F6754F21219}"/>
              </a:ext>
            </a:extLst>
          </p:cNvPr>
          <p:cNvSpPr/>
          <p:nvPr/>
        </p:nvSpPr>
        <p:spPr>
          <a:xfrm>
            <a:off x="388189" y="255804"/>
            <a:ext cx="8367622" cy="6419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769;p27">
            <a:extLst>
              <a:ext uri="{FF2B5EF4-FFF2-40B4-BE49-F238E27FC236}">
                <a16:creationId xmlns:a16="http://schemas.microsoft.com/office/drawing/2014/main" id="{68FB772B-7C91-4B11-A073-03CFEA706EA0}"/>
              </a:ext>
            </a:extLst>
          </p:cNvPr>
          <p:cNvSpPr txBox="1">
            <a:spLocks/>
          </p:cNvSpPr>
          <p:nvPr/>
        </p:nvSpPr>
        <p:spPr>
          <a:xfrm>
            <a:off x="2065414" y="311614"/>
            <a:ext cx="5118600" cy="4483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solidFill>
                  <a:srgbClr val="FF0000"/>
                </a:solidFill>
                <a:latin typeface="#9Slide07 SVNBeachwood Sans" pitchFamily="2" charset="0"/>
              </a:rPr>
              <a:t>Bước</a:t>
            </a:r>
            <a:r>
              <a:rPr lang="en-US" sz="3600" dirty="0">
                <a:solidFill>
                  <a:srgbClr val="FF0000"/>
                </a:solidFill>
                <a:latin typeface="#9Slide07 SVNBeachwood Sans" pitchFamily="2" charset="0"/>
              </a:rPr>
              <a:t> 1: CHUẨN BỊ</a:t>
            </a:r>
            <a:endParaRPr lang="en-US" sz="3600" dirty="0">
              <a:solidFill>
                <a:srgbClr val="FF0000"/>
              </a:solidFill>
            </a:endParaRPr>
          </a:p>
        </p:txBody>
      </p:sp>
      <p:sp>
        <p:nvSpPr>
          <p:cNvPr id="39" name="TextBox 38">
            <a:extLst>
              <a:ext uri="{FF2B5EF4-FFF2-40B4-BE49-F238E27FC236}">
                <a16:creationId xmlns:a16="http://schemas.microsoft.com/office/drawing/2014/main" id="{47BB550C-71CD-41E4-B704-0659F5F579B6}"/>
              </a:ext>
            </a:extLst>
          </p:cNvPr>
          <p:cNvSpPr txBox="1"/>
          <p:nvPr/>
        </p:nvSpPr>
        <p:spPr>
          <a:xfrm>
            <a:off x="462033" y="2224731"/>
            <a:ext cx="2384534" cy="646331"/>
          </a:xfrm>
          <a:prstGeom prst="rect">
            <a:avLst/>
          </a:prstGeom>
          <a:noFill/>
        </p:spPr>
        <p:txBody>
          <a:bodyPr wrap="square" rtlCol="0">
            <a:spAutoFit/>
          </a:bodyPr>
          <a:lstStyle/>
          <a:p>
            <a:pPr algn="ctr"/>
            <a:r>
              <a:rPr lang="en-US" sz="1800" b="1" dirty="0" err="1">
                <a:solidFill>
                  <a:srgbClr val="0070C0"/>
                </a:solidFill>
                <a:latin typeface="#9Slide03 Arima Madurai" panose="00000500000000000000" pitchFamily="2" charset="0"/>
                <a:cs typeface="#9Slide03 Arima Madurai" panose="00000500000000000000" pitchFamily="2" charset="0"/>
              </a:rPr>
              <a:t>Xác</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định</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mục</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đích</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viết</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và</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người</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đọc</a:t>
            </a:r>
            <a:endParaRPr lang="en-US" sz="1800" b="1" dirty="0">
              <a:solidFill>
                <a:srgbClr val="0070C0"/>
              </a:solidFill>
              <a:latin typeface="#9Slide03 Arima Madurai" panose="00000500000000000000" pitchFamily="2" charset="0"/>
              <a:cs typeface="#9Slide03 Arima Madurai" panose="00000500000000000000" pitchFamily="2" charset="0"/>
            </a:endParaRPr>
          </a:p>
        </p:txBody>
      </p:sp>
      <p:sp>
        <p:nvSpPr>
          <p:cNvPr id="40" name="TextBox 39">
            <a:extLst>
              <a:ext uri="{FF2B5EF4-FFF2-40B4-BE49-F238E27FC236}">
                <a16:creationId xmlns:a16="http://schemas.microsoft.com/office/drawing/2014/main" id="{88292FAA-48AF-49C2-BE95-1861D13EE099}"/>
              </a:ext>
            </a:extLst>
          </p:cNvPr>
          <p:cNvSpPr txBox="1"/>
          <p:nvPr/>
        </p:nvSpPr>
        <p:spPr>
          <a:xfrm>
            <a:off x="3352337" y="2303932"/>
            <a:ext cx="2384534" cy="369332"/>
          </a:xfrm>
          <a:prstGeom prst="rect">
            <a:avLst/>
          </a:prstGeom>
          <a:noFill/>
        </p:spPr>
        <p:txBody>
          <a:bodyPr wrap="square" rtlCol="0">
            <a:spAutoFit/>
          </a:bodyPr>
          <a:lstStyle/>
          <a:p>
            <a:pPr algn="ctr"/>
            <a:r>
              <a:rPr lang="en-US" sz="1800" b="1" dirty="0" err="1">
                <a:solidFill>
                  <a:srgbClr val="0070C0"/>
                </a:solidFill>
                <a:latin typeface="#9Slide03 Arima Madurai" panose="00000500000000000000" pitchFamily="2" charset="0"/>
                <a:cs typeface="#9Slide03 Arima Madurai" panose="00000500000000000000" pitchFamily="2" charset="0"/>
              </a:rPr>
              <a:t>Lựa</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chọn</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đề</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tài</a:t>
            </a:r>
            <a:endParaRPr lang="en-US" sz="1800" b="1" dirty="0">
              <a:solidFill>
                <a:srgbClr val="0070C0"/>
              </a:solidFill>
              <a:latin typeface="#9Slide03 Arima Madurai" panose="00000500000000000000" pitchFamily="2" charset="0"/>
              <a:cs typeface="#9Slide03 Arima Madurai" panose="00000500000000000000" pitchFamily="2" charset="0"/>
            </a:endParaRPr>
          </a:p>
        </p:txBody>
      </p:sp>
      <p:sp>
        <p:nvSpPr>
          <p:cNvPr id="41" name="TextBox 40">
            <a:extLst>
              <a:ext uri="{FF2B5EF4-FFF2-40B4-BE49-F238E27FC236}">
                <a16:creationId xmlns:a16="http://schemas.microsoft.com/office/drawing/2014/main" id="{6115AD56-8516-4145-B039-D0713D3F71F0}"/>
              </a:ext>
            </a:extLst>
          </p:cNvPr>
          <p:cNvSpPr txBox="1"/>
          <p:nvPr/>
        </p:nvSpPr>
        <p:spPr>
          <a:xfrm>
            <a:off x="6333332" y="2313987"/>
            <a:ext cx="2384534" cy="369332"/>
          </a:xfrm>
          <a:prstGeom prst="rect">
            <a:avLst/>
          </a:prstGeom>
          <a:noFill/>
        </p:spPr>
        <p:txBody>
          <a:bodyPr wrap="square" rtlCol="0">
            <a:spAutoFit/>
          </a:bodyPr>
          <a:lstStyle/>
          <a:p>
            <a:pPr algn="ctr"/>
            <a:r>
              <a:rPr lang="en-US" sz="1800" b="1" dirty="0">
                <a:solidFill>
                  <a:srgbClr val="0070C0"/>
                </a:solidFill>
                <a:latin typeface="#9Slide03 Arima Madurai" panose="00000500000000000000" pitchFamily="2" charset="0"/>
                <a:cs typeface="#9Slide03 Arima Madurai" panose="00000500000000000000" pitchFamily="2" charset="0"/>
              </a:rPr>
              <a:t>Thu </a:t>
            </a:r>
            <a:r>
              <a:rPr lang="en-US" sz="1800" b="1" dirty="0" err="1">
                <a:solidFill>
                  <a:srgbClr val="0070C0"/>
                </a:solidFill>
                <a:latin typeface="#9Slide03 Arima Madurai" panose="00000500000000000000" pitchFamily="2" charset="0"/>
                <a:cs typeface="#9Slide03 Arima Madurai" panose="00000500000000000000" pitchFamily="2" charset="0"/>
              </a:rPr>
              <a:t>thập</a:t>
            </a:r>
            <a:r>
              <a:rPr lang="en-US" sz="1800" b="1" dirty="0">
                <a:solidFill>
                  <a:srgbClr val="0070C0"/>
                </a:solidFill>
                <a:latin typeface="#9Slide03 Arima Madurai" panose="00000500000000000000" pitchFamily="2" charset="0"/>
                <a:cs typeface="#9Slide03 Arima Madurai" panose="00000500000000000000" pitchFamily="2" charset="0"/>
              </a:rPr>
              <a:t> </a:t>
            </a:r>
            <a:r>
              <a:rPr lang="en-US" sz="1800" b="1" dirty="0" err="1">
                <a:solidFill>
                  <a:srgbClr val="0070C0"/>
                </a:solidFill>
                <a:latin typeface="#9Slide03 Arima Madurai" panose="00000500000000000000" pitchFamily="2" charset="0"/>
                <a:cs typeface="#9Slide03 Arima Madurai" panose="00000500000000000000" pitchFamily="2" charset="0"/>
              </a:rPr>
              <a:t>thông</a:t>
            </a:r>
            <a:r>
              <a:rPr lang="en-US" sz="1800" b="1" dirty="0">
                <a:solidFill>
                  <a:srgbClr val="0070C0"/>
                </a:solidFill>
                <a:latin typeface="#9Slide03 Arima Madurai" panose="00000500000000000000" pitchFamily="2" charset="0"/>
                <a:cs typeface="#9Slide03 Arima Madurai" panose="00000500000000000000" pitchFamily="2" charset="0"/>
              </a:rPr>
              <a:t> tin</a:t>
            </a:r>
          </a:p>
        </p:txBody>
      </p:sp>
      <p:sp>
        <p:nvSpPr>
          <p:cNvPr id="42" name="TextBox 41">
            <a:extLst>
              <a:ext uri="{FF2B5EF4-FFF2-40B4-BE49-F238E27FC236}">
                <a16:creationId xmlns:a16="http://schemas.microsoft.com/office/drawing/2014/main" id="{164F5A51-FF5C-4422-8AE2-135B3074DB4B}"/>
              </a:ext>
            </a:extLst>
          </p:cNvPr>
          <p:cNvSpPr txBox="1"/>
          <p:nvPr/>
        </p:nvSpPr>
        <p:spPr>
          <a:xfrm>
            <a:off x="406375" y="2880657"/>
            <a:ext cx="2490989" cy="2031325"/>
          </a:xfrm>
          <a:prstGeom prst="rect">
            <a:avLst/>
          </a:prstGeom>
          <a:noFill/>
        </p:spPr>
        <p:txBody>
          <a:bodyPr wrap="square" rtlCol="0">
            <a:spAutoFit/>
          </a:bodyPr>
          <a:lstStyle/>
          <a:p>
            <a:pPr algn="just"/>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Mục</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đích</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viết</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Thuyết</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phục</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người</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đọc</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về</a:t>
            </a:r>
            <a:r>
              <a:rPr lang="en-US" sz="1800" dirty="0">
                <a:solidFill>
                  <a:schemeClr val="tx1"/>
                </a:solidFill>
                <a:latin typeface="#9Slide03 Arima Madurai" panose="00000500000000000000" pitchFamily="2" charset="0"/>
                <a:cs typeface="#9Slide03 Arima Madurai" panose="00000500000000000000" pitchFamily="2" charset="0"/>
              </a:rPr>
              <a:t> ý </a:t>
            </a:r>
            <a:r>
              <a:rPr lang="en-US" sz="1800" dirty="0" err="1">
                <a:solidFill>
                  <a:schemeClr val="tx1"/>
                </a:solidFill>
                <a:latin typeface="#9Slide03 Arima Madurai" panose="00000500000000000000" pitchFamily="2" charset="0"/>
                <a:cs typeface="#9Slide03 Arima Madurai" panose="00000500000000000000" pitchFamily="2" charset="0"/>
              </a:rPr>
              <a:t>kiến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của</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em</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trước</a:t>
            </a:r>
            <a:r>
              <a:rPr lang="en-US" sz="1800" dirty="0">
                <a:solidFill>
                  <a:schemeClr val="tx1"/>
                </a:solidFill>
                <a:latin typeface="#9Slide03 Arima Madurai" panose="00000500000000000000" pitchFamily="2" charset="0"/>
                <a:cs typeface="#9Slide03 Arima Madurai" panose="00000500000000000000" pitchFamily="2" charset="0"/>
              </a:rPr>
              <a:t> 1 </a:t>
            </a:r>
            <a:r>
              <a:rPr lang="en-US" sz="1800" dirty="0" err="1">
                <a:solidFill>
                  <a:schemeClr val="tx1"/>
                </a:solidFill>
                <a:latin typeface="#9Slide03 Arima Madurai" panose="00000500000000000000" pitchFamily="2" charset="0"/>
                <a:cs typeface="#9Slide03 Arima Madurai" panose="00000500000000000000" pitchFamily="2" charset="0"/>
              </a:rPr>
              <a:t>hiện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tượng</a:t>
            </a:r>
            <a:endParaRPr lang="en-US" sz="1800" dirty="0">
              <a:solidFill>
                <a:schemeClr val="tx1"/>
              </a:solidFill>
              <a:latin typeface="#9Slide03 Arima Madurai" panose="00000500000000000000" pitchFamily="2" charset="0"/>
              <a:cs typeface="#9Slide03 Arima Madurai" panose="00000500000000000000" pitchFamily="2" charset="0"/>
            </a:endParaRPr>
          </a:p>
          <a:p>
            <a:pPr algn="just"/>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Người</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đọc</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Thầy</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cô</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bạn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bè</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những</a:t>
            </a:r>
            <a:r>
              <a:rPr lang="en-US" sz="1800" dirty="0">
                <a:solidFill>
                  <a:schemeClr val="tx1"/>
                </a:solidFill>
                <a:latin typeface="#9Slide03 Arima Madurai" panose="00000500000000000000" pitchFamily="2" charset="0"/>
                <a:cs typeface="#9Slide03 Arima Madurai" panose="00000500000000000000" pitchFamily="2" charset="0"/>
              </a:rPr>
              <a:t> ai </a:t>
            </a:r>
            <a:r>
              <a:rPr lang="en-US" sz="1800" dirty="0" err="1">
                <a:solidFill>
                  <a:schemeClr val="tx1"/>
                </a:solidFill>
                <a:latin typeface="#9Slide03 Arima Madurai" panose="00000500000000000000" pitchFamily="2" charset="0"/>
                <a:cs typeface="#9Slide03 Arima Madurai" panose="00000500000000000000" pitchFamily="2" charset="0"/>
              </a:rPr>
              <a:t>quan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tâm</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đến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hiện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tượng</a:t>
            </a:r>
            <a:endParaRPr lang="en-US" sz="1800" dirty="0">
              <a:solidFill>
                <a:schemeClr val="tx1"/>
              </a:solidFill>
              <a:latin typeface="#9Slide03 Arima Madurai" panose="00000500000000000000" pitchFamily="2" charset="0"/>
              <a:cs typeface="#9Slide03 Arima Madurai" panose="00000500000000000000" pitchFamily="2" charset="0"/>
            </a:endParaRPr>
          </a:p>
        </p:txBody>
      </p:sp>
      <p:sp>
        <p:nvSpPr>
          <p:cNvPr id="43" name="TextBox 42">
            <a:extLst>
              <a:ext uri="{FF2B5EF4-FFF2-40B4-BE49-F238E27FC236}">
                <a16:creationId xmlns:a16="http://schemas.microsoft.com/office/drawing/2014/main" id="{BAB2FE22-44EC-49DF-AD11-2468EA41731B}"/>
              </a:ext>
            </a:extLst>
          </p:cNvPr>
          <p:cNvSpPr txBox="1"/>
          <p:nvPr/>
        </p:nvSpPr>
        <p:spPr>
          <a:xfrm>
            <a:off x="3349101" y="2857357"/>
            <a:ext cx="2490989" cy="2031325"/>
          </a:xfrm>
          <a:prstGeom prst="rect">
            <a:avLst/>
          </a:prstGeom>
          <a:noFill/>
        </p:spPr>
        <p:txBody>
          <a:bodyPr wrap="square" rtlCol="0">
            <a:spAutoFit/>
          </a:bodyPr>
          <a:lstStyle/>
          <a:p>
            <a:pPr algn="just"/>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Có</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thể</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được</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ấn</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định</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hoặc</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tự</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lựa</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chọn</a:t>
            </a:r>
            <a:endParaRPr lang="en-US" sz="1800" b="1" dirty="0">
              <a:solidFill>
                <a:schemeClr val="tx1"/>
              </a:solidFill>
              <a:latin typeface="#9Slide03 Arima Madurai" panose="00000500000000000000" pitchFamily="2" charset="0"/>
              <a:cs typeface="#9Slide03 Arima Madurai" panose="00000500000000000000" pitchFamily="2" charset="0"/>
            </a:endParaRPr>
          </a:p>
          <a:p>
            <a:pPr algn="just"/>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Ví</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dụ</a:t>
            </a:r>
            <a:r>
              <a:rPr lang="en-US" sz="1800" b="1" dirty="0">
                <a:solidFill>
                  <a:schemeClr val="tx1"/>
                </a:solidFill>
                <a:latin typeface="#9Slide03 Arima Madurai" panose="00000500000000000000" pitchFamily="2" charset="0"/>
                <a:cs typeface="#9Slide03 Arima Madurai" panose="00000500000000000000" pitchFamily="2" charset="0"/>
              </a:rPr>
              <a:t>:</a:t>
            </a:r>
          </a:p>
          <a:p>
            <a:pPr marL="285750" indent="-285750" algn="just">
              <a:buFontTx/>
              <a:buChar char="-"/>
            </a:pPr>
            <a:r>
              <a:rPr lang="en-US" sz="1800" dirty="0" err="1">
                <a:solidFill>
                  <a:schemeClr val="tx1"/>
                </a:solidFill>
                <a:latin typeface="#9Slide03 Arima Madurai" panose="00000500000000000000" pitchFamily="2" charset="0"/>
                <a:cs typeface="#9Slide03 Arima Madurai" panose="00000500000000000000" pitchFamily="2" charset="0"/>
              </a:rPr>
              <a:t>Bạo</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lực</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học</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đường</a:t>
            </a:r>
            <a:endParaRPr lang="en-US" sz="1800" dirty="0">
              <a:solidFill>
                <a:schemeClr val="tx1"/>
              </a:solidFill>
              <a:latin typeface="#9Slide03 Arima Madurai" panose="00000500000000000000" pitchFamily="2" charset="0"/>
              <a:cs typeface="#9Slide03 Arima Madurai" panose="00000500000000000000" pitchFamily="2" charset="0"/>
            </a:endParaRPr>
          </a:p>
          <a:p>
            <a:pPr marL="285750" indent="-285750" algn="just">
              <a:buFontTx/>
              <a:buChar char="-"/>
            </a:pPr>
            <a:r>
              <a:rPr lang="en-US" sz="1800" dirty="0">
                <a:solidFill>
                  <a:schemeClr val="tx1"/>
                </a:solidFill>
                <a:latin typeface="#9Slide03 Arima Madurai" panose="00000500000000000000" pitchFamily="2" charset="0"/>
                <a:cs typeface="#9Slide03 Arima Madurai" panose="00000500000000000000" pitchFamily="2" charset="0"/>
              </a:rPr>
              <a:t>Ô </a:t>
            </a:r>
            <a:r>
              <a:rPr lang="en-US" sz="1800" dirty="0" err="1">
                <a:solidFill>
                  <a:schemeClr val="tx1"/>
                </a:solidFill>
                <a:latin typeface="#9Slide03 Arima Madurai" panose="00000500000000000000" pitchFamily="2" charset="0"/>
                <a:cs typeface="#9Slide03 Arima Madurai" panose="00000500000000000000" pitchFamily="2" charset="0"/>
              </a:rPr>
              <a:t>nhiễm</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môi</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trường</a:t>
            </a:r>
            <a:endParaRPr lang="en-US" sz="1800" dirty="0">
              <a:solidFill>
                <a:schemeClr val="tx1"/>
              </a:solidFill>
              <a:latin typeface="#9Slide03 Arima Madurai" panose="00000500000000000000" pitchFamily="2" charset="0"/>
              <a:cs typeface="#9Slide03 Arima Madurai" panose="00000500000000000000" pitchFamily="2" charset="0"/>
            </a:endParaRPr>
          </a:p>
          <a:p>
            <a:pPr marL="285750" indent="-285750" algn="just">
              <a:buFontTx/>
              <a:buChar char="-"/>
            </a:pPr>
            <a:r>
              <a:rPr lang="en-US" sz="1800" dirty="0" err="1">
                <a:solidFill>
                  <a:schemeClr val="tx1"/>
                </a:solidFill>
                <a:latin typeface="#9Slide03 Arima Madurai" panose="00000500000000000000" pitchFamily="2" charset="0"/>
                <a:cs typeface="#9Slide03 Arima Madurai" panose="00000500000000000000" pitchFamily="2" charset="0"/>
              </a:rPr>
              <a:t>Nghiện</a:t>
            </a:r>
            <a:r>
              <a:rPr lang="en-US" sz="1800" dirty="0">
                <a:solidFill>
                  <a:schemeClr val="tx1"/>
                </a:solidFill>
                <a:latin typeface="#9Slide03 Arima Madurai" panose="00000500000000000000" pitchFamily="2" charset="0"/>
                <a:cs typeface="#9Slide03 Arima Madurai" panose="00000500000000000000" pitchFamily="2" charset="0"/>
              </a:rPr>
              <a:t> game</a:t>
            </a:r>
          </a:p>
          <a:p>
            <a:pPr marL="285750" indent="-285750" algn="just">
              <a:buFontTx/>
              <a:buChar char="-"/>
            </a:pPr>
            <a:r>
              <a:rPr lang="en-US" sz="1800" dirty="0">
                <a:solidFill>
                  <a:schemeClr val="tx1"/>
                </a:solidFill>
                <a:latin typeface="#9Slide03 Arima Madurai" panose="00000500000000000000" pitchFamily="2" charset="0"/>
                <a:cs typeface="#9Slide03 Arima Madurai" panose="00000500000000000000" pitchFamily="2" charset="0"/>
              </a:rPr>
              <a:t>......</a:t>
            </a:r>
          </a:p>
        </p:txBody>
      </p:sp>
      <p:sp>
        <p:nvSpPr>
          <p:cNvPr id="44" name="TextBox 43">
            <a:extLst>
              <a:ext uri="{FF2B5EF4-FFF2-40B4-BE49-F238E27FC236}">
                <a16:creationId xmlns:a16="http://schemas.microsoft.com/office/drawing/2014/main" id="{40952535-BBEB-4DF0-8B30-3D78095B1799}"/>
              </a:ext>
            </a:extLst>
          </p:cNvPr>
          <p:cNvSpPr txBox="1"/>
          <p:nvPr/>
        </p:nvSpPr>
        <p:spPr>
          <a:xfrm>
            <a:off x="6284931" y="2832518"/>
            <a:ext cx="2490989" cy="2031325"/>
          </a:xfrm>
          <a:prstGeom prst="rect">
            <a:avLst/>
          </a:prstGeom>
          <a:noFill/>
        </p:spPr>
        <p:txBody>
          <a:bodyPr wrap="square" rtlCol="0">
            <a:spAutoFit/>
          </a:bodyPr>
          <a:lstStyle/>
          <a:p>
            <a:pPr algn="ctr"/>
            <a:r>
              <a:rPr lang="en-US" sz="1800" b="1" dirty="0" err="1">
                <a:solidFill>
                  <a:schemeClr val="tx1"/>
                </a:solidFill>
                <a:latin typeface="#9Slide03 Arima Madurai" panose="00000500000000000000" pitchFamily="2" charset="0"/>
                <a:cs typeface="#9Slide03 Arima Madurai" panose="00000500000000000000" pitchFamily="2" charset="0"/>
              </a:rPr>
              <a:t>Có</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thể</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sử</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dụng</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sách</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báo</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và</a:t>
            </a:r>
            <a:r>
              <a:rPr lang="en-US" sz="1800" b="1" dirty="0">
                <a:solidFill>
                  <a:schemeClr val="tx1"/>
                </a:solidFill>
                <a:latin typeface="#9Slide03 Arima Madurai" panose="00000500000000000000" pitchFamily="2" charset="0"/>
                <a:cs typeface="#9Slide03 Arima Madurai" panose="00000500000000000000" pitchFamily="2" charset="0"/>
              </a:rPr>
              <a:t> internet </a:t>
            </a:r>
            <a:r>
              <a:rPr lang="en-US" sz="1800" b="1" dirty="0" err="1">
                <a:solidFill>
                  <a:schemeClr val="tx1"/>
                </a:solidFill>
                <a:latin typeface="#9Slide03 Arima Madurai" panose="00000500000000000000" pitchFamily="2" charset="0"/>
                <a:cs typeface="#9Slide03 Arima Madurai" panose="00000500000000000000" pitchFamily="2" charset="0"/>
              </a:rPr>
              <a:t>để</a:t>
            </a:r>
            <a:r>
              <a:rPr lang="en-US" sz="1800" b="1" dirty="0">
                <a:solidFill>
                  <a:schemeClr val="tx1"/>
                </a:solidFill>
                <a:latin typeface="#9Slide03 Arima Madurai" panose="00000500000000000000" pitchFamily="2" charset="0"/>
                <a:cs typeface="#9Slide03 Arima Madurai" panose="00000500000000000000" pitchFamily="2" charset="0"/>
              </a:rPr>
              <a:t> </a:t>
            </a:r>
            <a:r>
              <a:rPr lang="en-US" sz="1800" b="1" dirty="0" err="1">
                <a:solidFill>
                  <a:schemeClr val="tx1"/>
                </a:solidFill>
                <a:latin typeface="#9Slide03 Arima Madurai" panose="00000500000000000000" pitchFamily="2" charset="0"/>
                <a:cs typeface="#9Slide03 Arima Madurai" panose="00000500000000000000" pitchFamily="2" charset="0"/>
              </a:rPr>
              <a:t>tìm</a:t>
            </a:r>
            <a:r>
              <a:rPr lang="en-US" sz="1800" b="1" dirty="0">
                <a:solidFill>
                  <a:schemeClr val="tx1"/>
                </a:solidFill>
                <a:latin typeface="#9Slide03 Arima Madurai" panose="00000500000000000000" pitchFamily="2" charset="0"/>
                <a:cs typeface="#9Slide03 Arima Madurai" panose="00000500000000000000" pitchFamily="2" charset="0"/>
              </a:rPr>
              <a:t>:</a:t>
            </a:r>
          </a:p>
          <a:p>
            <a:pPr algn="just"/>
            <a:r>
              <a:rPr lang="en-US" sz="1800" dirty="0">
                <a:solidFill>
                  <a:schemeClr val="tx1"/>
                </a:solidFill>
                <a:latin typeface="#9Slide03 Arima Madurai" panose="00000500000000000000" pitchFamily="2" charset="0"/>
                <a:cs typeface="#9Slide03 Arima Madurai" panose="00000500000000000000" pitchFamily="2" charset="0"/>
              </a:rPr>
              <a:t>- Video</a:t>
            </a:r>
          </a:p>
          <a:p>
            <a:pPr algn="just"/>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Hình</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ảnh</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minh</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họa</a:t>
            </a:r>
            <a:endParaRPr lang="en-US" sz="1800" dirty="0">
              <a:solidFill>
                <a:schemeClr val="tx1"/>
              </a:solidFill>
              <a:latin typeface="#9Slide03 Arima Madurai" panose="00000500000000000000" pitchFamily="2" charset="0"/>
              <a:cs typeface="#9Slide03 Arima Madurai" panose="00000500000000000000" pitchFamily="2" charset="0"/>
            </a:endParaRPr>
          </a:p>
          <a:p>
            <a:pPr algn="just"/>
            <a:r>
              <a:rPr lang="en-US" sz="1800" dirty="0">
                <a:solidFill>
                  <a:schemeClr val="tx1"/>
                </a:solidFill>
                <a:latin typeface="#9Slide03 Arima Madurai" panose="00000500000000000000" pitchFamily="2" charset="0"/>
                <a:cs typeface="#9Slide03 Arima Madurai" panose="00000500000000000000" pitchFamily="2" charset="0"/>
              </a:rPr>
              <a:t>- Ý </a:t>
            </a:r>
            <a:r>
              <a:rPr lang="en-US" sz="1800" dirty="0" err="1">
                <a:solidFill>
                  <a:schemeClr val="tx1"/>
                </a:solidFill>
                <a:latin typeface="#9Slide03 Arima Madurai" panose="00000500000000000000" pitchFamily="2" charset="0"/>
                <a:cs typeface="#9Slide03 Arima Madurai" panose="00000500000000000000" pitchFamily="2" charset="0"/>
              </a:rPr>
              <a:t>kiến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của</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các</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nhân</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vật</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nổi</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tiếng</a:t>
            </a:r>
            <a:endParaRPr lang="en-US" sz="1800" dirty="0">
              <a:solidFill>
                <a:schemeClr val="tx1"/>
              </a:solidFill>
              <a:latin typeface="#9Slide03 Arima Madurai" panose="00000500000000000000" pitchFamily="2" charset="0"/>
              <a:cs typeface="#9Slide03 Arima Madurai" panose="00000500000000000000" pitchFamily="2" charset="0"/>
            </a:endParaRPr>
          </a:p>
          <a:p>
            <a:pPr algn="just"/>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Lưu</a:t>
            </a:r>
            <a:r>
              <a:rPr lang="en-US" sz="1800" dirty="0">
                <a:solidFill>
                  <a:schemeClr val="tx1"/>
                </a:solidFill>
                <a:latin typeface="#9Slide03 Arima Madurai" panose="00000500000000000000" pitchFamily="2" charset="0"/>
                <a:cs typeface="#9Slide03 Arima Madurai" panose="00000500000000000000" pitchFamily="2" charset="0"/>
              </a:rPr>
              <a:t> ý: </a:t>
            </a:r>
            <a:r>
              <a:rPr lang="en-US" sz="1800" dirty="0" err="1">
                <a:solidFill>
                  <a:schemeClr val="tx1"/>
                </a:solidFill>
                <a:latin typeface="#9Slide03 Arima Madurai" panose="00000500000000000000" pitchFamily="2" charset="0"/>
                <a:cs typeface="#9Slide03 Arima Madurai" panose="00000500000000000000" pitchFamily="2" charset="0"/>
              </a:rPr>
              <a:t>Ghi</a:t>
            </a:r>
            <a:r>
              <a:rPr lang="en-US" sz="1800" dirty="0">
                <a:solidFill>
                  <a:schemeClr val="tx1"/>
                </a:solidFill>
                <a:latin typeface="#9Slide03 Arima Madurai" panose="00000500000000000000" pitchFamily="2" charset="0"/>
                <a:cs typeface="#9Slide03 Arima Madurai" panose="00000500000000000000" pitchFamily="2" charset="0"/>
              </a:rPr>
              <a:t> </a:t>
            </a:r>
            <a:r>
              <a:rPr lang="en-US" sz="1800" dirty="0" err="1">
                <a:solidFill>
                  <a:schemeClr val="tx1"/>
                </a:solidFill>
                <a:latin typeface="#9Slide03 Arima Madurai" panose="00000500000000000000" pitchFamily="2" charset="0"/>
                <a:cs typeface="#9Slide03 Arima Madurai" panose="00000500000000000000" pitchFamily="2" charset="0"/>
              </a:rPr>
              <a:t>nguồn</a:t>
            </a:r>
            <a:endParaRPr lang="en-US" sz="1800" dirty="0">
              <a:solidFill>
                <a:schemeClr val="tx1"/>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79795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AA321-80F5-4A20-8606-843D7D073757}"/>
              </a:ext>
            </a:extLst>
          </p:cNvPr>
          <p:cNvSpPr/>
          <p:nvPr/>
        </p:nvSpPr>
        <p:spPr>
          <a:xfrm>
            <a:off x="348434" y="311459"/>
            <a:ext cx="8464610" cy="641919"/>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69;p27">
            <a:extLst>
              <a:ext uri="{FF2B5EF4-FFF2-40B4-BE49-F238E27FC236}">
                <a16:creationId xmlns:a16="http://schemas.microsoft.com/office/drawing/2014/main" id="{556602A6-505E-4057-A466-76ECC17E3DE1}"/>
              </a:ext>
            </a:extLst>
          </p:cNvPr>
          <p:cNvSpPr txBox="1">
            <a:spLocks/>
          </p:cNvSpPr>
          <p:nvPr/>
        </p:nvSpPr>
        <p:spPr>
          <a:xfrm>
            <a:off x="2025659" y="383173"/>
            <a:ext cx="5118600" cy="4483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solidFill>
                  <a:srgbClr val="FF0000"/>
                </a:solidFill>
                <a:latin typeface="#9Slide07 SVNBeachwood Sans" pitchFamily="2" charset="0"/>
              </a:rPr>
              <a:t>Bước</a:t>
            </a:r>
            <a:r>
              <a:rPr lang="en-US" sz="3600" dirty="0">
                <a:solidFill>
                  <a:srgbClr val="FF0000"/>
                </a:solidFill>
                <a:latin typeface="#9Slide07 SVNBeachwood Sans" pitchFamily="2" charset="0"/>
              </a:rPr>
              <a:t> 2: TÌM Ý VÀ LẬP DÀN Ý</a:t>
            </a:r>
            <a:endParaRPr lang="en-US" sz="3600" dirty="0">
              <a:solidFill>
                <a:srgbClr val="FF0000"/>
              </a:solidFill>
            </a:endParaRPr>
          </a:p>
        </p:txBody>
      </p:sp>
      <p:sp>
        <p:nvSpPr>
          <p:cNvPr id="4" name="Rectangle 3">
            <a:extLst>
              <a:ext uri="{FF2B5EF4-FFF2-40B4-BE49-F238E27FC236}">
                <a16:creationId xmlns:a16="http://schemas.microsoft.com/office/drawing/2014/main" id="{3C10A7C9-2267-41B0-B5B0-B36A57418FF7}"/>
              </a:ext>
            </a:extLst>
          </p:cNvPr>
          <p:cNvSpPr/>
          <p:nvPr/>
        </p:nvSpPr>
        <p:spPr>
          <a:xfrm>
            <a:off x="348434" y="1313114"/>
            <a:ext cx="8464610" cy="35189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C07C1B-8126-4945-BB7D-092C2FC5BA4C}"/>
              </a:ext>
            </a:extLst>
          </p:cNvPr>
          <p:cNvPicPr>
            <a:picLocks noChangeAspect="1"/>
          </p:cNvPicPr>
          <p:nvPr/>
        </p:nvPicPr>
        <p:blipFill>
          <a:blip r:embed="rId3"/>
          <a:stretch>
            <a:fillRect/>
          </a:stretch>
        </p:blipFill>
        <p:spPr>
          <a:xfrm>
            <a:off x="657258" y="1737580"/>
            <a:ext cx="1823502" cy="1823502"/>
          </a:xfrm>
          <a:prstGeom prst="rect">
            <a:avLst/>
          </a:prstGeom>
        </p:spPr>
      </p:pic>
      <p:sp>
        <p:nvSpPr>
          <p:cNvPr id="8" name="Rectangle: Rounded Corners 7">
            <a:extLst>
              <a:ext uri="{FF2B5EF4-FFF2-40B4-BE49-F238E27FC236}">
                <a16:creationId xmlns:a16="http://schemas.microsoft.com/office/drawing/2014/main" id="{EDB0476F-8A5B-4A61-AF37-8F47F40FFC0F}"/>
              </a:ext>
            </a:extLst>
          </p:cNvPr>
          <p:cNvSpPr/>
          <p:nvPr/>
        </p:nvSpPr>
        <p:spPr>
          <a:xfrm>
            <a:off x="638707" y="3878304"/>
            <a:ext cx="1823502" cy="580446"/>
          </a:xfrm>
          <a:prstGeom prst="roundRect">
            <a:avLst/>
          </a:prstGeom>
          <a:solidFill>
            <a:srgbClr val="FCD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b="1" dirty="0">
                <a:solidFill>
                  <a:srgbClr val="0070C0"/>
                </a:solidFill>
                <a:latin typeface="#9Slide03 Arima Madurai" panose="00000500000000000000" pitchFamily="2" charset="0"/>
                <a:cs typeface="#9Slide03 Arima Madurai" panose="00000500000000000000" pitchFamily="2" charset="0"/>
              </a:rPr>
              <a:t>TÌM Ý</a:t>
            </a:r>
          </a:p>
        </p:txBody>
      </p:sp>
      <p:sp>
        <p:nvSpPr>
          <p:cNvPr id="15" name="TextBox 14">
            <a:extLst>
              <a:ext uri="{FF2B5EF4-FFF2-40B4-BE49-F238E27FC236}">
                <a16:creationId xmlns:a16="http://schemas.microsoft.com/office/drawing/2014/main" id="{00CAD3DF-8772-4485-923F-10287A21A413}"/>
              </a:ext>
            </a:extLst>
          </p:cNvPr>
          <p:cNvSpPr txBox="1"/>
          <p:nvPr/>
        </p:nvSpPr>
        <p:spPr>
          <a:xfrm>
            <a:off x="3342574" y="1842649"/>
            <a:ext cx="5162719" cy="2616101"/>
          </a:xfrm>
          <a:prstGeom prst="rect">
            <a:avLst/>
          </a:prstGeom>
          <a:noFill/>
        </p:spPr>
        <p:txBody>
          <a:bodyPr wrap="square">
            <a:spAutoFit/>
          </a:bodyPr>
          <a:lstStyle/>
          <a:p>
            <a:pPr algn="ctr"/>
            <a:r>
              <a:rPr lang="en-US" sz="2400" b="1" dirty="0" err="1">
                <a:solidFill>
                  <a:schemeClr val="tx1"/>
                </a:solidFill>
                <a:latin typeface="#9Slide03 Arima Madurai" panose="00000500000000000000" pitchFamily="2" charset="0"/>
                <a:cs typeface="#9Slide03 Arima Madurai" panose="00000500000000000000" pitchFamily="2" charset="0"/>
              </a:rPr>
              <a:t>Trả</a:t>
            </a:r>
            <a:r>
              <a:rPr lang="en-US" sz="2400" b="1" dirty="0">
                <a:solidFill>
                  <a:schemeClr val="tx1"/>
                </a:solidFill>
                <a:latin typeface="#9Slide03 Arima Madurai" panose="00000500000000000000" pitchFamily="2" charset="0"/>
                <a:cs typeface="#9Slide03 Arima Madurai" panose="00000500000000000000" pitchFamily="2" charset="0"/>
              </a:rPr>
              <a:t> </a:t>
            </a:r>
            <a:r>
              <a:rPr lang="en-US" sz="2400" b="1" dirty="0" err="1">
                <a:solidFill>
                  <a:schemeClr val="tx1"/>
                </a:solidFill>
                <a:latin typeface="#9Slide03 Arima Madurai" panose="00000500000000000000" pitchFamily="2" charset="0"/>
                <a:cs typeface="#9Slide03 Arima Madurai" panose="00000500000000000000" pitchFamily="2" charset="0"/>
              </a:rPr>
              <a:t>lời</a:t>
            </a:r>
            <a:r>
              <a:rPr lang="en-US" sz="2400" b="1" dirty="0">
                <a:solidFill>
                  <a:schemeClr val="tx1"/>
                </a:solidFill>
                <a:latin typeface="#9Slide03 Arima Madurai" panose="00000500000000000000" pitchFamily="2" charset="0"/>
                <a:cs typeface="#9Slide03 Arima Madurai" panose="00000500000000000000" pitchFamily="2" charset="0"/>
              </a:rPr>
              <a:t> </a:t>
            </a:r>
            <a:r>
              <a:rPr lang="en-US" sz="2400" b="1" dirty="0" err="1">
                <a:solidFill>
                  <a:schemeClr val="tx1"/>
                </a:solidFill>
                <a:latin typeface="#9Slide03 Arima Madurai" panose="00000500000000000000" pitchFamily="2" charset="0"/>
                <a:cs typeface="#9Slide03 Arima Madurai" panose="00000500000000000000" pitchFamily="2" charset="0"/>
              </a:rPr>
              <a:t>câu</a:t>
            </a:r>
            <a:r>
              <a:rPr lang="en-US" sz="2400" b="1" dirty="0">
                <a:solidFill>
                  <a:schemeClr val="tx1"/>
                </a:solidFill>
                <a:latin typeface="#9Slide03 Arima Madurai" panose="00000500000000000000" pitchFamily="2" charset="0"/>
                <a:cs typeface="#9Slide03 Arima Madurai" panose="00000500000000000000" pitchFamily="2" charset="0"/>
              </a:rPr>
              <a:t> </a:t>
            </a:r>
            <a:r>
              <a:rPr lang="en-US" sz="2400" b="1" dirty="0" err="1">
                <a:solidFill>
                  <a:schemeClr val="tx1"/>
                </a:solidFill>
                <a:latin typeface="#9Slide03 Arima Madurai" panose="00000500000000000000" pitchFamily="2" charset="0"/>
                <a:cs typeface="#9Slide03 Arima Madurai" panose="00000500000000000000" pitchFamily="2" charset="0"/>
              </a:rPr>
              <a:t>hỏi</a:t>
            </a:r>
            <a:r>
              <a:rPr lang="en-US" sz="2400" b="1" dirty="0">
                <a:solidFill>
                  <a:schemeClr val="tx1"/>
                </a:solidFill>
                <a:latin typeface="#9Slide03 Arima Madurai" panose="00000500000000000000" pitchFamily="2" charset="0"/>
                <a:cs typeface="#9Slide03 Arima Madurai" panose="00000500000000000000" pitchFamily="2" charset="0"/>
              </a:rPr>
              <a:t>:</a:t>
            </a:r>
          </a:p>
          <a:p>
            <a:pPr algn="ctr"/>
            <a:endParaRPr lang="en-US" sz="2400" b="1" dirty="0">
              <a:solidFill>
                <a:schemeClr val="tx1"/>
              </a:solidFill>
              <a:latin typeface="#9Slide03 Arima Madurai" panose="00000500000000000000" pitchFamily="2" charset="0"/>
              <a:cs typeface="#9Slide03 Arima Madurai" panose="00000500000000000000" pitchFamily="2" charset="0"/>
            </a:endParaRPr>
          </a:p>
          <a:p>
            <a:pPr algn="just"/>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Cần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hiểu</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như</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thế</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nào</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về</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hiện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tượng</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này</a:t>
            </a:r>
            <a:r>
              <a:rPr lang="en-US" sz="2400" dirty="0">
                <a:solidFill>
                  <a:schemeClr val="tx1"/>
                </a:solidFill>
                <a:latin typeface="#9Slide03 Arima Madurai" panose="00000500000000000000" pitchFamily="2" charset="0"/>
                <a:cs typeface="#9Slide03 Arima Madurai" panose="00000500000000000000" pitchFamily="2" charset="0"/>
              </a:rPr>
              <a:t>?</a:t>
            </a:r>
          </a:p>
          <a:p>
            <a:pPr algn="just"/>
            <a:endParaRPr lang="en-US" sz="1000" dirty="0">
              <a:solidFill>
                <a:schemeClr val="tx1"/>
              </a:solidFill>
              <a:latin typeface="#9Slide03 Arima Madurai" panose="00000500000000000000" pitchFamily="2" charset="0"/>
              <a:cs typeface="#9Slide03 Arima Madurai" panose="00000500000000000000" pitchFamily="2" charset="0"/>
            </a:endParaRPr>
          </a:p>
          <a:p>
            <a:pPr algn="just"/>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Những</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khía</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cạnh</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nào</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cần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bàn</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bạc</a:t>
            </a:r>
            <a:r>
              <a:rPr lang="en-US" sz="2400" dirty="0">
                <a:solidFill>
                  <a:schemeClr val="tx1"/>
                </a:solidFill>
                <a:latin typeface="#9Slide03 Arima Madurai" panose="00000500000000000000" pitchFamily="2" charset="0"/>
                <a:cs typeface="#9Slide03 Arima Madurai" panose="00000500000000000000" pitchFamily="2" charset="0"/>
              </a:rPr>
              <a:t>?</a:t>
            </a:r>
          </a:p>
          <a:p>
            <a:pPr algn="just"/>
            <a:endParaRPr lang="en-US" sz="1000" dirty="0">
              <a:solidFill>
                <a:schemeClr val="tx1"/>
              </a:solidFill>
              <a:latin typeface="#9Slide03 Arima Madurai" panose="00000500000000000000" pitchFamily="2" charset="0"/>
              <a:cs typeface="#9Slide03 Arima Madurai" panose="00000500000000000000" pitchFamily="2" charset="0"/>
            </a:endParaRPr>
          </a:p>
          <a:p>
            <a:pPr algn="just"/>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Bài</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học</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rút</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ra</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là</a:t>
            </a:r>
            <a:r>
              <a:rPr lang="en-US" sz="2400" dirty="0">
                <a:solidFill>
                  <a:schemeClr val="tx1"/>
                </a:solidFill>
                <a:latin typeface="#9Slide03 Arima Madurai" panose="00000500000000000000" pitchFamily="2" charset="0"/>
                <a:cs typeface="#9Slide03 Arima Madurai" panose="00000500000000000000" pitchFamily="2" charset="0"/>
              </a:rPr>
              <a:t> </a:t>
            </a:r>
            <a:r>
              <a:rPr lang="en-US" sz="2400" dirty="0" err="1">
                <a:solidFill>
                  <a:schemeClr val="tx1"/>
                </a:solidFill>
                <a:latin typeface="#9Slide03 Arima Madurai" panose="00000500000000000000" pitchFamily="2" charset="0"/>
                <a:cs typeface="#9Slide03 Arima Madurai" panose="00000500000000000000" pitchFamily="2" charset="0"/>
              </a:rPr>
              <a:t>gì</a:t>
            </a:r>
            <a:r>
              <a:rPr lang="en-US" sz="2400" dirty="0">
                <a:solidFill>
                  <a:schemeClr val="tx1"/>
                </a:solidFill>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19533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AA321-80F5-4A20-8606-843D7D073757}"/>
              </a:ext>
            </a:extLst>
          </p:cNvPr>
          <p:cNvSpPr/>
          <p:nvPr/>
        </p:nvSpPr>
        <p:spPr>
          <a:xfrm>
            <a:off x="348434" y="311459"/>
            <a:ext cx="8464610" cy="641919"/>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69;p27">
            <a:extLst>
              <a:ext uri="{FF2B5EF4-FFF2-40B4-BE49-F238E27FC236}">
                <a16:creationId xmlns:a16="http://schemas.microsoft.com/office/drawing/2014/main" id="{556602A6-505E-4057-A466-76ECC17E3DE1}"/>
              </a:ext>
            </a:extLst>
          </p:cNvPr>
          <p:cNvSpPr txBox="1">
            <a:spLocks/>
          </p:cNvSpPr>
          <p:nvPr/>
        </p:nvSpPr>
        <p:spPr>
          <a:xfrm>
            <a:off x="2025659" y="383173"/>
            <a:ext cx="5118600" cy="4483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solidFill>
                  <a:srgbClr val="FF0000"/>
                </a:solidFill>
                <a:latin typeface="#9Slide07 SVNBeachwood Sans" pitchFamily="2" charset="0"/>
              </a:rPr>
              <a:t>Bước</a:t>
            </a:r>
            <a:r>
              <a:rPr lang="en-US" sz="3600" dirty="0">
                <a:solidFill>
                  <a:srgbClr val="FF0000"/>
                </a:solidFill>
                <a:latin typeface="#9Slide07 SVNBeachwood Sans" pitchFamily="2" charset="0"/>
              </a:rPr>
              <a:t> 2: TÌM Ý VÀ LẬP DÀN Ý</a:t>
            </a:r>
            <a:endParaRPr lang="en-US" sz="3600" dirty="0">
              <a:solidFill>
                <a:srgbClr val="FF0000"/>
              </a:solidFill>
            </a:endParaRPr>
          </a:p>
        </p:txBody>
      </p:sp>
      <p:sp>
        <p:nvSpPr>
          <p:cNvPr id="4" name="Rectangle 3">
            <a:extLst>
              <a:ext uri="{FF2B5EF4-FFF2-40B4-BE49-F238E27FC236}">
                <a16:creationId xmlns:a16="http://schemas.microsoft.com/office/drawing/2014/main" id="{3C10A7C9-2267-41B0-B5B0-B36A57418FF7}"/>
              </a:ext>
            </a:extLst>
          </p:cNvPr>
          <p:cNvSpPr/>
          <p:nvPr/>
        </p:nvSpPr>
        <p:spPr>
          <a:xfrm>
            <a:off x="348434" y="1313114"/>
            <a:ext cx="8464610" cy="35189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C07C1B-8126-4945-BB7D-092C2FC5BA4C}"/>
              </a:ext>
            </a:extLst>
          </p:cNvPr>
          <p:cNvPicPr>
            <a:picLocks noChangeAspect="1"/>
          </p:cNvPicPr>
          <p:nvPr/>
        </p:nvPicPr>
        <p:blipFill>
          <a:blip r:embed="rId3"/>
          <a:stretch>
            <a:fillRect/>
          </a:stretch>
        </p:blipFill>
        <p:spPr>
          <a:xfrm>
            <a:off x="657258" y="1737580"/>
            <a:ext cx="1823502" cy="1823502"/>
          </a:xfrm>
          <a:prstGeom prst="rect">
            <a:avLst/>
          </a:prstGeom>
        </p:spPr>
      </p:pic>
      <p:sp>
        <p:nvSpPr>
          <p:cNvPr id="8" name="Rectangle: Rounded Corners 7">
            <a:extLst>
              <a:ext uri="{FF2B5EF4-FFF2-40B4-BE49-F238E27FC236}">
                <a16:creationId xmlns:a16="http://schemas.microsoft.com/office/drawing/2014/main" id="{EDB0476F-8A5B-4A61-AF37-8F47F40FFC0F}"/>
              </a:ext>
            </a:extLst>
          </p:cNvPr>
          <p:cNvSpPr/>
          <p:nvPr/>
        </p:nvSpPr>
        <p:spPr>
          <a:xfrm>
            <a:off x="638707" y="3878304"/>
            <a:ext cx="1823502" cy="580446"/>
          </a:xfrm>
          <a:prstGeom prst="roundRect">
            <a:avLst/>
          </a:prstGeom>
          <a:solidFill>
            <a:srgbClr val="FCD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b="1" dirty="0">
                <a:solidFill>
                  <a:srgbClr val="0070C0"/>
                </a:solidFill>
                <a:latin typeface="#9Slide03 Arima Madurai" panose="00000500000000000000" pitchFamily="2" charset="0"/>
                <a:cs typeface="#9Slide03 Arima Madurai" panose="00000500000000000000" pitchFamily="2" charset="0"/>
              </a:rPr>
              <a:t>LẬP DÀN Ý</a:t>
            </a:r>
          </a:p>
        </p:txBody>
      </p:sp>
      <p:sp>
        <p:nvSpPr>
          <p:cNvPr id="13" name="TextBox 12">
            <a:extLst>
              <a:ext uri="{FF2B5EF4-FFF2-40B4-BE49-F238E27FC236}">
                <a16:creationId xmlns:a16="http://schemas.microsoft.com/office/drawing/2014/main" id="{8EE3DAC2-8B04-4C09-82C7-A2A5A504C3AC}"/>
              </a:ext>
            </a:extLst>
          </p:cNvPr>
          <p:cNvSpPr txBox="1"/>
          <p:nvPr/>
        </p:nvSpPr>
        <p:spPr>
          <a:xfrm>
            <a:off x="2850543" y="1518360"/>
            <a:ext cx="6555851" cy="430887"/>
          </a:xfrm>
          <a:prstGeom prst="rect">
            <a:avLst/>
          </a:prstGeom>
          <a:noFill/>
        </p:spPr>
        <p:txBody>
          <a:bodyPr wrap="square">
            <a:spAutoFit/>
          </a:bodyPr>
          <a:lstStyle/>
          <a:p>
            <a:r>
              <a:rPr lang="vi-VN" sz="2200" b="1" dirty="0">
                <a:latin typeface="#9Slide03 Arima Madurai" panose="00000500000000000000" pitchFamily="2" charset="0"/>
                <a:ea typeface="Cambria" panose="02040503050406030204" pitchFamily="18" charset="0"/>
                <a:cs typeface="#9Slide03 Arima Madurai" panose="00000500000000000000" pitchFamily="2" charset="0"/>
              </a:rPr>
              <a:t>M</a:t>
            </a:r>
            <a:r>
              <a:rPr lang="en-US" sz="2200" b="1" dirty="0">
                <a:latin typeface="#9Slide03 Arima Madurai" panose="00000500000000000000" pitchFamily="2" charset="0"/>
                <a:ea typeface="Cambria" panose="02040503050406030204" pitchFamily="18" charset="0"/>
                <a:cs typeface="#9Slide03 Arima Madurai" panose="00000500000000000000" pitchFamily="2" charset="0"/>
              </a:rPr>
              <a:t>B: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Giới thiệu hiện tượng, vấn đề cần bàn luận.</a:t>
            </a:r>
          </a:p>
        </p:txBody>
      </p:sp>
      <p:sp>
        <p:nvSpPr>
          <p:cNvPr id="15" name="TextBox 14">
            <a:extLst>
              <a:ext uri="{FF2B5EF4-FFF2-40B4-BE49-F238E27FC236}">
                <a16:creationId xmlns:a16="http://schemas.microsoft.com/office/drawing/2014/main" id="{00CAD3DF-8772-4485-923F-10287A21A413}"/>
              </a:ext>
            </a:extLst>
          </p:cNvPr>
          <p:cNvSpPr txBox="1"/>
          <p:nvPr/>
        </p:nvSpPr>
        <p:spPr>
          <a:xfrm>
            <a:off x="2850543" y="2082934"/>
            <a:ext cx="5811427" cy="2123658"/>
          </a:xfrm>
          <a:prstGeom prst="rect">
            <a:avLst/>
          </a:prstGeom>
          <a:noFill/>
        </p:spPr>
        <p:txBody>
          <a:bodyPr wrap="square">
            <a:spAutoFit/>
          </a:bodyPr>
          <a:lstStyle/>
          <a:p>
            <a:pPr algn="l"/>
            <a:r>
              <a:rPr lang="vi-VN" sz="2200" b="1" dirty="0">
                <a:latin typeface="#9Slide03 Arima Madurai" panose="00000500000000000000" pitchFamily="2" charset="0"/>
                <a:ea typeface="Cambria" panose="02040503050406030204" pitchFamily="18" charset="0"/>
                <a:cs typeface="#9Slide03 Arima Madurai" panose="00000500000000000000" pitchFamily="2" charset="0"/>
              </a:rPr>
              <a:t>T</a:t>
            </a:r>
            <a:r>
              <a:rPr lang="en-US" sz="2200" b="1" dirty="0">
                <a:latin typeface="#9Slide03 Arima Madurai" panose="00000500000000000000" pitchFamily="2" charset="0"/>
                <a:ea typeface="Cambria" panose="02040503050406030204" pitchFamily="18" charset="0"/>
                <a:cs typeface="#9Slide03 Arima Madurai" panose="00000500000000000000" pitchFamily="2" charset="0"/>
              </a:rPr>
              <a:t>B</a:t>
            </a:r>
            <a:r>
              <a:rPr lang="en-US" sz="2200" i="1" dirty="0">
                <a:latin typeface="#9Slide03 Arima Madurai" panose="00000500000000000000" pitchFamily="2" charset="0"/>
                <a:ea typeface="Cambria" panose="02040503050406030204" pitchFamily="18" charset="0"/>
                <a:cs typeface="#9Slide03 Arima Madurai" panose="00000500000000000000" pitchFamily="2" charset="0"/>
              </a:rPr>
              <a:t>: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Trình bày ý kiến bàn luận (Đồng ý </a:t>
            </a:r>
            <a:r>
              <a:rPr lang="en-US" sz="2200" dirty="0">
                <a:latin typeface="#9Slide03 Arima Madurai" panose="00000500000000000000" pitchFamily="2" charset="0"/>
                <a:ea typeface="Cambria" panose="02040503050406030204" pitchFamily="18" charset="0"/>
                <a:cs typeface="#9Slide03 Arima Madurai" panose="00000500000000000000" pitchFamily="2" charset="0"/>
              </a:rPr>
              <a:t>/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không đồng ý</a:t>
            </a:r>
            <a:r>
              <a:rPr lang="en-US" sz="2200" dirty="0">
                <a:latin typeface="#9Slide03 Arima Madurai" panose="00000500000000000000" pitchFamily="2" charset="0"/>
                <a:ea typeface="Cambria" panose="02040503050406030204" pitchFamily="18" charset="0"/>
                <a:cs typeface="#9Slide03 Arima Madurai" panose="00000500000000000000" pitchFamily="2" charset="0"/>
              </a:rPr>
              <a:t>;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Ủng hộ </a:t>
            </a:r>
            <a:r>
              <a:rPr lang="en-US" sz="2200" dirty="0">
                <a:latin typeface="#9Slide03 Arima Madurai" panose="00000500000000000000" pitchFamily="2" charset="0"/>
                <a:ea typeface="Cambria" panose="02040503050406030204" pitchFamily="18" charset="0"/>
                <a:cs typeface="#9Slide03 Arima Madurai" panose="00000500000000000000" pitchFamily="2" charset="0"/>
              </a:rPr>
              <a:t>/</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 không ủng hộ...)</a:t>
            </a:r>
            <a:br>
              <a:rPr lang="vi-VN" sz="2200" dirty="0">
                <a:latin typeface="#9Slide03 Arima Madurai" panose="00000500000000000000" pitchFamily="2" charset="0"/>
                <a:ea typeface="Cambria" panose="02040503050406030204" pitchFamily="18" charset="0"/>
                <a:cs typeface="#9Slide03 Arima Madurai" panose="00000500000000000000" pitchFamily="2" charset="0"/>
              </a:rPr>
            </a:b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 Nêu ý 1 (Lí lẽ, bằng chứng làm sáng tỏ ý 1)</a:t>
            </a:r>
            <a:br>
              <a:rPr lang="vi-VN" sz="2200" dirty="0">
                <a:latin typeface="#9Slide03 Arima Madurai" panose="00000500000000000000" pitchFamily="2" charset="0"/>
                <a:ea typeface="Cambria" panose="02040503050406030204" pitchFamily="18" charset="0"/>
                <a:cs typeface="#9Slide03 Arima Madurai" panose="00000500000000000000" pitchFamily="2" charset="0"/>
              </a:rPr>
            </a:b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 Nêu ý 2 (Lí lẽ, bằng chứng làm sáng tỏ ý 2)</a:t>
            </a:r>
            <a:br>
              <a:rPr lang="vi-VN" sz="2200" dirty="0">
                <a:latin typeface="#9Slide03 Arima Madurai" panose="00000500000000000000" pitchFamily="2" charset="0"/>
                <a:ea typeface="Cambria" panose="02040503050406030204" pitchFamily="18" charset="0"/>
                <a:cs typeface="#9Slide03 Arima Madurai" panose="00000500000000000000" pitchFamily="2" charset="0"/>
              </a:rPr>
            </a:b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 Nêu ý 3 (Lí lẽ, bằng chứng làm sáng tỏ ý 3)</a:t>
            </a:r>
            <a:br>
              <a:rPr lang="vi-VN" sz="2200" dirty="0">
                <a:latin typeface="#9Slide03 Arima Madurai" panose="00000500000000000000" pitchFamily="2" charset="0"/>
                <a:ea typeface="Cambria" panose="02040503050406030204" pitchFamily="18" charset="0"/>
                <a:cs typeface="#9Slide03 Arima Madurai" panose="00000500000000000000" pitchFamily="2" charset="0"/>
              </a:rPr>
            </a:br>
            <a:r>
              <a:rPr lang="en-US" sz="2200" dirty="0">
                <a:latin typeface="#9Slide03 Arima Madurai" panose="00000500000000000000" pitchFamily="2" charset="0"/>
                <a:ea typeface="Cambria" panose="02040503050406030204" pitchFamily="18" charset="0"/>
                <a:cs typeface="#9Slide03 Arima Madurai" panose="00000500000000000000" pitchFamily="2" charset="0"/>
              </a:rPr>
              <a:t>-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a:t>
            </a:r>
            <a:endParaRPr lang="vi-VN" sz="2200" b="1" i="1" dirty="0">
              <a:latin typeface="#9Slide03 Arima Madurai" panose="00000500000000000000" pitchFamily="2" charset="0"/>
              <a:ea typeface="Cambria" panose="02040503050406030204" pitchFamily="18" charset="0"/>
              <a:cs typeface="#9Slide03 Arima Madurai" panose="00000500000000000000" pitchFamily="2" charset="0"/>
            </a:endParaRPr>
          </a:p>
        </p:txBody>
      </p:sp>
      <p:sp>
        <p:nvSpPr>
          <p:cNvPr id="17" name="TextBox 16">
            <a:extLst>
              <a:ext uri="{FF2B5EF4-FFF2-40B4-BE49-F238E27FC236}">
                <a16:creationId xmlns:a16="http://schemas.microsoft.com/office/drawing/2014/main" id="{C0CFDCBB-8623-4E20-87AA-6E850CB7936B}"/>
              </a:ext>
            </a:extLst>
          </p:cNvPr>
          <p:cNvSpPr txBox="1"/>
          <p:nvPr/>
        </p:nvSpPr>
        <p:spPr>
          <a:xfrm>
            <a:off x="2850542" y="4269333"/>
            <a:ext cx="6078773" cy="430887"/>
          </a:xfrm>
          <a:prstGeom prst="rect">
            <a:avLst/>
          </a:prstGeom>
          <a:noFill/>
        </p:spPr>
        <p:txBody>
          <a:bodyPr wrap="square">
            <a:spAutoFit/>
          </a:bodyPr>
          <a:lstStyle/>
          <a:p>
            <a:r>
              <a:rPr lang="vi-VN" sz="2200" b="1" dirty="0">
                <a:latin typeface="#9Slide03 Arima Madurai" panose="00000500000000000000" pitchFamily="2" charset="0"/>
                <a:ea typeface="Cambria" panose="02040503050406030204" pitchFamily="18" charset="0"/>
                <a:cs typeface="#9Slide03 Arima Madurai" panose="00000500000000000000" pitchFamily="2" charset="0"/>
              </a:rPr>
              <a:t>K</a:t>
            </a:r>
            <a:r>
              <a:rPr lang="en-US" sz="2200" b="1" dirty="0">
                <a:latin typeface="#9Slide03 Arima Madurai" panose="00000500000000000000" pitchFamily="2" charset="0"/>
                <a:ea typeface="Cambria" panose="02040503050406030204" pitchFamily="18" charset="0"/>
                <a:cs typeface="#9Slide03 Arima Madurai" panose="00000500000000000000" pitchFamily="2" charset="0"/>
              </a:rPr>
              <a:t>B</a:t>
            </a:r>
            <a:r>
              <a:rPr lang="en-US" sz="2200" i="1" dirty="0">
                <a:latin typeface="#9Slide03 Arima Madurai" panose="00000500000000000000" pitchFamily="2" charset="0"/>
                <a:ea typeface="Cambria" panose="02040503050406030204" pitchFamily="18" charset="0"/>
                <a:cs typeface="#9Slide03 Arima Madurai" panose="00000500000000000000" pitchFamily="2" charset="0"/>
              </a:rPr>
              <a:t>: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rPr>
              <a:t>Khẳng định lại ý kiến, thái độ của bản thân.</a:t>
            </a:r>
            <a:endParaRPr lang="vi-VN" sz="2200" b="1" i="1" dirty="0">
              <a:latin typeface="#9Slide03 Arima Madurai" panose="00000500000000000000" pitchFamily="2" charset="0"/>
              <a:ea typeface="Cambria" panose="02040503050406030204" pitchFamily="18" charset="0"/>
              <a:cs typeface="#9Slide03 Arima Madurai" panose="00000500000000000000" pitchFamily="2" charset="0"/>
            </a:endParaRPr>
          </a:p>
        </p:txBody>
      </p:sp>
    </p:spTree>
    <p:extLst>
      <p:ext uri="{BB962C8B-B14F-4D97-AF65-F5344CB8AC3E}">
        <p14:creationId xmlns:p14="http://schemas.microsoft.com/office/powerpoint/2010/main" val="8368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AA321-80F5-4A20-8606-843D7D073757}"/>
              </a:ext>
            </a:extLst>
          </p:cNvPr>
          <p:cNvSpPr/>
          <p:nvPr/>
        </p:nvSpPr>
        <p:spPr>
          <a:xfrm>
            <a:off x="348434" y="311459"/>
            <a:ext cx="8464610" cy="641919"/>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69;p27">
            <a:extLst>
              <a:ext uri="{FF2B5EF4-FFF2-40B4-BE49-F238E27FC236}">
                <a16:creationId xmlns:a16="http://schemas.microsoft.com/office/drawing/2014/main" id="{556602A6-505E-4057-A466-76ECC17E3DE1}"/>
              </a:ext>
            </a:extLst>
          </p:cNvPr>
          <p:cNvSpPr txBox="1">
            <a:spLocks/>
          </p:cNvSpPr>
          <p:nvPr/>
        </p:nvSpPr>
        <p:spPr>
          <a:xfrm>
            <a:off x="2025659" y="383173"/>
            <a:ext cx="5118600" cy="4483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solidFill>
                  <a:srgbClr val="FF0000"/>
                </a:solidFill>
                <a:latin typeface="#9Slide07 SVNBeachwood Sans" pitchFamily="2" charset="0"/>
              </a:rPr>
              <a:t>Bước</a:t>
            </a:r>
            <a:r>
              <a:rPr lang="en-US" sz="3600" dirty="0">
                <a:solidFill>
                  <a:srgbClr val="FF0000"/>
                </a:solidFill>
                <a:latin typeface="#9Slide07 SVNBeachwood Sans" pitchFamily="2" charset="0"/>
              </a:rPr>
              <a:t> 3: </a:t>
            </a:r>
            <a:r>
              <a:rPr lang="en-US" sz="3600" dirty="0" err="1">
                <a:solidFill>
                  <a:srgbClr val="FF0000"/>
                </a:solidFill>
                <a:latin typeface="#9Slide07 SVNBeachwood Sans" pitchFamily="2" charset="0"/>
              </a:rPr>
              <a:t>viết</a:t>
            </a:r>
            <a:r>
              <a:rPr lang="en-US" sz="3600" dirty="0">
                <a:solidFill>
                  <a:srgbClr val="FF0000"/>
                </a:solidFill>
                <a:latin typeface="#9Slide07 SVNBeachwood Sans" pitchFamily="2" charset="0"/>
              </a:rPr>
              <a:t> BÀI</a:t>
            </a:r>
            <a:endParaRPr lang="en-US" sz="3600" dirty="0">
              <a:solidFill>
                <a:srgbClr val="FF0000"/>
              </a:solidFill>
            </a:endParaRPr>
          </a:p>
        </p:txBody>
      </p:sp>
      <p:sp>
        <p:nvSpPr>
          <p:cNvPr id="4" name="Rectangle 3">
            <a:extLst>
              <a:ext uri="{FF2B5EF4-FFF2-40B4-BE49-F238E27FC236}">
                <a16:creationId xmlns:a16="http://schemas.microsoft.com/office/drawing/2014/main" id="{3C10A7C9-2267-41B0-B5B0-B36A57418FF7}"/>
              </a:ext>
            </a:extLst>
          </p:cNvPr>
          <p:cNvSpPr/>
          <p:nvPr/>
        </p:nvSpPr>
        <p:spPr>
          <a:xfrm>
            <a:off x="348434" y="1313114"/>
            <a:ext cx="8464610" cy="35189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BE1E4D-6345-4A30-AE23-C8A11C9D3CDD}"/>
              </a:ext>
            </a:extLst>
          </p:cNvPr>
          <p:cNvSpPr txBox="1"/>
          <p:nvPr/>
        </p:nvSpPr>
        <p:spPr>
          <a:xfrm>
            <a:off x="3037399" y="1605197"/>
            <a:ext cx="4700339" cy="430887"/>
          </a:xfrm>
          <a:prstGeom prst="rect">
            <a:avLst/>
          </a:prstGeom>
          <a:noFill/>
        </p:spPr>
        <p:txBody>
          <a:bodyPr wrap="square">
            <a:spAutoFit/>
          </a:bodyPr>
          <a:lstStyle/>
          <a:p>
            <a:pPr algn="just">
              <a:defRPr/>
            </a:pPr>
            <a:r>
              <a:rPr kumimoji="0" lang="en-US" sz="220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(1) </a:t>
            </a:r>
            <a:r>
              <a:rPr lang="vi-VN"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Bám sát vào dàn ý đã lập.</a:t>
            </a:r>
          </a:p>
        </p:txBody>
      </p:sp>
      <p:pic>
        <p:nvPicPr>
          <p:cNvPr id="32" name="Picture 31">
            <a:extLst>
              <a:ext uri="{FF2B5EF4-FFF2-40B4-BE49-F238E27FC236}">
                <a16:creationId xmlns:a16="http://schemas.microsoft.com/office/drawing/2014/main" id="{47AEDE1C-82F4-475B-922F-3AFFD85F3840}"/>
              </a:ext>
            </a:extLst>
          </p:cNvPr>
          <p:cNvPicPr>
            <a:picLocks noChangeAspect="1"/>
          </p:cNvPicPr>
          <p:nvPr/>
        </p:nvPicPr>
        <p:blipFill>
          <a:blip r:embed="rId3"/>
          <a:stretch>
            <a:fillRect/>
          </a:stretch>
        </p:blipFill>
        <p:spPr>
          <a:xfrm>
            <a:off x="433365" y="1820640"/>
            <a:ext cx="2355969" cy="2355969"/>
          </a:xfrm>
          <a:prstGeom prst="rect">
            <a:avLst/>
          </a:prstGeom>
        </p:spPr>
      </p:pic>
      <p:sp>
        <p:nvSpPr>
          <p:cNvPr id="33" name="TextBox 32">
            <a:extLst>
              <a:ext uri="{FF2B5EF4-FFF2-40B4-BE49-F238E27FC236}">
                <a16:creationId xmlns:a16="http://schemas.microsoft.com/office/drawing/2014/main" id="{F17F4C84-2990-4491-82D1-D6CF227EF517}"/>
              </a:ext>
            </a:extLst>
          </p:cNvPr>
          <p:cNvSpPr txBox="1"/>
          <p:nvPr/>
        </p:nvSpPr>
        <p:spPr>
          <a:xfrm>
            <a:off x="3037399" y="2328167"/>
            <a:ext cx="5527580" cy="1107996"/>
          </a:xfrm>
          <a:prstGeom prst="rect">
            <a:avLst/>
          </a:prstGeom>
          <a:noFill/>
        </p:spPr>
        <p:txBody>
          <a:bodyPr wrap="square">
            <a:spAutoFit/>
          </a:bodyPr>
          <a:lstStyle/>
          <a:p>
            <a:pPr algn="just">
              <a:defRPr/>
            </a:pPr>
            <a:r>
              <a:rPr kumimoji="0" lang="en-US" sz="220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(2)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Có</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thể</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mở</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bài</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trực</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tiếp</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Nêu</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thẳng</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hiện</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tượng</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hoặc</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mở</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bài</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gián</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b="1"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tiếp</a:t>
            </a:r>
            <a:r>
              <a:rPr lang="en-US" sz="2200" b="1"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bằng</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cách</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kể</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1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câu</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chuyện</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ngắn</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để</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giới</a:t>
            </a:r>
            <a:r>
              <a:rPr lang="en-US" sz="2200" noProof="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noProof="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thiệu</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hiện</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tượng</a:t>
            </a:r>
            <a:endParaRPr lang="vi-VN" sz="2200" dirty="0">
              <a:latin typeface="#9Slide03 Arima Madurai" panose="00000500000000000000" pitchFamily="2" charset="0"/>
              <a:ea typeface="Cambria" panose="02040503050406030204" pitchFamily="18" charset="0"/>
              <a:cs typeface="#9Slide03 Arima Madurai" panose="00000500000000000000" pitchFamily="2" charset="0"/>
              <a:sym typeface="Lato"/>
            </a:endParaRPr>
          </a:p>
        </p:txBody>
      </p:sp>
      <p:sp>
        <p:nvSpPr>
          <p:cNvPr id="34" name="TextBox 33">
            <a:extLst>
              <a:ext uri="{FF2B5EF4-FFF2-40B4-BE49-F238E27FC236}">
                <a16:creationId xmlns:a16="http://schemas.microsoft.com/office/drawing/2014/main" id="{EF7A8C36-15D8-497B-ABC8-2E87020A9A97}"/>
              </a:ext>
            </a:extLst>
          </p:cNvPr>
          <p:cNvSpPr txBox="1"/>
          <p:nvPr/>
        </p:nvSpPr>
        <p:spPr>
          <a:xfrm>
            <a:off x="3037399" y="3851615"/>
            <a:ext cx="5527580" cy="769441"/>
          </a:xfrm>
          <a:prstGeom prst="rect">
            <a:avLst/>
          </a:prstGeom>
          <a:noFill/>
        </p:spPr>
        <p:txBody>
          <a:bodyPr wrap="square">
            <a:spAutoFit/>
          </a:bodyPr>
          <a:lstStyle/>
          <a:p>
            <a:pPr algn="just">
              <a:defRPr/>
            </a:pPr>
            <a:r>
              <a:rPr kumimoji="0" lang="en-US" sz="220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(3)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Mỗi</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ý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trong</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bài</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phải</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trình</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bày</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thành</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một</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đoạn</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văn</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có</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lí</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lẽ</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và</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bằng</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chứng</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cụ</a:t>
            </a:r>
            <a:r>
              <a:rPr lang="en-US" sz="2200" dirty="0">
                <a:latin typeface="#9Slide03 Arima Madurai" panose="00000500000000000000" pitchFamily="2" charset="0"/>
                <a:ea typeface="Cambria" panose="02040503050406030204" pitchFamily="18" charset="0"/>
                <a:cs typeface="#9Slide03 Arima Madurai" panose="00000500000000000000" pitchFamily="2" charset="0"/>
                <a:sym typeface="Lato"/>
              </a:rPr>
              <a:t> </a:t>
            </a:r>
            <a:r>
              <a:rPr lang="en-US" sz="2200" dirty="0" err="1">
                <a:latin typeface="#9Slide03 Arima Madurai" panose="00000500000000000000" pitchFamily="2" charset="0"/>
                <a:ea typeface="Cambria" panose="02040503050406030204" pitchFamily="18" charset="0"/>
                <a:cs typeface="#9Slide03 Arima Madurai" panose="00000500000000000000" pitchFamily="2" charset="0"/>
                <a:sym typeface="Lato"/>
              </a:rPr>
              <a:t>thể</a:t>
            </a:r>
            <a:endParaRPr lang="vi-VN" sz="2200" dirty="0">
              <a:latin typeface="#9Slide03 Arima Madurai" panose="00000500000000000000" pitchFamily="2" charset="0"/>
              <a:ea typeface="Cambria" panose="02040503050406030204" pitchFamily="18" charset="0"/>
              <a:cs typeface="#9Slide03 Arima Madurai" panose="00000500000000000000" pitchFamily="2" charset="0"/>
              <a:sym typeface="Lato"/>
            </a:endParaRPr>
          </a:p>
        </p:txBody>
      </p:sp>
    </p:spTree>
    <p:extLst>
      <p:ext uri="{BB962C8B-B14F-4D97-AF65-F5344CB8AC3E}">
        <p14:creationId xmlns:p14="http://schemas.microsoft.com/office/powerpoint/2010/main" val="25024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5F8A046-1122-4731-BCC3-5F6754F21219}"/>
              </a:ext>
            </a:extLst>
          </p:cNvPr>
          <p:cNvSpPr/>
          <p:nvPr/>
        </p:nvSpPr>
        <p:spPr>
          <a:xfrm>
            <a:off x="348434" y="311459"/>
            <a:ext cx="8464610" cy="641919"/>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769;p27">
            <a:extLst>
              <a:ext uri="{FF2B5EF4-FFF2-40B4-BE49-F238E27FC236}">
                <a16:creationId xmlns:a16="http://schemas.microsoft.com/office/drawing/2014/main" id="{68FB772B-7C91-4B11-A073-03CFEA706EA0}"/>
              </a:ext>
            </a:extLst>
          </p:cNvPr>
          <p:cNvSpPr txBox="1">
            <a:spLocks/>
          </p:cNvSpPr>
          <p:nvPr/>
        </p:nvSpPr>
        <p:spPr>
          <a:xfrm>
            <a:off x="2025659" y="383173"/>
            <a:ext cx="5118600" cy="4483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solidFill>
                  <a:srgbClr val="FF0000"/>
                </a:solidFill>
                <a:latin typeface="#9Slide07 SVNBeachwood Sans" pitchFamily="2" charset="0"/>
              </a:rPr>
              <a:t>Bước</a:t>
            </a:r>
            <a:r>
              <a:rPr lang="en-US" sz="3600" dirty="0">
                <a:solidFill>
                  <a:srgbClr val="FF0000"/>
                </a:solidFill>
                <a:latin typeface="#9Slide07 SVNBeachwood Sans" pitchFamily="2" charset="0"/>
              </a:rPr>
              <a:t> 4: KIỂM TRA VÀ CHỈNH SỬA</a:t>
            </a:r>
            <a:endParaRPr lang="en-US" sz="3600" dirty="0">
              <a:solidFill>
                <a:srgbClr val="FF0000"/>
              </a:solidFill>
            </a:endParaRPr>
          </a:p>
        </p:txBody>
      </p:sp>
      <p:sp>
        <p:nvSpPr>
          <p:cNvPr id="45" name="Rectangle 44">
            <a:extLst>
              <a:ext uri="{FF2B5EF4-FFF2-40B4-BE49-F238E27FC236}">
                <a16:creationId xmlns:a16="http://schemas.microsoft.com/office/drawing/2014/main" id="{D7E93C44-0E05-4286-BB4A-81FACEC7FEAE}"/>
              </a:ext>
            </a:extLst>
          </p:cNvPr>
          <p:cNvSpPr/>
          <p:nvPr/>
        </p:nvSpPr>
        <p:spPr>
          <a:xfrm>
            <a:off x="348434" y="1313114"/>
            <a:ext cx="4072493" cy="16209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FDF9AE4-2E75-4F45-9951-70CC71DA7A12}"/>
              </a:ext>
            </a:extLst>
          </p:cNvPr>
          <p:cNvSpPr/>
          <p:nvPr/>
        </p:nvSpPr>
        <p:spPr>
          <a:xfrm>
            <a:off x="4740551" y="1314414"/>
            <a:ext cx="4072493" cy="16209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3AA61E3-E0A8-40FC-BB55-952F2AD30B1C}"/>
              </a:ext>
            </a:extLst>
          </p:cNvPr>
          <p:cNvSpPr/>
          <p:nvPr/>
        </p:nvSpPr>
        <p:spPr>
          <a:xfrm>
            <a:off x="360684" y="3220814"/>
            <a:ext cx="4072493" cy="16209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BB92AEC-37C1-47CE-B22B-28975E957B01}"/>
              </a:ext>
            </a:extLst>
          </p:cNvPr>
          <p:cNvSpPr/>
          <p:nvPr/>
        </p:nvSpPr>
        <p:spPr>
          <a:xfrm>
            <a:off x="4752801" y="3222114"/>
            <a:ext cx="4072493" cy="16209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97BB576-58B4-4EA0-8CF5-08F7600FE10B}"/>
              </a:ext>
            </a:extLst>
          </p:cNvPr>
          <p:cNvSpPr txBox="1"/>
          <p:nvPr/>
        </p:nvSpPr>
        <p:spPr>
          <a:xfrm>
            <a:off x="483911" y="1812312"/>
            <a:ext cx="381297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(1) </a:t>
            </a:r>
            <a:r>
              <a:rPr kumimoji="0" lang="vi-VN"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Nêu được hiện tượng, vấn đề bàn luận</a:t>
            </a:r>
          </a:p>
        </p:txBody>
      </p:sp>
      <p:sp>
        <p:nvSpPr>
          <p:cNvPr id="50" name="TextBox 49">
            <a:extLst>
              <a:ext uri="{FF2B5EF4-FFF2-40B4-BE49-F238E27FC236}">
                <a16:creationId xmlns:a16="http://schemas.microsoft.com/office/drawing/2014/main" id="{81FA4021-18C0-46A9-A1B3-7F3884868950}"/>
              </a:ext>
            </a:extLst>
          </p:cNvPr>
          <p:cNvSpPr txBox="1"/>
          <p:nvPr/>
        </p:nvSpPr>
        <p:spPr>
          <a:xfrm>
            <a:off x="4881745" y="1523406"/>
            <a:ext cx="379010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(2) </a:t>
            </a:r>
            <a:r>
              <a:rPr kumimoji="0" lang="vi-VN"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Thể hiện được ý kiến (Tình cảm, thái độ, đánh giá) về </a:t>
            </a:r>
            <a:r>
              <a:rPr lang="en-US" sz="2400" dirty="0" err="1">
                <a:latin typeface="#9Slide03 Arima Madurai" panose="00000500000000000000" pitchFamily="2" charset="0"/>
                <a:ea typeface="Cambria" panose="02040503050406030204" pitchFamily="18" charset="0"/>
                <a:cs typeface="#9Slide03 Arima Madurai" panose="00000500000000000000" pitchFamily="2" charset="0"/>
              </a:rPr>
              <a:t>hiện</a:t>
            </a:r>
            <a:r>
              <a:rPr lang="en-US" sz="2400" dirty="0">
                <a:latin typeface="#9Slide03 Arima Madurai" panose="00000500000000000000" pitchFamily="2" charset="0"/>
                <a:ea typeface="Cambria" panose="02040503050406030204" pitchFamily="18" charset="0"/>
                <a:cs typeface="#9Slide03 Arima Madurai" panose="00000500000000000000" pitchFamily="2" charset="0"/>
              </a:rPr>
              <a:t> </a:t>
            </a:r>
            <a:r>
              <a:rPr lang="en-US" sz="2400" dirty="0" err="1">
                <a:latin typeface="#9Slide03 Arima Madurai" panose="00000500000000000000" pitchFamily="2" charset="0"/>
                <a:ea typeface="Cambria" panose="02040503050406030204" pitchFamily="18" charset="0"/>
                <a:cs typeface="#9Slide03 Arima Madurai" panose="00000500000000000000" pitchFamily="2" charset="0"/>
              </a:rPr>
              <a:t>tượng</a:t>
            </a:r>
            <a:r>
              <a:rPr lang="en-US" sz="2400" dirty="0">
                <a:latin typeface="#9Slide03 Arima Madurai" panose="00000500000000000000" pitchFamily="2" charset="0"/>
                <a:ea typeface="Cambria" panose="02040503050406030204" pitchFamily="18" charset="0"/>
                <a:cs typeface="#9Slide03 Arima Madurai" panose="00000500000000000000" pitchFamily="2" charset="0"/>
              </a:rPr>
              <a:t>, </a:t>
            </a:r>
            <a:r>
              <a:rPr kumimoji="0" lang="vi-VN"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vấn đề.</a:t>
            </a:r>
          </a:p>
        </p:txBody>
      </p:sp>
      <p:sp>
        <p:nvSpPr>
          <p:cNvPr id="51" name="TextBox 50">
            <a:extLst>
              <a:ext uri="{FF2B5EF4-FFF2-40B4-BE49-F238E27FC236}">
                <a16:creationId xmlns:a16="http://schemas.microsoft.com/office/drawing/2014/main" id="{F830D072-4E9D-44D9-964F-23F4F3058E3D}"/>
              </a:ext>
            </a:extLst>
          </p:cNvPr>
          <p:cNvSpPr txBox="1"/>
          <p:nvPr/>
        </p:nvSpPr>
        <p:spPr>
          <a:xfrm>
            <a:off x="470860" y="3662373"/>
            <a:ext cx="38015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(3) </a:t>
            </a:r>
            <a:r>
              <a:rPr kumimoji="0" lang="vi-VN"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Các lí lẽ, bằng chứng có sức thuyết phục.</a:t>
            </a:r>
          </a:p>
        </p:txBody>
      </p:sp>
      <p:sp>
        <p:nvSpPr>
          <p:cNvPr id="52" name="TextBox 51">
            <a:extLst>
              <a:ext uri="{FF2B5EF4-FFF2-40B4-BE49-F238E27FC236}">
                <a16:creationId xmlns:a16="http://schemas.microsoft.com/office/drawing/2014/main" id="{FF409495-1D65-4164-B16E-D8B2F13CD3A5}"/>
              </a:ext>
            </a:extLst>
          </p:cNvPr>
          <p:cNvSpPr txBox="1"/>
          <p:nvPr/>
        </p:nvSpPr>
        <p:spPr>
          <a:xfrm>
            <a:off x="4914517" y="3695766"/>
            <a:ext cx="38015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(4) </a:t>
            </a:r>
            <a:r>
              <a:rPr kumimoji="0" lang="vi-VN" sz="2400" b="0" i="0" u="none" strike="noStrike" kern="0" cap="none" spc="0" normalizeH="0" baseline="0" noProof="0" dirty="0">
                <a:ln>
                  <a:noFill/>
                </a:ln>
                <a:solidFill>
                  <a:srgbClr val="000000"/>
                </a:solidFill>
                <a:effectLst/>
                <a:uLnTx/>
                <a:uFillTx/>
                <a:latin typeface="#9Slide03 Arima Madurai" panose="00000500000000000000" pitchFamily="2" charset="0"/>
                <a:ea typeface="Cambria" panose="02040503050406030204" pitchFamily="18" charset="0"/>
                <a:cs typeface="#9Slide03 Arima Madurai" panose="00000500000000000000" pitchFamily="2" charset="0"/>
                <a:sym typeface="Arial"/>
              </a:rPr>
              <a:t>Không mắc các lỗi về diễn đạt, chính tả.</a:t>
            </a:r>
          </a:p>
        </p:txBody>
      </p:sp>
      <p:pic>
        <p:nvPicPr>
          <p:cNvPr id="15" name="Picture 14">
            <a:extLst>
              <a:ext uri="{FF2B5EF4-FFF2-40B4-BE49-F238E27FC236}">
                <a16:creationId xmlns:a16="http://schemas.microsoft.com/office/drawing/2014/main" id="{57BFA25D-936C-4AE3-A78B-36065FCFA813}"/>
              </a:ext>
            </a:extLst>
          </p:cNvPr>
          <p:cNvPicPr>
            <a:picLocks noChangeAspect="1"/>
          </p:cNvPicPr>
          <p:nvPr/>
        </p:nvPicPr>
        <p:blipFill>
          <a:blip r:embed="rId3"/>
          <a:stretch>
            <a:fillRect/>
          </a:stretch>
        </p:blipFill>
        <p:spPr>
          <a:xfrm>
            <a:off x="3835007" y="2351221"/>
            <a:ext cx="1467294" cy="1467294"/>
          </a:xfrm>
          <a:prstGeom prst="rect">
            <a:avLst/>
          </a:prstGeom>
        </p:spPr>
      </p:pic>
    </p:spTree>
    <p:extLst>
      <p:ext uri="{BB962C8B-B14F-4D97-AF65-F5344CB8AC3E}">
        <p14:creationId xmlns:p14="http://schemas.microsoft.com/office/powerpoint/2010/main" val="105114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633"/>
        <p:cNvGrpSpPr/>
        <p:nvPr/>
      </p:nvGrpSpPr>
      <p:grpSpPr>
        <a:xfrm>
          <a:off x="0" y="0"/>
          <a:ext cx="0" cy="0"/>
          <a:chOff x="0" y="0"/>
          <a:chExt cx="0" cy="0"/>
        </a:xfrm>
      </p:grpSpPr>
      <p:grpSp>
        <p:nvGrpSpPr>
          <p:cNvPr id="635" name="Google Shape;635;p26"/>
          <p:cNvGrpSpPr/>
          <p:nvPr/>
        </p:nvGrpSpPr>
        <p:grpSpPr>
          <a:xfrm>
            <a:off x="5279365" y="819509"/>
            <a:ext cx="3690240" cy="3938764"/>
            <a:chOff x="4559636" y="717339"/>
            <a:chExt cx="4151178" cy="4066813"/>
          </a:xfrm>
        </p:grpSpPr>
        <p:sp>
          <p:nvSpPr>
            <p:cNvPr id="636" name="Google Shape;636;p26"/>
            <p:cNvSpPr/>
            <p:nvPr/>
          </p:nvSpPr>
          <p:spPr>
            <a:xfrm flipH="1">
              <a:off x="6016542" y="717339"/>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flipH="1">
              <a:off x="6043441" y="746531"/>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flipH="1">
              <a:off x="4559636" y="4611169"/>
              <a:ext cx="4062473" cy="172983"/>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26"/>
            <p:cNvGrpSpPr/>
            <p:nvPr/>
          </p:nvGrpSpPr>
          <p:grpSpPr>
            <a:xfrm>
              <a:off x="6848238" y="1414670"/>
              <a:ext cx="1804167" cy="3285908"/>
              <a:chOff x="6257575" y="810650"/>
              <a:chExt cx="2253237" cy="4103794"/>
            </a:xfrm>
          </p:grpSpPr>
          <p:sp>
            <p:nvSpPr>
              <p:cNvPr id="640" name="Google Shape;640;p26"/>
              <p:cNvSpPr/>
              <p:nvPr/>
            </p:nvSpPr>
            <p:spPr>
              <a:xfrm flipH="1">
                <a:off x="6983264" y="4357505"/>
                <a:ext cx="371544" cy="261628"/>
              </a:xfrm>
              <a:custGeom>
                <a:avLst/>
                <a:gdLst/>
                <a:ahLst/>
                <a:cxnLst/>
                <a:rect l="l" t="t" r="r" b="b"/>
                <a:pathLst>
                  <a:path w="5858" h="4125" extrusionOk="0">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flipH="1">
                <a:off x="6923963" y="4592689"/>
                <a:ext cx="498901" cy="321755"/>
              </a:xfrm>
              <a:custGeom>
                <a:avLst/>
                <a:gdLst/>
                <a:ahLst/>
                <a:cxnLst/>
                <a:rect l="l" t="t" r="r" b="b"/>
                <a:pathLst>
                  <a:path w="7866" h="5073" extrusionOk="0">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flipH="1">
                <a:off x="7247239" y="4605184"/>
                <a:ext cx="127357" cy="309260"/>
              </a:xfrm>
              <a:custGeom>
                <a:avLst/>
                <a:gdLst/>
                <a:ahLst/>
                <a:cxnLst/>
                <a:rect l="l" t="t" r="r" b="b"/>
                <a:pathLst>
                  <a:path w="2008" h="4876" extrusionOk="0">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flipH="1">
                <a:off x="7015957" y="4816488"/>
                <a:ext cx="235941" cy="33806"/>
              </a:xfrm>
              <a:custGeom>
                <a:avLst/>
                <a:gdLst/>
                <a:ahLst/>
                <a:cxnLst/>
                <a:rect l="l" t="t" r="r" b="b"/>
                <a:pathLst>
                  <a:path w="3720" h="533" extrusionOk="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flipH="1">
                <a:off x="7394455" y="4357505"/>
                <a:ext cx="371607" cy="261628"/>
              </a:xfrm>
              <a:custGeom>
                <a:avLst/>
                <a:gdLst/>
                <a:ahLst/>
                <a:cxnLst/>
                <a:rect l="l" t="t" r="r" b="b"/>
                <a:pathLst>
                  <a:path w="5859" h="4125" extrusionOk="0">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flipH="1">
                <a:off x="7326465" y="4592689"/>
                <a:ext cx="498901" cy="321755"/>
              </a:xfrm>
              <a:custGeom>
                <a:avLst/>
                <a:gdLst/>
                <a:ahLst/>
                <a:cxnLst/>
                <a:rect l="l" t="t" r="r" b="b"/>
                <a:pathLst>
                  <a:path w="7866" h="5073" extrusionOk="0">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flipH="1">
                <a:off x="7562913" y="4592626"/>
                <a:ext cx="241713" cy="321818"/>
              </a:xfrm>
              <a:custGeom>
                <a:avLst/>
                <a:gdLst/>
                <a:ahLst/>
                <a:cxnLst/>
                <a:rect l="l" t="t" r="r" b="b"/>
                <a:pathLst>
                  <a:path w="3811" h="5074" extrusionOk="0">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flipH="1">
                <a:off x="7497426" y="4816488"/>
                <a:ext cx="235941" cy="33806"/>
              </a:xfrm>
              <a:custGeom>
                <a:avLst/>
                <a:gdLst/>
                <a:ahLst/>
                <a:cxnLst/>
                <a:rect l="l" t="t" r="r" b="b"/>
                <a:pathLst>
                  <a:path w="3720" h="533" extrusionOk="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flipH="1">
                <a:off x="7680885" y="2916209"/>
                <a:ext cx="195349" cy="270698"/>
              </a:xfrm>
              <a:custGeom>
                <a:avLst/>
                <a:gdLst/>
                <a:ahLst/>
                <a:cxnLst/>
                <a:rect l="l" t="t" r="r" b="b"/>
                <a:pathLst>
                  <a:path w="3080" h="4268" extrusionOk="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flipH="1">
                <a:off x="7005335" y="2789293"/>
                <a:ext cx="281988" cy="178288"/>
              </a:xfrm>
              <a:custGeom>
                <a:avLst/>
                <a:gdLst/>
                <a:ahLst/>
                <a:cxnLst/>
                <a:rect l="l" t="t" r="r" b="b"/>
                <a:pathLst>
                  <a:path w="4446" h="2811" extrusionOk="0">
                    <a:moveTo>
                      <a:pt x="1" y="1"/>
                    </a:moveTo>
                    <a:cubicBezTo>
                      <a:pt x="1" y="1"/>
                      <a:pt x="1656" y="2725"/>
                      <a:pt x="4445" y="2810"/>
                    </a:cubicBezTo>
                    <a:lnTo>
                      <a:pt x="4277" y="954"/>
                    </a:ln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flipH="1">
                <a:off x="6781695" y="2927435"/>
                <a:ext cx="286554" cy="1430107"/>
              </a:xfrm>
              <a:custGeom>
                <a:avLst/>
                <a:gdLst/>
                <a:ahLst/>
                <a:cxnLst/>
                <a:rect l="l" t="t" r="r" b="b"/>
                <a:pathLst>
                  <a:path w="4518" h="22548" extrusionOk="0">
                    <a:moveTo>
                      <a:pt x="1" y="0"/>
                    </a:moveTo>
                    <a:lnTo>
                      <a:pt x="1520" y="22548"/>
                    </a:lnTo>
                    <a:lnTo>
                      <a:pt x="4517" y="22452"/>
                    </a:lnTo>
                    <a:lnTo>
                      <a:pt x="1946" y="325"/>
                    </a:lnTo>
                    <a:lnTo>
                      <a:pt x="991" y="632"/>
                    </a:lnTo>
                    <a:lnTo>
                      <a:pt x="1"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flipH="1">
                <a:off x="7206272" y="2736903"/>
                <a:ext cx="474673" cy="179366"/>
              </a:xfrm>
              <a:custGeom>
                <a:avLst/>
                <a:gdLst/>
                <a:ahLst/>
                <a:cxnLst/>
                <a:rect l="l" t="t" r="r" b="b"/>
                <a:pathLst>
                  <a:path w="7484" h="2828" extrusionOk="0">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flipH="1">
                <a:off x="7841350" y="3418354"/>
                <a:ext cx="16047" cy="24863"/>
              </a:xfrm>
              <a:custGeom>
                <a:avLst/>
                <a:gdLst/>
                <a:ahLst/>
                <a:cxnLst/>
                <a:rect l="l" t="t" r="r" b="b"/>
                <a:pathLst>
                  <a:path w="253" h="392" extrusionOk="0">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flipH="1">
                <a:off x="7848710" y="3454570"/>
                <a:ext cx="199472" cy="943701"/>
              </a:xfrm>
              <a:custGeom>
                <a:avLst/>
                <a:gdLst/>
                <a:ahLst/>
                <a:cxnLst/>
                <a:rect l="l" t="t" r="r" b="b"/>
                <a:pathLst>
                  <a:path w="3145" h="14879" extrusionOk="0">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flipH="1">
                <a:off x="8039429" y="4409768"/>
                <a:ext cx="16110" cy="24672"/>
              </a:xfrm>
              <a:custGeom>
                <a:avLst/>
                <a:gdLst/>
                <a:ahLst/>
                <a:cxnLst/>
                <a:rect l="l" t="t" r="r" b="b"/>
                <a:pathLst>
                  <a:path w="254" h="389" extrusionOk="0">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flipH="1">
                <a:off x="6734966" y="2736908"/>
                <a:ext cx="1466703" cy="1745948"/>
              </a:xfrm>
              <a:custGeom>
                <a:avLst/>
                <a:gdLst/>
                <a:ahLst/>
                <a:cxnLst/>
                <a:rect l="l" t="t" r="r" b="b"/>
                <a:pathLst>
                  <a:path w="23125" h="26673" extrusionOk="0">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flipH="1">
                <a:off x="7605821" y="2878659"/>
                <a:ext cx="462965" cy="1611539"/>
              </a:xfrm>
              <a:custGeom>
                <a:avLst/>
                <a:gdLst/>
                <a:ahLst/>
                <a:cxnLst/>
                <a:rect l="l" t="t" r="r" b="b"/>
                <a:pathLst>
                  <a:path w="6904" h="24384" extrusionOk="0">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flipH="1">
                <a:off x="7036804" y="1968431"/>
                <a:ext cx="882876" cy="460022"/>
              </a:xfrm>
              <a:custGeom>
                <a:avLst/>
                <a:gdLst/>
                <a:ahLst/>
                <a:cxnLst/>
                <a:rect l="l" t="t" r="r" b="b"/>
                <a:pathLst>
                  <a:path w="13920" h="7253" extrusionOk="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flipH="1">
                <a:off x="7539765" y="1960313"/>
                <a:ext cx="374588" cy="285920"/>
              </a:xfrm>
              <a:custGeom>
                <a:avLst/>
                <a:gdLst/>
                <a:ahLst/>
                <a:cxnLst/>
                <a:rect l="l" t="t" r="r" b="b"/>
                <a:pathLst>
                  <a:path w="5906" h="4508" extrusionOk="0">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flipH="1">
                <a:off x="7041110" y="2164672"/>
                <a:ext cx="423552" cy="165222"/>
              </a:xfrm>
              <a:custGeom>
                <a:avLst/>
                <a:gdLst/>
                <a:ahLst/>
                <a:cxnLst/>
                <a:rect l="l" t="t" r="r" b="b"/>
                <a:pathLst>
                  <a:path w="6678" h="2605" extrusionOk="0">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flipH="1">
                <a:off x="6912920" y="2270340"/>
                <a:ext cx="119746" cy="502580"/>
              </a:xfrm>
              <a:custGeom>
                <a:avLst/>
                <a:gdLst/>
                <a:ahLst/>
                <a:cxnLst/>
                <a:rect l="l" t="t" r="r" b="b"/>
                <a:pathLst>
                  <a:path w="1888" h="7924" extrusionOk="0">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flipH="1">
                <a:off x="7080507" y="2194165"/>
                <a:ext cx="983024" cy="1201206"/>
              </a:xfrm>
              <a:custGeom>
                <a:avLst/>
                <a:gdLst/>
                <a:ahLst/>
                <a:cxnLst/>
                <a:rect l="l" t="t" r="r" b="b"/>
                <a:pathLst>
                  <a:path w="15499" h="18939" extrusionOk="0">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flipH="1">
                <a:off x="6938515" y="2195212"/>
                <a:ext cx="157294" cy="684546"/>
              </a:xfrm>
              <a:custGeom>
                <a:avLst/>
                <a:gdLst/>
                <a:ahLst/>
                <a:cxnLst/>
                <a:rect l="l" t="t" r="r" b="b"/>
                <a:pathLst>
                  <a:path w="2480" h="10793" extrusionOk="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flipH="1">
                <a:off x="7794812" y="2197590"/>
                <a:ext cx="373320" cy="1246492"/>
              </a:xfrm>
              <a:custGeom>
                <a:avLst/>
                <a:gdLst/>
                <a:ahLst/>
                <a:cxnLst/>
                <a:rect l="l" t="t" r="r" b="b"/>
                <a:pathLst>
                  <a:path w="5886" h="19653" extrusionOk="0">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flipH="1">
                <a:off x="7216654" y="3194851"/>
                <a:ext cx="177160" cy="1272747"/>
              </a:xfrm>
              <a:custGeom>
                <a:avLst/>
                <a:gdLst/>
                <a:ahLst/>
                <a:cxnLst/>
                <a:rect l="l" t="t" r="r" b="b"/>
                <a:pathLst>
                  <a:path w="2793" h="17865" extrusionOk="0">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flipH="1">
                <a:off x="6632322" y="3508355"/>
                <a:ext cx="44398" cy="34503"/>
              </a:xfrm>
              <a:custGeom>
                <a:avLst/>
                <a:gdLst/>
                <a:ahLst/>
                <a:cxnLst/>
                <a:rect l="l" t="t" r="r" b="b"/>
                <a:pathLst>
                  <a:path w="700" h="544" extrusionOk="0">
                    <a:moveTo>
                      <a:pt x="348" y="1"/>
                    </a:moveTo>
                    <a:cubicBezTo>
                      <a:pt x="0" y="1"/>
                      <a:pt x="0" y="543"/>
                      <a:pt x="348" y="543"/>
                    </a:cubicBezTo>
                    <a:cubicBezTo>
                      <a:pt x="700" y="543"/>
                      <a:pt x="700" y="1"/>
                      <a:pt x="348"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flipH="1">
                <a:off x="6547022" y="2021519"/>
                <a:ext cx="532199" cy="434842"/>
              </a:xfrm>
              <a:custGeom>
                <a:avLst/>
                <a:gdLst/>
                <a:ahLst/>
                <a:cxnLst/>
                <a:rect l="l" t="t" r="r" b="b"/>
                <a:pathLst>
                  <a:path w="8391" h="6856" extrusionOk="0">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flipH="1">
                <a:off x="6520818" y="2868322"/>
                <a:ext cx="11099" cy="52452"/>
              </a:xfrm>
              <a:custGeom>
                <a:avLst/>
                <a:gdLst/>
                <a:ahLst/>
                <a:cxnLst/>
                <a:rect l="l" t="t" r="r" b="b"/>
                <a:pathLst>
                  <a:path w="175" h="827" extrusionOk="0">
                    <a:moveTo>
                      <a:pt x="0" y="1"/>
                    </a:moveTo>
                    <a:lnTo>
                      <a:pt x="65" y="827"/>
                    </a:lnTo>
                    <a:lnTo>
                      <a:pt x="175" y="827"/>
                    </a:lnTo>
                    <a:lnTo>
                      <a:pt x="175" y="4"/>
                    </a:lnTo>
                    <a:lnTo>
                      <a:pt x="0" y="1"/>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flipH="1">
                <a:off x="6520818" y="2818596"/>
                <a:ext cx="15032" cy="46554"/>
              </a:xfrm>
              <a:custGeom>
                <a:avLst/>
                <a:gdLst/>
                <a:ahLst/>
                <a:cxnLst/>
                <a:rect l="l" t="t" r="r" b="b"/>
                <a:pathLst>
                  <a:path w="237" h="734" extrusionOk="0">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flipH="1">
                <a:off x="6520818" y="2865087"/>
                <a:ext cx="11290" cy="3552"/>
              </a:xfrm>
              <a:custGeom>
                <a:avLst/>
                <a:gdLst/>
                <a:ahLst/>
                <a:cxnLst/>
                <a:rect l="l" t="t" r="r" b="b"/>
                <a:pathLst>
                  <a:path w="178" h="56" extrusionOk="0">
                    <a:moveTo>
                      <a:pt x="0" y="0"/>
                    </a:moveTo>
                    <a:lnTo>
                      <a:pt x="3" y="52"/>
                    </a:lnTo>
                    <a:lnTo>
                      <a:pt x="178" y="55"/>
                    </a:lnTo>
                    <a:lnTo>
                      <a:pt x="178"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flipH="1">
                <a:off x="6520819" y="2763351"/>
                <a:ext cx="19345" cy="49598"/>
              </a:xfrm>
              <a:custGeom>
                <a:avLst/>
                <a:gdLst/>
                <a:ahLst/>
                <a:cxnLst/>
                <a:rect l="l" t="t" r="r" b="b"/>
                <a:pathLst>
                  <a:path w="305" h="782" extrusionOk="0">
                    <a:moveTo>
                      <a:pt x="1" y="0"/>
                    </a:moveTo>
                    <a:lnTo>
                      <a:pt x="62" y="778"/>
                    </a:lnTo>
                    <a:lnTo>
                      <a:pt x="305" y="782"/>
                    </a:lnTo>
                    <a:lnTo>
                      <a:pt x="305" y="27"/>
                    </a:lnTo>
                    <a:cubicBezTo>
                      <a:pt x="250" y="11"/>
                      <a:pt x="192" y="3"/>
                      <a:pt x="134" y="0"/>
                    </a:cubicBez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flipH="1">
                <a:off x="6520818" y="2812697"/>
                <a:ext cx="15412" cy="6342"/>
              </a:xfrm>
              <a:custGeom>
                <a:avLst/>
                <a:gdLst/>
                <a:ahLst/>
                <a:cxnLst/>
                <a:rect l="l" t="t" r="r" b="b"/>
                <a:pathLst>
                  <a:path w="243" h="100" extrusionOk="0">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flipH="1">
                <a:off x="6404377" y="2257084"/>
                <a:ext cx="509049" cy="2251588"/>
              </a:xfrm>
              <a:custGeom>
                <a:avLst/>
                <a:gdLst/>
                <a:ahLst/>
                <a:cxnLst/>
                <a:rect l="l" t="t" r="r" b="b"/>
                <a:pathLst>
                  <a:path w="8026" h="35500" extrusionOk="0">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flipH="1">
                <a:off x="6737551" y="2281820"/>
                <a:ext cx="319408" cy="2236365"/>
              </a:xfrm>
              <a:custGeom>
                <a:avLst/>
                <a:gdLst/>
                <a:ahLst/>
                <a:cxnLst/>
                <a:rect l="l" t="t" r="r" b="b"/>
                <a:pathLst>
                  <a:path w="5036" h="35260" extrusionOk="0">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flipH="1">
                <a:off x="6361496" y="2346324"/>
                <a:ext cx="211586" cy="2137232"/>
              </a:xfrm>
              <a:custGeom>
                <a:avLst/>
                <a:gdLst/>
                <a:ahLst/>
                <a:cxnLst/>
                <a:rect l="l" t="t" r="r" b="b"/>
                <a:pathLst>
                  <a:path w="3336" h="33697" extrusionOk="0">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flipH="1">
                <a:off x="6466022" y="4725694"/>
                <a:ext cx="226998" cy="184123"/>
              </a:xfrm>
              <a:custGeom>
                <a:avLst/>
                <a:gdLst/>
                <a:ahLst/>
                <a:cxnLst/>
                <a:rect l="l" t="t" r="r" b="b"/>
                <a:pathLst>
                  <a:path w="3579" h="2903" extrusionOk="0">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flipH="1">
                <a:off x="6358393" y="4351416"/>
                <a:ext cx="509556" cy="421459"/>
              </a:xfrm>
              <a:custGeom>
                <a:avLst/>
                <a:gdLst/>
                <a:ahLst/>
                <a:cxnLst/>
                <a:rect l="l" t="t" r="r" b="b"/>
                <a:pathLst>
                  <a:path w="8034" h="6645" extrusionOk="0">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flipH="1">
                <a:off x="6652494" y="4385856"/>
                <a:ext cx="212854" cy="387019"/>
              </a:xfrm>
              <a:custGeom>
                <a:avLst/>
                <a:gdLst/>
                <a:ahLst/>
                <a:cxnLst/>
                <a:rect l="l" t="t" r="r" b="b"/>
                <a:pathLst>
                  <a:path w="3356" h="6102" extrusionOk="0">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flipH="1">
                <a:off x="6257575" y="810650"/>
                <a:ext cx="2253237" cy="1137781"/>
              </a:xfrm>
              <a:custGeom>
                <a:avLst/>
                <a:gdLst/>
                <a:ahLst/>
                <a:cxnLst/>
                <a:rect l="l" t="t" r="r" b="b"/>
                <a:pathLst>
                  <a:path w="35526" h="17939" extrusionOk="0">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flipH="1">
                <a:off x="7516545" y="1674212"/>
                <a:ext cx="454814" cy="274227"/>
              </a:xfrm>
              <a:custGeom>
                <a:avLst/>
                <a:gdLst/>
                <a:ahLst/>
                <a:cxnLst/>
                <a:rect l="l" t="t" r="r" b="b"/>
                <a:pathLst>
                  <a:path w="7067" h="4261" extrusionOk="0">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flipH="1">
                <a:off x="6576275" y="1013867"/>
                <a:ext cx="1333637" cy="1070995"/>
              </a:xfrm>
              <a:custGeom>
                <a:avLst/>
                <a:gdLst/>
                <a:ahLst/>
                <a:cxnLst/>
                <a:rect l="l" t="t" r="r" b="b"/>
                <a:pathLst>
                  <a:path w="21027" h="16886" extrusionOk="0">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flipH="1">
                <a:off x="7680440" y="1693415"/>
                <a:ext cx="147971" cy="104778"/>
              </a:xfrm>
              <a:custGeom>
                <a:avLst/>
                <a:gdLst/>
                <a:ahLst/>
                <a:cxnLst/>
                <a:rect l="l" t="t" r="r" b="b"/>
                <a:pathLst>
                  <a:path w="2333" h="1652" extrusionOk="0">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flipH="1">
                <a:off x="6685728" y="1408695"/>
                <a:ext cx="123235" cy="65772"/>
              </a:xfrm>
              <a:custGeom>
                <a:avLst/>
                <a:gdLst/>
                <a:ahLst/>
                <a:cxnLst/>
                <a:rect l="l" t="t" r="r" b="b"/>
                <a:pathLst>
                  <a:path w="1943" h="1037" extrusionOk="0">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flipH="1">
                <a:off x="7197767" y="1434383"/>
                <a:ext cx="145687" cy="58288"/>
              </a:xfrm>
              <a:custGeom>
                <a:avLst/>
                <a:gdLst/>
                <a:ahLst/>
                <a:cxnLst/>
                <a:rect l="l" t="t" r="r" b="b"/>
                <a:pathLst>
                  <a:path w="2297" h="919" extrusionOk="0">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flipH="1">
                <a:off x="6729935" y="1577663"/>
                <a:ext cx="71099" cy="35645"/>
              </a:xfrm>
              <a:custGeom>
                <a:avLst/>
                <a:gdLst/>
                <a:ahLst/>
                <a:cxnLst/>
                <a:rect l="l" t="t" r="r" b="b"/>
                <a:pathLst>
                  <a:path w="1121" h="562" extrusionOk="0">
                    <a:moveTo>
                      <a:pt x="0" y="1"/>
                    </a:moveTo>
                    <a:cubicBezTo>
                      <a:pt x="0" y="312"/>
                      <a:pt x="249" y="561"/>
                      <a:pt x="560" y="561"/>
                    </a:cubicBezTo>
                    <a:cubicBezTo>
                      <a:pt x="870" y="561"/>
                      <a:pt x="1120" y="312"/>
                      <a:pt x="112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flipH="1">
                <a:off x="7192692" y="1577663"/>
                <a:ext cx="97674" cy="48837"/>
              </a:xfrm>
              <a:custGeom>
                <a:avLst/>
                <a:gdLst/>
                <a:ahLst/>
                <a:cxnLst/>
                <a:rect l="l" t="t" r="r" b="b"/>
                <a:pathLst>
                  <a:path w="1540" h="770" extrusionOk="0">
                    <a:moveTo>
                      <a:pt x="0" y="1"/>
                    </a:moveTo>
                    <a:cubicBezTo>
                      <a:pt x="0" y="424"/>
                      <a:pt x="345" y="769"/>
                      <a:pt x="772" y="769"/>
                    </a:cubicBezTo>
                    <a:cubicBezTo>
                      <a:pt x="1196" y="769"/>
                      <a:pt x="1540" y="424"/>
                      <a:pt x="154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flipH="1">
                <a:off x="7062099" y="1721703"/>
                <a:ext cx="134968" cy="68880"/>
              </a:xfrm>
              <a:custGeom>
                <a:avLst/>
                <a:gdLst/>
                <a:ahLst/>
                <a:cxnLst/>
                <a:rect l="l" t="t" r="r" b="b"/>
                <a:pathLst>
                  <a:path w="2128" h="1086" extrusionOk="0">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flipH="1">
                <a:off x="7170619" y="1707940"/>
                <a:ext cx="50677" cy="37167"/>
              </a:xfrm>
              <a:custGeom>
                <a:avLst/>
                <a:gdLst/>
                <a:ahLst/>
                <a:cxnLst/>
                <a:rect l="l" t="t" r="r" b="b"/>
                <a:pathLst>
                  <a:path w="799" h="586" extrusionOk="0">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flipH="1">
                <a:off x="7241153" y="1637220"/>
                <a:ext cx="285856" cy="252114"/>
              </a:xfrm>
              <a:custGeom>
                <a:avLst/>
                <a:gdLst/>
                <a:ahLst/>
                <a:cxnLst/>
                <a:rect l="l" t="t" r="r" b="b"/>
                <a:pathLst>
                  <a:path w="4507" h="3975" extrusionOk="0">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flipH="1">
                <a:off x="6670887" y="1653520"/>
                <a:ext cx="150317" cy="170613"/>
              </a:xfrm>
              <a:custGeom>
                <a:avLst/>
                <a:gdLst/>
                <a:ahLst/>
                <a:cxnLst/>
                <a:rect l="l" t="t" r="r" b="b"/>
                <a:pathLst>
                  <a:path w="2370" h="2690" extrusionOk="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flipH="1">
                <a:off x="6599214" y="1424425"/>
                <a:ext cx="54419" cy="261818"/>
              </a:xfrm>
              <a:custGeom>
                <a:avLst/>
                <a:gdLst/>
                <a:ahLst/>
                <a:cxnLst/>
                <a:rect l="l" t="t" r="r" b="b"/>
                <a:pathLst>
                  <a:path w="858" h="4128" extrusionOk="0">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flipH="1">
                <a:off x="6637527" y="1419478"/>
                <a:ext cx="269620" cy="309451"/>
              </a:xfrm>
              <a:custGeom>
                <a:avLst/>
                <a:gdLst/>
                <a:ahLst/>
                <a:cxnLst/>
                <a:rect l="l" t="t" r="r" b="b"/>
                <a:pathLst>
                  <a:path w="4251" h="4879" extrusionOk="0">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flipH="1">
                <a:off x="6692959" y="1421000"/>
                <a:ext cx="115877" cy="53531"/>
              </a:xfrm>
              <a:custGeom>
                <a:avLst/>
                <a:gdLst/>
                <a:ahLst/>
                <a:cxnLst/>
                <a:rect l="l" t="t" r="r" b="b"/>
                <a:pathLst>
                  <a:path w="1827" h="844" extrusionOk="0">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flipH="1">
                <a:off x="6730443" y="1584005"/>
                <a:ext cx="70211" cy="29302"/>
              </a:xfrm>
              <a:custGeom>
                <a:avLst/>
                <a:gdLst/>
                <a:ahLst/>
                <a:cxnLst/>
                <a:rect l="l" t="t" r="r" b="b"/>
                <a:pathLst>
                  <a:path w="1107" h="462" extrusionOk="0">
                    <a:moveTo>
                      <a:pt x="1" y="0"/>
                    </a:moveTo>
                    <a:cubicBezTo>
                      <a:pt x="49" y="263"/>
                      <a:pt x="278" y="461"/>
                      <a:pt x="554" y="461"/>
                    </a:cubicBezTo>
                    <a:cubicBezTo>
                      <a:pt x="831" y="461"/>
                      <a:pt x="1059" y="263"/>
                      <a:pt x="1107"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flipH="1">
                <a:off x="6672346" y="1653520"/>
                <a:ext cx="148415" cy="87526"/>
              </a:xfrm>
              <a:custGeom>
                <a:avLst/>
                <a:gdLst/>
                <a:ahLst/>
                <a:cxnLst/>
                <a:rect l="l" t="t" r="r" b="b"/>
                <a:pathLst>
                  <a:path w="2340" h="1380" extrusionOk="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flipH="1">
                <a:off x="7272548" y="1395820"/>
                <a:ext cx="234102" cy="196237"/>
              </a:xfrm>
              <a:custGeom>
                <a:avLst/>
                <a:gdLst/>
                <a:ahLst/>
                <a:cxnLst/>
                <a:rect l="l" t="t" r="r" b="b"/>
                <a:pathLst>
                  <a:path w="3691" h="3094" extrusionOk="0">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flipH="1">
                <a:off x="7013838" y="1395820"/>
                <a:ext cx="492622" cy="399578"/>
              </a:xfrm>
              <a:custGeom>
                <a:avLst/>
                <a:gdLst/>
                <a:ahLst/>
                <a:cxnLst/>
                <a:rect l="l" t="t" r="r" b="b"/>
                <a:pathLst>
                  <a:path w="7767" h="6300" extrusionOk="0">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flipH="1">
                <a:off x="7197640" y="1434383"/>
                <a:ext cx="145814" cy="58288"/>
              </a:xfrm>
              <a:custGeom>
                <a:avLst/>
                <a:gdLst/>
                <a:ahLst/>
                <a:cxnLst/>
                <a:rect l="l" t="t" r="r" b="b"/>
                <a:pathLst>
                  <a:path w="2299" h="919" extrusionOk="0">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flipH="1">
                <a:off x="7193327" y="1586162"/>
                <a:ext cx="96406" cy="40338"/>
              </a:xfrm>
              <a:custGeom>
                <a:avLst/>
                <a:gdLst/>
                <a:ahLst/>
                <a:cxnLst/>
                <a:rect l="l" t="t" r="r" b="b"/>
                <a:pathLst>
                  <a:path w="1520" h="636" extrusionOk="0">
                    <a:moveTo>
                      <a:pt x="1" y="0"/>
                    </a:moveTo>
                    <a:cubicBezTo>
                      <a:pt x="66" y="363"/>
                      <a:pt x="383" y="635"/>
                      <a:pt x="762" y="635"/>
                    </a:cubicBezTo>
                    <a:cubicBezTo>
                      <a:pt x="1141" y="635"/>
                      <a:pt x="1455" y="363"/>
                      <a:pt x="1520"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flipH="1">
                <a:off x="7125524" y="1724304"/>
                <a:ext cx="71290" cy="56131"/>
              </a:xfrm>
              <a:custGeom>
                <a:avLst/>
                <a:gdLst/>
                <a:ahLst/>
                <a:cxnLst/>
                <a:rect l="l" t="t" r="r" b="b"/>
                <a:pathLst>
                  <a:path w="1124" h="885" extrusionOk="0">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flipH="1">
                <a:off x="7170619" y="1708067"/>
                <a:ext cx="50677" cy="37040"/>
              </a:xfrm>
              <a:custGeom>
                <a:avLst/>
                <a:gdLst/>
                <a:ahLst/>
                <a:cxnLst/>
                <a:rect l="l" t="t" r="r" b="b"/>
                <a:pathLst>
                  <a:path w="799" h="584" extrusionOk="0">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flipH="1">
                <a:off x="7241153" y="1637220"/>
                <a:ext cx="250402" cy="157484"/>
              </a:xfrm>
              <a:custGeom>
                <a:avLst/>
                <a:gdLst/>
                <a:ahLst/>
                <a:cxnLst/>
                <a:rect l="l" t="t" r="r" b="b"/>
                <a:pathLst>
                  <a:path w="3948" h="2483" extrusionOk="0">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flipH="1">
                <a:off x="6573468" y="1391317"/>
                <a:ext cx="369197" cy="377188"/>
              </a:xfrm>
              <a:custGeom>
                <a:avLst/>
                <a:gdLst/>
                <a:ahLst/>
                <a:cxnLst/>
                <a:rect l="l" t="t" r="r" b="b"/>
                <a:pathLst>
                  <a:path w="5821" h="5947" extrusionOk="0">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flipH="1">
                <a:off x="6988278" y="1367215"/>
                <a:ext cx="564039" cy="456533"/>
              </a:xfrm>
              <a:custGeom>
                <a:avLst/>
                <a:gdLst/>
                <a:ahLst/>
                <a:cxnLst/>
                <a:rect l="l" t="t" r="r" b="b"/>
                <a:pathLst>
                  <a:path w="8893" h="7198" extrusionOk="0">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flipH="1">
                <a:off x="6569726" y="1394995"/>
                <a:ext cx="362728" cy="370465"/>
              </a:xfrm>
              <a:custGeom>
                <a:avLst/>
                <a:gdLst/>
                <a:ahLst/>
                <a:cxnLst/>
                <a:rect l="l" t="t" r="r" b="b"/>
                <a:pathLst>
                  <a:path w="5719" h="5841" extrusionOk="0">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flipH="1">
                <a:off x="6977051" y="1371401"/>
                <a:ext cx="554081" cy="448415"/>
              </a:xfrm>
              <a:custGeom>
                <a:avLst/>
                <a:gdLst/>
                <a:ahLst/>
                <a:cxnLst/>
                <a:rect l="l" t="t" r="r" b="b"/>
                <a:pathLst>
                  <a:path w="8736" h="7070" extrusionOk="0">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flipH="1">
                <a:off x="6846259" y="1579883"/>
                <a:ext cx="117083" cy="166744"/>
              </a:xfrm>
              <a:custGeom>
                <a:avLst/>
                <a:gdLst/>
                <a:ahLst/>
                <a:cxnLst/>
                <a:rect l="l" t="t" r="r" b="b"/>
                <a:pathLst>
                  <a:path w="1846" h="2629" extrusionOk="0">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flipH="1">
                <a:off x="6858564" y="1578995"/>
                <a:ext cx="111565" cy="172389"/>
              </a:xfrm>
              <a:custGeom>
                <a:avLst/>
                <a:gdLst/>
                <a:ahLst/>
                <a:cxnLst/>
                <a:rect l="l" t="t" r="r" b="b"/>
                <a:pathLst>
                  <a:path w="1759" h="2718" extrusionOk="0">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flipH="1">
                <a:off x="7533482" y="1560601"/>
                <a:ext cx="149810" cy="106808"/>
              </a:xfrm>
              <a:custGeom>
                <a:avLst/>
                <a:gdLst/>
                <a:ahLst/>
                <a:cxnLst/>
                <a:rect l="l" t="t" r="r" b="b"/>
                <a:pathLst>
                  <a:path w="2362" h="1684" extrusionOk="0">
                    <a:moveTo>
                      <a:pt x="2164" y="0"/>
                    </a:moveTo>
                    <a:lnTo>
                      <a:pt x="0" y="1455"/>
                    </a:lnTo>
                    <a:lnTo>
                      <a:pt x="341" y="1683"/>
                    </a:lnTo>
                    <a:lnTo>
                      <a:pt x="2362" y="342"/>
                    </a:lnTo>
                    <a:lnTo>
                      <a:pt x="2164"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flipH="1">
                <a:off x="6925288" y="1558889"/>
                <a:ext cx="78203" cy="25180"/>
              </a:xfrm>
              <a:custGeom>
                <a:avLst/>
                <a:gdLst/>
                <a:ahLst/>
                <a:cxnLst/>
                <a:rect l="l" t="t" r="r" b="b"/>
                <a:pathLst>
                  <a:path w="1233" h="397" extrusionOk="0">
                    <a:moveTo>
                      <a:pt x="1" y="0"/>
                    </a:moveTo>
                    <a:lnTo>
                      <a:pt x="1" y="396"/>
                    </a:lnTo>
                    <a:lnTo>
                      <a:pt x="1233" y="396"/>
                    </a:lnTo>
                    <a:lnTo>
                      <a:pt x="1233"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flipH="1">
                <a:off x="6910319" y="1540305"/>
                <a:ext cx="93362" cy="37421"/>
              </a:xfrm>
              <a:custGeom>
                <a:avLst/>
                <a:gdLst/>
                <a:ahLst/>
                <a:cxnLst/>
                <a:rect l="l" t="t" r="r" b="b"/>
                <a:pathLst>
                  <a:path w="1472" h="590" extrusionOk="0">
                    <a:moveTo>
                      <a:pt x="0" y="0"/>
                    </a:moveTo>
                    <a:lnTo>
                      <a:pt x="0" y="590"/>
                    </a:lnTo>
                    <a:lnTo>
                      <a:pt x="1472" y="590"/>
                    </a:lnTo>
                    <a:lnTo>
                      <a:pt x="1472"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flipH="1">
                <a:off x="6582342" y="1420429"/>
                <a:ext cx="17822" cy="33044"/>
              </a:xfrm>
              <a:custGeom>
                <a:avLst/>
                <a:gdLst/>
                <a:ahLst/>
                <a:cxnLst/>
                <a:rect l="l" t="t" r="r" b="b"/>
                <a:pathLst>
                  <a:path w="281" h="521" extrusionOk="0">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flipH="1">
                <a:off x="6577331" y="1461212"/>
                <a:ext cx="11987" cy="9387"/>
              </a:xfrm>
              <a:custGeom>
                <a:avLst/>
                <a:gdLst/>
                <a:ahLst/>
                <a:cxnLst/>
                <a:rect l="l" t="t" r="r" b="b"/>
                <a:pathLst>
                  <a:path w="189" h="148" extrusionOk="0">
                    <a:moveTo>
                      <a:pt x="93" y="1"/>
                    </a:moveTo>
                    <a:cubicBezTo>
                      <a:pt x="1" y="1"/>
                      <a:pt x="1" y="148"/>
                      <a:pt x="93" y="148"/>
                    </a:cubicBezTo>
                    <a:cubicBezTo>
                      <a:pt x="188" y="148"/>
                      <a:pt x="188"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flipH="1">
                <a:off x="6927000" y="1547091"/>
                <a:ext cx="53721" cy="9894"/>
              </a:xfrm>
              <a:custGeom>
                <a:avLst/>
                <a:gdLst/>
                <a:ahLst/>
                <a:cxnLst/>
                <a:rect l="l" t="t" r="r" b="b"/>
                <a:pathLst>
                  <a:path w="847" h="156" extrusionOk="0">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flipH="1">
                <a:off x="6997529" y="1388462"/>
                <a:ext cx="29239" cy="43002"/>
              </a:xfrm>
              <a:custGeom>
                <a:avLst/>
                <a:gdLst/>
                <a:ahLst/>
                <a:cxnLst/>
                <a:rect l="l" t="t" r="r" b="b"/>
                <a:pathLst>
                  <a:path w="461" h="678" extrusionOk="0">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flipH="1">
                <a:off x="6998671" y="1438062"/>
                <a:ext cx="11924" cy="9387"/>
              </a:xfrm>
              <a:custGeom>
                <a:avLst/>
                <a:gdLst/>
                <a:ahLst/>
                <a:cxnLst/>
                <a:rect l="l" t="t" r="r" b="b"/>
                <a:pathLst>
                  <a:path w="188" h="148" extrusionOk="0">
                    <a:moveTo>
                      <a:pt x="95" y="1"/>
                    </a:moveTo>
                    <a:cubicBezTo>
                      <a:pt x="0" y="1"/>
                      <a:pt x="0" y="147"/>
                      <a:pt x="95" y="147"/>
                    </a:cubicBezTo>
                    <a:cubicBezTo>
                      <a:pt x="188" y="147"/>
                      <a:pt x="188"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flipH="1">
                <a:off x="6475344" y="2739630"/>
                <a:ext cx="111121" cy="67801"/>
              </a:xfrm>
              <a:custGeom>
                <a:avLst/>
                <a:gdLst/>
                <a:ahLst/>
                <a:cxnLst/>
                <a:rect l="l" t="t" r="r" b="b"/>
                <a:pathLst>
                  <a:path w="1752" h="1069" extrusionOk="0">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flipH="1">
                <a:off x="6474519" y="2792528"/>
                <a:ext cx="106744" cy="67040"/>
              </a:xfrm>
              <a:custGeom>
                <a:avLst/>
                <a:gdLst/>
                <a:ahLst/>
                <a:cxnLst/>
                <a:rect l="l" t="t" r="r" b="b"/>
                <a:pathLst>
                  <a:path w="1683" h="1057" extrusionOk="0">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flipH="1">
                <a:off x="6486379" y="2845742"/>
                <a:ext cx="87336" cy="63235"/>
              </a:xfrm>
              <a:custGeom>
                <a:avLst/>
                <a:gdLst/>
                <a:ahLst/>
                <a:cxnLst/>
                <a:rect l="l" t="t" r="r" b="b"/>
                <a:pathLst>
                  <a:path w="1377" h="997" extrusionOk="0">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flipH="1">
                <a:off x="7680883" y="2507237"/>
                <a:ext cx="113975" cy="460339"/>
              </a:xfrm>
              <a:custGeom>
                <a:avLst/>
                <a:gdLst/>
                <a:ahLst/>
                <a:cxnLst/>
                <a:rect l="l" t="t" r="r" b="b"/>
                <a:pathLst>
                  <a:path w="1797" h="7258" extrusionOk="0">
                    <a:moveTo>
                      <a:pt x="1326" y="0"/>
                    </a:moveTo>
                    <a:cubicBezTo>
                      <a:pt x="1" y="2024"/>
                      <a:pt x="379" y="7257"/>
                      <a:pt x="379" y="7257"/>
                    </a:cubicBezTo>
                    <a:lnTo>
                      <a:pt x="1797" y="6448"/>
                    </a:lnTo>
                    <a:lnTo>
                      <a:pt x="1326" y="0"/>
                    </a:ln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flipH="1">
                <a:off x="7686974" y="3205559"/>
                <a:ext cx="249641" cy="253700"/>
              </a:xfrm>
              <a:custGeom>
                <a:avLst/>
                <a:gdLst/>
                <a:ahLst/>
                <a:cxnLst/>
                <a:rect l="l" t="t" r="r" b="b"/>
                <a:pathLst>
                  <a:path w="3936" h="4000" extrusionOk="0">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flipH="1">
                <a:off x="6419402" y="1504025"/>
                <a:ext cx="113340" cy="130021"/>
              </a:xfrm>
              <a:custGeom>
                <a:avLst/>
                <a:gdLst/>
                <a:ahLst/>
                <a:cxnLst/>
                <a:rect l="l" t="t" r="r" b="b"/>
                <a:pathLst>
                  <a:path w="1787" h="2050" extrusionOk="0">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flipH="1">
                <a:off x="7156921" y="1045327"/>
                <a:ext cx="157104" cy="290423"/>
              </a:xfrm>
              <a:custGeom>
                <a:avLst/>
                <a:gdLst/>
                <a:ahLst/>
                <a:cxnLst/>
                <a:rect l="l" t="t" r="r" b="b"/>
                <a:pathLst>
                  <a:path w="2477" h="4579" extrusionOk="0">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flipH="1">
                <a:off x="7046305" y="1401021"/>
                <a:ext cx="76935" cy="145116"/>
              </a:xfrm>
              <a:custGeom>
                <a:avLst/>
                <a:gdLst/>
                <a:ahLst/>
                <a:cxnLst/>
                <a:rect l="l" t="t" r="r" b="b"/>
                <a:pathLst>
                  <a:path w="1213" h="2288" extrusionOk="0">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flipH="1">
                <a:off x="7039771" y="1560411"/>
                <a:ext cx="48393" cy="37484"/>
              </a:xfrm>
              <a:custGeom>
                <a:avLst/>
                <a:gdLst/>
                <a:ahLst/>
                <a:cxnLst/>
                <a:rect l="l" t="t" r="r" b="b"/>
                <a:pathLst>
                  <a:path w="763" h="591" extrusionOk="0">
                    <a:moveTo>
                      <a:pt x="379" y="0"/>
                    </a:moveTo>
                    <a:cubicBezTo>
                      <a:pt x="1" y="0"/>
                      <a:pt x="1" y="591"/>
                      <a:pt x="379" y="591"/>
                    </a:cubicBezTo>
                    <a:cubicBezTo>
                      <a:pt x="762" y="591"/>
                      <a:pt x="762"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flipH="1">
                <a:off x="6626677" y="1448020"/>
                <a:ext cx="24989" cy="125201"/>
              </a:xfrm>
              <a:custGeom>
                <a:avLst/>
                <a:gdLst/>
                <a:ahLst/>
                <a:cxnLst/>
                <a:rect l="l" t="t" r="r" b="b"/>
                <a:pathLst>
                  <a:path w="394" h="1974" extrusionOk="0">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flipH="1">
                <a:off x="6640758" y="1429182"/>
                <a:ext cx="54165" cy="145370"/>
              </a:xfrm>
              <a:custGeom>
                <a:avLst/>
                <a:gdLst/>
                <a:ahLst/>
                <a:cxnLst/>
                <a:rect l="l" t="t" r="r" b="b"/>
                <a:pathLst>
                  <a:path w="854" h="2292" extrusionOk="0">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flipH="1">
                <a:off x="6692259" y="1445673"/>
                <a:ext cx="3362" cy="12812"/>
              </a:xfrm>
              <a:custGeom>
                <a:avLst/>
                <a:gdLst/>
                <a:ahLst/>
                <a:cxnLst/>
                <a:rect l="l" t="t" r="r" b="b"/>
                <a:pathLst>
                  <a:path w="53" h="202" extrusionOk="0">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flipH="1">
                <a:off x="6621285" y="1588953"/>
                <a:ext cx="18457" cy="36216"/>
              </a:xfrm>
              <a:custGeom>
                <a:avLst/>
                <a:gdLst/>
                <a:ahLst/>
                <a:cxnLst/>
                <a:rect l="l" t="t" r="r" b="b"/>
                <a:pathLst>
                  <a:path w="291" h="571" extrusionOk="0">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flipH="1">
                <a:off x="6638157" y="1588572"/>
                <a:ext cx="29937" cy="37484"/>
              </a:xfrm>
              <a:custGeom>
                <a:avLst/>
                <a:gdLst/>
                <a:ahLst/>
                <a:cxnLst/>
                <a:rect l="l" t="t" r="r" b="b"/>
                <a:pathLst>
                  <a:path w="472" h="591" extrusionOk="0">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26"/>
            <p:cNvGrpSpPr/>
            <p:nvPr/>
          </p:nvGrpSpPr>
          <p:grpSpPr>
            <a:xfrm>
              <a:off x="4792158" y="1351068"/>
              <a:ext cx="2055745" cy="3313254"/>
              <a:chOff x="4319342" y="1130177"/>
              <a:chExt cx="2130085" cy="3433068"/>
            </a:xfrm>
          </p:grpSpPr>
          <p:grpSp>
            <p:nvGrpSpPr>
              <p:cNvPr id="735" name="Google Shape;735;p26"/>
              <p:cNvGrpSpPr/>
              <p:nvPr/>
            </p:nvGrpSpPr>
            <p:grpSpPr>
              <a:xfrm>
                <a:off x="4319342" y="1130177"/>
                <a:ext cx="2130085" cy="3433068"/>
                <a:chOff x="4633351" y="1345102"/>
                <a:chExt cx="2130085" cy="3433068"/>
              </a:xfrm>
            </p:grpSpPr>
            <p:sp>
              <p:nvSpPr>
                <p:cNvPr id="736" name="Google Shape;736;p26"/>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26"/>
              <p:cNvSpPr/>
              <p:nvPr/>
            </p:nvSpPr>
            <p:spPr>
              <a:xfrm>
                <a:off x="5789650" y="2289345"/>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 name="Google Shape;563;p23">
            <a:extLst>
              <a:ext uri="{FF2B5EF4-FFF2-40B4-BE49-F238E27FC236}">
                <a16:creationId xmlns:a16="http://schemas.microsoft.com/office/drawing/2014/main" id="{CABF7E85-ACD1-4E50-84D4-256D2FFFC9D9}"/>
              </a:ext>
            </a:extLst>
          </p:cNvPr>
          <p:cNvSpPr txBox="1">
            <a:spLocks noGrp="1"/>
          </p:cNvSpPr>
          <p:nvPr>
            <p:ph type="ctrTitle"/>
          </p:nvPr>
        </p:nvSpPr>
        <p:spPr>
          <a:xfrm>
            <a:off x="715049" y="1694970"/>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9600" dirty="0">
                <a:latin typeface="#9Slide07 SVNBeachwood Sans" pitchFamily="2" charset="0"/>
              </a:rPr>
              <a:t>THỰC HÀNH</a:t>
            </a:r>
            <a:endParaRPr sz="9600" dirty="0">
              <a:latin typeface="#9Slide07 SVNBeachwood Sans" pitchFamily="2" charset="0"/>
            </a:endParaRPr>
          </a:p>
        </p:txBody>
      </p:sp>
      <p:sp>
        <p:nvSpPr>
          <p:cNvPr id="136" name="Google Shape;564;p23">
            <a:extLst>
              <a:ext uri="{FF2B5EF4-FFF2-40B4-BE49-F238E27FC236}">
                <a16:creationId xmlns:a16="http://schemas.microsoft.com/office/drawing/2014/main" id="{02828B4A-A958-40D4-9A62-1291CE1CFCAD}"/>
              </a:ext>
            </a:extLst>
          </p:cNvPr>
          <p:cNvSpPr txBox="1">
            <a:spLocks noGrp="1"/>
          </p:cNvSpPr>
          <p:nvPr>
            <p:ph type="title" idx="2"/>
          </p:nvPr>
        </p:nvSpPr>
        <p:spPr>
          <a:xfrm>
            <a:off x="418459" y="913706"/>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latin typeface="#9Slide07 SVNBeachwood Sans" pitchFamily="2" charset="0"/>
              </a:rPr>
              <a:t>03</a:t>
            </a:r>
            <a:endParaRPr sz="9600" dirty="0">
              <a:solidFill>
                <a:srgbClr val="FF7C3E"/>
              </a:solidFill>
              <a:latin typeface="#9Slide07 SVNBeachwood Sans"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pic>
        <p:nvPicPr>
          <p:cNvPr id="3" name="Picture 2" descr="Vật nuôi tiếng Trung là gì">
            <a:extLst>
              <a:ext uri="{FF2B5EF4-FFF2-40B4-BE49-F238E27FC236}">
                <a16:creationId xmlns:a16="http://schemas.microsoft.com/office/drawing/2014/main" id="{6FDF7142-552F-E851-EBD9-3484C068CF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10" b="89888" l="8000" r="94933">
                        <a14:foregroundMark x1="19200" y1="47030" x2="19200" y2="47030"/>
                        <a14:foregroundMark x1="17333" y1="45265" x2="19600" y2="47994"/>
                        <a14:foregroundMark x1="8133" y1="55377" x2="12133" y2="57303"/>
                        <a14:foregroundMark x1="40400" y1="30337" x2="39467" y2="47994"/>
                        <a14:foregroundMark x1="39200" y1="26324" x2="43467" y2="32584"/>
                        <a14:foregroundMark x1="29733" y1="34831" x2="35200" y2="42697"/>
                        <a14:foregroundMark x1="48933" y1="9952" x2="48933" y2="9952"/>
                        <a14:foregroundMark x1="63867" y1="9470" x2="63867" y2="9470"/>
                        <a14:foregroundMark x1="29200" y1="32905" x2="29200" y2="32905"/>
                        <a14:foregroundMark x1="93200" y1="58427" x2="93200" y2="58427"/>
                        <a14:foregroundMark x1="94933" y1="29856" x2="94933" y2="29856"/>
                      </a14:backgroundRemoval>
                    </a14:imgEffect>
                  </a14:imgLayer>
                </a14:imgProps>
              </a:ext>
              <a:ext uri="{28A0092B-C50C-407E-A947-70E740481C1C}">
                <a14:useLocalDpi xmlns:a14="http://schemas.microsoft.com/office/drawing/2010/main" val="0"/>
              </a:ext>
            </a:extLst>
          </a:blip>
          <a:srcRect/>
          <a:stretch>
            <a:fillRect/>
          </a:stretch>
        </p:blipFill>
        <p:spPr bwMode="auto">
          <a:xfrm>
            <a:off x="420585" y="818945"/>
            <a:ext cx="4209264" cy="3496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3090CA-1EFA-47D4-5896-780E7D00E2EA}"/>
              </a:ext>
            </a:extLst>
          </p:cNvPr>
          <p:cNvSpPr txBox="1"/>
          <p:nvPr/>
        </p:nvSpPr>
        <p:spPr>
          <a:xfrm>
            <a:off x="4978464" y="818945"/>
            <a:ext cx="3437254" cy="3416320"/>
          </a:xfrm>
          <a:prstGeom prst="rect">
            <a:avLst/>
          </a:prstGeom>
          <a:noFill/>
        </p:spPr>
        <p:txBody>
          <a:bodyPr wrap="square">
            <a:spAutoFit/>
          </a:bodyPr>
          <a:lstStyle/>
          <a:p>
            <a:pPr marL="0" lvl="0" indent="0" algn="ctr" rtl="0">
              <a:spcBef>
                <a:spcPts val="0"/>
              </a:spcBef>
              <a:spcAft>
                <a:spcPts val="0"/>
              </a:spcAft>
              <a:buNone/>
            </a:pPr>
            <a:r>
              <a:rPr lang="en-US" sz="3600" dirty="0" err="1">
                <a:solidFill>
                  <a:schemeClr val="tx1"/>
                </a:solidFill>
                <a:latin typeface="#9Slide05 Braxton Regular" panose="03060000000000000000" pitchFamily="66" charset="0"/>
                <a:ea typeface="Denk One"/>
                <a:cs typeface="Denk One"/>
                <a:sym typeface="Denk One"/>
              </a:rPr>
              <a:t>Đề</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bài</a:t>
            </a:r>
            <a:r>
              <a:rPr lang="en-US" sz="3600" dirty="0">
                <a:solidFill>
                  <a:schemeClr val="tx1"/>
                </a:solidFill>
                <a:latin typeface="#9Slide05 Braxton Regular" panose="03060000000000000000" pitchFamily="66" charset="0"/>
                <a:ea typeface="Denk One"/>
                <a:cs typeface="Denk One"/>
                <a:sym typeface="Denk One"/>
              </a:rPr>
              <a:t>:</a:t>
            </a:r>
          </a:p>
          <a:p>
            <a:pPr marL="0" lvl="0" indent="0" algn="just" rtl="0">
              <a:spcBef>
                <a:spcPts val="0"/>
              </a:spcBef>
              <a:spcAft>
                <a:spcPts val="0"/>
              </a:spcAft>
              <a:buNone/>
            </a:pPr>
            <a:r>
              <a:rPr lang="en-US" sz="3600" dirty="0" err="1">
                <a:solidFill>
                  <a:schemeClr val="tx1"/>
                </a:solidFill>
                <a:latin typeface="#9Slide05 Braxton Regular" panose="03060000000000000000" pitchFamily="66" charset="0"/>
                <a:ea typeface="Denk One"/>
                <a:cs typeface="Denk One"/>
                <a:sym typeface="Denk One"/>
              </a:rPr>
              <a:t>Nhiều</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người</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cho</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rằng</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nên</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có</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các</a:t>
            </a:r>
            <a:r>
              <a:rPr lang="en-US" sz="3600" dirty="0">
                <a:solidFill>
                  <a:schemeClr val="tx1"/>
                </a:solidFill>
                <a:latin typeface="#9Slide05 Braxton Regular" panose="03060000000000000000" pitchFamily="66" charset="0"/>
                <a:ea typeface="Denk One"/>
                <a:cs typeface="Denk One"/>
                <a:sym typeface="Denk One"/>
              </a:rPr>
              <a:t> con </a:t>
            </a:r>
            <a:r>
              <a:rPr lang="en-US" sz="3600" dirty="0" err="1">
                <a:solidFill>
                  <a:schemeClr val="tx1"/>
                </a:solidFill>
                <a:latin typeface="#9Slide05 Braxton Regular" panose="03060000000000000000" pitchFamily="66" charset="0"/>
                <a:ea typeface="Denk One"/>
                <a:cs typeface="Denk One"/>
                <a:sym typeface="Denk One"/>
              </a:rPr>
              <a:t>vật</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nuôi</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trong</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nhà</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Em</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có</a:t>
            </a:r>
            <a:r>
              <a:rPr lang="en-US" sz="3600" dirty="0">
                <a:solidFill>
                  <a:schemeClr val="tx1"/>
                </a:solidFill>
                <a:latin typeface="#9Slide05 Braxton Regular" panose="03060000000000000000" pitchFamily="66" charset="0"/>
                <a:ea typeface="Denk One"/>
                <a:cs typeface="Denk One"/>
                <a:sym typeface="Denk One"/>
              </a:rPr>
              <a:t> ý </a:t>
            </a:r>
            <a:r>
              <a:rPr lang="en-US" sz="3600" dirty="0" err="1">
                <a:solidFill>
                  <a:schemeClr val="tx1"/>
                </a:solidFill>
                <a:latin typeface="#9Slide05 Braxton Regular" panose="03060000000000000000" pitchFamily="66" charset="0"/>
                <a:ea typeface="Denk One"/>
                <a:cs typeface="Denk One"/>
                <a:sym typeface="Denk One"/>
              </a:rPr>
              <a:t>kiến</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như</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thế</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nào</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về</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vấn</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đề</a:t>
            </a:r>
            <a:r>
              <a:rPr lang="en-US" sz="3600" dirty="0">
                <a:solidFill>
                  <a:schemeClr val="tx1"/>
                </a:solidFill>
                <a:latin typeface="#9Slide05 Braxton Regular" panose="03060000000000000000" pitchFamily="66" charset="0"/>
                <a:ea typeface="Denk One"/>
                <a:cs typeface="Denk One"/>
                <a:sym typeface="Denk One"/>
              </a:rPr>
              <a:t> </a:t>
            </a:r>
            <a:r>
              <a:rPr lang="en-US" sz="3600" dirty="0" err="1">
                <a:solidFill>
                  <a:schemeClr val="tx1"/>
                </a:solidFill>
                <a:latin typeface="#9Slide05 Braxton Regular" panose="03060000000000000000" pitchFamily="66" charset="0"/>
                <a:ea typeface="Denk One"/>
                <a:cs typeface="Denk One"/>
                <a:sym typeface="Denk One"/>
              </a:rPr>
              <a:t>này</a:t>
            </a:r>
            <a:r>
              <a:rPr lang="en-US" sz="3600" dirty="0">
                <a:solidFill>
                  <a:schemeClr val="tx1"/>
                </a:solidFill>
                <a:latin typeface="#9Slide05 Braxton Regular" panose="03060000000000000000" pitchFamily="66" charset="0"/>
                <a:ea typeface="Denk One"/>
                <a:cs typeface="Denk One"/>
                <a:sym typeface="Denk One"/>
              </a:rPr>
              <a:t>?</a:t>
            </a:r>
          </a:p>
        </p:txBody>
      </p:sp>
    </p:spTree>
    <p:extLst>
      <p:ext uri="{BB962C8B-B14F-4D97-AF65-F5344CB8AC3E}">
        <p14:creationId xmlns:p14="http://schemas.microsoft.com/office/powerpoint/2010/main" val="42760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pic>
        <p:nvPicPr>
          <p:cNvPr id="5" name="Picture 4">
            <a:extLst>
              <a:ext uri="{FF2B5EF4-FFF2-40B4-BE49-F238E27FC236}">
                <a16:creationId xmlns:a16="http://schemas.microsoft.com/office/drawing/2014/main" id="{029DD443-2165-885F-BA79-40CAE36C1017}"/>
              </a:ext>
            </a:extLst>
          </p:cNvPr>
          <p:cNvPicPr>
            <a:picLocks noChangeAspect="1"/>
          </p:cNvPicPr>
          <p:nvPr/>
        </p:nvPicPr>
        <p:blipFill>
          <a:blip r:embed="rId3"/>
          <a:stretch>
            <a:fillRect/>
          </a:stretch>
        </p:blipFill>
        <p:spPr>
          <a:xfrm>
            <a:off x="2865339" y="1455808"/>
            <a:ext cx="3688451" cy="3688451"/>
          </a:xfrm>
          <a:prstGeom prst="rect">
            <a:avLst/>
          </a:prstGeom>
        </p:spPr>
      </p:pic>
      <p:pic>
        <p:nvPicPr>
          <p:cNvPr id="7" name="Picture 6">
            <a:extLst>
              <a:ext uri="{FF2B5EF4-FFF2-40B4-BE49-F238E27FC236}">
                <a16:creationId xmlns:a16="http://schemas.microsoft.com/office/drawing/2014/main" id="{455080FF-D5DC-3F1E-D6C4-0F8DDC4E1351}"/>
              </a:ext>
            </a:extLst>
          </p:cNvPr>
          <p:cNvPicPr>
            <a:picLocks noChangeAspect="1"/>
          </p:cNvPicPr>
          <p:nvPr/>
        </p:nvPicPr>
        <p:blipFill>
          <a:blip r:embed="rId4"/>
          <a:stretch>
            <a:fillRect/>
          </a:stretch>
        </p:blipFill>
        <p:spPr>
          <a:xfrm>
            <a:off x="381843" y="169934"/>
            <a:ext cx="3261090" cy="3261090"/>
          </a:xfrm>
          <a:prstGeom prst="rect">
            <a:avLst/>
          </a:prstGeom>
        </p:spPr>
      </p:pic>
      <p:pic>
        <p:nvPicPr>
          <p:cNvPr id="8" name="Picture 7">
            <a:extLst>
              <a:ext uri="{FF2B5EF4-FFF2-40B4-BE49-F238E27FC236}">
                <a16:creationId xmlns:a16="http://schemas.microsoft.com/office/drawing/2014/main" id="{09E13784-9B9F-E16F-2300-2FB98769671A}"/>
              </a:ext>
            </a:extLst>
          </p:cNvPr>
          <p:cNvPicPr>
            <a:picLocks noChangeAspect="1"/>
          </p:cNvPicPr>
          <p:nvPr/>
        </p:nvPicPr>
        <p:blipFill>
          <a:blip r:embed="rId4"/>
          <a:stretch>
            <a:fillRect/>
          </a:stretch>
        </p:blipFill>
        <p:spPr>
          <a:xfrm>
            <a:off x="5501067" y="169934"/>
            <a:ext cx="3261090" cy="3261090"/>
          </a:xfrm>
          <a:prstGeom prst="rect">
            <a:avLst/>
          </a:prstGeom>
        </p:spPr>
      </p:pic>
      <p:sp>
        <p:nvSpPr>
          <p:cNvPr id="10" name="TextBox 9">
            <a:extLst>
              <a:ext uri="{FF2B5EF4-FFF2-40B4-BE49-F238E27FC236}">
                <a16:creationId xmlns:a16="http://schemas.microsoft.com/office/drawing/2014/main" id="{C02A27B5-8FF3-AFA0-AB0F-09D3FED0CDB6}"/>
              </a:ext>
            </a:extLst>
          </p:cNvPr>
          <p:cNvSpPr txBox="1"/>
          <p:nvPr/>
        </p:nvSpPr>
        <p:spPr>
          <a:xfrm>
            <a:off x="879377" y="968060"/>
            <a:ext cx="2202551" cy="1338508"/>
          </a:xfrm>
          <a:prstGeom prst="rect">
            <a:avLst/>
          </a:prstGeom>
          <a:noFill/>
        </p:spPr>
        <p:txBody>
          <a:bodyPr wrap="square">
            <a:spAutoFit/>
          </a:bodyPr>
          <a:lstStyle/>
          <a:p>
            <a:pPr algn="ctr">
              <a:lnSpc>
                <a:spcPct val="115000"/>
              </a:lnSpc>
              <a:spcAft>
                <a:spcPts val="1000"/>
              </a:spcAft>
            </a:pPr>
            <a:r>
              <a:rPr lang="en-US" sz="2400" b="1" dirty="0" err="1">
                <a:effectLst/>
                <a:latin typeface="#9Slide03 AmpleSoft" panose="02000000000000000000" pitchFamily="2" charset="0"/>
                <a:ea typeface="Calibri" panose="020F0502020204030204" pitchFamily="34" charset="0"/>
                <a:cs typeface="Times New Roman" panose="02020603050405020304" pitchFamily="18" charset="0"/>
              </a:rPr>
              <a:t>Vòng</a:t>
            </a:r>
            <a:r>
              <a:rPr lang="en-US" sz="2400" b="1" dirty="0">
                <a:effectLst/>
                <a:latin typeface="#9Slide03 AmpleSoft" panose="02000000000000000000" pitchFamily="2" charset="0"/>
                <a:ea typeface="Calibri" panose="020F0502020204030204" pitchFamily="34" charset="0"/>
                <a:cs typeface="Times New Roman" panose="02020603050405020304" pitchFamily="18" charset="0"/>
              </a:rPr>
              <a:t> 1:</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a:t>
            </a:r>
            <a:r>
              <a:rPr lang="en-US" sz="2400" dirty="0" err="1">
                <a:effectLst/>
                <a:latin typeface="#9Slide03 AmpleSoft" panose="02000000000000000000" pitchFamily="2" charset="0"/>
                <a:ea typeface="Calibri" panose="020F0502020204030204" pitchFamily="34" charset="0"/>
                <a:cs typeface="Times New Roman" panose="02020603050405020304" pitchFamily="18" charset="0"/>
              </a:rPr>
              <a:t>Lập</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a:t>
            </a:r>
            <a:r>
              <a:rPr lang="en-US" sz="2400" dirty="0" err="1">
                <a:effectLst/>
                <a:latin typeface="#9Slide03 AmpleSoft" panose="02000000000000000000" pitchFamily="2" charset="0"/>
                <a:ea typeface="Calibri" panose="020F0502020204030204" pitchFamily="34" charset="0"/>
                <a:cs typeface="Times New Roman" panose="02020603050405020304" pitchFamily="18" charset="0"/>
              </a:rPr>
              <a:t>dàn</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ý chi </a:t>
            </a:r>
            <a:r>
              <a:rPr lang="en-US" sz="2400" dirty="0" err="1">
                <a:effectLst/>
                <a:latin typeface="#9Slide03 AmpleSoft" panose="02000000000000000000" pitchFamily="2" charset="0"/>
                <a:ea typeface="Calibri" panose="020F0502020204030204" pitchFamily="34" charset="0"/>
                <a:cs typeface="Times New Roman" panose="02020603050405020304" pitchFamily="18" charset="0"/>
              </a:rPr>
              <a:t>tiết</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a:t>
            </a:r>
            <a:r>
              <a:rPr lang="en-US" sz="2400" dirty="0" err="1">
                <a:effectLst/>
                <a:latin typeface="#9Slide03 AmpleSoft" panose="02000000000000000000" pitchFamily="2" charset="0"/>
                <a:ea typeface="Calibri" panose="020F0502020204030204" pitchFamily="34" charset="0"/>
                <a:cs typeface="Times New Roman" panose="02020603050405020304" pitchFamily="18" charset="0"/>
              </a:rPr>
              <a:t>và</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a:t>
            </a:r>
            <a:r>
              <a:rPr lang="en-US" sz="2400" dirty="0" err="1">
                <a:effectLst/>
                <a:latin typeface="#9Slide03 AmpleSoft" panose="02000000000000000000" pitchFamily="2" charset="0"/>
                <a:ea typeface="Calibri" panose="020F0502020204030204" pitchFamily="34" charset="0"/>
                <a:cs typeface="Times New Roman" panose="02020603050405020304" pitchFamily="18" charset="0"/>
              </a:rPr>
              <a:t>viết</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a:t>
            </a:r>
            <a:r>
              <a:rPr lang="en-US" sz="2400" dirty="0" err="1">
                <a:effectLst/>
                <a:latin typeface="#9Slide03 AmpleSoft" panose="02000000000000000000" pitchFamily="2" charset="0"/>
                <a:ea typeface="Calibri" panose="020F0502020204030204" pitchFamily="34" charset="0"/>
                <a:cs typeface="Times New Roman" panose="02020603050405020304" pitchFamily="18" charset="0"/>
              </a:rPr>
              <a:t>bài</a:t>
            </a:r>
            <a:endParaRPr lang="en-US" sz="2400" dirty="0">
              <a:latin typeface="#9Slide03 AmpleSoft" panose="02000000000000000000" pitchFamily="2" charset="0"/>
            </a:endParaRPr>
          </a:p>
        </p:txBody>
      </p:sp>
      <p:sp>
        <p:nvSpPr>
          <p:cNvPr id="11" name="TextBox 10">
            <a:extLst>
              <a:ext uri="{FF2B5EF4-FFF2-40B4-BE49-F238E27FC236}">
                <a16:creationId xmlns:a16="http://schemas.microsoft.com/office/drawing/2014/main" id="{5D5C62C6-3557-148B-645F-C000084F794C}"/>
              </a:ext>
            </a:extLst>
          </p:cNvPr>
          <p:cNvSpPr txBox="1"/>
          <p:nvPr/>
        </p:nvSpPr>
        <p:spPr>
          <a:xfrm>
            <a:off x="5894457" y="988598"/>
            <a:ext cx="2517467" cy="1200329"/>
          </a:xfrm>
          <a:prstGeom prst="rect">
            <a:avLst/>
          </a:prstGeom>
          <a:noFill/>
        </p:spPr>
        <p:txBody>
          <a:bodyPr wrap="square">
            <a:spAutoFit/>
          </a:bodyPr>
          <a:lstStyle/>
          <a:p>
            <a:pPr algn="ctr"/>
            <a:r>
              <a:rPr lang="en-US" sz="2400" b="1" dirty="0" err="1">
                <a:effectLst/>
                <a:latin typeface="#9Slide03 AmpleSoft" panose="02000000000000000000" pitchFamily="2" charset="0"/>
                <a:ea typeface="Calibri" panose="020F0502020204030204" pitchFamily="34" charset="0"/>
              </a:rPr>
              <a:t>Vòng</a:t>
            </a:r>
            <a:r>
              <a:rPr lang="en-US" sz="2400" b="1" dirty="0">
                <a:effectLst/>
                <a:latin typeface="#9Slide03 AmpleSoft" panose="02000000000000000000" pitchFamily="2" charset="0"/>
                <a:ea typeface="Calibri" panose="020F0502020204030204" pitchFamily="34" charset="0"/>
              </a:rPr>
              <a:t> 2:</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Đọc</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và</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chỉnh</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sửa</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bài</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viết</a:t>
            </a:r>
            <a:r>
              <a:rPr lang="en-US" sz="2400" dirty="0">
                <a:effectLst/>
                <a:latin typeface="#9Slide03 AmpleSoft" panose="02000000000000000000" pitchFamily="2" charset="0"/>
                <a:ea typeface="Calibri" panose="020F0502020204030204" pitchFamily="34" charset="0"/>
                <a:cs typeface="Times New Roman" panose="02020603050405020304" pitchFamily="18" charset="0"/>
              </a:rPr>
              <a:t> </a:t>
            </a:r>
            <a:r>
              <a:rPr lang="en-US" sz="2400" dirty="0" err="1">
                <a:effectLst/>
                <a:latin typeface="#9Slide03 AmpleSoft" panose="02000000000000000000" pitchFamily="2" charset="0"/>
                <a:ea typeface="Calibri" panose="020F0502020204030204" pitchFamily="34" charset="0"/>
              </a:rPr>
              <a:t>cho</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nhóm</a:t>
            </a:r>
            <a:r>
              <a:rPr lang="en-US" sz="2400" dirty="0">
                <a:effectLst/>
                <a:latin typeface="#9Slide03 AmpleSoft" panose="02000000000000000000" pitchFamily="2" charset="0"/>
                <a:ea typeface="Calibri" panose="020F0502020204030204" pitchFamily="34" charset="0"/>
              </a:rPr>
              <a:t> </a:t>
            </a:r>
            <a:r>
              <a:rPr lang="en-US" sz="2400" dirty="0" err="1">
                <a:effectLst/>
                <a:latin typeface="#9Slide03 AmpleSoft" panose="02000000000000000000" pitchFamily="2" charset="0"/>
                <a:ea typeface="Calibri" panose="020F0502020204030204" pitchFamily="34" charset="0"/>
              </a:rPr>
              <a:t>bạn</a:t>
            </a:r>
            <a:endParaRPr lang="en-US" sz="2400" dirty="0">
              <a:latin typeface="#9Slide03 AmpleSoft" panose="02000000000000000000" pitchFamily="2" charset="0"/>
            </a:endParaRPr>
          </a:p>
        </p:txBody>
      </p:sp>
    </p:spTree>
    <p:extLst>
      <p:ext uri="{BB962C8B-B14F-4D97-AF65-F5344CB8AC3E}">
        <p14:creationId xmlns:p14="http://schemas.microsoft.com/office/powerpoint/2010/main" val="22563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2318"/>
        <p:cNvGrpSpPr/>
        <p:nvPr/>
      </p:nvGrpSpPr>
      <p:grpSpPr>
        <a:xfrm>
          <a:off x="0" y="0"/>
          <a:ext cx="0" cy="0"/>
          <a:chOff x="0" y="0"/>
          <a:chExt cx="0" cy="0"/>
        </a:xfrm>
      </p:grpSpPr>
      <p:pic>
        <p:nvPicPr>
          <p:cNvPr id="3" name="Picture 2">
            <a:extLst>
              <a:ext uri="{FF2B5EF4-FFF2-40B4-BE49-F238E27FC236}">
                <a16:creationId xmlns:a16="http://schemas.microsoft.com/office/drawing/2014/main" id="{A56589F5-9648-4F7D-B1C9-373F24AE102E}"/>
              </a:ext>
            </a:extLst>
          </p:cNvPr>
          <p:cNvPicPr>
            <a:picLocks noChangeAspect="1"/>
          </p:cNvPicPr>
          <p:nvPr/>
        </p:nvPicPr>
        <p:blipFill>
          <a:blip r:embed="rId3"/>
          <a:stretch>
            <a:fillRect/>
          </a:stretch>
        </p:blipFill>
        <p:spPr>
          <a:xfrm>
            <a:off x="5826644" y="894638"/>
            <a:ext cx="3485957" cy="3485957"/>
          </a:xfrm>
          <a:prstGeom prst="rect">
            <a:avLst/>
          </a:prstGeom>
        </p:spPr>
      </p:pic>
      <p:grpSp>
        <p:nvGrpSpPr>
          <p:cNvPr id="44" name="组合 1">
            <a:extLst>
              <a:ext uri="{FF2B5EF4-FFF2-40B4-BE49-F238E27FC236}">
                <a16:creationId xmlns:a16="http://schemas.microsoft.com/office/drawing/2014/main" id="{662F290F-F493-41BD-9665-F96B58ACDD3E}"/>
              </a:ext>
            </a:extLst>
          </p:cNvPr>
          <p:cNvGrpSpPr/>
          <p:nvPr/>
        </p:nvGrpSpPr>
        <p:grpSpPr>
          <a:xfrm>
            <a:off x="714967" y="1055009"/>
            <a:ext cx="5136679" cy="3033482"/>
            <a:chOff x="341926" y="208486"/>
            <a:chExt cx="11441759" cy="5883467"/>
          </a:xfrm>
        </p:grpSpPr>
        <p:pic>
          <p:nvPicPr>
            <p:cNvPr id="45" name="图片 134">
              <a:extLst>
                <a:ext uri="{FF2B5EF4-FFF2-40B4-BE49-F238E27FC236}">
                  <a16:creationId xmlns:a16="http://schemas.microsoft.com/office/drawing/2014/main" id="{B5920E65-AA1D-4B62-A853-E405B23C2207}"/>
                </a:ext>
              </a:extLst>
            </p:cNvPr>
            <p:cNvPicPr>
              <a:picLocks noChangeAspect="1"/>
            </p:cNvPicPr>
            <p:nvPr/>
          </p:nvPicPr>
          <p:blipFill>
            <a:blip r:embed="rId4"/>
            <a:stretch>
              <a:fillRect/>
            </a:stretch>
          </p:blipFill>
          <p:spPr>
            <a:xfrm>
              <a:off x="907478" y="208803"/>
              <a:ext cx="10876207" cy="5883150"/>
            </a:xfrm>
            <a:prstGeom prst="rect">
              <a:avLst/>
            </a:prstGeom>
          </p:spPr>
        </p:pic>
        <p:pic>
          <p:nvPicPr>
            <p:cNvPr id="46" name="图片 135">
              <a:extLst>
                <a:ext uri="{FF2B5EF4-FFF2-40B4-BE49-F238E27FC236}">
                  <a16:creationId xmlns:a16="http://schemas.microsoft.com/office/drawing/2014/main" id="{0E19C4BF-EABF-421D-9ED9-854A9C0C7C23}"/>
                </a:ext>
              </a:extLst>
            </p:cNvPr>
            <p:cNvPicPr>
              <a:picLocks noChangeAspect="1"/>
            </p:cNvPicPr>
            <p:nvPr/>
          </p:nvPicPr>
          <p:blipFill>
            <a:blip r:embed="rId5"/>
            <a:stretch>
              <a:fillRect/>
            </a:stretch>
          </p:blipFill>
          <p:spPr>
            <a:xfrm>
              <a:off x="864231" y="208725"/>
              <a:ext cx="10876207" cy="5846571"/>
            </a:xfrm>
            <a:prstGeom prst="rect">
              <a:avLst/>
            </a:prstGeom>
          </p:spPr>
        </p:pic>
        <p:pic>
          <p:nvPicPr>
            <p:cNvPr id="47" name="图片 136">
              <a:extLst>
                <a:ext uri="{FF2B5EF4-FFF2-40B4-BE49-F238E27FC236}">
                  <a16:creationId xmlns:a16="http://schemas.microsoft.com/office/drawing/2014/main" id="{A2005DB4-BF06-4543-854C-BED2B352F83B}"/>
                </a:ext>
              </a:extLst>
            </p:cNvPr>
            <p:cNvPicPr>
              <a:picLocks noChangeAspect="1"/>
            </p:cNvPicPr>
            <p:nvPr/>
          </p:nvPicPr>
          <p:blipFill>
            <a:blip r:embed="rId6"/>
            <a:stretch>
              <a:fillRect/>
            </a:stretch>
          </p:blipFill>
          <p:spPr>
            <a:xfrm>
              <a:off x="803773" y="208486"/>
              <a:ext cx="10876207" cy="5785605"/>
            </a:xfrm>
            <a:prstGeom prst="rect">
              <a:avLst/>
            </a:prstGeom>
          </p:spPr>
        </p:pic>
        <p:pic>
          <p:nvPicPr>
            <p:cNvPr id="48" name="图片 142">
              <a:extLst>
                <a:ext uri="{FF2B5EF4-FFF2-40B4-BE49-F238E27FC236}">
                  <a16:creationId xmlns:a16="http://schemas.microsoft.com/office/drawing/2014/main" id="{1D213C9F-B42A-496A-9FC7-0DCEDC089085}"/>
                </a:ext>
              </a:extLst>
            </p:cNvPr>
            <p:cNvPicPr>
              <a:picLocks noChangeAspect="1"/>
            </p:cNvPicPr>
            <p:nvPr/>
          </p:nvPicPr>
          <p:blipFill>
            <a:blip r:embed="rId7"/>
            <a:stretch>
              <a:fillRect/>
            </a:stretch>
          </p:blipFill>
          <p:spPr>
            <a:xfrm>
              <a:off x="341926" y="784490"/>
              <a:ext cx="1054699" cy="4986960"/>
            </a:xfrm>
            <a:prstGeom prst="rect">
              <a:avLst/>
            </a:prstGeom>
          </p:spPr>
        </p:pic>
      </p:grpSp>
      <p:pic>
        <p:nvPicPr>
          <p:cNvPr id="49" name="图片 137">
            <a:extLst>
              <a:ext uri="{FF2B5EF4-FFF2-40B4-BE49-F238E27FC236}">
                <a16:creationId xmlns:a16="http://schemas.microsoft.com/office/drawing/2014/main" id="{993EB8A1-7C44-4B2E-9A7B-0BBABE361FC6}"/>
              </a:ext>
            </a:extLst>
          </p:cNvPr>
          <p:cNvPicPr>
            <a:picLocks noChangeAspect="1"/>
          </p:cNvPicPr>
          <p:nvPr/>
        </p:nvPicPr>
        <p:blipFill rotWithShape="1">
          <a:blip r:embed="rId8"/>
          <a:srcRect r="59575"/>
          <a:stretch/>
        </p:blipFill>
        <p:spPr>
          <a:xfrm>
            <a:off x="4458532" y="1438650"/>
            <a:ext cx="1138540" cy="408634"/>
          </a:xfrm>
          <a:prstGeom prst="rect">
            <a:avLst/>
          </a:prstGeom>
        </p:spPr>
      </p:pic>
      <p:pic>
        <p:nvPicPr>
          <p:cNvPr id="50" name="图片 138">
            <a:extLst>
              <a:ext uri="{FF2B5EF4-FFF2-40B4-BE49-F238E27FC236}">
                <a16:creationId xmlns:a16="http://schemas.microsoft.com/office/drawing/2014/main" id="{42FF49FB-319F-46B6-87F2-B8CF7D71A5DC}"/>
              </a:ext>
            </a:extLst>
          </p:cNvPr>
          <p:cNvPicPr>
            <a:picLocks noChangeAspect="1"/>
          </p:cNvPicPr>
          <p:nvPr/>
        </p:nvPicPr>
        <p:blipFill>
          <a:blip r:embed="rId9"/>
          <a:stretch>
            <a:fillRect/>
          </a:stretch>
        </p:blipFill>
        <p:spPr>
          <a:xfrm>
            <a:off x="4721324" y="3641697"/>
            <a:ext cx="638763" cy="349639"/>
          </a:xfrm>
          <a:prstGeom prst="rect">
            <a:avLst/>
          </a:prstGeom>
        </p:spPr>
      </p:pic>
      <p:pic>
        <p:nvPicPr>
          <p:cNvPr id="51" name="图片 140">
            <a:extLst>
              <a:ext uri="{FF2B5EF4-FFF2-40B4-BE49-F238E27FC236}">
                <a16:creationId xmlns:a16="http://schemas.microsoft.com/office/drawing/2014/main" id="{A35B744B-EA01-43DE-8D6A-6AF78C4156AD}"/>
              </a:ext>
            </a:extLst>
          </p:cNvPr>
          <p:cNvPicPr>
            <a:picLocks noChangeAspect="1"/>
          </p:cNvPicPr>
          <p:nvPr/>
        </p:nvPicPr>
        <p:blipFill>
          <a:blip r:embed="rId10"/>
          <a:stretch>
            <a:fillRect/>
          </a:stretch>
        </p:blipFill>
        <p:spPr>
          <a:xfrm>
            <a:off x="1273083" y="3600171"/>
            <a:ext cx="1051756" cy="837736"/>
          </a:xfrm>
          <a:prstGeom prst="rect">
            <a:avLst/>
          </a:prstGeom>
        </p:spPr>
      </p:pic>
      <p:pic>
        <p:nvPicPr>
          <p:cNvPr id="52" name="图片 149">
            <a:extLst>
              <a:ext uri="{FF2B5EF4-FFF2-40B4-BE49-F238E27FC236}">
                <a16:creationId xmlns:a16="http://schemas.microsoft.com/office/drawing/2014/main" id="{8EE99495-CC29-4CCC-8348-1BC7B80E32E4}"/>
              </a:ext>
            </a:extLst>
          </p:cNvPr>
          <p:cNvPicPr>
            <a:picLocks noChangeAspect="1"/>
          </p:cNvPicPr>
          <p:nvPr/>
        </p:nvPicPr>
        <p:blipFill rotWithShape="1">
          <a:blip r:embed="rId8"/>
          <a:srcRect l="79894" t="-7176" r="-2213" b="34190"/>
          <a:stretch/>
        </p:blipFill>
        <p:spPr>
          <a:xfrm>
            <a:off x="1727058" y="1481952"/>
            <a:ext cx="628612" cy="298246"/>
          </a:xfrm>
          <a:prstGeom prst="rect">
            <a:avLst/>
          </a:prstGeom>
        </p:spPr>
      </p:pic>
      <p:sp>
        <p:nvSpPr>
          <p:cNvPr id="54" name="TextBox 53">
            <a:extLst>
              <a:ext uri="{FF2B5EF4-FFF2-40B4-BE49-F238E27FC236}">
                <a16:creationId xmlns:a16="http://schemas.microsoft.com/office/drawing/2014/main" id="{9DE02629-9544-4885-BCC5-52A5B27C9E1C}"/>
              </a:ext>
            </a:extLst>
          </p:cNvPr>
          <p:cNvSpPr txBox="1"/>
          <p:nvPr/>
        </p:nvSpPr>
        <p:spPr>
          <a:xfrm>
            <a:off x="1995378" y="1245188"/>
            <a:ext cx="2725946" cy="769441"/>
          </a:xfrm>
          <a:prstGeom prst="rect">
            <a:avLst/>
          </a:prstGeom>
          <a:noFill/>
        </p:spPr>
        <p:txBody>
          <a:bodyPr wrap="square">
            <a:spAutoFit/>
          </a:bodyPr>
          <a:lstStyle/>
          <a:p>
            <a:pPr marL="0" lvl="0" indent="0" algn="ctr" rtl="0">
              <a:spcBef>
                <a:spcPts val="0"/>
              </a:spcBef>
              <a:spcAft>
                <a:spcPts val="0"/>
              </a:spcAft>
              <a:buNone/>
            </a:pPr>
            <a:r>
              <a:rPr lang="en-US" sz="4400" b="1" dirty="0" err="1">
                <a:solidFill>
                  <a:srgbClr val="FF7C3E"/>
                </a:solidFill>
                <a:latin typeface="#9Slide05 Filmotype Honey" panose="02000000000000000000" pitchFamily="2" charset="0"/>
                <a:ea typeface="Denk One"/>
                <a:cs typeface="Denk One"/>
                <a:sym typeface="Denk One"/>
              </a:rPr>
              <a:t>Thực</a:t>
            </a:r>
            <a:r>
              <a:rPr lang="en-US" sz="4400" b="1" dirty="0">
                <a:solidFill>
                  <a:srgbClr val="FF7C3E"/>
                </a:solidFill>
                <a:latin typeface="#9Slide05 Filmotype Honey" panose="02000000000000000000" pitchFamily="2" charset="0"/>
                <a:ea typeface="Denk One"/>
                <a:cs typeface="Denk One"/>
                <a:sym typeface="Denk One"/>
              </a:rPr>
              <a:t> </a:t>
            </a:r>
            <a:r>
              <a:rPr lang="en-US" sz="4400" b="1" dirty="0" err="1">
                <a:solidFill>
                  <a:srgbClr val="FF7C3E"/>
                </a:solidFill>
                <a:latin typeface="#9Slide05 Filmotype Honey" panose="02000000000000000000" pitchFamily="2" charset="0"/>
                <a:ea typeface="Denk One"/>
                <a:cs typeface="Denk One"/>
                <a:sym typeface="Denk One"/>
              </a:rPr>
              <a:t>hành</a:t>
            </a:r>
            <a:r>
              <a:rPr lang="en-US" sz="4400" b="1" dirty="0">
                <a:solidFill>
                  <a:srgbClr val="FF7C3E"/>
                </a:solidFill>
                <a:latin typeface="#9Slide05 Filmotype Honey" panose="02000000000000000000" pitchFamily="2" charset="0"/>
                <a:ea typeface="Denk One"/>
                <a:cs typeface="Denk One"/>
                <a:sym typeface="Denk One"/>
              </a:rPr>
              <a:t> </a:t>
            </a:r>
            <a:r>
              <a:rPr lang="en-US" sz="4400" b="1" dirty="0" err="1">
                <a:solidFill>
                  <a:srgbClr val="FF7C3E"/>
                </a:solidFill>
                <a:latin typeface="#9Slide05 Filmotype Honey" panose="02000000000000000000" pitchFamily="2" charset="0"/>
                <a:ea typeface="Denk One"/>
                <a:cs typeface="Denk One"/>
                <a:sym typeface="Denk One"/>
              </a:rPr>
              <a:t>viết</a:t>
            </a:r>
            <a:endParaRPr lang="en-US" sz="4400" b="1" dirty="0">
              <a:solidFill>
                <a:srgbClr val="FF7C3E"/>
              </a:solidFill>
              <a:latin typeface="#9Slide05 Filmotype Honey" panose="02000000000000000000" pitchFamily="2" charset="0"/>
              <a:ea typeface="Denk One"/>
              <a:cs typeface="Denk One"/>
              <a:sym typeface="Denk One"/>
            </a:endParaRPr>
          </a:p>
        </p:txBody>
      </p:sp>
      <p:sp>
        <p:nvSpPr>
          <p:cNvPr id="55" name="TextBox 54">
            <a:extLst>
              <a:ext uri="{FF2B5EF4-FFF2-40B4-BE49-F238E27FC236}">
                <a16:creationId xmlns:a16="http://schemas.microsoft.com/office/drawing/2014/main" id="{14D73709-9EFF-48F6-8423-1CC1B7F74783}"/>
              </a:ext>
            </a:extLst>
          </p:cNvPr>
          <p:cNvSpPr txBox="1"/>
          <p:nvPr/>
        </p:nvSpPr>
        <p:spPr>
          <a:xfrm>
            <a:off x="1319641" y="1958330"/>
            <a:ext cx="4401961" cy="1708160"/>
          </a:xfrm>
          <a:prstGeom prst="rect">
            <a:avLst/>
          </a:prstGeom>
          <a:noFill/>
        </p:spPr>
        <p:txBody>
          <a:bodyPr wrap="square">
            <a:spAutoFit/>
          </a:bodyPr>
          <a:lstStyle/>
          <a:p>
            <a:pPr marL="0" lvl="0" indent="0" algn="just" rtl="0">
              <a:spcBef>
                <a:spcPts val="0"/>
              </a:spcBef>
              <a:spcAft>
                <a:spcPts val="0"/>
              </a:spcAft>
              <a:buNone/>
            </a:pPr>
            <a:r>
              <a:rPr lang="en-US" sz="3500" b="1" dirty="0">
                <a:solidFill>
                  <a:srgbClr val="FF7C3E"/>
                </a:solidFill>
                <a:latin typeface="#9Slide05 Filmotype Honey" panose="02000000000000000000" pitchFamily="2" charset="0"/>
                <a:ea typeface="Denk One"/>
                <a:cs typeface="Denk One"/>
                <a:sym typeface="Denk One"/>
              </a:rPr>
              <a:t>…………………………………...........</a:t>
            </a:r>
          </a:p>
          <a:p>
            <a:pPr algn="just"/>
            <a:r>
              <a:rPr lang="en-US" sz="3500" b="1" dirty="0">
                <a:solidFill>
                  <a:srgbClr val="FF7C3E"/>
                </a:solidFill>
                <a:latin typeface="#9Slide05 Filmotype Honey" panose="02000000000000000000" pitchFamily="2" charset="0"/>
                <a:ea typeface="Denk One"/>
                <a:cs typeface="Denk One"/>
                <a:sym typeface="Denk One"/>
              </a:rPr>
              <a:t>…………………………………...........</a:t>
            </a:r>
          </a:p>
          <a:p>
            <a:pPr algn="just"/>
            <a:r>
              <a:rPr lang="en-US" sz="3500" b="1" dirty="0">
                <a:solidFill>
                  <a:srgbClr val="FF7C3E"/>
                </a:solidFill>
                <a:latin typeface="#9Slide05 Filmotype Honey" panose="02000000000000000000" pitchFamily="2" charset="0"/>
                <a:ea typeface="Denk One"/>
                <a:cs typeface="Denk One"/>
                <a:sym typeface="Denk One"/>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par>
                                <p:cTn id="11" presetID="14" presetClass="entr" presetSubtype="1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randombar(horizontal)">
                                      <p:cBhvr>
                                        <p:cTn id="13" dur="500"/>
                                        <p:tgtEl>
                                          <p:spTgt spid="50"/>
                                        </p:tgtEl>
                                      </p:cBhvr>
                                    </p:animEffect>
                                  </p:childTnLst>
                                </p:cTn>
                              </p:par>
                              <p:par>
                                <p:cTn id="14" presetID="14" presetClass="entr" presetSubtype="1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par>
                                <p:cTn id="17" presetID="14" presetClass="entr" presetSubtype="1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500"/>
                                        <p:tgtEl>
                                          <p:spTgt spid="5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randombar(horizontal)">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E4E08-654B-4977-A9FD-C07D9F427286}"/>
              </a:ext>
            </a:extLst>
          </p:cNvPr>
          <p:cNvSpPr/>
          <p:nvPr/>
        </p:nvSpPr>
        <p:spPr>
          <a:xfrm>
            <a:off x="0" y="4403580"/>
            <a:ext cx="9144000" cy="737073"/>
          </a:xfrm>
          <a:prstGeom prst="rect">
            <a:avLst/>
          </a:prstGeom>
          <a:solidFill>
            <a:srgbClr val="F4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80;p21">
            <a:extLst>
              <a:ext uri="{FF2B5EF4-FFF2-40B4-BE49-F238E27FC236}">
                <a16:creationId xmlns:a16="http://schemas.microsoft.com/office/drawing/2014/main" id="{85B99ED0-D8A4-4E96-B0E7-9910FEA7FBBA}"/>
              </a:ext>
            </a:extLst>
          </p:cNvPr>
          <p:cNvGrpSpPr/>
          <p:nvPr/>
        </p:nvGrpSpPr>
        <p:grpSpPr>
          <a:xfrm>
            <a:off x="5124090" y="448575"/>
            <a:ext cx="3856007" cy="4219492"/>
            <a:chOff x="4078565" y="847364"/>
            <a:chExt cx="4209122" cy="4019109"/>
          </a:xfrm>
        </p:grpSpPr>
        <p:sp>
          <p:nvSpPr>
            <p:cNvPr id="4" name="Google Shape;181;p21">
              <a:extLst>
                <a:ext uri="{FF2B5EF4-FFF2-40B4-BE49-F238E27FC236}">
                  <a16:creationId xmlns:a16="http://schemas.microsoft.com/office/drawing/2014/main" id="{DC9ECBE2-A29C-4FFE-8CFD-71EA46D63111}"/>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 name="Google Shape;182;p21">
              <a:extLst>
                <a:ext uri="{FF2B5EF4-FFF2-40B4-BE49-F238E27FC236}">
                  <a16:creationId xmlns:a16="http://schemas.microsoft.com/office/drawing/2014/main" id="{090A2F55-9D97-4C1B-AAA4-17E1697B77FD}"/>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 name="Google Shape;183;p21">
              <a:extLst>
                <a:ext uri="{FF2B5EF4-FFF2-40B4-BE49-F238E27FC236}">
                  <a16:creationId xmlns:a16="http://schemas.microsoft.com/office/drawing/2014/main" id="{E93DDE83-69E5-4AED-B8EF-B5EF0B0189FA}"/>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nvGrpSpPr>
            <p:cNvPr id="7" name="Google Shape;184;p21">
              <a:extLst>
                <a:ext uri="{FF2B5EF4-FFF2-40B4-BE49-F238E27FC236}">
                  <a16:creationId xmlns:a16="http://schemas.microsoft.com/office/drawing/2014/main" id="{7627E1F4-A812-4207-B217-64D2906DF274}"/>
                </a:ext>
              </a:extLst>
            </p:cNvPr>
            <p:cNvGrpSpPr/>
            <p:nvPr/>
          </p:nvGrpSpPr>
          <p:grpSpPr>
            <a:xfrm>
              <a:off x="5921198" y="1938129"/>
              <a:ext cx="2158900" cy="2868100"/>
              <a:chOff x="5921198" y="1938129"/>
              <a:chExt cx="2158900" cy="2868100"/>
            </a:xfrm>
          </p:grpSpPr>
          <p:sp>
            <p:nvSpPr>
              <p:cNvPr id="77" name="Google Shape;185;p21">
                <a:extLst>
                  <a:ext uri="{FF2B5EF4-FFF2-40B4-BE49-F238E27FC236}">
                    <a16:creationId xmlns:a16="http://schemas.microsoft.com/office/drawing/2014/main" id="{28271C39-1A07-421B-843A-77C056CBC35E}"/>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8" name="Google Shape;186;p21">
                <a:extLst>
                  <a:ext uri="{FF2B5EF4-FFF2-40B4-BE49-F238E27FC236}">
                    <a16:creationId xmlns:a16="http://schemas.microsoft.com/office/drawing/2014/main" id="{780AB275-62D1-433B-B3E0-EC9E77AFBC93}"/>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9" name="Google Shape;187;p21">
                <a:extLst>
                  <a:ext uri="{FF2B5EF4-FFF2-40B4-BE49-F238E27FC236}">
                    <a16:creationId xmlns:a16="http://schemas.microsoft.com/office/drawing/2014/main" id="{CAF9AEA5-41CB-437F-923B-B26052CFACDD}"/>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0" name="Google Shape;188;p21">
                <a:extLst>
                  <a:ext uri="{FF2B5EF4-FFF2-40B4-BE49-F238E27FC236}">
                    <a16:creationId xmlns:a16="http://schemas.microsoft.com/office/drawing/2014/main" id="{F53152BD-1BA3-4E5E-BA5C-72D2445ACE3F}"/>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1" name="Google Shape;189;p21">
                <a:extLst>
                  <a:ext uri="{FF2B5EF4-FFF2-40B4-BE49-F238E27FC236}">
                    <a16:creationId xmlns:a16="http://schemas.microsoft.com/office/drawing/2014/main" id="{D106F479-5373-420E-85D5-7B9052BA63CE}"/>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2" name="Google Shape;190;p21">
                <a:extLst>
                  <a:ext uri="{FF2B5EF4-FFF2-40B4-BE49-F238E27FC236}">
                    <a16:creationId xmlns:a16="http://schemas.microsoft.com/office/drawing/2014/main" id="{B9C6B322-B85A-41FA-BE01-24A59F295E27}"/>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3" name="Google Shape;191;p21">
                <a:extLst>
                  <a:ext uri="{FF2B5EF4-FFF2-40B4-BE49-F238E27FC236}">
                    <a16:creationId xmlns:a16="http://schemas.microsoft.com/office/drawing/2014/main" id="{5E9A3A9A-B4F1-4F66-803D-0B35F760D126}"/>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4" name="Google Shape;192;p21">
                <a:extLst>
                  <a:ext uri="{FF2B5EF4-FFF2-40B4-BE49-F238E27FC236}">
                    <a16:creationId xmlns:a16="http://schemas.microsoft.com/office/drawing/2014/main" id="{2EEB4B2D-3C99-4A14-B2FC-421AF4620E0D}"/>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5" name="Google Shape;193;p21">
                <a:extLst>
                  <a:ext uri="{FF2B5EF4-FFF2-40B4-BE49-F238E27FC236}">
                    <a16:creationId xmlns:a16="http://schemas.microsoft.com/office/drawing/2014/main" id="{8BFE8775-5B00-44ED-9FAD-E804C725E40C}"/>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6" name="Google Shape;194;p21">
                <a:extLst>
                  <a:ext uri="{FF2B5EF4-FFF2-40B4-BE49-F238E27FC236}">
                    <a16:creationId xmlns:a16="http://schemas.microsoft.com/office/drawing/2014/main" id="{CF4ACC2A-74C4-492A-A69B-96E63C6E9FEC}"/>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7" name="Google Shape;195;p21">
                <a:extLst>
                  <a:ext uri="{FF2B5EF4-FFF2-40B4-BE49-F238E27FC236}">
                    <a16:creationId xmlns:a16="http://schemas.microsoft.com/office/drawing/2014/main" id="{F453F3E5-5470-49E5-B75C-06FC9CE661DA}"/>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8" name="Google Shape;196;p21">
                <a:extLst>
                  <a:ext uri="{FF2B5EF4-FFF2-40B4-BE49-F238E27FC236}">
                    <a16:creationId xmlns:a16="http://schemas.microsoft.com/office/drawing/2014/main" id="{278CEEA2-E7A3-4AA7-94CD-3CC268B4B0E0}"/>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9" name="Google Shape;197;p21">
                <a:extLst>
                  <a:ext uri="{FF2B5EF4-FFF2-40B4-BE49-F238E27FC236}">
                    <a16:creationId xmlns:a16="http://schemas.microsoft.com/office/drawing/2014/main" id="{4BFDDC11-D067-4CEE-80D2-32541A555D61}"/>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0" name="Google Shape;198;p21">
                <a:extLst>
                  <a:ext uri="{FF2B5EF4-FFF2-40B4-BE49-F238E27FC236}">
                    <a16:creationId xmlns:a16="http://schemas.microsoft.com/office/drawing/2014/main" id="{CEB043C8-8FB0-4723-820E-AF16255423B2}"/>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1" name="Google Shape;199;p21">
                <a:extLst>
                  <a:ext uri="{FF2B5EF4-FFF2-40B4-BE49-F238E27FC236}">
                    <a16:creationId xmlns:a16="http://schemas.microsoft.com/office/drawing/2014/main" id="{BDCC98AC-0A4C-4525-8FF2-B33B3230899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2" name="Google Shape;200;p21">
                <a:extLst>
                  <a:ext uri="{FF2B5EF4-FFF2-40B4-BE49-F238E27FC236}">
                    <a16:creationId xmlns:a16="http://schemas.microsoft.com/office/drawing/2014/main" id="{10ABD6BD-AB2A-4BCE-B01B-5C06E81219BF}"/>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3" name="Google Shape;201;p21">
                <a:extLst>
                  <a:ext uri="{FF2B5EF4-FFF2-40B4-BE49-F238E27FC236}">
                    <a16:creationId xmlns:a16="http://schemas.microsoft.com/office/drawing/2014/main" id="{0F20855D-6E8C-433A-953F-261F88B9072D}"/>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4" name="Google Shape;202;p21">
                <a:extLst>
                  <a:ext uri="{FF2B5EF4-FFF2-40B4-BE49-F238E27FC236}">
                    <a16:creationId xmlns:a16="http://schemas.microsoft.com/office/drawing/2014/main" id="{63375662-25EE-4E95-8366-52B6CBB6338A}"/>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5" name="Google Shape;203;p21">
                <a:extLst>
                  <a:ext uri="{FF2B5EF4-FFF2-40B4-BE49-F238E27FC236}">
                    <a16:creationId xmlns:a16="http://schemas.microsoft.com/office/drawing/2014/main" id="{3F4C0020-BB67-4535-925A-7438E3A7DC04}"/>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6" name="Google Shape;204;p21">
                <a:extLst>
                  <a:ext uri="{FF2B5EF4-FFF2-40B4-BE49-F238E27FC236}">
                    <a16:creationId xmlns:a16="http://schemas.microsoft.com/office/drawing/2014/main" id="{047EEB7F-A409-4B2C-82B7-BC2E91A58149}"/>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7" name="Google Shape;205;p21">
                <a:extLst>
                  <a:ext uri="{FF2B5EF4-FFF2-40B4-BE49-F238E27FC236}">
                    <a16:creationId xmlns:a16="http://schemas.microsoft.com/office/drawing/2014/main" id="{5FE20C60-99E6-4EDF-80E5-96658AB28293}"/>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8" name="Google Shape;206;p21">
                <a:extLst>
                  <a:ext uri="{FF2B5EF4-FFF2-40B4-BE49-F238E27FC236}">
                    <a16:creationId xmlns:a16="http://schemas.microsoft.com/office/drawing/2014/main" id="{213B6977-EE5B-4096-A183-CDD8231A689B}"/>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9" name="Google Shape;207;p21">
                <a:extLst>
                  <a:ext uri="{FF2B5EF4-FFF2-40B4-BE49-F238E27FC236}">
                    <a16:creationId xmlns:a16="http://schemas.microsoft.com/office/drawing/2014/main" id="{12C96E07-3A80-4047-ACC6-7C4CEF2573ED}"/>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0" name="Google Shape;208;p21">
                <a:extLst>
                  <a:ext uri="{FF2B5EF4-FFF2-40B4-BE49-F238E27FC236}">
                    <a16:creationId xmlns:a16="http://schemas.microsoft.com/office/drawing/2014/main" id="{8E71C27F-02A1-42EB-9067-8A1478AB15BF}"/>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1" name="Google Shape;209;p21">
                <a:extLst>
                  <a:ext uri="{FF2B5EF4-FFF2-40B4-BE49-F238E27FC236}">
                    <a16:creationId xmlns:a16="http://schemas.microsoft.com/office/drawing/2014/main" id="{ED0547C0-3AED-4FB0-ABBE-295FE56240AE}"/>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2" name="Google Shape;210;p21">
                <a:extLst>
                  <a:ext uri="{FF2B5EF4-FFF2-40B4-BE49-F238E27FC236}">
                    <a16:creationId xmlns:a16="http://schemas.microsoft.com/office/drawing/2014/main" id="{CE1EC809-72A6-4B50-B80F-280B60F7BABE}"/>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3" name="Google Shape;211;p21">
                <a:extLst>
                  <a:ext uri="{FF2B5EF4-FFF2-40B4-BE49-F238E27FC236}">
                    <a16:creationId xmlns:a16="http://schemas.microsoft.com/office/drawing/2014/main" id="{F143C163-6601-43DB-9EFB-CD7EC93C5724}"/>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4" name="Google Shape;212;p21">
                <a:extLst>
                  <a:ext uri="{FF2B5EF4-FFF2-40B4-BE49-F238E27FC236}">
                    <a16:creationId xmlns:a16="http://schemas.microsoft.com/office/drawing/2014/main" id="{6B7B4D5C-352C-415C-BB6D-3477CE05DCB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5" name="Google Shape;213;p21">
                <a:extLst>
                  <a:ext uri="{FF2B5EF4-FFF2-40B4-BE49-F238E27FC236}">
                    <a16:creationId xmlns:a16="http://schemas.microsoft.com/office/drawing/2014/main" id="{72233537-E507-4411-9BD1-7EC71C29EC67}"/>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6" name="Google Shape;214;p21">
                <a:extLst>
                  <a:ext uri="{FF2B5EF4-FFF2-40B4-BE49-F238E27FC236}">
                    <a16:creationId xmlns:a16="http://schemas.microsoft.com/office/drawing/2014/main" id="{67DB89DC-AA5C-4AD1-B9D7-4A81F1F91A4E}"/>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7" name="Google Shape;215;p21">
                <a:extLst>
                  <a:ext uri="{FF2B5EF4-FFF2-40B4-BE49-F238E27FC236}">
                    <a16:creationId xmlns:a16="http://schemas.microsoft.com/office/drawing/2014/main" id="{9E3C36D7-6250-4D2A-97B4-DC9E9B2DD32E}"/>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8" name="Google Shape;216;p21">
                <a:extLst>
                  <a:ext uri="{FF2B5EF4-FFF2-40B4-BE49-F238E27FC236}">
                    <a16:creationId xmlns:a16="http://schemas.microsoft.com/office/drawing/2014/main" id="{32972FFB-7B76-4684-A223-5AE0073E61E8}"/>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9" name="Google Shape;217;p21">
                <a:extLst>
                  <a:ext uri="{FF2B5EF4-FFF2-40B4-BE49-F238E27FC236}">
                    <a16:creationId xmlns:a16="http://schemas.microsoft.com/office/drawing/2014/main" id="{BD4E8EE8-2759-4956-8528-584A14DAA7A5}"/>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0" name="Google Shape;218;p21">
                <a:extLst>
                  <a:ext uri="{FF2B5EF4-FFF2-40B4-BE49-F238E27FC236}">
                    <a16:creationId xmlns:a16="http://schemas.microsoft.com/office/drawing/2014/main" id="{09AFF7EA-FD6E-4F3A-AC23-6CEE00589B3F}"/>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1" name="Google Shape;219;p21">
                <a:extLst>
                  <a:ext uri="{FF2B5EF4-FFF2-40B4-BE49-F238E27FC236}">
                    <a16:creationId xmlns:a16="http://schemas.microsoft.com/office/drawing/2014/main" id="{00AABA13-702C-4FBC-B519-602D1988F70D}"/>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 name="Google Shape;220;p21">
                <a:extLst>
                  <a:ext uri="{FF2B5EF4-FFF2-40B4-BE49-F238E27FC236}">
                    <a16:creationId xmlns:a16="http://schemas.microsoft.com/office/drawing/2014/main" id="{CE8AB189-CF7C-4E96-837B-72C7D063BAB9}"/>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3" name="Google Shape;221;p21">
                <a:extLst>
                  <a:ext uri="{FF2B5EF4-FFF2-40B4-BE49-F238E27FC236}">
                    <a16:creationId xmlns:a16="http://schemas.microsoft.com/office/drawing/2014/main" id="{0D6EA789-467D-4646-AE39-3C60DF239E30}"/>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4" name="Google Shape;222;p21">
                <a:extLst>
                  <a:ext uri="{FF2B5EF4-FFF2-40B4-BE49-F238E27FC236}">
                    <a16:creationId xmlns:a16="http://schemas.microsoft.com/office/drawing/2014/main" id="{8AF6C255-4039-40A1-8B82-C56EA8804F35}"/>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5" name="Google Shape;223;p21">
                <a:extLst>
                  <a:ext uri="{FF2B5EF4-FFF2-40B4-BE49-F238E27FC236}">
                    <a16:creationId xmlns:a16="http://schemas.microsoft.com/office/drawing/2014/main" id="{B3F31DEC-B085-496F-8748-C8400E23FF28}"/>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6" name="Google Shape;224;p21">
                <a:extLst>
                  <a:ext uri="{FF2B5EF4-FFF2-40B4-BE49-F238E27FC236}">
                    <a16:creationId xmlns:a16="http://schemas.microsoft.com/office/drawing/2014/main" id="{19C2D1A8-3BF4-4BA3-8DED-483D385013E4}"/>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7" name="Google Shape;225;p21">
                <a:extLst>
                  <a:ext uri="{FF2B5EF4-FFF2-40B4-BE49-F238E27FC236}">
                    <a16:creationId xmlns:a16="http://schemas.microsoft.com/office/drawing/2014/main" id="{92C02666-D216-4636-89D7-3F624EDDDD56}"/>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8" name="Google Shape;226;p21">
                <a:extLst>
                  <a:ext uri="{FF2B5EF4-FFF2-40B4-BE49-F238E27FC236}">
                    <a16:creationId xmlns:a16="http://schemas.microsoft.com/office/drawing/2014/main" id="{4B9D8E86-479E-438B-88B5-443C674A29F9}"/>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9" name="Google Shape;227;p21">
                <a:extLst>
                  <a:ext uri="{FF2B5EF4-FFF2-40B4-BE49-F238E27FC236}">
                    <a16:creationId xmlns:a16="http://schemas.microsoft.com/office/drawing/2014/main" id="{EA719AF5-618D-419B-A3C7-0F73EBA282CC}"/>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0" name="Google Shape;228;p21">
                <a:extLst>
                  <a:ext uri="{FF2B5EF4-FFF2-40B4-BE49-F238E27FC236}">
                    <a16:creationId xmlns:a16="http://schemas.microsoft.com/office/drawing/2014/main" id="{F0F71353-E185-4F9D-B809-E28A8264BF68}"/>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1" name="Google Shape;229;p21">
                <a:extLst>
                  <a:ext uri="{FF2B5EF4-FFF2-40B4-BE49-F238E27FC236}">
                    <a16:creationId xmlns:a16="http://schemas.microsoft.com/office/drawing/2014/main" id="{27585308-8211-459C-80F2-D8BF41C03496}"/>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2" name="Google Shape;230;p21">
                <a:extLst>
                  <a:ext uri="{FF2B5EF4-FFF2-40B4-BE49-F238E27FC236}">
                    <a16:creationId xmlns:a16="http://schemas.microsoft.com/office/drawing/2014/main" id="{0B73C536-4FEA-4FDA-B9CE-468B049EBA7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3" name="Google Shape;231;p21">
                <a:extLst>
                  <a:ext uri="{FF2B5EF4-FFF2-40B4-BE49-F238E27FC236}">
                    <a16:creationId xmlns:a16="http://schemas.microsoft.com/office/drawing/2014/main" id="{6692E53A-2D25-4A4C-B207-BBBD28FEC548}"/>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nvGrpSpPr>
              <p:cNvPr id="124" name="Google Shape;232;p21">
                <a:extLst>
                  <a:ext uri="{FF2B5EF4-FFF2-40B4-BE49-F238E27FC236}">
                    <a16:creationId xmlns:a16="http://schemas.microsoft.com/office/drawing/2014/main" id="{F7A44781-64FB-4340-8D9D-27FD88310F21}"/>
                  </a:ext>
                </a:extLst>
              </p:cNvPr>
              <p:cNvGrpSpPr/>
              <p:nvPr/>
            </p:nvGrpSpPr>
            <p:grpSpPr>
              <a:xfrm rot="4341851">
                <a:off x="7192285" y="3340903"/>
                <a:ext cx="550320" cy="381933"/>
                <a:chOff x="3272250" y="2015375"/>
                <a:chExt cx="291025" cy="242300"/>
              </a:xfrm>
            </p:grpSpPr>
            <p:sp>
              <p:nvSpPr>
                <p:cNvPr id="171" name="Google Shape;233;p21">
                  <a:extLst>
                    <a:ext uri="{FF2B5EF4-FFF2-40B4-BE49-F238E27FC236}">
                      <a16:creationId xmlns:a16="http://schemas.microsoft.com/office/drawing/2014/main" id="{92C06E90-FE8F-4DBA-884A-7A0B6EA1B3DE}"/>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2" name="Google Shape;234;p21">
                  <a:extLst>
                    <a:ext uri="{FF2B5EF4-FFF2-40B4-BE49-F238E27FC236}">
                      <a16:creationId xmlns:a16="http://schemas.microsoft.com/office/drawing/2014/main" id="{853773F0-F17F-4984-B372-17DB9E0FC0BB}"/>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3" name="Google Shape;235;p21">
                  <a:extLst>
                    <a:ext uri="{FF2B5EF4-FFF2-40B4-BE49-F238E27FC236}">
                      <a16:creationId xmlns:a16="http://schemas.microsoft.com/office/drawing/2014/main" id="{98E77ADD-9014-4794-8A5E-EEAE50D11F77}"/>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4" name="Google Shape;236;p21">
                  <a:extLst>
                    <a:ext uri="{FF2B5EF4-FFF2-40B4-BE49-F238E27FC236}">
                      <a16:creationId xmlns:a16="http://schemas.microsoft.com/office/drawing/2014/main" id="{84BB896B-AC91-4FFA-88CE-E01CC7E6AF6F}"/>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5" name="Google Shape;237;p21">
                  <a:extLst>
                    <a:ext uri="{FF2B5EF4-FFF2-40B4-BE49-F238E27FC236}">
                      <a16:creationId xmlns:a16="http://schemas.microsoft.com/office/drawing/2014/main" id="{DF0EE6A5-E770-4B78-BD9E-00451202D064}"/>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6" name="Google Shape;238;p21">
                  <a:extLst>
                    <a:ext uri="{FF2B5EF4-FFF2-40B4-BE49-F238E27FC236}">
                      <a16:creationId xmlns:a16="http://schemas.microsoft.com/office/drawing/2014/main" id="{14B314DA-F05B-48C9-8838-7B7B9B1D3521}"/>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7" name="Google Shape;239;p21">
                  <a:extLst>
                    <a:ext uri="{FF2B5EF4-FFF2-40B4-BE49-F238E27FC236}">
                      <a16:creationId xmlns:a16="http://schemas.microsoft.com/office/drawing/2014/main" id="{BB71D038-E2F0-4751-9DFC-66E92122970F}"/>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8" name="Google Shape;240;p21">
                  <a:extLst>
                    <a:ext uri="{FF2B5EF4-FFF2-40B4-BE49-F238E27FC236}">
                      <a16:creationId xmlns:a16="http://schemas.microsoft.com/office/drawing/2014/main" id="{E03DAA77-0370-4A23-AB46-8D1B81E6672E}"/>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9" name="Google Shape;241;p21">
                  <a:extLst>
                    <a:ext uri="{FF2B5EF4-FFF2-40B4-BE49-F238E27FC236}">
                      <a16:creationId xmlns:a16="http://schemas.microsoft.com/office/drawing/2014/main" id="{F85E02A2-758F-42B6-B7CB-238C38223A2B}"/>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0" name="Google Shape;242;p21">
                  <a:extLst>
                    <a:ext uri="{FF2B5EF4-FFF2-40B4-BE49-F238E27FC236}">
                      <a16:creationId xmlns:a16="http://schemas.microsoft.com/office/drawing/2014/main" id="{EE73C13E-1CA4-4380-8789-47A201CB248E}"/>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1" name="Google Shape;243;p21">
                  <a:extLst>
                    <a:ext uri="{FF2B5EF4-FFF2-40B4-BE49-F238E27FC236}">
                      <a16:creationId xmlns:a16="http://schemas.microsoft.com/office/drawing/2014/main" id="{64D4DDDA-C0E3-4E31-BAC1-4EC5B281C0F5}"/>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125" name="Google Shape;244;p21">
                <a:extLst>
                  <a:ext uri="{FF2B5EF4-FFF2-40B4-BE49-F238E27FC236}">
                    <a16:creationId xmlns:a16="http://schemas.microsoft.com/office/drawing/2014/main" id="{E7300DA7-9B82-490B-9651-4CBC7BE4B2C7}"/>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6" name="Google Shape;245;p21">
                <a:extLst>
                  <a:ext uri="{FF2B5EF4-FFF2-40B4-BE49-F238E27FC236}">
                    <a16:creationId xmlns:a16="http://schemas.microsoft.com/office/drawing/2014/main" id="{455D0D22-F61A-4A5F-A762-0B8258707F54}"/>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7" name="Google Shape;246;p21">
                <a:extLst>
                  <a:ext uri="{FF2B5EF4-FFF2-40B4-BE49-F238E27FC236}">
                    <a16:creationId xmlns:a16="http://schemas.microsoft.com/office/drawing/2014/main" id="{D487C36D-90EF-4953-884E-5552B2DBF16B}"/>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8" name="Google Shape;247;p21">
                <a:extLst>
                  <a:ext uri="{FF2B5EF4-FFF2-40B4-BE49-F238E27FC236}">
                    <a16:creationId xmlns:a16="http://schemas.microsoft.com/office/drawing/2014/main" id="{EFBA6E28-420A-4DD8-9332-76093D9130AB}"/>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9" name="Google Shape;248;p21">
                <a:extLst>
                  <a:ext uri="{FF2B5EF4-FFF2-40B4-BE49-F238E27FC236}">
                    <a16:creationId xmlns:a16="http://schemas.microsoft.com/office/drawing/2014/main" id="{B35C877A-E9E7-4F73-A6AD-30E7E9A39E29}"/>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0" name="Google Shape;249;p21">
                <a:extLst>
                  <a:ext uri="{FF2B5EF4-FFF2-40B4-BE49-F238E27FC236}">
                    <a16:creationId xmlns:a16="http://schemas.microsoft.com/office/drawing/2014/main" id="{B3A671D2-7F42-40E6-95CD-713E6A1DDF01}"/>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1" name="Google Shape;250;p21">
                <a:extLst>
                  <a:ext uri="{FF2B5EF4-FFF2-40B4-BE49-F238E27FC236}">
                    <a16:creationId xmlns:a16="http://schemas.microsoft.com/office/drawing/2014/main" id="{28E8C171-008E-410A-9D06-25E02CF35A9D}"/>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2" name="Google Shape;251;p21">
                <a:extLst>
                  <a:ext uri="{FF2B5EF4-FFF2-40B4-BE49-F238E27FC236}">
                    <a16:creationId xmlns:a16="http://schemas.microsoft.com/office/drawing/2014/main" id="{04738EF8-2ED3-4CCF-AA36-2F1EBE815C3E}"/>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3" name="Google Shape;252;p21">
                <a:extLst>
                  <a:ext uri="{FF2B5EF4-FFF2-40B4-BE49-F238E27FC236}">
                    <a16:creationId xmlns:a16="http://schemas.microsoft.com/office/drawing/2014/main" id="{B21D9536-C749-4712-8E49-051B81473419}"/>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4" name="Google Shape;253;p21">
                <a:extLst>
                  <a:ext uri="{FF2B5EF4-FFF2-40B4-BE49-F238E27FC236}">
                    <a16:creationId xmlns:a16="http://schemas.microsoft.com/office/drawing/2014/main" id="{1D5310BB-89EC-4D6D-ACBE-C82DA00375A3}"/>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5" name="Google Shape;254;p21">
                <a:extLst>
                  <a:ext uri="{FF2B5EF4-FFF2-40B4-BE49-F238E27FC236}">
                    <a16:creationId xmlns:a16="http://schemas.microsoft.com/office/drawing/2014/main" id="{34E8313B-CA7E-4434-A2F8-16A6F02E09D5}"/>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6" name="Google Shape;255;p21">
                <a:extLst>
                  <a:ext uri="{FF2B5EF4-FFF2-40B4-BE49-F238E27FC236}">
                    <a16:creationId xmlns:a16="http://schemas.microsoft.com/office/drawing/2014/main" id="{FD48A877-F06F-4FD4-9347-FFB38B09365A}"/>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7" name="Google Shape;256;p21">
                <a:extLst>
                  <a:ext uri="{FF2B5EF4-FFF2-40B4-BE49-F238E27FC236}">
                    <a16:creationId xmlns:a16="http://schemas.microsoft.com/office/drawing/2014/main" id="{FD13398F-67EF-4635-B327-082B8655E0C1}"/>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8" name="Google Shape;257;p21">
                <a:extLst>
                  <a:ext uri="{FF2B5EF4-FFF2-40B4-BE49-F238E27FC236}">
                    <a16:creationId xmlns:a16="http://schemas.microsoft.com/office/drawing/2014/main" id="{B0D1B673-62EE-4E6D-B0B3-341D03691E57}"/>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9" name="Google Shape;258;p21">
                <a:extLst>
                  <a:ext uri="{FF2B5EF4-FFF2-40B4-BE49-F238E27FC236}">
                    <a16:creationId xmlns:a16="http://schemas.microsoft.com/office/drawing/2014/main" id="{8C2468FF-CDE7-4346-8825-3621DB4AF3A3}"/>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0" name="Google Shape;259;p21">
                <a:extLst>
                  <a:ext uri="{FF2B5EF4-FFF2-40B4-BE49-F238E27FC236}">
                    <a16:creationId xmlns:a16="http://schemas.microsoft.com/office/drawing/2014/main" id="{944AA492-8182-4E06-9B6E-12BEC32A3617}"/>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1" name="Google Shape;260;p21">
                <a:extLst>
                  <a:ext uri="{FF2B5EF4-FFF2-40B4-BE49-F238E27FC236}">
                    <a16:creationId xmlns:a16="http://schemas.microsoft.com/office/drawing/2014/main" id="{63BBE800-BBBE-4D00-8B8F-533DB86F59F7}"/>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2" name="Google Shape;261;p21">
                <a:extLst>
                  <a:ext uri="{FF2B5EF4-FFF2-40B4-BE49-F238E27FC236}">
                    <a16:creationId xmlns:a16="http://schemas.microsoft.com/office/drawing/2014/main" id="{995938E1-E7B0-4EA6-A285-D468426B1309}"/>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3" name="Google Shape;262;p21">
                <a:extLst>
                  <a:ext uri="{FF2B5EF4-FFF2-40B4-BE49-F238E27FC236}">
                    <a16:creationId xmlns:a16="http://schemas.microsoft.com/office/drawing/2014/main" id="{AB621CD0-48BB-428A-8374-A8D1DFF2E609}"/>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4" name="Google Shape;263;p21">
                <a:extLst>
                  <a:ext uri="{FF2B5EF4-FFF2-40B4-BE49-F238E27FC236}">
                    <a16:creationId xmlns:a16="http://schemas.microsoft.com/office/drawing/2014/main" id="{4C90B859-26CC-4A50-A160-09C682FA71E7}"/>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 name="Google Shape;264;p21">
                <a:extLst>
                  <a:ext uri="{FF2B5EF4-FFF2-40B4-BE49-F238E27FC236}">
                    <a16:creationId xmlns:a16="http://schemas.microsoft.com/office/drawing/2014/main" id="{F74EADAA-A6A2-44D7-8EFD-8F37E6857D8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 name="Google Shape;265;p21">
                <a:extLst>
                  <a:ext uri="{FF2B5EF4-FFF2-40B4-BE49-F238E27FC236}">
                    <a16:creationId xmlns:a16="http://schemas.microsoft.com/office/drawing/2014/main" id="{85D7B196-D09E-4938-A3B2-3E5D109A73A3}"/>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7" name="Google Shape;266;p21">
                <a:extLst>
                  <a:ext uri="{FF2B5EF4-FFF2-40B4-BE49-F238E27FC236}">
                    <a16:creationId xmlns:a16="http://schemas.microsoft.com/office/drawing/2014/main" id="{6DB7D3B2-F18D-47BC-ACC7-C9E5A95CF046}"/>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8" name="Google Shape;267;p21">
                <a:extLst>
                  <a:ext uri="{FF2B5EF4-FFF2-40B4-BE49-F238E27FC236}">
                    <a16:creationId xmlns:a16="http://schemas.microsoft.com/office/drawing/2014/main" id="{EE79A765-C0E5-478E-9B82-3B510EF591FA}"/>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9" name="Google Shape;268;p21">
                <a:extLst>
                  <a:ext uri="{FF2B5EF4-FFF2-40B4-BE49-F238E27FC236}">
                    <a16:creationId xmlns:a16="http://schemas.microsoft.com/office/drawing/2014/main" id="{76B4127E-DFFA-40AA-97D3-233B15CB45E3}"/>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0" name="Google Shape;269;p21">
                <a:extLst>
                  <a:ext uri="{FF2B5EF4-FFF2-40B4-BE49-F238E27FC236}">
                    <a16:creationId xmlns:a16="http://schemas.microsoft.com/office/drawing/2014/main" id="{97BBA278-585F-43C0-AD86-94280F4165E5}"/>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1" name="Google Shape;270;p21">
                <a:extLst>
                  <a:ext uri="{FF2B5EF4-FFF2-40B4-BE49-F238E27FC236}">
                    <a16:creationId xmlns:a16="http://schemas.microsoft.com/office/drawing/2014/main" id="{E8A0C56A-7429-49D9-8959-691C54B58AC5}"/>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2" name="Google Shape;271;p21">
                <a:extLst>
                  <a:ext uri="{FF2B5EF4-FFF2-40B4-BE49-F238E27FC236}">
                    <a16:creationId xmlns:a16="http://schemas.microsoft.com/office/drawing/2014/main" id="{34A2C107-AD4D-4894-8DCB-C5C3DC74EE3B}"/>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3" name="Google Shape;272;p21">
                <a:extLst>
                  <a:ext uri="{FF2B5EF4-FFF2-40B4-BE49-F238E27FC236}">
                    <a16:creationId xmlns:a16="http://schemas.microsoft.com/office/drawing/2014/main" id="{F7D76889-B61F-4F9E-9063-B99D698163F2}"/>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4" name="Google Shape;273;p21">
                <a:extLst>
                  <a:ext uri="{FF2B5EF4-FFF2-40B4-BE49-F238E27FC236}">
                    <a16:creationId xmlns:a16="http://schemas.microsoft.com/office/drawing/2014/main" id="{A32D564B-6282-4B5D-AEBA-5D572D1551C6}"/>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5" name="Google Shape;274;p21">
                <a:extLst>
                  <a:ext uri="{FF2B5EF4-FFF2-40B4-BE49-F238E27FC236}">
                    <a16:creationId xmlns:a16="http://schemas.microsoft.com/office/drawing/2014/main" id="{C4CA42CE-D90C-4ECF-B067-373FF87302E7}"/>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6" name="Google Shape;275;p21">
                <a:extLst>
                  <a:ext uri="{FF2B5EF4-FFF2-40B4-BE49-F238E27FC236}">
                    <a16:creationId xmlns:a16="http://schemas.microsoft.com/office/drawing/2014/main" id="{A5D52269-3DBD-4CB9-8EF0-B4D0B88D171A}"/>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7" name="Google Shape;276;p21">
                <a:extLst>
                  <a:ext uri="{FF2B5EF4-FFF2-40B4-BE49-F238E27FC236}">
                    <a16:creationId xmlns:a16="http://schemas.microsoft.com/office/drawing/2014/main" id="{1298F1C9-4828-45FC-8219-34E305152020}"/>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8" name="Google Shape;277;p21">
                <a:extLst>
                  <a:ext uri="{FF2B5EF4-FFF2-40B4-BE49-F238E27FC236}">
                    <a16:creationId xmlns:a16="http://schemas.microsoft.com/office/drawing/2014/main" id="{3480EA4D-FB18-4DB2-80CA-202A7A10391D}"/>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9" name="Google Shape;278;p21">
                <a:extLst>
                  <a:ext uri="{FF2B5EF4-FFF2-40B4-BE49-F238E27FC236}">
                    <a16:creationId xmlns:a16="http://schemas.microsoft.com/office/drawing/2014/main" id="{A2AC6A66-88E5-47E3-B20F-828C737F0A3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0" name="Google Shape;279;p21">
                <a:extLst>
                  <a:ext uri="{FF2B5EF4-FFF2-40B4-BE49-F238E27FC236}">
                    <a16:creationId xmlns:a16="http://schemas.microsoft.com/office/drawing/2014/main" id="{895B8AF1-6815-4CA3-8578-0B5DF5C5AEE6}"/>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1" name="Google Shape;280;p21">
                <a:extLst>
                  <a:ext uri="{FF2B5EF4-FFF2-40B4-BE49-F238E27FC236}">
                    <a16:creationId xmlns:a16="http://schemas.microsoft.com/office/drawing/2014/main" id="{1FCC99FE-1560-49D1-91D2-69D37480CB48}"/>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2" name="Google Shape;281;p21">
                <a:extLst>
                  <a:ext uri="{FF2B5EF4-FFF2-40B4-BE49-F238E27FC236}">
                    <a16:creationId xmlns:a16="http://schemas.microsoft.com/office/drawing/2014/main" id="{C5CD00B2-48E7-40A7-B06B-DE3B125B49CF}"/>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 name="Google Shape;282;p21">
                <a:extLst>
                  <a:ext uri="{FF2B5EF4-FFF2-40B4-BE49-F238E27FC236}">
                    <a16:creationId xmlns:a16="http://schemas.microsoft.com/office/drawing/2014/main" id="{1BE8292C-AADD-4530-BC72-B9F4F190F40C}"/>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4" name="Google Shape;283;p21">
                <a:extLst>
                  <a:ext uri="{FF2B5EF4-FFF2-40B4-BE49-F238E27FC236}">
                    <a16:creationId xmlns:a16="http://schemas.microsoft.com/office/drawing/2014/main" id="{12E8B666-A4F6-4DBC-BE3A-96E7491C533A}"/>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5" name="Google Shape;284;p21">
                <a:extLst>
                  <a:ext uri="{FF2B5EF4-FFF2-40B4-BE49-F238E27FC236}">
                    <a16:creationId xmlns:a16="http://schemas.microsoft.com/office/drawing/2014/main" id="{240CCD31-15E7-49A9-BCB5-7EFFE28E6BB7}"/>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6" name="Google Shape;285;p21">
                <a:extLst>
                  <a:ext uri="{FF2B5EF4-FFF2-40B4-BE49-F238E27FC236}">
                    <a16:creationId xmlns:a16="http://schemas.microsoft.com/office/drawing/2014/main" id="{FE8431B3-93BE-4B5F-80F5-254FCB15E78D}"/>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7" name="Google Shape;286;p21">
                <a:extLst>
                  <a:ext uri="{FF2B5EF4-FFF2-40B4-BE49-F238E27FC236}">
                    <a16:creationId xmlns:a16="http://schemas.microsoft.com/office/drawing/2014/main" id="{AD22006B-16E3-4FB2-9AAD-BA0FE206F33D}"/>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8" name="Google Shape;287;p21">
                <a:extLst>
                  <a:ext uri="{FF2B5EF4-FFF2-40B4-BE49-F238E27FC236}">
                    <a16:creationId xmlns:a16="http://schemas.microsoft.com/office/drawing/2014/main" id="{333D6018-4F84-408A-AF99-5AB87C36BA1D}"/>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9" name="Google Shape;288;p21">
                <a:extLst>
                  <a:ext uri="{FF2B5EF4-FFF2-40B4-BE49-F238E27FC236}">
                    <a16:creationId xmlns:a16="http://schemas.microsoft.com/office/drawing/2014/main" id="{03C4D608-115D-4305-8AF8-7EB5B8A74992}"/>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0" name="Google Shape;289;p21">
                <a:extLst>
                  <a:ext uri="{FF2B5EF4-FFF2-40B4-BE49-F238E27FC236}">
                    <a16:creationId xmlns:a16="http://schemas.microsoft.com/office/drawing/2014/main" id="{BE079838-B196-44BE-8347-D241035574E2}"/>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8" name="Google Shape;290;p21">
              <a:extLst>
                <a:ext uri="{FF2B5EF4-FFF2-40B4-BE49-F238E27FC236}">
                  <a16:creationId xmlns:a16="http://schemas.microsoft.com/office/drawing/2014/main" id="{59ABC7AB-70B5-4100-B99F-8AF5D8B0DC10}"/>
                </a:ext>
              </a:extLst>
            </p:cNvPr>
            <p:cNvGrpSpPr/>
            <p:nvPr/>
          </p:nvGrpSpPr>
          <p:grpSpPr>
            <a:xfrm>
              <a:off x="4765797" y="2778327"/>
              <a:ext cx="1787677" cy="1971829"/>
              <a:chOff x="4765797" y="2778327"/>
              <a:chExt cx="1787677" cy="1971829"/>
            </a:xfrm>
          </p:grpSpPr>
          <p:sp>
            <p:nvSpPr>
              <p:cNvPr id="41" name="Google Shape;291;p21">
                <a:extLst>
                  <a:ext uri="{FF2B5EF4-FFF2-40B4-BE49-F238E27FC236}">
                    <a16:creationId xmlns:a16="http://schemas.microsoft.com/office/drawing/2014/main" id="{5A310A21-F4C8-4986-ABA2-D49579DECDFF}"/>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 name="Google Shape;292;p21">
                <a:extLst>
                  <a:ext uri="{FF2B5EF4-FFF2-40B4-BE49-F238E27FC236}">
                    <a16:creationId xmlns:a16="http://schemas.microsoft.com/office/drawing/2014/main" id="{946E9865-051A-4C79-9D66-3EB8193ED47B}"/>
                  </a:ext>
                </a:extLst>
              </p:cNvPr>
              <p:cNvSpPr txBox="1"/>
              <p:nvPr/>
            </p:nvSpPr>
            <p:spPr>
              <a:xfrm rot="21221180">
                <a:off x="5531486" y="2988314"/>
                <a:ext cx="839883"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rgbClr val="F4E9DF"/>
                    </a:solidFill>
                    <a:latin typeface="Anton"/>
                    <a:ea typeface="Anton"/>
                    <a:cs typeface="Anton"/>
                    <a:sym typeface="Anton"/>
                  </a:rPr>
                  <a:t>HAPU</a:t>
                </a:r>
                <a:endParaRPr sz="2000" dirty="0">
                  <a:solidFill>
                    <a:srgbClr val="F4E9DF"/>
                  </a:solidFill>
                  <a:latin typeface="Anton"/>
                  <a:ea typeface="Anton"/>
                  <a:cs typeface="Anton"/>
                  <a:sym typeface="Anton"/>
                </a:endParaRPr>
              </a:p>
            </p:txBody>
          </p:sp>
          <p:sp>
            <p:nvSpPr>
              <p:cNvPr id="43" name="Google Shape;293;p21">
                <a:extLst>
                  <a:ext uri="{FF2B5EF4-FFF2-40B4-BE49-F238E27FC236}">
                    <a16:creationId xmlns:a16="http://schemas.microsoft.com/office/drawing/2014/main" id="{FC248538-3B16-4625-B29A-A18C870BCAFC}"/>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 name="Google Shape;294;p21">
                <a:extLst>
                  <a:ext uri="{FF2B5EF4-FFF2-40B4-BE49-F238E27FC236}">
                    <a16:creationId xmlns:a16="http://schemas.microsoft.com/office/drawing/2014/main" id="{F6128CE6-4A2E-4776-8EA6-A00CDF442A67}"/>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 name="Google Shape;295;p21">
                <a:extLst>
                  <a:ext uri="{FF2B5EF4-FFF2-40B4-BE49-F238E27FC236}">
                    <a16:creationId xmlns:a16="http://schemas.microsoft.com/office/drawing/2014/main" id="{0DBA2182-1154-467F-A8C2-4E45F1C4DD96}"/>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 name="Google Shape;296;p21">
                <a:extLst>
                  <a:ext uri="{FF2B5EF4-FFF2-40B4-BE49-F238E27FC236}">
                    <a16:creationId xmlns:a16="http://schemas.microsoft.com/office/drawing/2014/main" id="{D96F756A-8B31-4EC6-9C4E-62D5E9DF4FC3}"/>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7;p21">
                <a:extLst>
                  <a:ext uri="{FF2B5EF4-FFF2-40B4-BE49-F238E27FC236}">
                    <a16:creationId xmlns:a16="http://schemas.microsoft.com/office/drawing/2014/main" id="{CEBB6BE2-C53A-4F90-A82C-65B9E63EC8D3}"/>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298;p21">
                <a:extLst>
                  <a:ext uri="{FF2B5EF4-FFF2-40B4-BE49-F238E27FC236}">
                    <a16:creationId xmlns:a16="http://schemas.microsoft.com/office/drawing/2014/main" id="{1FAF962C-08E9-4078-9F1D-5F6D59C61E96}"/>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299;p21">
                <a:extLst>
                  <a:ext uri="{FF2B5EF4-FFF2-40B4-BE49-F238E27FC236}">
                    <a16:creationId xmlns:a16="http://schemas.microsoft.com/office/drawing/2014/main" id="{63874B7C-C080-458B-B4F0-97AA3C9AF45A}"/>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300;p21">
                <a:extLst>
                  <a:ext uri="{FF2B5EF4-FFF2-40B4-BE49-F238E27FC236}">
                    <a16:creationId xmlns:a16="http://schemas.microsoft.com/office/drawing/2014/main" id="{BDB97F05-E9CB-4AD6-AFAE-2BF846B448FB}"/>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301;p21">
                <a:extLst>
                  <a:ext uri="{FF2B5EF4-FFF2-40B4-BE49-F238E27FC236}">
                    <a16:creationId xmlns:a16="http://schemas.microsoft.com/office/drawing/2014/main" id="{666EA115-B373-47F9-9A2C-9A1DB42BA766}"/>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302;p21">
                <a:extLst>
                  <a:ext uri="{FF2B5EF4-FFF2-40B4-BE49-F238E27FC236}">
                    <a16:creationId xmlns:a16="http://schemas.microsoft.com/office/drawing/2014/main" id="{FAEE15CA-4B3B-4153-B936-10A165612405}"/>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303;p21">
                <a:extLst>
                  <a:ext uri="{FF2B5EF4-FFF2-40B4-BE49-F238E27FC236}">
                    <a16:creationId xmlns:a16="http://schemas.microsoft.com/office/drawing/2014/main" id="{6A591123-9CD0-403C-B448-7153286B9928}"/>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 name="Google Shape;304;p21">
                <a:extLst>
                  <a:ext uri="{FF2B5EF4-FFF2-40B4-BE49-F238E27FC236}">
                    <a16:creationId xmlns:a16="http://schemas.microsoft.com/office/drawing/2014/main" id="{75994A75-0EE4-4E35-8B33-769F82DD869E}"/>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nvGrpSpPr>
              <p:cNvPr id="55" name="Google Shape;305;p21">
                <a:extLst>
                  <a:ext uri="{FF2B5EF4-FFF2-40B4-BE49-F238E27FC236}">
                    <a16:creationId xmlns:a16="http://schemas.microsoft.com/office/drawing/2014/main" id="{6C41748C-5D38-46EE-B36E-449C22FE66BD}"/>
                  </a:ext>
                </a:extLst>
              </p:cNvPr>
              <p:cNvGrpSpPr/>
              <p:nvPr/>
            </p:nvGrpSpPr>
            <p:grpSpPr>
              <a:xfrm>
                <a:off x="4765797" y="2931428"/>
                <a:ext cx="787826" cy="817869"/>
                <a:chOff x="34550" y="3406650"/>
                <a:chExt cx="627400" cy="651325"/>
              </a:xfrm>
            </p:grpSpPr>
            <p:sp>
              <p:nvSpPr>
                <p:cNvPr id="73" name="Google Shape;306;p21">
                  <a:extLst>
                    <a:ext uri="{FF2B5EF4-FFF2-40B4-BE49-F238E27FC236}">
                      <a16:creationId xmlns:a16="http://schemas.microsoft.com/office/drawing/2014/main" id="{376852DC-627F-4B4C-9054-D4708ADD08D1}"/>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4" name="Google Shape;307;p21">
                  <a:extLst>
                    <a:ext uri="{FF2B5EF4-FFF2-40B4-BE49-F238E27FC236}">
                      <a16:creationId xmlns:a16="http://schemas.microsoft.com/office/drawing/2014/main" id="{0EA313E6-7748-46BE-8686-9877D7B8B35F}"/>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5" name="Google Shape;308;p21">
                  <a:extLst>
                    <a:ext uri="{FF2B5EF4-FFF2-40B4-BE49-F238E27FC236}">
                      <a16:creationId xmlns:a16="http://schemas.microsoft.com/office/drawing/2014/main" id="{CB2A3A38-5402-442C-98FB-79909426A744}"/>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6" name="Google Shape;309;p21">
                  <a:extLst>
                    <a:ext uri="{FF2B5EF4-FFF2-40B4-BE49-F238E27FC236}">
                      <a16:creationId xmlns:a16="http://schemas.microsoft.com/office/drawing/2014/main" id="{0C102AC9-8BD1-4738-9981-42A2A213C458}"/>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6" name="Google Shape;310;p21">
                <a:extLst>
                  <a:ext uri="{FF2B5EF4-FFF2-40B4-BE49-F238E27FC236}">
                    <a16:creationId xmlns:a16="http://schemas.microsoft.com/office/drawing/2014/main" id="{4446E488-6C7D-47CD-9934-33A001C71F4C}"/>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 name="Google Shape;311;p21">
                <a:extLst>
                  <a:ext uri="{FF2B5EF4-FFF2-40B4-BE49-F238E27FC236}">
                    <a16:creationId xmlns:a16="http://schemas.microsoft.com/office/drawing/2014/main" id="{8C7639F0-3738-4FA5-B387-FA62B87F04A4}"/>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 name="Google Shape;312;p21">
                <a:extLst>
                  <a:ext uri="{FF2B5EF4-FFF2-40B4-BE49-F238E27FC236}">
                    <a16:creationId xmlns:a16="http://schemas.microsoft.com/office/drawing/2014/main" id="{AE2C6198-DA40-4559-B7F0-413A494DC878}"/>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 name="Google Shape;313;p21">
                <a:extLst>
                  <a:ext uri="{FF2B5EF4-FFF2-40B4-BE49-F238E27FC236}">
                    <a16:creationId xmlns:a16="http://schemas.microsoft.com/office/drawing/2014/main" id="{A8B5A2E0-AA08-498F-85C7-67D2136BE047}"/>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0" name="Google Shape;314;p21">
                <a:extLst>
                  <a:ext uri="{FF2B5EF4-FFF2-40B4-BE49-F238E27FC236}">
                    <a16:creationId xmlns:a16="http://schemas.microsoft.com/office/drawing/2014/main" id="{EA3CE420-A454-432B-825D-118B22D04146}"/>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1" name="Google Shape;315;p21">
                <a:extLst>
                  <a:ext uri="{FF2B5EF4-FFF2-40B4-BE49-F238E27FC236}">
                    <a16:creationId xmlns:a16="http://schemas.microsoft.com/office/drawing/2014/main" id="{98CE4D98-3390-416F-859A-10E4BB1365FA}"/>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2" name="Google Shape;316;p21">
                <a:extLst>
                  <a:ext uri="{FF2B5EF4-FFF2-40B4-BE49-F238E27FC236}">
                    <a16:creationId xmlns:a16="http://schemas.microsoft.com/office/drawing/2014/main" id="{3D2D1EC0-9239-4735-857D-3C8A73575CEE}"/>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3" name="Google Shape;317;p21">
                <a:extLst>
                  <a:ext uri="{FF2B5EF4-FFF2-40B4-BE49-F238E27FC236}">
                    <a16:creationId xmlns:a16="http://schemas.microsoft.com/office/drawing/2014/main" id="{7E9F3036-D7E5-44A3-847F-8A3366E5999B}"/>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4" name="Google Shape;318;p21">
                <a:extLst>
                  <a:ext uri="{FF2B5EF4-FFF2-40B4-BE49-F238E27FC236}">
                    <a16:creationId xmlns:a16="http://schemas.microsoft.com/office/drawing/2014/main" id="{C5A70B3C-C179-4DF1-9E71-DAEB1EAAAA15}"/>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5" name="Google Shape;319;p21">
                <a:extLst>
                  <a:ext uri="{FF2B5EF4-FFF2-40B4-BE49-F238E27FC236}">
                    <a16:creationId xmlns:a16="http://schemas.microsoft.com/office/drawing/2014/main" id="{033B13F8-6540-4AC0-B80D-D379F9AA099A}"/>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6" name="Google Shape;320;p21">
                <a:extLst>
                  <a:ext uri="{FF2B5EF4-FFF2-40B4-BE49-F238E27FC236}">
                    <a16:creationId xmlns:a16="http://schemas.microsoft.com/office/drawing/2014/main" id="{58C62A0F-193B-4166-90D0-486FFF93B1CF}"/>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7" name="Google Shape;321;p21">
                <a:extLst>
                  <a:ext uri="{FF2B5EF4-FFF2-40B4-BE49-F238E27FC236}">
                    <a16:creationId xmlns:a16="http://schemas.microsoft.com/office/drawing/2014/main" id="{42E06A34-4C84-43A7-AA5A-6BE7363D2E99}"/>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8" name="Google Shape;322;p21">
                <a:extLst>
                  <a:ext uri="{FF2B5EF4-FFF2-40B4-BE49-F238E27FC236}">
                    <a16:creationId xmlns:a16="http://schemas.microsoft.com/office/drawing/2014/main" id="{374B288C-4572-4E83-800A-597AA5D8C2A5}"/>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9" name="Google Shape;323;p21">
                <a:extLst>
                  <a:ext uri="{FF2B5EF4-FFF2-40B4-BE49-F238E27FC236}">
                    <a16:creationId xmlns:a16="http://schemas.microsoft.com/office/drawing/2014/main" id="{FBBAEC2D-C45D-4F38-8B51-7D9EDFC3981A}"/>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0" name="Google Shape;324;p21">
                <a:extLst>
                  <a:ext uri="{FF2B5EF4-FFF2-40B4-BE49-F238E27FC236}">
                    <a16:creationId xmlns:a16="http://schemas.microsoft.com/office/drawing/2014/main" id="{C7180582-C5B3-447D-A3F2-8296077E58B4}"/>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1" name="Google Shape;325;p21">
                <a:extLst>
                  <a:ext uri="{FF2B5EF4-FFF2-40B4-BE49-F238E27FC236}">
                    <a16:creationId xmlns:a16="http://schemas.microsoft.com/office/drawing/2014/main" id="{7664BA0C-8899-4C8E-827C-AEDABA1DBCCC}"/>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2" name="Google Shape;326;p21">
                <a:extLst>
                  <a:ext uri="{FF2B5EF4-FFF2-40B4-BE49-F238E27FC236}">
                    <a16:creationId xmlns:a16="http://schemas.microsoft.com/office/drawing/2014/main" id="{EAC44FDA-C8DB-44AC-BD4C-2201657C52BF}"/>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9" name="Google Shape;327;p21">
              <a:extLst>
                <a:ext uri="{FF2B5EF4-FFF2-40B4-BE49-F238E27FC236}">
                  <a16:creationId xmlns:a16="http://schemas.microsoft.com/office/drawing/2014/main" id="{6850111D-E663-455C-B47F-B7BA0210B25F}"/>
                </a:ext>
              </a:extLst>
            </p:cNvPr>
            <p:cNvGrpSpPr/>
            <p:nvPr/>
          </p:nvGrpSpPr>
          <p:grpSpPr>
            <a:xfrm>
              <a:off x="4138073" y="3540977"/>
              <a:ext cx="856417" cy="1215324"/>
              <a:chOff x="4598640" y="4070171"/>
              <a:chExt cx="483633" cy="686430"/>
            </a:xfrm>
          </p:grpSpPr>
          <p:sp>
            <p:nvSpPr>
              <p:cNvPr id="10" name="Google Shape;328;p21">
                <a:extLst>
                  <a:ext uri="{FF2B5EF4-FFF2-40B4-BE49-F238E27FC236}">
                    <a16:creationId xmlns:a16="http://schemas.microsoft.com/office/drawing/2014/main" id="{AFB02982-FF87-4E91-8050-1852E971143C}"/>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329;p21">
                <a:extLst>
                  <a:ext uri="{FF2B5EF4-FFF2-40B4-BE49-F238E27FC236}">
                    <a16:creationId xmlns:a16="http://schemas.microsoft.com/office/drawing/2014/main" id="{CCCC1A28-6E3C-49DC-8712-328C248E58C9}"/>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 name="Google Shape;330;p21">
                <a:extLst>
                  <a:ext uri="{FF2B5EF4-FFF2-40B4-BE49-F238E27FC236}">
                    <a16:creationId xmlns:a16="http://schemas.microsoft.com/office/drawing/2014/main" id="{81FC8BD2-9CF4-4228-A0D6-40C1D7F9F43A}"/>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 name="Google Shape;331;p21">
                <a:extLst>
                  <a:ext uri="{FF2B5EF4-FFF2-40B4-BE49-F238E27FC236}">
                    <a16:creationId xmlns:a16="http://schemas.microsoft.com/office/drawing/2014/main" id="{67411B6E-985D-4B24-82D3-767FD9C831F6}"/>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 name="Google Shape;332;p21">
                <a:extLst>
                  <a:ext uri="{FF2B5EF4-FFF2-40B4-BE49-F238E27FC236}">
                    <a16:creationId xmlns:a16="http://schemas.microsoft.com/office/drawing/2014/main" id="{25000D78-9757-4B73-A9AC-4D741129EB65}"/>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 name="Google Shape;333;p21">
                <a:extLst>
                  <a:ext uri="{FF2B5EF4-FFF2-40B4-BE49-F238E27FC236}">
                    <a16:creationId xmlns:a16="http://schemas.microsoft.com/office/drawing/2014/main" id="{76E393DC-67E1-4828-A7C6-F3EB05FF805B}"/>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 name="Google Shape;334;p21">
                <a:extLst>
                  <a:ext uri="{FF2B5EF4-FFF2-40B4-BE49-F238E27FC236}">
                    <a16:creationId xmlns:a16="http://schemas.microsoft.com/office/drawing/2014/main" id="{44D208EF-EE34-4134-9534-6D26AA7DD09D}"/>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335;p21">
                <a:extLst>
                  <a:ext uri="{FF2B5EF4-FFF2-40B4-BE49-F238E27FC236}">
                    <a16:creationId xmlns:a16="http://schemas.microsoft.com/office/drawing/2014/main" id="{C63BCE1A-6982-415E-8A5C-EAC7041BDA9D}"/>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 name="Google Shape;336;p21">
                <a:extLst>
                  <a:ext uri="{FF2B5EF4-FFF2-40B4-BE49-F238E27FC236}">
                    <a16:creationId xmlns:a16="http://schemas.microsoft.com/office/drawing/2014/main" id="{6D7ED324-9A4D-4ED6-A6CB-ACD8A72991F1}"/>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 name="Google Shape;337;p21">
                <a:extLst>
                  <a:ext uri="{FF2B5EF4-FFF2-40B4-BE49-F238E27FC236}">
                    <a16:creationId xmlns:a16="http://schemas.microsoft.com/office/drawing/2014/main" id="{AD889702-CB77-4969-8C44-ADD7022FDA62}"/>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 name="Google Shape;338;p21">
                <a:extLst>
                  <a:ext uri="{FF2B5EF4-FFF2-40B4-BE49-F238E27FC236}">
                    <a16:creationId xmlns:a16="http://schemas.microsoft.com/office/drawing/2014/main" id="{CA54B5A8-1B30-43BF-A95F-0CEE23B9FA00}"/>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 name="Google Shape;339;p21">
                <a:extLst>
                  <a:ext uri="{FF2B5EF4-FFF2-40B4-BE49-F238E27FC236}">
                    <a16:creationId xmlns:a16="http://schemas.microsoft.com/office/drawing/2014/main" id="{EE584D1C-9D4B-4BD6-84E6-2E2D7B90ACCB}"/>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 name="Google Shape;340;p21">
                <a:extLst>
                  <a:ext uri="{FF2B5EF4-FFF2-40B4-BE49-F238E27FC236}">
                    <a16:creationId xmlns:a16="http://schemas.microsoft.com/office/drawing/2014/main" id="{67C66C0A-4113-4A3F-9A9F-B9A7597EDB4A}"/>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 name="Google Shape;341;p21">
                <a:extLst>
                  <a:ext uri="{FF2B5EF4-FFF2-40B4-BE49-F238E27FC236}">
                    <a16:creationId xmlns:a16="http://schemas.microsoft.com/office/drawing/2014/main" id="{7ADF51C2-C387-4C05-85FC-36ABF8E512C0}"/>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 name="Google Shape;342;p21">
                <a:extLst>
                  <a:ext uri="{FF2B5EF4-FFF2-40B4-BE49-F238E27FC236}">
                    <a16:creationId xmlns:a16="http://schemas.microsoft.com/office/drawing/2014/main" id="{1AAA9C60-FF83-40C5-BB35-D6B66F76CCD5}"/>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343;p21">
                <a:extLst>
                  <a:ext uri="{FF2B5EF4-FFF2-40B4-BE49-F238E27FC236}">
                    <a16:creationId xmlns:a16="http://schemas.microsoft.com/office/drawing/2014/main" id="{EA3C2913-8A51-4F77-B536-2904A26EBD74}"/>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344;p21">
                <a:extLst>
                  <a:ext uri="{FF2B5EF4-FFF2-40B4-BE49-F238E27FC236}">
                    <a16:creationId xmlns:a16="http://schemas.microsoft.com/office/drawing/2014/main" id="{6A792AB8-41B6-4F9C-B7BD-A4AB9172AE6B}"/>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345;p21">
                <a:extLst>
                  <a:ext uri="{FF2B5EF4-FFF2-40B4-BE49-F238E27FC236}">
                    <a16:creationId xmlns:a16="http://schemas.microsoft.com/office/drawing/2014/main" id="{E465ED4D-052E-4795-A867-7B72DD03D64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346;p21">
                <a:extLst>
                  <a:ext uri="{FF2B5EF4-FFF2-40B4-BE49-F238E27FC236}">
                    <a16:creationId xmlns:a16="http://schemas.microsoft.com/office/drawing/2014/main" id="{F8B542FE-9B2C-4570-AC59-F8A386B7A707}"/>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347;p21">
                <a:extLst>
                  <a:ext uri="{FF2B5EF4-FFF2-40B4-BE49-F238E27FC236}">
                    <a16:creationId xmlns:a16="http://schemas.microsoft.com/office/drawing/2014/main" id="{76E1E97B-0B6B-4210-A891-688EB0928DC4}"/>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 name="Google Shape;348;p21">
                <a:extLst>
                  <a:ext uri="{FF2B5EF4-FFF2-40B4-BE49-F238E27FC236}">
                    <a16:creationId xmlns:a16="http://schemas.microsoft.com/office/drawing/2014/main" id="{E0BF4ED4-A4B0-4556-8719-0ACB9D3B7DE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 name="Google Shape;349;p21">
                <a:extLst>
                  <a:ext uri="{FF2B5EF4-FFF2-40B4-BE49-F238E27FC236}">
                    <a16:creationId xmlns:a16="http://schemas.microsoft.com/office/drawing/2014/main" id="{B24ED0F6-D796-499C-A866-5976876FDEF0}"/>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 name="Google Shape;350;p21">
                <a:extLst>
                  <a:ext uri="{FF2B5EF4-FFF2-40B4-BE49-F238E27FC236}">
                    <a16:creationId xmlns:a16="http://schemas.microsoft.com/office/drawing/2014/main" id="{A70985B2-CE1B-4A3C-854B-83A8D14A2752}"/>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 name="Google Shape;351;p21">
                <a:extLst>
                  <a:ext uri="{FF2B5EF4-FFF2-40B4-BE49-F238E27FC236}">
                    <a16:creationId xmlns:a16="http://schemas.microsoft.com/office/drawing/2014/main" id="{40E89860-9661-4B0A-BA71-5E35707825CE}"/>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 name="Google Shape;352;p21">
                <a:extLst>
                  <a:ext uri="{FF2B5EF4-FFF2-40B4-BE49-F238E27FC236}">
                    <a16:creationId xmlns:a16="http://schemas.microsoft.com/office/drawing/2014/main" id="{1153A879-ED86-4CAD-9287-87ED45220785}"/>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 name="Google Shape;353;p21">
                <a:extLst>
                  <a:ext uri="{FF2B5EF4-FFF2-40B4-BE49-F238E27FC236}">
                    <a16:creationId xmlns:a16="http://schemas.microsoft.com/office/drawing/2014/main" id="{21C7C9CE-F6EC-447A-B4C0-C491D7DDF552}"/>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 name="Google Shape;354;p21">
                <a:extLst>
                  <a:ext uri="{FF2B5EF4-FFF2-40B4-BE49-F238E27FC236}">
                    <a16:creationId xmlns:a16="http://schemas.microsoft.com/office/drawing/2014/main" id="{D6A32D75-9BCE-4E9B-9DED-549BE2096B2D}"/>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 name="Google Shape;355;p21">
                <a:extLst>
                  <a:ext uri="{FF2B5EF4-FFF2-40B4-BE49-F238E27FC236}">
                    <a16:creationId xmlns:a16="http://schemas.microsoft.com/office/drawing/2014/main" id="{83F2D1FF-72E7-4E2E-947C-F4691C1F906C}"/>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 name="Google Shape;356;p21">
                <a:extLst>
                  <a:ext uri="{FF2B5EF4-FFF2-40B4-BE49-F238E27FC236}">
                    <a16:creationId xmlns:a16="http://schemas.microsoft.com/office/drawing/2014/main" id="{2D7FB24E-8333-4F51-AEBA-9C7F60168A6E}"/>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 name="Google Shape;357;p21">
                <a:extLst>
                  <a:ext uri="{FF2B5EF4-FFF2-40B4-BE49-F238E27FC236}">
                    <a16:creationId xmlns:a16="http://schemas.microsoft.com/office/drawing/2014/main" id="{78A60F03-8079-44DF-BF7F-A7A4FEBE34B8}"/>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 name="Google Shape;358;p21">
                <a:extLst>
                  <a:ext uri="{FF2B5EF4-FFF2-40B4-BE49-F238E27FC236}">
                    <a16:creationId xmlns:a16="http://schemas.microsoft.com/office/drawing/2014/main" id="{983CBDBC-F8DD-4FAC-B312-C58ADCAF61BD}"/>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sp>
        <p:nvSpPr>
          <p:cNvPr id="182" name="Google Shape;2770;p40">
            <a:extLst>
              <a:ext uri="{FF2B5EF4-FFF2-40B4-BE49-F238E27FC236}">
                <a16:creationId xmlns:a16="http://schemas.microsoft.com/office/drawing/2014/main" id="{1D309EB8-5722-4DA3-A732-EF863177310F}"/>
              </a:ext>
            </a:extLst>
          </p:cNvPr>
          <p:cNvSpPr txBox="1">
            <a:spLocks/>
          </p:cNvSpPr>
          <p:nvPr/>
        </p:nvSpPr>
        <p:spPr>
          <a:xfrm>
            <a:off x="206657" y="665528"/>
            <a:ext cx="5384195" cy="26875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dirty="0" err="1">
                <a:solidFill>
                  <a:srgbClr val="FF0000"/>
                </a:solidFill>
                <a:latin typeface="#9Slide05 SVNBulgary" pitchFamily="2" charset="0"/>
                <a:ea typeface="Cambria" panose="02040503050406030204" pitchFamily="18" charset="0"/>
              </a:rPr>
              <a:t>Viết</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bài</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văn</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trình</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bày</a:t>
            </a:r>
            <a:r>
              <a:rPr lang="en-US" sz="5400" dirty="0">
                <a:solidFill>
                  <a:srgbClr val="FF0000"/>
                </a:solidFill>
                <a:latin typeface="#9Slide05 SVNBulgary" pitchFamily="2" charset="0"/>
                <a:ea typeface="Cambria" panose="02040503050406030204" pitchFamily="18" charset="0"/>
              </a:rPr>
              <a:t> ý </a:t>
            </a:r>
            <a:r>
              <a:rPr lang="en-US" sz="5400" dirty="0" err="1">
                <a:solidFill>
                  <a:srgbClr val="FF0000"/>
                </a:solidFill>
                <a:latin typeface="#9Slide05 SVNBulgary" pitchFamily="2" charset="0"/>
                <a:ea typeface="Cambria" panose="02040503050406030204" pitchFamily="18" charset="0"/>
              </a:rPr>
              <a:t>kiến</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về</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một</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hiện</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tượng</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đời</a:t>
            </a:r>
            <a:r>
              <a:rPr lang="en-US" sz="5400" dirty="0">
                <a:solidFill>
                  <a:srgbClr val="FF0000"/>
                </a:solidFill>
                <a:latin typeface="#9Slide05 SVNBulgary" pitchFamily="2" charset="0"/>
                <a:ea typeface="Cambria" panose="02040503050406030204" pitchFamily="18" charset="0"/>
              </a:rPr>
              <a:t> </a:t>
            </a:r>
            <a:r>
              <a:rPr lang="en-US" sz="5400" dirty="0" err="1">
                <a:solidFill>
                  <a:srgbClr val="FF0000"/>
                </a:solidFill>
                <a:latin typeface="#9Slide05 SVNBulgary" pitchFamily="2" charset="0"/>
                <a:ea typeface="Cambria" panose="02040503050406030204" pitchFamily="18" charset="0"/>
              </a:rPr>
              <a:t>sống</a:t>
            </a:r>
            <a:endParaRPr lang="vi-VN" sz="5400" dirty="0">
              <a:solidFill>
                <a:srgbClr val="FF0000"/>
              </a:solidFill>
              <a:latin typeface="#9Slide05 Penna Regular" panose="02000505000000020002" pitchFamily="2" charset="0"/>
              <a:ea typeface="Cambria" panose="02040503050406030204" pitchFamily="18" charset="0"/>
            </a:endParaRPr>
          </a:p>
        </p:txBody>
      </p:sp>
    </p:spTree>
    <p:extLst>
      <p:ext uri="{BB962C8B-B14F-4D97-AF65-F5344CB8AC3E}">
        <p14:creationId xmlns:p14="http://schemas.microsoft.com/office/powerpoint/2010/main" val="90467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382F99-A98F-4413-B442-4219D53CB840}"/>
              </a:ext>
            </a:extLst>
          </p:cNvPr>
          <p:cNvGraphicFramePr>
            <a:graphicFrameLocks noGrp="1"/>
          </p:cNvGraphicFramePr>
          <p:nvPr>
            <p:extLst>
              <p:ext uri="{D42A27DB-BD31-4B8C-83A1-F6EECF244321}">
                <p14:modId xmlns:p14="http://schemas.microsoft.com/office/powerpoint/2010/main" val="290185608"/>
              </p:ext>
            </p:extLst>
          </p:nvPr>
        </p:nvGraphicFramePr>
        <p:xfrm>
          <a:off x="143123" y="930302"/>
          <a:ext cx="8857753" cy="4080046"/>
        </p:xfrm>
        <a:graphic>
          <a:graphicData uri="http://schemas.openxmlformats.org/drawingml/2006/table">
            <a:tbl>
              <a:tblPr>
                <a:tableStyleId>{5C22544A-7EE6-4342-B048-85BDC9FD1C3A}</a:tableStyleId>
              </a:tblPr>
              <a:tblGrid>
                <a:gridCol w="3132814">
                  <a:extLst>
                    <a:ext uri="{9D8B030D-6E8A-4147-A177-3AD203B41FA5}">
                      <a16:colId xmlns:a16="http://schemas.microsoft.com/office/drawing/2014/main" val="161333283"/>
                    </a:ext>
                  </a:extLst>
                </a:gridCol>
                <a:gridCol w="3257058">
                  <a:extLst>
                    <a:ext uri="{9D8B030D-6E8A-4147-A177-3AD203B41FA5}">
                      <a16:colId xmlns:a16="http://schemas.microsoft.com/office/drawing/2014/main" val="911536176"/>
                    </a:ext>
                  </a:extLst>
                </a:gridCol>
                <a:gridCol w="2467881">
                  <a:extLst>
                    <a:ext uri="{9D8B030D-6E8A-4147-A177-3AD203B41FA5}">
                      <a16:colId xmlns:a16="http://schemas.microsoft.com/office/drawing/2014/main" val="1145473843"/>
                    </a:ext>
                  </a:extLst>
                </a:gridCol>
              </a:tblGrid>
              <a:tr h="391922">
                <a:tc>
                  <a:txBody>
                    <a:bodyPr/>
                    <a:lstStyle/>
                    <a:p>
                      <a:pPr algn="ctr">
                        <a:lnSpc>
                          <a:spcPct val="150000"/>
                        </a:lnSpc>
                        <a:spcAft>
                          <a:spcPts val="1000"/>
                        </a:spcAft>
                      </a:pPr>
                      <a:r>
                        <a:rPr lang="en-US" sz="1600" b="1" dirty="0" err="1">
                          <a:solidFill>
                            <a:srgbClr val="FF0000"/>
                          </a:solidFill>
                          <a:effectLst/>
                          <a:latin typeface="#9Slide03 Arima Madurai" panose="00000500000000000000" pitchFamily="2" charset="0"/>
                          <a:cs typeface="#9Slide03 Arima Madurai" panose="00000500000000000000" pitchFamily="2" charset="0"/>
                        </a:rPr>
                        <a:t>Yêu</a:t>
                      </a:r>
                      <a:r>
                        <a:rPr lang="en-US" sz="1600" b="1" dirty="0">
                          <a:solidFill>
                            <a:srgbClr val="FF0000"/>
                          </a:solidFill>
                          <a:effectLst/>
                          <a:latin typeface="#9Slide03 Arima Madurai" panose="00000500000000000000" pitchFamily="2" charset="0"/>
                          <a:cs typeface="#9Slide03 Arima Madurai" panose="00000500000000000000" pitchFamily="2" charset="0"/>
                        </a:rPr>
                        <a:t> </a:t>
                      </a:r>
                      <a:r>
                        <a:rPr lang="en-US" sz="1600" b="1" dirty="0" err="1">
                          <a:solidFill>
                            <a:srgbClr val="FF0000"/>
                          </a:solidFill>
                          <a:effectLst/>
                          <a:latin typeface="#9Slide03 Arima Madurai" panose="00000500000000000000" pitchFamily="2" charset="0"/>
                          <a:cs typeface="#9Slide03 Arima Madurai" panose="00000500000000000000" pitchFamily="2" charset="0"/>
                        </a:rPr>
                        <a:t>cầu</a:t>
                      </a:r>
                      <a:endParaRPr lang="en-US" sz="1100" b="1" dirty="0">
                        <a:solidFill>
                          <a:srgbClr val="FF000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US" sz="1600" b="1" dirty="0" err="1">
                          <a:solidFill>
                            <a:srgbClr val="FF0000"/>
                          </a:solidFill>
                          <a:effectLst/>
                          <a:latin typeface="#9Slide03 Arima Madurai" panose="00000500000000000000" pitchFamily="2" charset="0"/>
                          <a:cs typeface="#9Slide03 Arima Madurai" panose="00000500000000000000" pitchFamily="2" charset="0"/>
                        </a:rPr>
                        <a:t>Gợi</a:t>
                      </a:r>
                      <a:r>
                        <a:rPr lang="en-US" sz="1600" b="1" dirty="0">
                          <a:solidFill>
                            <a:srgbClr val="FF0000"/>
                          </a:solidFill>
                          <a:effectLst/>
                          <a:latin typeface="#9Slide03 Arima Madurai" panose="00000500000000000000" pitchFamily="2" charset="0"/>
                          <a:cs typeface="#9Slide03 Arima Madurai" panose="00000500000000000000" pitchFamily="2" charset="0"/>
                        </a:rPr>
                        <a:t> ý </a:t>
                      </a:r>
                      <a:r>
                        <a:rPr lang="en-US" sz="1600" b="1" dirty="0" err="1">
                          <a:solidFill>
                            <a:srgbClr val="FF0000"/>
                          </a:solidFill>
                          <a:effectLst/>
                          <a:latin typeface="#9Slide03 Arima Madurai" panose="00000500000000000000" pitchFamily="2" charset="0"/>
                          <a:cs typeface="#9Slide03 Arima Madurai" panose="00000500000000000000" pitchFamily="2" charset="0"/>
                        </a:rPr>
                        <a:t>chỉnh</a:t>
                      </a:r>
                      <a:r>
                        <a:rPr lang="en-US" sz="1600" b="1" dirty="0">
                          <a:solidFill>
                            <a:srgbClr val="FF0000"/>
                          </a:solidFill>
                          <a:effectLst/>
                          <a:latin typeface="#9Slide03 Arima Madurai" panose="00000500000000000000" pitchFamily="2" charset="0"/>
                          <a:cs typeface="#9Slide03 Arima Madurai" panose="00000500000000000000" pitchFamily="2" charset="0"/>
                        </a:rPr>
                        <a:t> </a:t>
                      </a:r>
                      <a:r>
                        <a:rPr lang="en-US" sz="1600" b="1" dirty="0" err="1">
                          <a:solidFill>
                            <a:srgbClr val="FF0000"/>
                          </a:solidFill>
                          <a:effectLst/>
                          <a:latin typeface="#9Slide03 Arima Madurai" panose="00000500000000000000" pitchFamily="2" charset="0"/>
                          <a:cs typeface="#9Slide03 Arima Madurai" panose="00000500000000000000" pitchFamily="2" charset="0"/>
                        </a:rPr>
                        <a:t>sửa</a:t>
                      </a:r>
                      <a:endParaRPr lang="en-US" sz="1100" b="1" dirty="0">
                        <a:solidFill>
                          <a:srgbClr val="FF000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US" sz="1600" b="1" dirty="0" err="1">
                          <a:solidFill>
                            <a:srgbClr val="FF0000"/>
                          </a:solidFill>
                          <a:effectLst/>
                          <a:latin typeface="#9Slide03 Arima Madurai" panose="00000500000000000000" pitchFamily="2" charset="0"/>
                          <a:cs typeface="#9Slide03 Arima Madurai" panose="00000500000000000000" pitchFamily="2" charset="0"/>
                        </a:rPr>
                        <a:t>Ghi</a:t>
                      </a:r>
                      <a:r>
                        <a:rPr lang="en-US" sz="1600" b="1" dirty="0">
                          <a:solidFill>
                            <a:srgbClr val="FF0000"/>
                          </a:solidFill>
                          <a:effectLst/>
                          <a:latin typeface="#9Slide03 Arima Madurai" panose="00000500000000000000" pitchFamily="2" charset="0"/>
                          <a:cs typeface="#9Slide03 Arima Madurai" panose="00000500000000000000" pitchFamily="2" charset="0"/>
                        </a:rPr>
                        <a:t> </a:t>
                      </a:r>
                      <a:r>
                        <a:rPr lang="en-US" sz="1600" b="1" dirty="0" err="1">
                          <a:solidFill>
                            <a:srgbClr val="FF0000"/>
                          </a:solidFill>
                          <a:effectLst/>
                          <a:latin typeface="#9Slide03 Arima Madurai" panose="00000500000000000000" pitchFamily="2" charset="0"/>
                          <a:cs typeface="#9Slide03 Arima Madurai" panose="00000500000000000000" pitchFamily="2" charset="0"/>
                        </a:rPr>
                        <a:t>chú</a:t>
                      </a:r>
                      <a:endParaRPr lang="en-US" sz="1100" b="1" dirty="0">
                        <a:solidFill>
                          <a:srgbClr val="FF000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853450"/>
                  </a:ext>
                </a:extLst>
              </a:tr>
              <a:tr h="888239">
                <a:tc>
                  <a:txBody>
                    <a:bodyPr/>
                    <a:lstStyle/>
                    <a:p>
                      <a:pPr algn="just">
                        <a:spcAft>
                          <a:spcPts val="1000"/>
                        </a:spcAft>
                      </a:pPr>
                      <a:r>
                        <a:rPr lang="en-US" sz="1600" dirty="0" err="1">
                          <a:solidFill>
                            <a:srgbClr val="0070C0"/>
                          </a:solidFill>
                          <a:effectLst/>
                          <a:latin typeface="#9Slide03 Arima Madurai" panose="00000500000000000000" pitchFamily="2" charset="0"/>
                          <a:cs typeface="#9Slide03 Arima Madurai" panose="00000500000000000000" pitchFamily="2" charset="0"/>
                        </a:rPr>
                        <a:t>Nêu</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được</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hiện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tượng</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cần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bàn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luận</a:t>
                      </a:r>
                      <a:endParaRPr lang="en-US" sz="1100" dirty="0">
                        <a:solidFill>
                          <a:srgbClr val="0070C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1000"/>
                        </a:spcAft>
                      </a:pPr>
                      <a:r>
                        <a:rPr lang="en-US" sz="1600" dirty="0" err="1">
                          <a:effectLst/>
                          <a:latin typeface="#9Slide03 Arima Madurai" panose="00000500000000000000" pitchFamily="2" charset="0"/>
                          <a:cs typeface="#9Slide03 Arima Madurai" panose="00000500000000000000" pitchFamily="2" charset="0"/>
                        </a:rPr>
                        <a:t>Đọc</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lại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phần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mở</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bài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nếu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chưa</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thấy</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hiện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tượng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đời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sống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cần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bàn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luận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thì</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phải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nêu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cho</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rõ</a:t>
                      </a:r>
                      <a:r>
                        <a:rPr lang="en-US" sz="1600" dirty="0">
                          <a:effectLst/>
                          <a:latin typeface="#9Slide03 Arima Madurai" panose="00000500000000000000" pitchFamily="2" charset="0"/>
                          <a:cs typeface="#9Slide03 Arima Madurai" panose="00000500000000000000" pitchFamily="2" charset="0"/>
                        </a:rPr>
                        <a:t>.</a:t>
                      </a:r>
                      <a:endParaRPr lang="en-US" sz="11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000"/>
                        </a:spcAft>
                      </a:pPr>
                      <a:r>
                        <a:rPr lang="en-US" sz="1600">
                          <a:effectLst/>
                        </a:rPr>
                        <a:t> </a:t>
                      </a:r>
                      <a:endParaRPr lang="en-US" sz="1100">
                        <a:effectLst/>
                        <a:latin typeface="Times New Roman" panose="02020603050405020304" pitchFamily="18" charset="0"/>
                        <a:ea typeface="Times New Roman" panose="02020603050405020304" pitchFamily="18"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653264"/>
                  </a:ext>
                </a:extLst>
              </a:tr>
              <a:tr h="979806">
                <a:tc>
                  <a:txBody>
                    <a:bodyPr/>
                    <a:lstStyle/>
                    <a:p>
                      <a:pPr algn="just">
                        <a:spcAft>
                          <a:spcPts val="1000"/>
                        </a:spcAft>
                      </a:pPr>
                      <a:r>
                        <a:rPr lang="en-US" sz="1600" dirty="0" err="1">
                          <a:solidFill>
                            <a:srgbClr val="0070C0"/>
                          </a:solidFill>
                          <a:effectLst/>
                          <a:latin typeface="#9Slide03 Arima Madurai" panose="00000500000000000000" pitchFamily="2" charset="0"/>
                          <a:cs typeface="#9Slide03 Arima Madurai" panose="00000500000000000000" pitchFamily="2" charset="0"/>
                        </a:rPr>
                        <a:t>Thể</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hiện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được</a:t>
                      </a:r>
                      <a:r>
                        <a:rPr lang="en-US" sz="1600" dirty="0">
                          <a:solidFill>
                            <a:srgbClr val="0070C0"/>
                          </a:solidFill>
                          <a:effectLst/>
                          <a:latin typeface="#9Slide03 Arima Madurai" panose="00000500000000000000" pitchFamily="2" charset="0"/>
                          <a:cs typeface="#9Slide03 Arima Madurai" panose="00000500000000000000" pitchFamily="2" charset="0"/>
                        </a:rPr>
                        <a:t> ý </a:t>
                      </a:r>
                      <a:r>
                        <a:rPr lang="en-US" sz="1600" dirty="0" err="1">
                          <a:solidFill>
                            <a:srgbClr val="0070C0"/>
                          </a:solidFill>
                          <a:effectLst/>
                          <a:latin typeface="#9Slide03 Arima Madurai" panose="00000500000000000000" pitchFamily="2" charset="0"/>
                          <a:cs typeface="#9Slide03 Arima Madurai" panose="00000500000000000000" pitchFamily="2" charset="0"/>
                        </a:rPr>
                        <a:t>kiến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tình</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cảm</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thái</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độ</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cách</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đánh</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giá</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của</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người</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viết</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về</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hiện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tượng</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đó</a:t>
                      </a:r>
                      <a:endParaRPr lang="en-US" sz="1100" dirty="0">
                        <a:solidFill>
                          <a:srgbClr val="0070C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1000"/>
                        </a:spcAft>
                      </a:pPr>
                      <a:r>
                        <a:rPr lang="en-US" sz="1600" dirty="0" err="1">
                          <a:effectLst/>
                          <a:latin typeface="#9Slide03 Arima Madurai" panose="00000500000000000000" pitchFamily="2" charset="0"/>
                          <a:cs typeface="#9Slide03 Arima Madurai" panose="00000500000000000000" pitchFamily="2" charset="0"/>
                        </a:rPr>
                        <a:t>Bổ</a:t>
                      </a:r>
                      <a:r>
                        <a:rPr lang="en-US" sz="1600" dirty="0">
                          <a:effectLst/>
                          <a:latin typeface="#9Slide03 Arima Madurai" panose="00000500000000000000" pitchFamily="2" charset="0"/>
                          <a:cs typeface="#9Slide03 Arima Madurai" panose="00000500000000000000" pitchFamily="2" charset="0"/>
                        </a:rPr>
                        <a:t> sung </a:t>
                      </a:r>
                      <a:r>
                        <a:rPr lang="en-US" sz="1600" dirty="0" err="1">
                          <a:effectLst/>
                          <a:latin typeface="#9Slide03 Arima Madurai" panose="00000500000000000000" pitchFamily="2" charset="0"/>
                          <a:cs typeface="#9Slide03 Arima Madurai" panose="00000500000000000000" pitchFamily="2" charset="0"/>
                        </a:rPr>
                        <a:t>những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câu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tình</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cảm</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thái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độ</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cách</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đánh</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giá</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về</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hiện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tượng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đời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sống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nếu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thấy</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còn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thiếu</a:t>
                      </a:r>
                      <a:r>
                        <a:rPr lang="en-US" sz="1600" dirty="0">
                          <a:effectLst/>
                          <a:latin typeface="#9Slide03 Arima Madurai" panose="00000500000000000000" pitchFamily="2" charset="0"/>
                          <a:cs typeface="#9Slide03 Arima Madurai" panose="00000500000000000000" pitchFamily="2" charset="0"/>
                        </a:rPr>
                        <a:t>.</a:t>
                      </a:r>
                      <a:endParaRPr lang="en-US" sz="11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000"/>
                        </a:spcAft>
                      </a:pPr>
                      <a:r>
                        <a:rPr lang="en-US" sz="1600">
                          <a:effectLst/>
                        </a:rPr>
                        <a:t> </a:t>
                      </a:r>
                      <a:endParaRPr lang="en-US" sz="1100">
                        <a:effectLst/>
                        <a:latin typeface="Times New Roman" panose="02020603050405020304" pitchFamily="18" charset="0"/>
                        <a:ea typeface="Times New Roman" panose="02020603050405020304" pitchFamily="18"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472163"/>
                  </a:ext>
                </a:extLst>
              </a:tr>
              <a:tr h="1128316">
                <a:tc>
                  <a:txBody>
                    <a:bodyPr/>
                    <a:lstStyle/>
                    <a:p>
                      <a:pPr algn="just">
                        <a:spcAft>
                          <a:spcPts val="1000"/>
                        </a:spcAft>
                      </a:pPr>
                      <a:r>
                        <a:rPr lang="en-US" sz="1600" dirty="0" err="1">
                          <a:solidFill>
                            <a:srgbClr val="0070C0"/>
                          </a:solidFill>
                          <a:effectLst/>
                          <a:latin typeface="#9Slide03 Arima Madurai" panose="00000500000000000000" pitchFamily="2" charset="0"/>
                          <a:cs typeface="#9Slide03 Arima Madurai" panose="00000500000000000000" pitchFamily="2" charset="0"/>
                        </a:rPr>
                        <a:t>Đưa</a:t>
                      </a:r>
                      <a:r>
                        <a:rPr lang="en-US" sz="1600" dirty="0">
                          <a:solidFill>
                            <a:srgbClr val="0070C0"/>
                          </a:solidFill>
                          <a:effectLst/>
                          <a:latin typeface="#9Slide03 Arima Madurai" panose="00000500000000000000" pitchFamily="2" charset="0"/>
                          <a:cs typeface="#9Slide03 Arima Madurai" panose="00000500000000000000" pitchFamily="2" charset="0"/>
                        </a:rPr>
                        <a:t> ra </a:t>
                      </a:r>
                      <a:r>
                        <a:rPr lang="en-US" sz="1600" dirty="0" err="1">
                          <a:solidFill>
                            <a:srgbClr val="0070C0"/>
                          </a:solidFill>
                          <a:effectLst/>
                          <a:latin typeface="#9Slide03 Arima Madurai" panose="00000500000000000000" pitchFamily="2" charset="0"/>
                          <a:cs typeface="#9Slide03 Arima Madurai" panose="00000500000000000000" pitchFamily="2" charset="0"/>
                        </a:rPr>
                        <a:t>được</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những</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lí</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lẽ</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bằng</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chứng</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để</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bài</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viết</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có</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sức</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thuyết</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phục</a:t>
                      </a:r>
                      <a:r>
                        <a:rPr lang="en-US" sz="1600" dirty="0">
                          <a:solidFill>
                            <a:srgbClr val="0070C0"/>
                          </a:solidFill>
                          <a:effectLst/>
                          <a:latin typeface="#9Slide03 Arima Madurai" panose="00000500000000000000" pitchFamily="2" charset="0"/>
                          <a:cs typeface="#9Slide03 Arima Madurai" panose="00000500000000000000" pitchFamily="2" charset="0"/>
                        </a:rPr>
                        <a:t>.</a:t>
                      </a:r>
                      <a:endParaRPr lang="en-US" sz="1100" dirty="0">
                        <a:solidFill>
                          <a:srgbClr val="0070C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1000"/>
                        </a:spcAft>
                      </a:pPr>
                      <a:r>
                        <a:rPr lang="en-US" sz="1600" dirty="0" err="1">
                          <a:effectLst/>
                          <a:latin typeface="#9Slide03 Arima Madurai" panose="00000500000000000000" pitchFamily="2" charset="0"/>
                          <a:cs typeface="#9Slide03 Arima Madurai" panose="00000500000000000000" pitchFamily="2" charset="0"/>
                        </a:rPr>
                        <a:t>Kiểm</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tra</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các</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lí</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lẽ</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bằng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chứng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nếu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lí</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lẽ</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chưa</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chắc</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chắn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bằng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chứng</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chưa</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tiêu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biểu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hoặc</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còn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thiếu</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thì</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phải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chỉnh</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sửa,thay</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thế</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bổ</a:t>
                      </a:r>
                      <a:r>
                        <a:rPr lang="en-US" sz="1600" dirty="0">
                          <a:effectLst/>
                          <a:latin typeface="#9Slide03 Arima Madurai" panose="00000500000000000000" pitchFamily="2" charset="0"/>
                          <a:cs typeface="#9Slide03 Arima Madurai" panose="00000500000000000000" pitchFamily="2" charset="0"/>
                        </a:rPr>
                        <a:t> sung.</a:t>
                      </a:r>
                      <a:endParaRPr lang="en-US" sz="11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000"/>
                        </a:spcAft>
                      </a:pP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1761574"/>
                  </a:ext>
                </a:extLst>
              </a:tr>
              <a:tr h="691763">
                <a:tc>
                  <a:txBody>
                    <a:bodyPr/>
                    <a:lstStyle/>
                    <a:p>
                      <a:pPr algn="just">
                        <a:spcAft>
                          <a:spcPts val="1000"/>
                        </a:spcAft>
                      </a:pPr>
                      <a:r>
                        <a:rPr lang="en-US" sz="1600" dirty="0" err="1">
                          <a:solidFill>
                            <a:srgbClr val="0070C0"/>
                          </a:solidFill>
                          <a:effectLst/>
                          <a:latin typeface="#9Slide03 Arima Madurai" panose="00000500000000000000" pitchFamily="2" charset="0"/>
                          <a:cs typeface="#9Slide03 Arima Madurai" panose="00000500000000000000" pitchFamily="2" charset="0"/>
                        </a:rPr>
                        <a:t>Đảm</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bảo</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các</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yêu</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cầu</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về</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chính</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tả</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và</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diễn</a:t>
                      </a:r>
                      <a:r>
                        <a:rPr lang="en-US" sz="1600" dirty="0">
                          <a:solidFill>
                            <a:srgbClr val="0070C0"/>
                          </a:solidFill>
                          <a:effectLst/>
                          <a:latin typeface="#9Slide03 Arima Madurai" panose="00000500000000000000" pitchFamily="2" charset="0"/>
                          <a:cs typeface="#9Slide03 Arima Madurai" panose="00000500000000000000" pitchFamily="2" charset="0"/>
                        </a:rPr>
                        <a:t> </a:t>
                      </a:r>
                      <a:r>
                        <a:rPr lang="en-US" sz="1600" dirty="0" err="1">
                          <a:solidFill>
                            <a:srgbClr val="0070C0"/>
                          </a:solidFill>
                          <a:effectLst/>
                          <a:latin typeface="#9Slide03 Arima Madurai" panose="00000500000000000000" pitchFamily="2" charset="0"/>
                          <a:cs typeface="#9Slide03 Arima Madurai" panose="00000500000000000000" pitchFamily="2" charset="0"/>
                        </a:rPr>
                        <a:t>đạt</a:t>
                      </a:r>
                      <a:endParaRPr lang="en-US" sz="1100" dirty="0">
                        <a:solidFill>
                          <a:srgbClr val="0070C0"/>
                        </a:solidFill>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1000"/>
                        </a:spcAft>
                      </a:pPr>
                      <a:r>
                        <a:rPr lang="en-US" sz="1600" dirty="0" err="1">
                          <a:effectLst/>
                          <a:latin typeface="#9Slide03 Arima Madurai" panose="00000500000000000000" pitchFamily="2" charset="0"/>
                          <a:cs typeface="#9Slide03 Arima Madurai" panose="00000500000000000000" pitchFamily="2" charset="0"/>
                        </a:rPr>
                        <a:t>Phát</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hiện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lỗi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về</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chính</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tả</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và</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diễn</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đạt</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để</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sửa</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lại</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cho</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phù</a:t>
                      </a:r>
                      <a:r>
                        <a:rPr lang="en-US" sz="1600" dirty="0">
                          <a:effectLst/>
                          <a:latin typeface="#9Slide03 Arima Madurai" panose="00000500000000000000" pitchFamily="2" charset="0"/>
                          <a:cs typeface="#9Slide03 Arima Madurai" panose="00000500000000000000" pitchFamily="2" charset="0"/>
                        </a:rPr>
                        <a:t> </a:t>
                      </a:r>
                      <a:r>
                        <a:rPr lang="en-US" sz="1600" dirty="0" err="1">
                          <a:effectLst/>
                          <a:latin typeface="#9Slide03 Arima Madurai" panose="00000500000000000000" pitchFamily="2" charset="0"/>
                          <a:cs typeface="#9Slide03 Arima Madurai" panose="00000500000000000000" pitchFamily="2" charset="0"/>
                        </a:rPr>
                        <a:t>hợp</a:t>
                      </a:r>
                      <a:endParaRPr lang="en-US" sz="1100" dirty="0">
                        <a:effectLst/>
                        <a:latin typeface="#9Slide03 Arima Madurai" panose="00000500000000000000" pitchFamily="2" charset="0"/>
                        <a:ea typeface="Times New Roman" panose="02020603050405020304" pitchFamily="18" charset="0"/>
                        <a:cs typeface="#9Slide03 Arima Madurai" panose="00000500000000000000" pitchFamily="2"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000"/>
                        </a:spcAft>
                      </a:pP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57795" marR="577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825657"/>
                  </a:ext>
                </a:extLst>
              </a:tr>
            </a:tbl>
          </a:graphicData>
        </a:graphic>
      </p:graphicFrame>
      <p:sp>
        <p:nvSpPr>
          <p:cNvPr id="3" name="Rectangle 1">
            <a:extLst>
              <a:ext uri="{FF2B5EF4-FFF2-40B4-BE49-F238E27FC236}">
                <a16:creationId xmlns:a16="http://schemas.microsoft.com/office/drawing/2014/main" id="{40E7461B-19C2-4DE7-ABC5-0BAA065429B7}"/>
              </a:ext>
            </a:extLst>
          </p:cNvPr>
          <p:cNvSpPr>
            <a:spLocks noChangeArrowheads="1"/>
          </p:cNvSpPr>
          <p:nvPr/>
        </p:nvSpPr>
        <p:spPr bwMode="auto">
          <a:xfrm>
            <a:off x="87463" y="150081"/>
            <a:ext cx="894521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800" b="1" i="0" u="none" strike="noStrike" cap="none" normalizeH="0" baseline="0" dirty="0">
                <a:ln>
                  <a:noFill/>
                </a:ln>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rPr>
              <a:t>P</a:t>
            </a:r>
            <a:r>
              <a:rPr kumimoji="0" lang="en-US" altLang="en-US" sz="1800" b="1" i="0" u="none" strike="noStrike" cap="none" normalizeH="0" baseline="0" dirty="0">
                <a:ln>
                  <a:noFill/>
                </a:ln>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rPr>
              <a:t>HIẾU CHỈNH SỬA BÀI VIẾT</a:t>
            </a:r>
            <a:endParaRPr kumimoji="0" lang="en-US" altLang="en-US" sz="800" b="0" i="0" u="none" strike="noStrike" cap="none" normalizeH="0" baseline="0" dirty="0">
              <a:ln>
                <a:noFill/>
              </a:ln>
              <a:solidFill>
                <a:srgbClr val="FF0000"/>
              </a:solidFill>
              <a:effectLst/>
              <a:latin typeface="#9Slide03 Arima Madurai" panose="00000500000000000000" pitchFamily="2" charset="0"/>
              <a:cs typeface="#9Slide03 Arima Madurai"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Họ tên người chỉnh sửa:</a:t>
            </a:r>
            <a:r>
              <a:rPr kumimoji="0" lang="en-US"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vi-VN"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vi-VN"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Họ tên tác giả bài viết:</a:t>
            </a:r>
            <a:r>
              <a:rPr kumimoji="0" lang="en-US"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vi-VN"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1600" b="0" i="0" u="none" strike="noStrike" cap="none" normalizeH="0" baseline="0" dirty="0">
                <a:ln>
                  <a:noFill/>
                </a:ln>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rPr>
              <a:t>...................................... </a:t>
            </a:r>
            <a:endParaRPr kumimoji="0" lang="en-US" altLang="en-US" sz="700" b="0" i="0" u="none" strike="noStrike" cap="none" normalizeH="0" baseline="0" dirty="0">
              <a:ln>
                <a:noFill/>
              </a:ln>
              <a:solidFill>
                <a:schemeClr val="tx1"/>
              </a:solidFill>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2821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grpSp>
        <p:nvGrpSpPr>
          <p:cNvPr id="6" name="Group 5">
            <a:extLst>
              <a:ext uri="{FF2B5EF4-FFF2-40B4-BE49-F238E27FC236}">
                <a16:creationId xmlns:a16="http://schemas.microsoft.com/office/drawing/2014/main" id="{46ED50FB-BD1F-4635-B95C-0EE5B2E3DA5A}"/>
              </a:ext>
            </a:extLst>
          </p:cNvPr>
          <p:cNvGrpSpPr/>
          <p:nvPr/>
        </p:nvGrpSpPr>
        <p:grpSpPr>
          <a:xfrm>
            <a:off x="897469" y="715994"/>
            <a:ext cx="2044137" cy="3589510"/>
            <a:chOff x="992361" y="1206336"/>
            <a:chExt cx="1351210" cy="2538449"/>
          </a:xfrm>
        </p:grpSpPr>
        <p:sp>
          <p:nvSpPr>
            <p:cNvPr id="2320" name="Google Shape;2320;p40"/>
            <p:cNvSpPr/>
            <p:nvPr/>
          </p:nvSpPr>
          <p:spPr>
            <a:xfrm>
              <a:off x="1297590" y="3314502"/>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0"/>
            <p:cNvSpPr/>
            <p:nvPr/>
          </p:nvSpPr>
          <p:spPr>
            <a:xfrm>
              <a:off x="1332951" y="3362353"/>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0"/>
            <p:cNvSpPr/>
            <p:nvPr/>
          </p:nvSpPr>
          <p:spPr>
            <a:xfrm>
              <a:off x="1368424" y="3592177"/>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0"/>
            <p:cNvSpPr/>
            <p:nvPr/>
          </p:nvSpPr>
          <p:spPr>
            <a:xfrm>
              <a:off x="1350310" y="3489039"/>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0"/>
            <p:cNvSpPr/>
            <p:nvPr/>
          </p:nvSpPr>
          <p:spPr>
            <a:xfrm>
              <a:off x="1353367" y="3426357"/>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0"/>
            <p:cNvSpPr/>
            <p:nvPr/>
          </p:nvSpPr>
          <p:spPr>
            <a:xfrm>
              <a:off x="1262381" y="2929424"/>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0"/>
            <p:cNvSpPr/>
            <p:nvPr/>
          </p:nvSpPr>
          <p:spPr>
            <a:xfrm>
              <a:off x="1329856" y="2976521"/>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0"/>
            <p:cNvSpPr/>
            <p:nvPr/>
          </p:nvSpPr>
          <p:spPr>
            <a:xfrm>
              <a:off x="1634741" y="3207590"/>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8" name="Google Shape;2328;p40"/>
            <p:cNvGrpSpPr/>
            <p:nvPr/>
          </p:nvGrpSpPr>
          <p:grpSpPr>
            <a:xfrm>
              <a:off x="1762356" y="2441833"/>
              <a:ext cx="581215" cy="545249"/>
              <a:chOff x="7811084" y="3019633"/>
              <a:chExt cx="581215" cy="545249"/>
            </a:xfrm>
          </p:grpSpPr>
          <p:sp>
            <p:nvSpPr>
              <p:cNvPr id="2329" name="Google Shape;2329;p40"/>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40"/>
              <p:cNvGrpSpPr/>
              <p:nvPr/>
            </p:nvGrpSpPr>
            <p:grpSpPr>
              <a:xfrm rot="2348574">
                <a:off x="7944165" y="3221060"/>
                <a:ext cx="420202" cy="237888"/>
                <a:chOff x="4753500" y="979650"/>
                <a:chExt cx="741350" cy="419700"/>
              </a:xfrm>
            </p:grpSpPr>
            <p:sp>
              <p:nvSpPr>
                <p:cNvPr id="2331" name="Google Shape;2331;p40"/>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0"/>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0"/>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34" name="Google Shape;2334;p40"/>
            <p:cNvSpPr/>
            <p:nvPr/>
          </p:nvSpPr>
          <p:spPr>
            <a:xfrm>
              <a:off x="1526886" y="3125812"/>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0"/>
            <p:cNvSpPr/>
            <p:nvPr/>
          </p:nvSpPr>
          <p:spPr>
            <a:xfrm>
              <a:off x="1657799" y="3016221"/>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0"/>
            <p:cNvSpPr/>
            <p:nvPr/>
          </p:nvSpPr>
          <p:spPr>
            <a:xfrm>
              <a:off x="1195396" y="2534724"/>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0"/>
            <p:cNvSpPr/>
            <p:nvPr/>
          </p:nvSpPr>
          <p:spPr>
            <a:xfrm>
              <a:off x="1250644" y="2569480"/>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0"/>
            <p:cNvSpPr/>
            <p:nvPr/>
          </p:nvSpPr>
          <p:spPr>
            <a:xfrm>
              <a:off x="1354122" y="2410453"/>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0"/>
            <p:cNvSpPr/>
            <p:nvPr/>
          </p:nvSpPr>
          <p:spPr>
            <a:xfrm>
              <a:off x="1550887" y="2647560"/>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0"/>
            <p:cNvSpPr/>
            <p:nvPr/>
          </p:nvSpPr>
          <p:spPr>
            <a:xfrm>
              <a:off x="1576398" y="2671901"/>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0"/>
            <p:cNvSpPr/>
            <p:nvPr/>
          </p:nvSpPr>
          <p:spPr>
            <a:xfrm>
              <a:off x="1581493" y="2693978"/>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0"/>
            <p:cNvSpPr/>
            <p:nvPr/>
          </p:nvSpPr>
          <p:spPr>
            <a:xfrm>
              <a:off x="1663950" y="2659787"/>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0"/>
            <p:cNvSpPr/>
            <p:nvPr/>
          </p:nvSpPr>
          <p:spPr>
            <a:xfrm>
              <a:off x="1505338" y="2676769"/>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0"/>
            <p:cNvSpPr/>
            <p:nvPr/>
          </p:nvSpPr>
          <p:spPr>
            <a:xfrm>
              <a:off x="1668252" y="2446719"/>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0"/>
            <p:cNvSpPr/>
            <p:nvPr/>
          </p:nvSpPr>
          <p:spPr>
            <a:xfrm>
              <a:off x="1463864" y="2176101"/>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0"/>
            <p:cNvSpPr/>
            <p:nvPr/>
          </p:nvSpPr>
          <p:spPr>
            <a:xfrm>
              <a:off x="1504809" y="2021338"/>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0"/>
            <p:cNvSpPr/>
            <p:nvPr/>
          </p:nvSpPr>
          <p:spPr>
            <a:xfrm>
              <a:off x="1623495" y="2905612"/>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0"/>
            <p:cNvSpPr/>
            <p:nvPr/>
          </p:nvSpPr>
          <p:spPr>
            <a:xfrm>
              <a:off x="1520018" y="2808852"/>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0"/>
            <p:cNvSpPr/>
            <p:nvPr/>
          </p:nvSpPr>
          <p:spPr>
            <a:xfrm>
              <a:off x="1553303" y="2815569"/>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0"/>
            <p:cNvSpPr/>
            <p:nvPr/>
          </p:nvSpPr>
          <p:spPr>
            <a:xfrm>
              <a:off x="1321554" y="2588047"/>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0"/>
            <p:cNvSpPr/>
            <p:nvPr/>
          </p:nvSpPr>
          <p:spPr>
            <a:xfrm>
              <a:off x="1427899" y="2615973"/>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0"/>
            <p:cNvSpPr/>
            <p:nvPr/>
          </p:nvSpPr>
          <p:spPr>
            <a:xfrm>
              <a:off x="1800448" y="2592500"/>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0"/>
            <p:cNvSpPr/>
            <p:nvPr/>
          </p:nvSpPr>
          <p:spPr>
            <a:xfrm>
              <a:off x="1840715" y="2524270"/>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4" name="Google Shape;2354;p40"/>
            <p:cNvGrpSpPr/>
            <p:nvPr/>
          </p:nvGrpSpPr>
          <p:grpSpPr>
            <a:xfrm>
              <a:off x="992361" y="1206336"/>
              <a:ext cx="1236591" cy="796212"/>
              <a:chOff x="6953214" y="1887823"/>
              <a:chExt cx="1236591" cy="796212"/>
            </a:xfrm>
          </p:grpSpPr>
          <p:sp>
            <p:nvSpPr>
              <p:cNvPr id="2355" name="Google Shape;2355;p40"/>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0"/>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FF7C3E"/>
                    </a:solidFill>
                    <a:latin typeface="#9Slide05 Filmotype Honey" panose="02000000000000000000" pitchFamily="2" charset="0"/>
                    <a:ea typeface="Denk One"/>
                    <a:cs typeface="Denk One"/>
                    <a:sym typeface="Denk One"/>
                  </a:rPr>
                  <a:t>Bài</a:t>
                </a:r>
                <a:r>
                  <a:rPr lang="en-US" sz="3600" b="1" dirty="0">
                    <a:solidFill>
                      <a:srgbClr val="FF7C3E"/>
                    </a:solidFill>
                    <a:latin typeface="#9Slide05 Filmotype Honey" panose="02000000000000000000" pitchFamily="2" charset="0"/>
                    <a:ea typeface="Denk One"/>
                    <a:cs typeface="Denk One"/>
                    <a:sym typeface="Denk One"/>
                  </a:rPr>
                  <a:t> </a:t>
                </a:r>
                <a:r>
                  <a:rPr lang="en-US" sz="3600" b="1" dirty="0" err="1">
                    <a:solidFill>
                      <a:srgbClr val="FF7C3E"/>
                    </a:solidFill>
                    <a:latin typeface="#9Slide05 Filmotype Honey" panose="02000000000000000000" pitchFamily="2" charset="0"/>
                    <a:ea typeface="Denk One"/>
                    <a:cs typeface="Denk One"/>
                    <a:sym typeface="Denk One"/>
                  </a:rPr>
                  <a:t>tập</a:t>
                </a:r>
                <a:r>
                  <a:rPr lang="en-US" sz="3600" b="1" dirty="0">
                    <a:solidFill>
                      <a:srgbClr val="FF7C3E"/>
                    </a:solidFill>
                    <a:latin typeface="#9Slide05 Filmotype Honey" panose="02000000000000000000" pitchFamily="2" charset="0"/>
                    <a:ea typeface="Denk One"/>
                    <a:cs typeface="Denk One"/>
                    <a:sym typeface="Denk One"/>
                  </a:rPr>
                  <a:t> </a:t>
                </a:r>
                <a:r>
                  <a:rPr lang="en-US" sz="3600" b="1" dirty="0" err="1">
                    <a:solidFill>
                      <a:srgbClr val="FF7C3E"/>
                    </a:solidFill>
                    <a:latin typeface="#9Slide05 Filmotype Honey" panose="02000000000000000000" pitchFamily="2" charset="0"/>
                    <a:ea typeface="Denk One"/>
                    <a:cs typeface="Denk One"/>
                    <a:sym typeface="Denk One"/>
                  </a:rPr>
                  <a:t>về</a:t>
                </a:r>
                <a:r>
                  <a:rPr lang="en-US" sz="3600" b="1" dirty="0">
                    <a:solidFill>
                      <a:srgbClr val="FF7C3E"/>
                    </a:solidFill>
                    <a:latin typeface="#9Slide05 Filmotype Honey" panose="02000000000000000000" pitchFamily="2" charset="0"/>
                    <a:ea typeface="Denk One"/>
                    <a:cs typeface="Denk One"/>
                    <a:sym typeface="Denk One"/>
                  </a:rPr>
                  <a:t> </a:t>
                </a:r>
                <a:r>
                  <a:rPr lang="en-US" sz="3600" b="1" dirty="0" err="1">
                    <a:solidFill>
                      <a:srgbClr val="FF7C3E"/>
                    </a:solidFill>
                    <a:latin typeface="#9Slide05 Filmotype Honey" panose="02000000000000000000" pitchFamily="2" charset="0"/>
                    <a:ea typeface="Denk One"/>
                    <a:cs typeface="Denk One"/>
                    <a:sym typeface="Denk One"/>
                  </a:rPr>
                  <a:t>nhà</a:t>
                </a:r>
                <a:endParaRPr sz="3600" b="1" dirty="0">
                  <a:solidFill>
                    <a:srgbClr val="FF7C3E"/>
                  </a:solidFill>
                  <a:latin typeface="#9Slide05 Filmotype Honey" panose="02000000000000000000" pitchFamily="2" charset="0"/>
                  <a:ea typeface="Denk One"/>
                  <a:cs typeface="Denk One"/>
                  <a:sym typeface="Denk One"/>
                </a:endParaRPr>
              </a:p>
            </p:txBody>
          </p:sp>
        </p:grpSp>
      </p:grpSp>
      <p:sp>
        <p:nvSpPr>
          <p:cNvPr id="40" name="TextBox 39">
            <a:extLst>
              <a:ext uri="{FF2B5EF4-FFF2-40B4-BE49-F238E27FC236}">
                <a16:creationId xmlns:a16="http://schemas.microsoft.com/office/drawing/2014/main" id="{66ACD0A7-894A-457B-9A3D-F963ED3C0DF9}"/>
              </a:ext>
            </a:extLst>
          </p:cNvPr>
          <p:cNvSpPr txBox="1"/>
          <p:nvPr/>
        </p:nvSpPr>
        <p:spPr>
          <a:xfrm>
            <a:off x="3805118" y="827629"/>
            <a:ext cx="4519898" cy="3477875"/>
          </a:xfrm>
          <a:prstGeom prst="rect">
            <a:avLst/>
          </a:prstGeom>
          <a:noFill/>
        </p:spPr>
        <p:txBody>
          <a:bodyPr wrap="square">
            <a:spAutoFit/>
          </a:bodyPr>
          <a:lstStyle/>
          <a:p>
            <a:pPr marL="0" lvl="0" indent="0" algn="ctr" rtl="0">
              <a:spcBef>
                <a:spcPts val="0"/>
              </a:spcBef>
              <a:spcAft>
                <a:spcPts val="0"/>
              </a:spcAft>
              <a:buNone/>
            </a:pPr>
            <a:r>
              <a:rPr lang="en-US" sz="4400" dirty="0" err="1">
                <a:solidFill>
                  <a:schemeClr val="tx1"/>
                </a:solidFill>
                <a:latin typeface="#9Slide05 Braxton Regular" panose="03060000000000000000" pitchFamily="66" charset="0"/>
                <a:ea typeface="Denk One"/>
                <a:cs typeface="Denk One"/>
                <a:sym typeface="Denk One"/>
              </a:rPr>
              <a:t>Tớ</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là</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nhà</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báo</a:t>
            </a:r>
            <a:r>
              <a:rPr lang="en-US" sz="4400" dirty="0">
                <a:solidFill>
                  <a:schemeClr val="tx1"/>
                </a:solidFill>
                <a:latin typeface="#9Slide05 Braxton Regular" panose="03060000000000000000" pitchFamily="66" charset="0"/>
                <a:ea typeface="Denk One"/>
                <a:cs typeface="Denk One"/>
                <a:sym typeface="Denk One"/>
              </a:rPr>
              <a:t>: </a:t>
            </a:r>
          </a:p>
          <a:p>
            <a:pPr marL="0" lvl="0" indent="0" algn="just" rtl="0">
              <a:spcBef>
                <a:spcPts val="0"/>
              </a:spcBef>
              <a:spcAft>
                <a:spcPts val="0"/>
              </a:spcAft>
              <a:buNone/>
            </a:pPr>
            <a:r>
              <a:rPr lang="en-US" sz="4400" dirty="0" err="1">
                <a:solidFill>
                  <a:schemeClr val="tx1"/>
                </a:solidFill>
                <a:latin typeface="#9Slide05 Braxton Regular" panose="03060000000000000000" pitchFamily="66" charset="0"/>
                <a:ea typeface="Denk One"/>
                <a:cs typeface="Denk One"/>
                <a:sym typeface="Denk One"/>
              </a:rPr>
              <a:t>Dựa</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vào</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phần</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góp</a:t>
            </a:r>
            <a:r>
              <a:rPr lang="en-US" sz="4400" dirty="0">
                <a:solidFill>
                  <a:schemeClr val="tx1"/>
                </a:solidFill>
                <a:latin typeface="#9Slide05 Braxton Regular" panose="03060000000000000000" pitchFamily="66" charset="0"/>
                <a:ea typeface="Denk One"/>
                <a:cs typeface="Denk One"/>
                <a:sym typeface="Denk One"/>
              </a:rPr>
              <a:t> ý </a:t>
            </a:r>
            <a:r>
              <a:rPr lang="en-US" sz="4400" dirty="0" err="1">
                <a:solidFill>
                  <a:schemeClr val="tx1"/>
                </a:solidFill>
                <a:latin typeface="#9Slide05 Braxton Regular" panose="03060000000000000000" pitchFamily="66" charset="0"/>
                <a:ea typeface="Denk One"/>
                <a:cs typeface="Denk One"/>
                <a:sym typeface="Denk One"/>
              </a:rPr>
              <a:t>của</a:t>
            </a:r>
            <a:r>
              <a:rPr lang="en-US" sz="4400" dirty="0">
                <a:solidFill>
                  <a:schemeClr val="tx1"/>
                </a:solidFill>
                <a:latin typeface="#9Slide05 Braxton Regular" panose="03060000000000000000" pitchFamily="66" charset="0"/>
                <a:ea typeface="Denk One"/>
                <a:cs typeface="Denk One"/>
                <a:sym typeface="Denk One"/>
              </a:rPr>
              <a:t> GV </a:t>
            </a:r>
            <a:r>
              <a:rPr lang="en-US" sz="4400" dirty="0" err="1">
                <a:solidFill>
                  <a:schemeClr val="tx1"/>
                </a:solidFill>
                <a:latin typeface="#9Slide05 Braxton Regular" panose="03060000000000000000" pitchFamily="66" charset="0"/>
                <a:ea typeface="Denk One"/>
                <a:cs typeface="Denk One"/>
                <a:sym typeface="Denk One"/>
              </a:rPr>
              <a:t>và</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các</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bạn</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viết</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lại</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bài</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văn</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của</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mình</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dưới</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dạng</a:t>
            </a:r>
            <a:r>
              <a:rPr lang="en-US" sz="4400" dirty="0">
                <a:solidFill>
                  <a:schemeClr val="tx1"/>
                </a:solidFill>
                <a:latin typeface="#9Slide05 Braxton Regular" panose="03060000000000000000" pitchFamily="66" charset="0"/>
                <a:ea typeface="Denk One"/>
                <a:cs typeface="Denk One"/>
                <a:sym typeface="Denk One"/>
              </a:rPr>
              <a:t> 1 </a:t>
            </a:r>
            <a:r>
              <a:rPr lang="en-US" sz="4400" dirty="0" err="1">
                <a:solidFill>
                  <a:schemeClr val="tx1"/>
                </a:solidFill>
                <a:latin typeface="#9Slide05 Braxton Regular" panose="03060000000000000000" pitchFamily="66" charset="0"/>
                <a:ea typeface="Denk One"/>
                <a:cs typeface="Denk One"/>
                <a:sym typeface="Denk One"/>
              </a:rPr>
              <a:t>bài</a:t>
            </a:r>
            <a:r>
              <a:rPr lang="en-US" sz="4400" dirty="0">
                <a:solidFill>
                  <a:schemeClr val="tx1"/>
                </a:solidFill>
                <a:latin typeface="#9Slide05 Braxton Regular" panose="03060000000000000000" pitchFamily="66" charset="0"/>
                <a:ea typeface="Denk One"/>
                <a:cs typeface="Denk One"/>
                <a:sym typeface="Denk One"/>
              </a:rPr>
              <a:t> </a:t>
            </a:r>
            <a:r>
              <a:rPr lang="en-US" sz="4400" dirty="0" err="1">
                <a:solidFill>
                  <a:schemeClr val="tx1"/>
                </a:solidFill>
                <a:latin typeface="#9Slide05 Braxton Regular" panose="03060000000000000000" pitchFamily="66" charset="0"/>
                <a:ea typeface="Denk One"/>
                <a:cs typeface="Denk One"/>
                <a:sym typeface="Denk One"/>
              </a:rPr>
              <a:t>báo</a:t>
            </a:r>
            <a:endParaRPr lang="en-US" sz="4400" dirty="0">
              <a:solidFill>
                <a:schemeClr val="tx1"/>
              </a:solidFill>
              <a:latin typeface="#9Slide05 Braxton Regular" panose="03060000000000000000" pitchFamily="66" charset="0"/>
              <a:ea typeface="Denk One"/>
              <a:cs typeface="Denk One"/>
              <a:sym typeface="Denk One"/>
            </a:endParaRPr>
          </a:p>
        </p:txBody>
      </p:sp>
    </p:spTree>
    <p:extLst>
      <p:ext uri="{BB962C8B-B14F-4D97-AF65-F5344CB8AC3E}">
        <p14:creationId xmlns:p14="http://schemas.microsoft.com/office/powerpoint/2010/main" val="19822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2361"/>
        <p:cNvGrpSpPr/>
        <p:nvPr/>
      </p:nvGrpSpPr>
      <p:grpSpPr>
        <a:xfrm>
          <a:off x="0" y="0"/>
          <a:ext cx="0" cy="0"/>
          <a:chOff x="0" y="0"/>
          <a:chExt cx="0" cy="0"/>
        </a:xfrm>
      </p:grpSpPr>
      <p:grpSp>
        <p:nvGrpSpPr>
          <p:cNvPr id="2" name="Google Shape;1776;p37">
            <a:extLst>
              <a:ext uri="{FF2B5EF4-FFF2-40B4-BE49-F238E27FC236}">
                <a16:creationId xmlns:a16="http://schemas.microsoft.com/office/drawing/2014/main" id="{59A606B5-15AF-4672-8070-CD2310A5E2E5}"/>
              </a:ext>
            </a:extLst>
          </p:cNvPr>
          <p:cNvGrpSpPr/>
          <p:nvPr/>
        </p:nvGrpSpPr>
        <p:grpSpPr>
          <a:xfrm>
            <a:off x="422694" y="1112808"/>
            <a:ext cx="8350370" cy="3635223"/>
            <a:chOff x="1278444" y="1640285"/>
            <a:chExt cx="7366713" cy="3119808"/>
          </a:xfrm>
        </p:grpSpPr>
        <p:grpSp>
          <p:nvGrpSpPr>
            <p:cNvPr id="3" name="Google Shape;1777;p37">
              <a:extLst>
                <a:ext uri="{FF2B5EF4-FFF2-40B4-BE49-F238E27FC236}">
                  <a16:creationId xmlns:a16="http://schemas.microsoft.com/office/drawing/2014/main" id="{619DC3D5-D349-4444-8F64-703993978E59}"/>
                </a:ext>
              </a:extLst>
            </p:cNvPr>
            <p:cNvGrpSpPr/>
            <p:nvPr/>
          </p:nvGrpSpPr>
          <p:grpSpPr>
            <a:xfrm>
              <a:off x="1278444" y="3334334"/>
              <a:ext cx="5053528" cy="1425759"/>
              <a:chOff x="1969569" y="3334334"/>
              <a:chExt cx="5053528" cy="1425759"/>
            </a:xfrm>
          </p:grpSpPr>
          <p:grpSp>
            <p:nvGrpSpPr>
              <p:cNvPr id="80" name="Google Shape;1778;p37">
                <a:extLst>
                  <a:ext uri="{FF2B5EF4-FFF2-40B4-BE49-F238E27FC236}">
                    <a16:creationId xmlns:a16="http://schemas.microsoft.com/office/drawing/2014/main" id="{0EB9AAE6-47A2-4916-A0A8-E16A2687DA9D}"/>
                  </a:ext>
                </a:extLst>
              </p:cNvPr>
              <p:cNvGrpSpPr/>
              <p:nvPr/>
            </p:nvGrpSpPr>
            <p:grpSpPr>
              <a:xfrm>
                <a:off x="1969569" y="3334334"/>
                <a:ext cx="2743331" cy="1418598"/>
                <a:chOff x="1969569" y="3334334"/>
                <a:chExt cx="2743331" cy="1418598"/>
              </a:xfrm>
            </p:grpSpPr>
            <p:grpSp>
              <p:nvGrpSpPr>
                <p:cNvPr id="133" name="Google Shape;1779;p37">
                  <a:extLst>
                    <a:ext uri="{FF2B5EF4-FFF2-40B4-BE49-F238E27FC236}">
                      <a16:creationId xmlns:a16="http://schemas.microsoft.com/office/drawing/2014/main" id="{75D1707B-ED4D-4EF9-BE6D-4871CD569047}"/>
                    </a:ext>
                  </a:extLst>
                </p:cNvPr>
                <p:cNvGrpSpPr/>
                <p:nvPr/>
              </p:nvGrpSpPr>
              <p:grpSpPr>
                <a:xfrm>
                  <a:off x="4107166" y="4200099"/>
                  <a:ext cx="197076" cy="216135"/>
                  <a:chOff x="7799791" y="3438161"/>
                  <a:chExt cx="197076" cy="216135"/>
                </a:xfrm>
              </p:grpSpPr>
              <p:sp>
                <p:nvSpPr>
                  <p:cNvPr id="209" name="Google Shape;1780;p37">
                    <a:extLst>
                      <a:ext uri="{FF2B5EF4-FFF2-40B4-BE49-F238E27FC236}">
                        <a16:creationId xmlns:a16="http://schemas.microsoft.com/office/drawing/2014/main" id="{7B4CD780-C8CD-4B38-A85C-1A4820D56ECF}"/>
                      </a:ext>
                    </a:extLst>
                  </p:cNvPr>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81;p37">
                    <a:extLst>
                      <a:ext uri="{FF2B5EF4-FFF2-40B4-BE49-F238E27FC236}">
                        <a16:creationId xmlns:a16="http://schemas.microsoft.com/office/drawing/2014/main" id="{B0B0ADAA-683B-49BC-845C-FA76C5169685}"/>
                      </a:ext>
                    </a:extLst>
                  </p:cNvPr>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82;p37">
                    <a:extLst>
                      <a:ext uri="{FF2B5EF4-FFF2-40B4-BE49-F238E27FC236}">
                        <a16:creationId xmlns:a16="http://schemas.microsoft.com/office/drawing/2014/main" id="{B69FB82F-5F23-4C1B-95F2-6C1B95C4EE20}"/>
                      </a:ext>
                    </a:extLst>
                  </p:cNvPr>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83;p37">
                    <a:extLst>
                      <a:ext uri="{FF2B5EF4-FFF2-40B4-BE49-F238E27FC236}">
                        <a16:creationId xmlns:a16="http://schemas.microsoft.com/office/drawing/2014/main" id="{22926B07-4DD3-485F-A1ED-492AA54401EE}"/>
                      </a:ext>
                    </a:extLst>
                  </p:cNvPr>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84;p37">
                    <a:extLst>
                      <a:ext uri="{FF2B5EF4-FFF2-40B4-BE49-F238E27FC236}">
                        <a16:creationId xmlns:a16="http://schemas.microsoft.com/office/drawing/2014/main" id="{BF362C0E-AEBD-43FD-A6DF-19C6ECBB1A2E}"/>
                      </a:ext>
                    </a:extLst>
                  </p:cNvPr>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85;p37">
                    <a:extLst>
                      <a:ext uri="{FF2B5EF4-FFF2-40B4-BE49-F238E27FC236}">
                        <a16:creationId xmlns:a16="http://schemas.microsoft.com/office/drawing/2014/main" id="{917A3689-FD83-4BD2-AEA4-7B7A44AEBAA0}"/>
                      </a:ext>
                    </a:extLst>
                  </p:cNvPr>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86;p37">
                    <a:extLst>
                      <a:ext uri="{FF2B5EF4-FFF2-40B4-BE49-F238E27FC236}">
                        <a16:creationId xmlns:a16="http://schemas.microsoft.com/office/drawing/2014/main" id="{B0DF33CD-76CA-4B2B-A4A0-47C1C1EA383C}"/>
                      </a:ext>
                    </a:extLst>
                  </p:cNvPr>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87;p37">
                    <a:extLst>
                      <a:ext uri="{FF2B5EF4-FFF2-40B4-BE49-F238E27FC236}">
                        <a16:creationId xmlns:a16="http://schemas.microsoft.com/office/drawing/2014/main" id="{AE3F0579-4AEC-4EA5-ACD3-820306A54A49}"/>
                      </a:ext>
                    </a:extLst>
                  </p:cNvPr>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788;p37">
                  <a:extLst>
                    <a:ext uri="{FF2B5EF4-FFF2-40B4-BE49-F238E27FC236}">
                      <a16:creationId xmlns:a16="http://schemas.microsoft.com/office/drawing/2014/main" id="{F508508A-6C9E-494D-A7BE-B8AB7517A7B9}"/>
                    </a:ext>
                  </a:extLst>
                </p:cNvPr>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89;p37">
                  <a:extLst>
                    <a:ext uri="{FF2B5EF4-FFF2-40B4-BE49-F238E27FC236}">
                      <a16:creationId xmlns:a16="http://schemas.microsoft.com/office/drawing/2014/main" id="{E5C6BCD7-23DF-4958-B543-BA257508C1DE}"/>
                    </a:ext>
                  </a:extLst>
                </p:cNvPr>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90;p37">
                  <a:extLst>
                    <a:ext uri="{FF2B5EF4-FFF2-40B4-BE49-F238E27FC236}">
                      <a16:creationId xmlns:a16="http://schemas.microsoft.com/office/drawing/2014/main" id="{5320AFA5-5E25-4B17-8BA6-35CDBF34861D}"/>
                    </a:ext>
                  </a:extLst>
                </p:cNvPr>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91;p37">
                  <a:extLst>
                    <a:ext uri="{FF2B5EF4-FFF2-40B4-BE49-F238E27FC236}">
                      <a16:creationId xmlns:a16="http://schemas.microsoft.com/office/drawing/2014/main" id="{DCB0DA0A-EC37-481D-90A2-FF7A582A6B47}"/>
                    </a:ext>
                  </a:extLst>
                </p:cNvPr>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92;p37">
                  <a:extLst>
                    <a:ext uri="{FF2B5EF4-FFF2-40B4-BE49-F238E27FC236}">
                      <a16:creationId xmlns:a16="http://schemas.microsoft.com/office/drawing/2014/main" id="{845417BC-60B4-4BBC-9D82-7DB6CAAC1ACA}"/>
                    </a:ext>
                  </a:extLst>
                </p:cNvPr>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93;p37">
                  <a:extLst>
                    <a:ext uri="{FF2B5EF4-FFF2-40B4-BE49-F238E27FC236}">
                      <a16:creationId xmlns:a16="http://schemas.microsoft.com/office/drawing/2014/main" id="{576219A3-1850-48F1-930B-742B46BF8397}"/>
                    </a:ext>
                  </a:extLst>
                </p:cNvPr>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94;p37">
                  <a:extLst>
                    <a:ext uri="{FF2B5EF4-FFF2-40B4-BE49-F238E27FC236}">
                      <a16:creationId xmlns:a16="http://schemas.microsoft.com/office/drawing/2014/main" id="{7252A8ED-8E66-4E9C-B287-96426A04CFB3}"/>
                    </a:ext>
                  </a:extLst>
                </p:cNvPr>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95;p37">
                  <a:extLst>
                    <a:ext uri="{FF2B5EF4-FFF2-40B4-BE49-F238E27FC236}">
                      <a16:creationId xmlns:a16="http://schemas.microsoft.com/office/drawing/2014/main" id="{67025D82-8F7A-4CD7-9DDF-CD0CD8E3CCD5}"/>
                    </a:ext>
                  </a:extLst>
                </p:cNvPr>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96;p37">
                  <a:extLst>
                    <a:ext uri="{FF2B5EF4-FFF2-40B4-BE49-F238E27FC236}">
                      <a16:creationId xmlns:a16="http://schemas.microsoft.com/office/drawing/2014/main" id="{BC3349F9-1A26-42CD-B30D-1D3E5E2C1817}"/>
                    </a:ext>
                  </a:extLst>
                </p:cNvPr>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97;p37">
                  <a:extLst>
                    <a:ext uri="{FF2B5EF4-FFF2-40B4-BE49-F238E27FC236}">
                      <a16:creationId xmlns:a16="http://schemas.microsoft.com/office/drawing/2014/main" id="{61F491ED-8340-4833-BF01-B0931FD1CC7C}"/>
                    </a:ext>
                  </a:extLst>
                </p:cNvPr>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98;p37">
                  <a:extLst>
                    <a:ext uri="{FF2B5EF4-FFF2-40B4-BE49-F238E27FC236}">
                      <a16:creationId xmlns:a16="http://schemas.microsoft.com/office/drawing/2014/main" id="{199852E9-6B22-407A-A150-D9AE18853252}"/>
                    </a:ext>
                  </a:extLst>
                </p:cNvPr>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99;p37">
                  <a:extLst>
                    <a:ext uri="{FF2B5EF4-FFF2-40B4-BE49-F238E27FC236}">
                      <a16:creationId xmlns:a16="http://schemas.microsoft.com/office/drawing/2014/main" id="{717BF8FE-C7C9-44C9-8DAF-8884C7B2E8EB}"/>
                    </a:ext>
                  </a:extLst>
                </p:cNvPr>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800;p37">
                  <a:extLst>
                    <a:ext uri="{FF2B5EF4-FFF2-40B4-BE49-F238E27FC236}">
                      <a16:creationId xmlns:a16="http://schemas.microsoft.com/office/drawing/2014/main" id="{3C549469-EEDD-4279-A9D4-1E9269859B25}"/>
                    </a:ext>
                  </a:extLst>
                </p:cNvPr>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01;p37">
                  <a:extLst>
                    <a:ext uri="{FF2B5EF4-FFF2-40B4-BE49-F238E27FC236}">
                      <a16:creationId xmlns:a16="http://schemas.microsoft.com/office/drawing/2014/main" id="{8E07ED71-6681-47C4-93A2-D568086278FE}"/>
                    </a:ext>
                  </a:extLst>
                </p:cNvPr>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02;p37">
                  <a:extLst>
                    <a:ext uri="{FF2B5EF4-FFF2-40B4-BE49-F238E27FC236}">
                      <a16:creationId xmlns:a16="http://schemas.microsoft.com/office/drawing/2014/main" id="{BD5AA2A9-2734-43D5-9FC7-CCBBD5F41D5A}"/>
                    </a:ext>
                  </a:extLst>
                </p:cNvPr>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03;p37">
                  <a:extLst>
                    <a:ext uri="{FF2B5EF4-FFF2-40B4-BE49-F238E27FC236}">
                      <a16:creationId xmlns:a16="http://schemas.microsoft.com/office/drawing/2014/main" id="{2D5E873B-DEA8-4123-BD07-0583DEA65AE0}"/>
                    </a:ext>
                  </a:extLst>
                </p:cNvPr>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804;p37">
                  <a:extLst>
                    <a:ext uri="{FF2B5EF4-FFF2-40B4-BE49-F238E27FC236}">
                      <a16:creationId xmlns:a16="http://schemas.microsoft.com/office/drawing/2014/main" id="{EFE09E9A-C0F5-4A6A-BAD4-C94615150BC9}"/>
                    </a:ext>
                  </a:extLst>
                </p:cNvPr>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805;p37">
                  <a:extLst>
                    <a:ext uri="{FF2B5EF4-FFF2-40B4-BE49-F238E27FC236}">
                      <a16:creationId xmlns:a16="http://schemas.microsoft.com/office/drawing/2014/main" id="{24BC24D0-BD3E-49EC-B978-4E94334A3797}"/>
                    </a:ext>
                  </a:extLst>
                </p:cNvPr>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06;p37">
                  <a:extLst>
                    <a:ext uri="{FF2B5EF4-FFF2-40B4-BE49-F238E27FC236}">
                      <a16:creationId xmlns:a16="http://schemas.microsoft.com/office/drawing/2014/main" id="{2F2EE4BF-41FB-48AA-A62E-AF3E3BFFA7AA}"/>
                    </a:ext>
                  </a:extLst>
                </p:cNvPr>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07;p37">
                  <a:extLst>
                    <a:ext uri="{FF2B5EF4-FFF2-40B4-BE49-F238E27FC236}">
                      <a16:creationId xmlns:a16="http://schemas.microsoft.com/office/drawing/2014/main" id="{795900AA-6F48-42FE-BC22-D11A06DDB3EA}"/>
                    </a:ext>
                  </a:extLst>
                </p:cNvPr>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08;p37">
                  <a:extLst>
                    <a:ext uri="{FF2B5EF4-FFF2-40B4-BE49-F238E27FC236}">
                      <a16:creationId xmlns:a16="http://schemas.microsoft.com/office/drawing/2014/main" id="{A37C0A84-9C0F-4674-83EE-172C9353CD30}"/>
                    </a:ext>
                  </a:extLst>
                </p:cNvPr>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09;p37">
                  <a:extLst>
                    <a:ext uri="{FF2B5EF4-FFF2-40B4-BE49-F238E27FC236}">
                      <a16:creationId xmlns:a16="http://schemas.microsoft.com/office/drawing/2014/main" id="{5F1F8B0D-FF9E-460E-B115-0A29C2809F25}"/>
                    </a:ext>
                  </a:extLst>
                </p:cNvPr>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10;p37">
                  <a:extLst>
                    <a:ext uri="{FF2B5EF4-FFF2-40B4-BE49-F238E27FC236}">
                      <a16:creationId xmlns:a16="http://schemas.microsoft.com/office/drawing/2014/main" id="{47332685-9674-4C2B-AB1E-82946EE3E98A}"/>
                    </a:ext>
                  </a:extLst>
                </p:cNvPr>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11;p37">
                  <a:extLst>
                    <a:ext uri="{FF2B5EF4-FFF2-40B4-BE49-F238E27FC236}">
                      <a16:creationId xmlns:a16="http://schemas.microsoft.com/office/drawing/2014/main" id="{124E8043-FE0F-4266-A187-24DFCA9FA806}"/>
                    </a:ext>
                  </a:extLst>
                </p:cNvPr>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12;p37">
                  <a:extLst>
                    <a:ext uri="{FF2B5EF4-FFF2-40B4-BE49-F238E27FC236}">
                      <a16:creationId xmlns:a16="http://schemas.microsoft.com/office/drawing/2014/main" id="{D472DFF8-4004-4F9F-9A6C-71DD183948CB}"/>
                    </a:ext>
                  </a:extLst>
                </p:cNvPr>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13;p37">
                  <a:extLst>
                    <a:ext uri="{FF2B5EF4-FFF2-40B4-BE49-F238E27FC236}">
                      <a16:creationId xmlns:a16="http://schemas.microsoft.com/office/drawing/2014/main" id="{C056DCF7-8C42-4A49-B5BA-DA5B9F5D82E9}"/>
                    </a:ext>
                  </a:extLst>
                </p:cNvPr>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4;p37">
                  <a:extLst>
                    <a:ext uri="{FF2B5EF4-FFF2-40B4-BE49-F238E27FC236}">
                      <a16:creationId xmlns:a16="http://schemas.microsoft.com/office/drawing/2014/main" id="{2C3B236E-5C16-486D-BEAD-D130BC1F76FA}"/>
                    </a:ext>
                  </a:extLst>
                </p:cNvPr>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15;p37">
                  <a:extLst>
                    <a:ext uri="{FF2B5EF4-FFF2-40B4-BE49-F238E27FC236}">
                      <a16:creationId xmlns:a16="http://schemas.microsoft.com/office/drawing/2014/main" id="{5872509B-A107-4411-991B-98FDB05B01DA}"/>
                    </a:ext>
                  </a:extLst>
                </p:cNvPr>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16;p37">
                  <a:extLst>
                    <a:ext uri="{FF2B5EF4-FFF2-40B4-BE49-F238E27FC236}">
                      <a16:creationId xmlns:a16="http://schemas.microsoft.com/office/drawing/2014/main" id="{FFF4BECA-45D8-459A-8E7C-407D44E61C93}"/>
                    </a:ext>
                  </a:extLst>
                </p:cNvPr>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17;p37">
                  <a:extLst>
                    <a:ext uri="{FF2B5EF4-FFF2-40B4-BE49-F238E27FC236}">
                      <a16:creationId xmlns:a16="http://schemas.microsoft.com/office/drawing/2014/main" id="{F866BCDE-8495-453C-87F6-B451C53B70EC}"/>
                    </a:ext>
                  </a:extLst>
                </p:cNvPr>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18;p37">
                  <a:extLst>
                    <a:ext uri="{FF2B5EF4-FFF2-40B4-BE49-F238E27FC236}">
                      <a16:creationId xmlns:a16="http://schemas.microsoft.com/office/drawing/2014/main" id="{931D93A3-E21D-4F02-A8A1-D6EC012F94D1}"/>
                    </a:ext>
                  </a:extLst>
                </p:cNvPr>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19;p37">
                  <a:extLst>
                    <a:ext uri="{FF2B5EF4-FFF2-40B4-BE49-F238E27FC236}">
                      <a16:creationId xmlns:a16="http://schemas.microsoft.com/office/drawing/2014/main" id="{5DF888F5-9DC2-4D28-B4C0-08103425C40A}"/>
                    </a:ext>
                  </a:extLst>
                </p:cNvPr>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20;p37">
                  <a:extLst>
                    <a:ext uri="{FF2B5EF4-FFF2-40B4-BE49-F238E27FC236}">
                      <a16:creationId xmlns:a16="http://schemas.microsoft.com/office/drawing/2014/main" id="{6398EEA5-610B-4EFA-85C7-49FBF59481D5}"/>
                    </a:ext>
                  </a:extLst>
                </p:cNvPr>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21;p37">
                  <a:extLst>
                    <a:ext uri="{FF2B5EF4-FFF2-40B4-BE49-F238E27FC236}">
                      <a16:creationId xmlns:a16="http://schemas.microsoft.com/office/drawing/2014/main" id="{6DEEDBA6-9B4A-4311-AB75-111B375891A2}"/>
                    </a:ext>
                  </a:extLst>
                </p:cNvPr>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22;p37">
                  <a:extLst>
                    <a:ext uri="{FF2B5EF4-FFF2-40B4-BE49-F238E27FC236}">
                      <a16:creationId xmlns:a16="http://schemas.microsoft.com/office/drawing/2014/main" id="{9896DF69-469D-4860-B4E2-9B397E64C79C}"/>
                    </a:ext>
                  </a:extLst>
                </p:cNvPr>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rgbClr val="F2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23;p37">
                  <a:extLst>
                    <a:ext uri="{FF2B5EF4-FFF2-40B4-BE49-F238E27FC236}">
                      <a16:creationId xmlns:a16="http://schemas.microsoft.com/office/drawing/2014/main" id="{15D237AA-3AC3-4A1D-9817-6B84CF880F5D}"/>
                    </a:ext>
                  </a:extLst>
                </p:cNvPr>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24;p37">
                  <a:extLst>
                    <a:ext uri="{FF2B5EF4-FFF2-40B4-BE49-F238E27FC236}">
                      <a16:creationId xmlns:a16="http://schemas.microsoft.com/office/drawing/2014/main" id="{C788D2DD-5779-4D86-9942-DEAE16CB46E2}"/>
                    </a:ext>
                  </a:extLst>
                </p:cNvPr>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25;p37">
                  <a:extLst>
                    <a:ext uri="{FF2B5EF4-FFF2-40B4-BE49-F238E27FC236}">
                      <a16:creationId xmlns:a16="http://schemas.microsoft.com/office/drawing/2014/main" id="{8ED075BA-B909-4D7E-B985-68900E921F7D}"/>
                    </a:ext>
                  </a:extLst>
                </p:cNvPr>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26;p37">
                  <a:extLst>
                    <a:ext uri="{FF2B5EF4-FFF2-40B4-BE49-F238E27FC236}">
                      <a16:creationId xmlns:a16="http://schemas.microsoft.com/office/drawing/2014/main" id="{F750BEC8-BFE6-4EBC-8FDD-5CD9AB2AEF31}"/>
                    </a:ext>
                  </a:extLst>
                </p:cNvPr>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27;p37">
                  <a:extLst>
                    <a:ext uri="{FF2B5EF4-FFF2-40B4-BE49-F238E27FC236}">
                      <a16:creationId xmlns:a16="http://schemas.microsoft.com/office/drawing/2014/main" id="{9D62BB4C-98AB-4D51-813D-7B0F758ED77D}"/>
                    </a:ext>
                  </a:extLst>
                </p:cNvPr>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28;p37">
                  <a:extLst>
                    <a:ext uri="{FF2B5EF4-FFF2-40B4-BE49-F238E27FC236}">
                      <a16:creationId xmlns:a16="http://schemas.microsoft.com/office/drawing/2014/main" id="{BEF5C3A7-C545-40DF-9477-D01680D9A155}"/>
                    </a:ext>
                  </a:extLst>
                </p:cNvPr>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rgbClr val="CBD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29;p37">
                  <a:extLst>
                    <a:ext uri="{FF2B5EF4-FFF2-40B4-BE49-F238E27FC236}">
                      <a16:creationId xmlns:a16="http://schemas.microsoft.com/office/drawing/2014/main" id="{CB2A459E-4B89-49B7-B3DB-B9A25B302716}"/>
                    </a:ext>
                  </a:extLst>
                </p:cNvPr>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30;p37">
                  <a:extLst>
                    <a:ext uri="{FF2B5EF4-FFF2-40B4-BE49-F238E27FC236}">
                      <a16:creationId xmlns:a16="http://schemas.microsoft.com/office/drawing/2014/main" id="{D20008B5-3EAD-4745-A9EF-2C184AA0BF2E}"/>
                    </a:ext>
                  </a:extLst>
                </p:cNvPr>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31;p37">
                  <a:extLst>
                    <a:ext uri="{FF2B5EF4-FFF2-40B4-BE49-F238E27FC236}">
                      <a16:creationId xmlns:a16="http://schemas.microsoft.com/office/drawing/2014/main" id="{676A6349-E9F0-4FC9-8B6F-F746692EC318}"/>
                    </a:ext>
                  </a:extLst>
                </p:cNvPr>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32;p37">
                  <a:extLst>
                    <a:ext uri="{FF2B5EF4-FFF2-40B4-BE49-F238E27FC236}">
                      <a16:creationId xmlns:a16="http://schemas.microsoft.com/office/drawing/2014/main" id="{A689381A-0558-43E5-9656-30D87711DE86}"/>
                    </a:ext>
                  </a:extLst>
                </p:cNvPr>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33;p37">
                  <a:extLst>
                    <a:ext uri="{FF2B5EF4-FFF2-40B4-BE49-F238E27FC236}">
                      <a16:creationId xmlns:a16="http://schemas.microsoft.com/office/drawing/2014/main" id="{4D96AB7B-C61A-4DE1-B803-AE0427CF1558}"/>
                    </a:ext>
                  </a:extLst>
                </p:cNvPr>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34;p37">
                  <a:extLst>
                    <a:ext uri="{FF2B5EF4-FFF2-40B4-BE49-F238E27FC236}">
                      <a16:creationId xmlns:a16="http://schemas.microsoft.com/office/drawing/2014/main" id="{7084EF9D-FEB3-4D2B-AD10-6D3FFC1C4F2C}"/>
                    </a:ext>
                  </a:extLst>
                </p:cNvPr>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35;p37">
                  <a:extLst>
                    <a:ext uri="{FF2B5EF4-FFF2-40B4-BE49-F238E27FC236}">
                      <a16:creationId xmlns:a16="http://schemas.microsoft.com/office/drawing/2014/main" id="{F02C99DC-C45E-4421-B751-23E462A4B298}"/>
                    </a:ext>
                  </a:extLst>
                </p:cNvPr>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36;p37">
                  <a:extLst>
                    <a:ext uri="{FF2B5EF4-FFF2-40B4-BE49-F238E27FC236}">
                      <a16:creationId xmlns:a16="http://schemas.microsoft.com/office/drawing/2014/main" id="{3C801112-E7C3-4DA1-B49B-F769CF917087}"/>
                    </a:ext>
                  </a:extLst>
                </p:cNvPr>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7;p37">
                  <a:extLst>
                    <a:ext uri="{FF2B5EF4-FFF2-40B4-BE49-F238E27FC236}">
                      <a16:creationId xmlns:a16="http://schemas.microsoft.com/office/drawing/2014/main" id="{8E546753-4C91-4F58-B8DD-C375085C2AF9}"/>
                    </a:ext>
                  </a:extLst>
                </p:cNvPr>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38;p37">
                  <a:extLst>
                    <a:ext uri="{FF2B5EF4-FFF2-40B4-BE49-F238E27FC236}">
                      <a16:creationId xmlns:a16="http://schemas.microsoft.com/office/drawing/2014/main" id="{378429BD-1463-44E7-B069-DB1F3EC87DEC}"/>
                    </a:ext>
                  </a:extLst>
                </p:cNvPr>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39;p37">
                  <a:extLst>
                    <a:ext uri="{FF2B5EF4-FFF2-40B4-BE49-F238E27FC236}">
                      <a16:creationId xmlns:a16="http://schemas.microsoft.com/office/drawing/2014/main" id="{05E6D9D9-88A9-46F9-BFCE-E2730938D9FB}"/>
                    </a:ext>
                  </a:extLst>
                </p:cNvPr>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rgbClr val="F9E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40;p37">
                  <a:extLst>
                    <a:ext uri="{FF2B5EF4-FFF2-40B4-BE49-F238E27FC236}">
                      <a16:creationId xmlns:a16="http://schemas.microsoft.com/office/drawing/2014/main" id="{2A16621A-1FF3-45E5-B3F0-D0086A146C24}"/>
                    </a:ext>
                  </a:extLst>
                </p:cNvPr>
                <p:cNvGrpSpPr/>
                <p:nvPr/>
              </p:nvGrpSpPr>
              <p:grpSpPr>
                <a:xfrm rot="3308548" flipH="1">
                  <a:off x="2555977" y="4416296"/>
                  <a:ext cx="126273" cy="143584"/>
                  <a:chOff x="81350" y="1495100"/>
                  <a:chExt cx="272032" cy="295926"/>
                </a:xfrm>
              </p:grpSpPr>
              <p:sp>
                <p:nvSpPr>
                  <p:cNvPr id="201" name="Google Shape;1841;p37">
                    <a:extLst>
                      <a:ext uri="{FF2B5EF4-FFF2-40B4-BE49-F238E27FC236}">
                        <a16:creationId xmlns:a16="http://schemas.microsoft.com/office/drawing/2014/main" id="{DC3D1E6A-B433-4571-BF7C-21B31899DE9B}"/>
                      </a:ext>
                    </a:extLst>
                  </p:cNvPr>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42;p37">
                    <a:extLst>
                      <a:ext uri="{FF2B5EF4-FFF2-40B4-BE49-F238E27FC236}">
                        <a16:creationId xmlns:a16="http://schemas.microsoft.com/office/drawing/2014/main" id="{40CBA23A-7F26-4F17-AD49-D5B4A322DA6C}"/>
                      </a:ext>
                    </a:extLst>
                  </p:cNvPr>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43;p37">
                    <a:extLst>
                      <a:ext uri="{FF2B5EF4-FFF2-40B4-BE49-F238E27FC236}">
                        <a16:creationId xmlns:a16="http://schemas.microsoft.com/office/drawing/2014/main" id="{C9BE8134-2B2E-4449-B464-554D34FB8933}"/>
                      </a:ext>
                    </a:extLst>
                  </p:cNvPr>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44;p37">
                    <a:extLst>
                      <a:ext uri="{FF2B5EF4-FFF2-40B4-BE49-F238E27FC236}">
                        <a16:creationId xmlns:a16="http://schemas.microsoft.com/office/drawing/2014/main" id="{F8DDAA17-AD28-4EBB-BBA8-68B1F173E68F}"/>
                      </a:ext>
                    </a:extLst>
                  </p:cNvPr>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45;p37">
                    <a:extLst>
                      <a:ext uri="{FF2B5EF4-FFF2-40B4-BE49-F238E27FC236}">
                        <a16:creationId xmlns:a16="http://schemas.microsoft.com/office/drawing/2014/main" id="{A95E9212-A122-496F-85EB-2E9DBCF1BB51}"/>
                      </a:ext>
                    </a:extLst>
                  </p:cNvPr>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46;p37">
                    <a:extLst>
                      <a:ext uri="{FF2B5EF4-FFF2-40B4-BE49-F238E27FC236}">
                        <a16:creationId xmlns:a16="http://schemas.microsoft.com/office/drawing/2014/main" id="{4097B8F9-34EF-4A65-B456-C6C8B9A56221}"/>
                      </a:ext>
                    </a:extLst>
                  </p:cNvPr>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47;p37">
                    <a:extLst>
                      <a:ext uri="{FF2B5EF4-FFF2-40B4-BE49-F238E27FC236}">
                        <a16:creationId xmlns:a16="http://schemas.microsoft.com/office/drawing/2014/main" id="{60E54CE7-7FC1-4523-96CF-ED73993C45A7}"/>
                      </a:ext>
                    </a:extLst>
                  </p:cNvPr>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48;p37">
                    <a:extLst>
                      <a:ext uri="{FF2B5EF4-FFF2-40B4-BE49-F238E27FC236}">
                        <a16:creationId xmlns:a16="http://schemas.microsoft.com/office/drawing/2014/main" id="{817FCE6E-9BF1-4418-9C2C-112F888FD469}"/>
                      </a:ext>
                    </a:extLst>
                  </p:cNvPr>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49;p37">
                  <a:extLst>
                    <a:ext uri="{FF2B5EF4-FFF2-40B4-BE49-F238E27FC236}">
                      <a16:creationId xmlns:a16="http://schemas.microsoft.com/office/drawing/2014/main" id="{18558593-5C01-489E-969A-8E7B116D1177}"/>
                    </a:ext>
                  </a:extLst>
                </p:cNvPr>
                <p:cNvGrpSpPr/>
                <p:nvPr/>
              </p:nvGrpSpPr>
              <p:grpSpPr>
                <a:xfrm flipH="1">
                  <a:off x="1969569" y="4108306"/>
                  <a:ext cx="934297" cy="644626"/>
                  <a:chOff x="1753081" y="1351125"/>
                  <a:chExt cx="1004513" cy="693072"/>
                </a:xfrm>
              </p:grpSpPr>
              <p:sp>
                <p:nvSpPr>
                  <p:cNvPr id="192" name="Google Shape;1850;p37">
                    <a:extLst>
                      <a:ext uri="{FF2B5EF4-FFF2-40B4-BE49-F238E27FC236}">
                        <a16:creationId xmlns:a16="http://schemas.microsoft.com/office/drawing/2014/main" id="{A62A5E2C-9766-448D-8D27-9EC44ED6C77B}"/>
                      </a:ext>
                    </a:extLst>
                  </p:cNvPr>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51;p37">
                    <a:extLst>
                      <a:ext uri="{FF2B5EF4-FFF2-40B4-BE49-F238E27FC236}">
                        <a16:creationId xmlns:a16="http://schemas.microsoft.com/office/drawing/2014/main" id="{F86D79B2-87B0-4BFB-B371-79F66CC0E74C}"/>
                      </a:ext>
                    </a:extLst>
                  </p:cNvPr>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52;p37">
                    <a:extLst>
                      <a:ext uri="{FF2B5EF4-FFF2-40B4-BE49-F238E27FC236}">
                        <a16:creationId xmlns:a16="http://schemas.microsoft.com/office/drawing/2014/main" id="{7C5E9930-79D1-475F-9430-0836C1212D1D}"/>
                      </a:ext>
                    </a:extLst>
                  </p:cNvPr>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53;p37">
                    <a:extLst>
                      <a:ext uri="{FF2B5EF4-FFF2-40B4-BE49-F238E27FC236}">
                        <a16:creationId xmlns:a16="http://schemas.microsoft.com/office/drawing/2014/main" id="{F7CBDDC3-5C47-4A41-AAD8-EFBBC4FB6DAB}"/>
                      </a:ext>
                    </a:extLst>
                  </p:cNvPr>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54;p37">
                    <a:extLst>
                      <a:ext uri="{FF2B5EF4-FFF2-40B4-BE49-F238E27FC236}">
                        <a16:creationId xmlns:a16="http://schemas.microsoft.com/office/drawing/2014/main" id="{2F7AFCE6-47AA-4B30-AB81-C460E3CD3A6F}"/>
                      </a:ext>
                    </a:extLst>
                  </p:cNvPr>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55;p37">
                    <a:extLst>
                      <a:ext uri="{FF2B5EF4-FFF2-40B4-BE49-F238E27FC236}">
                        <a16:creationId xmlns:a16="http://schemas.microsoft.com/office/drawing/2014/main" id="{B455BDF0-173E-4074-9654-33D87D1A4C10}"/>
                      </a:ext>
                    </a:extLst>
                  </p:cNvPr>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56;p37">
                    <a:extLst>
                      <a:ext uri="{FF2B5EF4-FFF2-40B4-BE49-F238E27FC236}">
                        <a16:creationId xmlns:a16="http://schemas.microsoft.com/office/drawing/2014/main" id="{640194A9-13F7-4E33-A3BD-43FBCA48E0AD}"/>
                      </a:ext>
                    </a:extLst>
                  </p:cNvPr>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57;p37">
                    <a:extLst>
                      <a:ext uri="{FF2B5EF4-FFF2-40B4-BE49-F238E27FC236}">
                        <a16:creationId xmlns:a16="http://schemas.microsoft.com/office/drawing/2014/main" id="{5F51F989-E4E6-40DB-8232-31C5DD685E95}"/>
                      </a:ext>
                    </a:extLst>
                  </p:cNvPr>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58;p37">
                    <a:extLst>
                      <a:ext uri="{FF2B5EF4-FFF2-40B4-BE49-F238E27FC236}">
                        <a16:creationId xmlns:a16="http://schemas.microsoft.com/office/drawing/2014/main" id="{83C9D651-970B-4FFD-A985-5BE2CCFB8695}"/>
                      </a:ext>
                    </a:extLst>
                  </p:cNvPr>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59;p37">
                  <a:extLst>
                    <a:ext uri="{FF2B5EF4-FFF2-40B4-BE49-F238E27FC236}">
                      <a16:creationId xmlns:a16="http://schemas.microsoft.com/office/drawing/2014/main" id="{2670344C-0E86-4CCC-9AEF-33C88DB43BBA}"/>
                    </a:ext>
                  </a:extLst>
                </p:cNvPr>
                <p:cNvGrpSpPr/>
                <p:nvPr/>
              </p:nvGrpSpPr>
              <p:grpSpPr>
                <a:xfrm rot="-1374173">
                  <a:off x="2046149" y="3570077"/>
                  <a:ext cx="592309" cy="335290"/>
                  <a:chOff x="3281100" y="1563400"/>
                  <a:chExt cx="741425" cy="419700"/>
                </a:xfrm>
              </p:grpSpPr>
              <p:sp>
                <p:nvSpPr>
                  <p:cNvPr id="189" name="Google Shape;1860;p37">
                    <a:extLst>
                      <a:ext uri="{FF2B5EF4-FFF2-40B4-BE49-F238E27FC236}">
                        <a16:creationId xmlns:a16="http://schemas.microsoft.com/office/drawing/2014/main" id="{5E3DBEE3-B615-4175-B338-0F51C6BD76FC}"/>
                      </a:ext>
                    </a:extLst>
                  </p:cNvPr>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61;p37">
                    <a:extLst>
                      <a:ext uri="{FF2B5EF4-FFF2-40B4-BE49-F238E27FC236}">
                        <a16:creationId xmlns:a16="http://schemas.microsoft.com/office/drawing/2014/main" id="{83F7F982-A104-4EF6-B334-1E37116FB1C7}"/>
                      </a:ext>
                    </a:extLst>
                  </p:cNvPr>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62;p37">
                    <a:extLst>
                      <a:ext uri="{FF2B5EF4-FFF2-40B4-BE49-F238E27FC236}">
                        <a16:creationId xmlns:a16="http://schemas.microsoft.com/office/drawing/2014/main" id="{10FAD042-4F1D-4E6A-88C1-DEB32FCDD7D3}"/>
                      </a:ext>
                    </a:extLst>
                  </p:cNvPr>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 name="Google Shape;1863;p37">
                <a:extLst>
                  <a:ext uri="{FF2B5EF4-FFF2-40B4-BE49-F238E27FC236}">
                    <a16:creationId xmlns:a16="http://schemas.microsoft.com/office/drawing/2014/main" id="{CA626833-16D7-4D26-BAEE-07AF55B4FB1E}"/>
                  </a:ext>
                </a:extLst>
              </p:cNvPr>
              <p:cNvGrpSpPr/>
              <p:nvPr/>
            </p:nvGrpSpPr>
            <p:grpSpPr>
              <a:xfrm>
                <a:off x="4723861" y="3350425"/>
                <a:ext cx="2299236" cy="1409668"/>
                <a:chOff x="4723861" y="3350425"/>
                <a:chExt cx="2299236" cy="1409668"/>
              </a:xfrm>
            </p:grpSpPr>
            <p:sp>
              <p:nvSpPr>
                <p:cNvPr id="82" name="Google Shape;1864;p37">
                  <a:extLst>
                    <a:ext uri="{FF2B5EF4-FFF2-40B4-BE49-F238E27FC236}">
                      <a16:creationId xmlns:a16="http://schemas.microsoft.com/office/drawing/2014/main" id="{8D6DD153-DCB8-4A8F-A88A-2A159D2826E4}"/>
                    </a:ext>
                  </a:extLst>
                </p:cNvPr>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65;p37">
                  <a:extLst>
                    <a:ext uri="{FF2B5EF4-FFF2-40B4-BE49-F238E27FC236}">
                      <a16:creationId xmlns:a16="http://schemas.microsoft.com/office/drawing/2014/main" id="{640071B4-7FCA-45C8-8818-F26404162607}"/>
                    </a:ext>
                  </a:extLst>
                </p:cNvPr>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66;p37">
                  <a:extLst>
                    <a:ext uri="{FF2B5EF4-FFF2-40B4-BE49-F238E27FC236}">
                      <a16:creationId xmlns:a16="http://schemas.microsoft.com/office/drawing/2014/main" id="{8B571F2F-DA22-46FE-8E34-6964DD2B4CD0}"/>
                    </a:ext>
                  </a:extLst>
                </p:cNvPr>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67;p37">
                  <a:extLst>
                    <a:ext uri="{FF2B5EF4-FFF2-40B4-BE49-F238E27FC236}">
                      <a16:creationId xmlns:a16="http://schemas.microsoft.com/office/drawing/2014/main" id="{1A8782CD-1135-49D3-8CBB-01F7BD17FE51}"/>
                    </a:ext>
                  </a:extLst>
                </p:cNvPr>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68;p37">
                  <a:extLst>
                    <a:ext uri="{FF2B5EF4-FFF2-40B4-BE49-F238E27FC236}">
                      <a16:creationId xmlns:a16="http://schemas.microsoft.com/office/drawing/2014/main" id="{1E92587F-C450-4169-B519-92A8CD8F49CF}"/>
                    </a:ext>
                  </a:extLst>
                </p:cNvPr>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69;p37">
                  <a:extLst>
                    <a:ext uri="{FF2B5EF4-FFF2-40B4-BE49-F238E27FC236}">
                      <a16:creationId xmlns:a16="http://schemas.microsoft.com/office/drawing/2014/main" id="{B2FE3A0F-B9DB-4E27-B370-08E340AB55BC}"/>
                    </a:ext>
                  </a:extLst>
                </p:cNvPr>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70;p37">
                  <a:extLst>
                    <a:ext uri="{FF2B5EF4-FFF2-40B4-BE49-F238E27FC236}">
                      <a16:creationId xmlns:a16="http://schemas.microsoft.com/office/drawing/2014/main" id="{1F1F4211-4F97-49FA-BCFD-075E1D4434EF}"/>
                    </a:ext>
                  </a:extLst>
                </p:cNvPr>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71;p37">
                  <a:extLst>
                    <a:ext uri="{FF2B5EF4-FFF2-40B4-BE49-F238E27FC236}">
                      <a16:creationId xmlns:a16="http://schemas.microsoft.com/office/drawing/2014/main" id="{B043E535-CAD9-4CF9-9295-3952D64A2EBF}"/>
                    </a:ext>
                  </a:extLst>
                </p:cNvPr>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72;p37">
                  <a:extLst>
                    <a:ext uri="{FF2B5EF4-FFF2-40B4-BE49-F238E27FC236}">
                      <a16:creationId xmlns:a16="http://schemas.microsoft.com/office/drawing/2014/main" id="{D13F243C-2942-4332-BB9D-33E008E8363D}"/>
                    </a:ext>
                  </a:extLst>
                </p:cNvPr>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73;p37">
                  <a:extLst>
                    <a:ext uri="{FF2B5EF4-FFF2-40B4-BE49-F238E27FC236}">
                      <a16:creationId xmlns:a16="http://schemas.microsoft.com/office/drawing/2014/main" id="{417B6A25-FAD5-46FB-A223-F7A7BD96AA40}"/>
                    </a:ext>
                  </a:extLst>
                </p:cNvPr>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74;p37">
                  <a:extLst>
                    <a:ext uri="{FF2B5EF4-FFF2-40B4-BE49-F238E27FC236}">
                      <a16:creationId xmlns:a16="http://schemas.microsoft.com/office/drawing/2014/main" id="{2FFAF0A5-C448-47B9-A6B9-2C65E6A79D7D}"/>
                    </a:ext>
                  </a:extLst>
                </p:cNvPr>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75;p37">
                  <a:extLst>
                    <a:ext uri="{FF2B5EF4-FFF2-40B4-BE49-F238E27FC236}">
                      <a16:creationId xmlns:a16="http://schemas.microsoft.com/office/drawing/2014/main" id="{E297FD77-E4BB-438C-83BD-B699420A64E9}"/>
                    </a:ext>
                  </a:extLst>
                </p:cNvPr>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76;p37">
                  <a:extLst>
                    <a:ext uri="{FF2B5EF4-FFF2-40B4-BE49-F238E27FC236}">
                      <a16:creationId xmlns:a16="http://schemas.microsoft.com/office/drawing/2014/main" id="{52CA801D-F46F-4044-BEA8-65E7CCDDD5B0}"/>
                    </a:ext>
                  </a:extLst>
                </p:cNvPr>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77;p37">
                  <a:extLst>
                    <a:ext uri="{FF2B5EF4-FFF2-40B4-BE49-F238E27FC236}">
                      <a16:creationId xmlns:a16="http://schemas.microsoft.com/office/drawing/2014/main" id="{77650A03-6E3B-45A7-8D98-B14F21AF33E5}"/>
                    </a:ext>
                  </a:extLst>
                </p:cNvPr>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78;p37">
                  <a:extLst>
                    <a:ext uri="{FF2B5EF4-FFF2-40B4-BE49-F238E27FC236}">
                      <a16:creationId xmlns:a16="http://schemas.microsoft.com/office/drawing/2014/main" id="{F0945AFE-63A1-471D-B328-7A5DFCD2D12D}"/>
                    </a:ext>
                  </a:extLst>
                </p:cNvPr>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79;p37">
                  <a:extLst>
                    <a:ext uri="{FF2B5EF4-FFF2-40B4-BE49-F238E27FC236}">
                      <a16:creationId xmlns:a16="http://schemas.microsoft.com/office/drawing/2014/main" id="{84EB51AB-5E68-4E5C-8B9E-79989891146A}"/>
                    </a:ext>
                  </a:extLst>
                </p:cNvPr>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80;p37">
                  <a:extLst>
                    <a:ext uri="{FF2B5EF4-FFF2-40B4-BE49-F238E27FC236}">
                      <a16:creationId xmlns:a16="http://schemas.microsoft.com/office/drawing/2014/main" id="{0BC57868-FCE9-4B6E-A4D5-770E95087235}"/>
                    </a:ext>
                  </a:extLst>
                </p:cNvPr>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rgbClr val="E88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81;p37">
                  <a:extLst>
                    <a:ext uri="{FF2B5EF4-FFF2-40B4-BE49-F238E27FC236}">
                      <a16:creationId xmlns:a16="http://schemas.microsoft.com/office/drawing/2014/main" id="{E8F28352-818F-4031-8632-91D42973A06B}"/>
                    </a:ext>
                  </a:extLst>
                </p:cNvPr>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rgbClr val="E88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82;p37">
                  <a:extLst>
                    <a:ext uri="{FF2B5EF4-FFF2-40B4-BE49-F238E27FC236}">
                      <a16:creationId xmlns:a16="http://schemas.microsoft.com/office/drawing/2014/main" id="{2450DFCA-BCC9-4EDB-B4B3-AC1DD8B60132}"/>
                    </a:ext>
                  </a:extLst>
                </p:cNvPr>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83;p37">
                  <a:extLst>
                    <a:ext uri="{FF2B5EF4-FFF2-40B4-BE49-F238E27FC236}">
                      <a16:creationId xmlns:a16="http://schemas.microsoft.com/office/drawing/2014/main" id="{7945A3D0-5ED0-4990-8BA3-3D301B4BAB35}"/>
                    </a:ext>
                  </a:extLst>
                </p:cNvPr>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84;p37">
                  <a:extLst>
                    <a:ext uri="{FF2B5EF4-FFF2-40B4-BE49-F238E27FC236}">
                      <a16:creationId xmlns:a16="http://schemas.microsoft.com/office/drawing/2014/main" id="{21CB64AC-BF18-4C67-A431-D8D19FCC33F3}"/>
                    </a:ext>
                  </a:extLst>
                </p:cNvPr>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85;p37">
                  <a:extLst>
                    <a:ext uri="{FF2B5EF4-FFF2-40B4-BE49-F238E27FC236}">
                      <a16:creationId xmlns:a16="http://schemas.microsoft.com/office/drawing/2014/main" id="{7A4EFC28-34B0-4C21-B7F6-663E31055507}"/>
                    </a:ext>
                  </a:extLst>
                </p:cNvPr>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86;p37">
                  <a:extLst>
                    <a:ext uri="{FF2B5EF4-FFF2-40B4-BE49-F238E27FC236}">
                      <a16:creationId xmlns:a16="http://schemas.microsoft.com/office/drawing/2014/main" id="{504B01E5-DBFA-4535-BC85-4EF3A1687FD0}"/>
                    </a:ext>
                  </a:extLst>
                </p:cNvPr>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87;p37">
                  <a:extLst>
                    <a:ext uri="{FF2B5EF4-FFF2-40B4-BE49-F238E27FC236}">
                      <a16:creationId xmlns:a16="http://schemas.microsoft.com/office/drawing/2014/main" id="{B5C27E9A-41DE-4FB5-8253-B3A4CA8B93E4}"/>
                    </a:ext>
                  </a:extLst>
                </p:cNvPr>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88;p37">
                  <a:extLst>
                    <a:ext uri="{FF2B5EF4-FFF2-40B4-BE49-F238E27FC236}">
                      <a16:creationId xmlns:a16="http://schemas.microsoft.com/office/drawing/2014/main" id="{858346F3-D53B-4D1E-B645-4467A532B8FA}"/>
                    </a:ext>
                  </a:extLst>
                </p:cNvPr>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89;p37">
                  <a:extLst>
                    <a:ext uri="{FF2B5EF4-FFF2-40B4-BE49-F238E27FC236}">
                      <a16:creationId xmlns:a16="http://schemas.microsoft.com/office/drawing/2014/main" id="{A6D80231-279C-4674-9AAC-D764F2E5AD67}"/>
                    </a:ext>
                  </a:extLst>
                </p:cNvPr>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90;p37">
                  <a:extLst>
                    <a:ext uri="{FF2B5EF4-FFF2-40B4-BE49-F238E27FC236}">
                      <a16:creationId xmlns:a16="http://schemas.microsoft.com/office/drawing/2014/main" id="{2CF10DB9-AE36-44BD-BE9F-F3823F6B674B}"/>
                    </a:ext>
                  </a:extLst>
                </p:cNvPr>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91;p37">
                  <a:extLst>
                    <a:ext uri="{FF2B5EF4-FFF2-40B4-BE49-F238E27FC236}">
                      <a16:creationId xmlns:a16="http://schemas.microsoft.com/office/drawing/2014/main" id="{B8958A54-E126-4D92-A367-F95B97A6E0F2}"/>
                    </a:ext>
                  </a:extLst>
                </p:cNvPr>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92;p37">
                  <a:extLst>
                    <a:ext uri="{FF2B5EF4-FFF2-40B4-BE49-F238E27FC236}">
                      <a16:creationId xmlns:a16="http://schemas.microsoft.com/office/drawing/2014/main" id="{2AC32135-CE90-41F5-B0F3-A2DE9F1CFA96}"/>
                    </a:ext>
                  </a:extLst>
                </p:cNvPr>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93;p37">
                  <a:extLst>
                    <a:ext uri="{FF2B5EF4-FFF2-40B4-BE49-F238E27FC236}">
                      <a16:creationId xmlns:a16="http://schemas.microsoft.com/office/drawing/2014/main" id="{76EED71E-F00F-49E0-9A95-07378FC2E45C}"/>
                    </a:ext>
                  </a:extLst>
                </p:cNvPr>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94;p37">
                  <a:extLst>
                    <a:ext uri="{FF2B5EF4-FFF2-40B4-BE49-F238E27FC236}">
                      <a16:creationId xmlns:a16="http://schemas.microsoft.com/office/drawing/2014/main" id="{F956449D-0114-4156-B608-47C4438C78F4}"/>
                    </a:ext>
                  </a:extLst>
                </p:cNvPr>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95;p37">
                  <a:extLst>
                    <a:ext uri="{FF2B5EF4-FFF2-40B4-BE49-F238E27FC236}">
                      <a16:creationId xmlns:a16="http://schemas.microsoft.com/office/drawing/2014/main" id="{DEE8D53A-EB06-4B98-B86A-7A5F0E091BE0}"/>
                    </a:ext>
                  </a:extLst>
                </p:cNvPr>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96;p37">
                  <a:extLst>
                    <a:ext uri="{FF2B5EF4-FFF2-40B4-BE49-F238E27FC236}">
                      <a16:creationId xmlns:a16="http://schemas.microsoft.com/office/drawing/2014/main" id="{9FB131A4-69B3-404F-B555-7CD77B55DDDB}"/>
                    </a:ext>
                  </a:extLst>
                </p:cNvPr>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97;p37">
                  <a:extLst>
                    <a:ext uri="{FF2B5EF4-FFF2-40B4-BE49-F238E27FC236}">
                      <a16:creationId xmlns:a16="http://schemas.microsoft.com/office/drawing/2014/main" id="{D7618DB7-596A-4906-B4CB-F0FF399C7C13}"/>
                    </a:ext>
                  </a:extLst>
                </p:cNvPr>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98;p37">
                  <a:extLst>
                    <a:ext uri="{FF2B5EF4-FFF2-40B4-BE49-F238E27FC236}">
                      <a16:creationId xmlns:a16="http://schemas.microsoft.com/office/drawing/2014/main" id="{33788885-249C-4A87-94C0-63A06A570052}"/>
                    </a:ext>
                  </a:extLst>
                </p:cNvPr>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6B9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99;p37">
                  <a:extLst>
                    <a:ext uri="{FF2B5EF4-FFF2-40B4-BE49-F238E27FC236}">
                      <a16:creationId xmlns:a16="http://schemas.microsoft.com/office/drawing/2014/main" id="{279E0038-7E4D-46E2-8E84-46E02FF976CD}"/>
                    </a:ext>
                  </a:extLst>
                </p:cNvPr>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00;p37">
                  <a:extLst>
                    <a:ext uri="{FF2B5EF4-FFF2-40B4-BE49-F238E27FC236}">
                      <a16:creationId xmlns:a16="http://schemas.microsoft.com/office/drawing/2014/main" id="{DC84CC1C-CDB6-47A9-B344-BCB1B5E85B53}"/>
                    </a:ext>
                  </a:extLst>
                </p:cNvPr>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01;p37">
                  <a:extLst>
                    <a:ext uri="{FF2B5EF4-FFF2-40B4-BE49-F238E27FC236}">
                      <a16:creationId xmlns:a16="http://schemas.microsoft.com/office/drawing/2014/main" id="{3704A6EF-7840-4046-903D-64D94CDCC8DA}"/>
                    </a:ext>
                  </a:extLst>
                </p:cNvPr>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02;p37">
                  <a:extLst>
                    <a:ext uri="{FF2B5EF4-FFF2-40B4-BE49-F238E27FC236}">
                      <a16:creationId xmlns:a16="http://schemas.microsoft.com/office/drawing/2014/main" id="{64E2F3AC-E3EA-4226-A35B-97062B9EF663}"/>
                    </a:ext>
                  </a:extLst>
                </p:cNvPr>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03;p37">
                  <a:extLst>
                    <a:ext uri="{FF2B5EF4-FFF2-40B4-BE49-F238E27FC236}">
                      <a16:creationId xmlns:a16="http://schemas.microsoft.com/office/drawing/2014/main" id="{3CCF8172-2D3B-4BA1-8519-954B113D103D}"/>
                    </a:ext>
                  </a:extLst>
                </p:cNvPr>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04;p37">
                  <a:extLst>
                    <a:ext uri="{FF2B5EF4-FFF2-40B4-BE49-F238E27FC236}">
                      <a16:creationId xmlns:a16="http://schemas.microsoft.com/office/drawing/2014/main" id="{0CC70A91-007E-4029-B74D-3B03021D0280}"/>
                    </a:ext>
                  </a:extLst>
                </p:cNvPr>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05;p37">
                  <a:extLst>
                    <a:ext uri="{FF2B5EF4-FFF2-40B4-BE49-F238E27FC236}">
                      <a16:creationId xmlns:a16="http://schemas.microsoft.com/office/drawing/2014/main" id="{660473E4-82E2-4852-92DD-1EFCD8652EEF}"/>
                    </a:ext>
                  </a:extLst>
                </p:cNvPr>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06;p37">
                  <a:extLst>
                    <a:ext uri="{FF2B5EF4-FFF2-40B4-BE49-F238E27FC236}">
                      <a16:creationId xmlns:a16="http://schemas.microsoft.com/office/drawing/2014/main" id="{D8B046FB-4503-4013-AB95-BB2366FA37F0}"/>
                    </a:ext>
                  </a:extLst>
                </p:cNvPr>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07;p37">
                  <a:extLst>
                    <a:ext uri="{FF2B5EF4-FFF2-40B4-BE49-F238E27FC236}">
                      <a16:creationId xmlns:a16="http://schemas.microsoft.com/office/drawing/2014/main" id="{4A35A81B-1A36-4640-8DC8-49ACB1E64196}"/>
                    </a:ext>
                  </a:extLst>
                </p:cNvPr>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08;p37">
                  <a:extLst>
                    <a:ext uri="{FF2B5EF4-FFF2-40B4-BE49-F238E27FC236}">
                      <a16:creationId xmlns:a16="http://schemas.microsoft.com/office/drawing/2014/main" id="{E29BE105-44C6-434F-9565-7AE4C29594D3}"/>
                    </a:ext>
                  </a:extLst>
                </p:cNvPr>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09;p37">
                  <a:extLst>
                    <a:ext uri="{FF2B5EF4-FFF2-40B4-BE49-F238E27FC236}">
                      <a16:creationId xmlns:a16="http://schemas.microsoft.com/office/drawing/2014/main" id="{10228783-DC2A-450D-99E0-D68F1C256816}"/>
                    </a:ext>
                  </a:extLst>
                </p:cNvPr>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10;p37">
                  <a:extLst>
                    <a:ext uri="{FF2B5EF4-FFF2-40B4-BE49-F238E27FC236}">
                      <a16:creationId xmlns:a16="http://schemas.microsoft.com/office/drawing/2014/main" id="{1D50C4A5-8DD0-4008-9F58-D0C5ABEAB865}"/>
                    </a:ext>
                  </a:extLst>
                </p:cNvPr>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911;p37">
                  <a:extLst>
                    <a:ext uri="{FF2B5EF4-FFF2-40B4-BE49-F238E27FC236}">
                      <a16:creationId xmlns:a16="http://schemas.microsoft.com/office/drawing/2014/main" id="{90E11630-18FE-44B4-AF2A-65BABACC54A2}"/>
                    </a:ext>
                  </a:extLst>
                </p:cNvPr>
                <p:cNvGrpSpPr/>
                <p:nvPr/>
              </p:nvGrpSpPr>
              <p:grpSpPr>
                <a:xfrm rot="-1437329" flipH="1">
                  <a:off x="4763646" y="3493175"/>
                  <a:ext cx="553420" cy="313382"/>
                  <a:chOff x="3610594" y="739591"/>
                  <a:chExt cx="741350" cy="419800"/>
                </a:xfrm>
              </p:grpSpPr>
              <p:sp>
                <p:nvSpPr>
                  <p:cNvPr id="130" name="Google Shape;1912;p37">
                    <a:extLst>
                      <a:ext uri="{FF2B5EF4-FFF2-40B4-BE49-F238E27FC236}">
                        <a16:creationId xmlns:a16="http://schemas.microsoft.com/office/drawing/2014/main" id="{CC89B1F5-42CF-49F7-B971-31ECDDE3B1F4}"/>
                      </a:ext>
                    </a:extLst>
                  </p:cNvPr>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13;p37">
                    <a:extLst>
                      <a:ext uri="{FF2B5EF4-FFF2-40B4-BE49-F238E27FC236}">
                        <a16:creationId xmlns:a16="http://schemas.microsoft.com/office/drawing/2014/main" id="{467A7452-85FF-414A-B98C-DE171492DEDF}"/>
                      </a:ext>
                    </a:extLst>
                  </p:cNvPr>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14;p37">
                    <a:extLst>
                      <a:ext uri="{FF2B5EF4-FFF2-40B4-BE49-F238E27FC236}">
                        <a16:creationId xmlns:a16="http://schemas.microsoft.com/office/drawing/2014/main" id="{4747FD55-0367-4A00-A50A-EEB1A6013B9C}"/>
                      </a:ext>
                    </a:extLst>
                  </p:cNvPr>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 name="Google Shape;1915;p37">
              <a:extLst>
                <a:ext uri="{FF2B5EF4-FFF2-40B4-BE49-F238E27FC236}">
                  <a16:creationId xmlns:a16="http://schemas.microsoft.com/office/drawing/2014/main" id="{231AB53E-B298-4772-8318-9B55D7B5D04E}"/>
                </a:ext>
              </a:extLst>
            </p:cNvPr>
            <p:cNvGrpSpPr/>
            <p:nvPr/>
          </p:nvGrpSpPr>
          <p:grpSpPr>
            <a:xfrm>
              <a:off x="6958990" y="1640285"/>
              <a:ext cx="1686166" cy="3119635"/>
              <a:chOff x="6958990" y="1640285"/>
              <a:chExt cx="1686166" cy="3119635"/>
            </a:xfrm>
          </p:grpSpPr>
          <p:sp>
            <p:nvSpPr>
              <p:cNvPr id="5" name="Google Shape;1916;p37">
                <a:extLst>
                  <a:ext uri="{FF2B5EF4-FFF2-40B4-BE49-F238E27FC236}">
                    <a16:creationId xmlns:a16="http://schemas.microsoft.com/office/drawing/2014/main" id="{74371AD6-7942-4EC1-B4A3-174C808F996E}"/>
                  </a:ext>
                </a:extLst>
              </p:cNvPr>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17;p37">
                <a:extLst>
                  <a:ext uri="{FF2B5EF4-FFF2-40B4-BE49-F238E27FC236}">
                    <a16:creationId xmlns:a16="http://schemas.microsoft.com/office/drawing/2014/main" id="{F308B5EB-8289-4776-ACBB-E6F2AA613AF0}"/>
                  </a:ext>
                </a:extLst>
              </p:cNvPr>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18;p37">
                <a:extLst>
                  <a:ext uri="{FF2B5EF4-FFF2-40B4-BE49-F238E27FC236}">
                    <a16:creationId xmlns:a16="http://schemas.microsoft.com/office/drawing/2014/main" id="{1609BF3A-10E0-4FB7-B545-22063CC171BD}"/>
                  </a:ext>
                </a:extLst>
              </p:cNvPr>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19;p37">
                <a:extLst>
                  <a:ext uri="{FF2B5EF4-FFF2-40B4-BE49-F238E27FC236}">
                    <a16:creationId xmlns:a16="http://schemas.microsoft.com/office/drawing/2014/main" id="{BA2C8129-76CB-4223-A8A1-CE874C254E9F}"/>
                  </a:ext>
                </a:extLst>
              </p:cNvPr>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20;p37">
                <a:extLst>
                  <a:ext uri="{FF2B5EF4-FFF2-40B4-BE49-F238E27FC236}">
                    <a16:creationId xmlns:a16="http://schemas.microsoft.com/office/drawing/2014/main" id="{37ABAB19-4ED1-4D9F-B88D-FEECC0261CC0}"/>
                  </a:ext>
                </a:extLst>
              </p:cNvPr>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21;p37">
                <a:extLst>
                  <a:ext uri="{FF2B5EF4-FFF2-40B4-BE49-F238E27FC236}">
                    <a16:creationId xmlns:a16="http://schemas.microsoft.com/office/drawing/2014/main" id="{BF7A06CA-342F-4224-8159-A222C2EDC493}"/>
                  </a:ext>
                </a:extLst>
              </p:cNvPr>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22;p37">
                <a:extLst>
                  <a:ext uri="{FF2B5EF4-FFF2-40B4-BE49-F238E27FC236}">
                    <a16:creationId xmlns:a16="http://schemas.microsoft.com/office/drawing/2014/main" id="{969276A6-32B0-4CDD-A93A-4E3FA1C773BD}"/>
                  </a:ext>
                </a:extLst>
              </p:cNvPr>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3;p37">
                <a:extLst>
                  <a:ext uri="{FF2B5EF4-FFF2-40B4-BE49-F238E27FC236}">
                    <a16:creationId xmlns:a16="http://schemas.microsoft.com/office/drawing/2014/main" id="{3C593558-A369-47DC-8A6F-98397540EF17}"/>
                  </a:ext>
                </a:extLst>
              </p:cNvPr>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4;p37">
                <a:extLst>
                  <a:ext uri="{FF2B5EF4-FFF2-40B4-BE49-F238E27FC236}">
                    <a16:creationId xmlns:a16="http://schemas.microsoft.com/office/drawing/2014/main" id="{677D1BB3-9C0B-4B09-85A2-AD7FD6B81733}"/>
                  </a:ext>
                </a:extLst>
              </p:cNvPr>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25;p37">
                <a:extLst>
                  <a:ext uri="{FF2B5EF4-FFF2-40B4-BE49-F238E27FC236}">
                    <a16:creationId xmlns:a16="http://schemas.microsoft.com/office/drawing/2014/main" id="{F55003F7-C320-4594-8635-0E7663AEF872}"/>
                  </a:ext>
                </a:extLst>
              </p:cNvPr>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26;p37">
                <a:extLst>
                  <a:ext uri="{FF2B5EF4-FFF2-40B4-BE49-F238E27FC236}">
                    <a16:creationId xmlns:a16="http://schemas.microsoft.com/office/drawing/2014/main" id="{B3E1C6CF-B637-4D40-A469-F125F17901C7}"/>
                  </a:ext>
                </a:extLst>
              </p:cNvPr>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27;p37">
                <a:extLst>
                  <a:ext uri="{FF2B5EF4-FFF2-40B4-BE49-F238E27FC236}">
                    <a16:creationId xmlns:a16="http://schemas.microsoft.com/office/drawing/2014/main" id="{89578ACA-4E05-4148-999E-50D50B3E2639}"/>
                  </a:ext>
                </a:extLst>
              </p:cNvPr>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8;p37">
                <a:extLst>
                  <a:ext uri="{FF2B5EF4-FFF2-40B4-BE49-F238E27FC236}">
                    <a16:creationId xmlns:a16="http://schemas.microsoft.com/office/drawing/2014/main" id="{46BE3DB7-0A6B-46FE-A915-F173112C62FE}"/>
                  </a:ext>
                </a:extLst>
              </p:cNvPr>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29;p37">
                <a:extLst>
                  <a:ext uri="{FF2B5EF4-FFF2-40B4-BE49-F238E27FC236}">
                    <a16:creationId xmlns:a16="http://schemas.microsoft.com/office/drawing/2014/main" id="{E72A1BBA-2191-432E-B1AA-D1C3B0A1FF73}"/>
                  </a:ext>
                </a:extLst>
              </p:cNvPr>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30;p37">
                <a:extLst>
                  <a:ext uri="{FF2B5EF4-FFF2-40B4-BE49-F238E27FC236}">
                    <a16:creationId xmlns:a16="http://schemas.microsoft.com/office/drawing/2014/main" id="{F221296D-775E-448E-8E3D-AA719CB4D895}"/>
                  </a:ext>
                </a:extLst>
              </p:cNvPr>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31;p37">
                <a:extLst>
                  <a:ext uri="{FF2B5EF4-FFF2-40B4-BE49-F238E27FC236}">
                    <a16:creationId xmlns:a16="http://schemas.microsoft.com/office/drawing/2014/main" id="{BE3F8479-CEC0-4A6F-A87E-AB8A87F369E1}"/>
                  </a:ext>
                </a:extLst>
              </p:cNvPr>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32;p37">
                <a:extLst>
                  <a:ext uri="{FF2B5EF4-FFF2-40B4-BE49-F238E27FC236}">
                    <a16:creationId xmlns:a16="http://schemas.microsoft.com/office/drawing/2014/main" id="{15677571-10BD-4C61-856E-4BCE7365C904}"/>
                  </a:ext>
                </a:extLst>
              </p:cNvPr>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3;p37">
                <a:extLst>
                  <a:ext uri="{FF2B5EF4-FFF2-40B4-BE49-F238E27FC236}">
                    <a16:creationId xmlns:a16="http://schemas.microsoft.com/office/drawing/2014/main" id="{A6CF27CC-5F09-48BF-9D5B-370A233E30D1}"/>
                  </a:ext>
                </a:extLst>
              </p:cNvPr>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4;p37">
                <a:extLst>
                  <a:ext uri="{FF2B5EF4-FFF2-40B4-BE49-F238E27FC236}">
                    <a16:creationId xmlns:a16="http://schemas.microsoft.com/office/drawing/2014/main" id="{DE3195B1-7AF1-4106-BC95-9E924667ECB0}"/>
                  </a:ext>
                </a:extLst>
              </p:cNvPr>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24" name="Google Shape;1935;p37">
                <a:extLst>
                  <a:ext uri="{FF2B5EF4-FFF2-40B4-BE49-F238E27FC236}">
                    <a16:creationId xmlns:a16="http://schemas.microsoft.com/office/drawing/2014/main" id="{D3CDE5B7-7FFE-4238-AB7F-E5B251524A76}"/>
                  </a:ext>
                </a:extLst>
              </p:cNvPr>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36;p37">
                <a:extLst>
                  <a:ext uri="{FF2B5EF4-FFF2-40B4-BE49-F238E27FC236}">
                    <a16:creationId xmlns:a16="http://schemas.microsoft.com/office/drawing/2014/main" id="{BA621B46-E40E-4032-A1F8-C9F37543A717}"/>
                  </a:ext>
                </a:extLst>
              </p:cNvPr>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26" name="Google Shape;1937;p37">
                <a:extLst>
                  <a:ext uri="{FF2B5EF4-FFF2-40B4-BE49-F238E27FC236}">
                    <a16:creationId xmlns:a16="http://schemas.microsoft.com/office/drawing/2014/main" id="{4273C6A2-0DFB-4EFE-A807-A98BFFACB7B3}"/>
                  </a:ext>
                </a:extLst>
              </p:cNvPr>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27" name="Google Shape;1938;p37">
                <a:extLst>
                  <a:ext uri="{FF2B5EF4-FFF2-40B4-BE49-F238E27FC236}">
                    <a16:creationId xmlns:a16="http://schemas.microsoft.com/office/drawing/2014/main" id="{7FA6599B-2EEC-4702-B983-42196EE120E2}"/>
                  </a:ext>
                </a:extLst>
              </p:cNvPr>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39;p37">
                <a:extLst>
                  <a:ext uri="{FF2B5EF4-FFF2-40B4-BE49-F238E27FC236}">
                    <a16:creationId xmlns:a16="http://schemas.microsoft.com/office/drawing/2014/main" id="{28C9C201-2059-4202-B81F-67D362EB5A82}"/>
                  </a:ext>
                </a:extLst>
              </p:cNvPr>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40;p37">
                <a:extLst>
                  <a:ext uri="{FF2B5EF4-FFF2-40B4-BE49-F238E27FC236}">
                    <a16:creationId xmlns:a16="http://schemas.microsoft.com/office/drawing/2014/main" id="{E0E13168-7EEC-409E-B83B-15D14514804F}"/>
                  </a:ext>
                </a:extLst>
              </p:cNvPr>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1;p37">
                <a:extLst>
                  <a:ext uri="{FF2B5EF4-FFF2-40B4-BE49-F238E27FC236}">
                    <a16:creationId xmlns:a16="http://schemas.microsoft.com/office/drawing/2014/main" id="{AD6E8658-1645-4FA1-95D2-D102650B8CDB}"/>
                  </a:ext>
                </a:extLst>
              </p:cNvPr>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2;p37">
                <a:extLst>
                  <a:ext uri="{FF2B5EF4-FFF2-40B4-BE49-F238E27FC236}">
                    <a16:creationId xmlns:a16="http://schemas.microsoft.com/office/drawing/2014/main" id="{13D7CDDC-F1B5-49B1-9FF2-D96F8D714AB5}"/>
                  </a:ext>
                </a:extLst>
              </p:cNvPr>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3;p37">
                <a:extLst>
                  <a:ext uri="{FF2B5EF4-FFF2-40B4-BE49-F238E27FC236}">
                    <a16:creationId xmlns:a16="http://schemas.microsoft.com/office/drawing/2014/main" id="{1E07A45C-F658-4719-B5BE-5BB3264A0378}"/>
                  </a:ext>
                </a:extLst>
              </p:cNvPr>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4;p37">
                <a:extLst>
                  <a:ext uri="{FF2B5EF4-FFF2-40B4-BE49-F238E27FC236}">
                    <a16:creationId xmlns:a16="http://schemas.microsoft.com/office/drawing/2014/main" id="{2032BF0E-09DF-4C32-8AA2-9A03EE9AD022}"/>
                  </a:ext>
                </a:extLst>
              </p:cNvPr>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5;p37">
                <a:extLst>
                  <a:ext uri="{FF2B5EF4-FFF2-40B4-BE49-F238E27FC236}">
                    <a16:creationId xmlns:a16="http://schemas.microsoft.com/office/drawing/2014/main" id="{257B26B5-DE78-4B0B-8BC9-0649BF4C3FE3}"/>
                  </a:ext>
                </a:extLst>
              </p:cNvPr>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46;p37">
                <a:extLst>
                  <a:ext uri="{FF2B5EF4-FFF2-40B4-BE49-F238E27FC236}">
                    <a16:creationId xmlns:a16="http://schemas.microsoft.com/office/drawing/2014/main" id="{A7297761-FFF2-4E56-BF8C-941941491636}"/>
                  </a:ext>
                </a:extLst>
              </p:cNvPr>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47;p37">
                <a:extLst>
                  <a:ext uri="{FF2B5EF4-FFF2-40B4-BE49-F238E27FC236}">
                    <a16:creationId xmlns:a16="http://schemas.microsoft.com/office/drawing/2014/main" id="{279EC48D-CEE2-43F6-9AE1-148D9AAAF020}"/>
                  </a:ext>
                </a:extLst>
              </p:cNvPr>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48;p37">
                <a:extLst>
                  <a:ext uri="{FF2B5EF4-FFF2-40B4-BE49-F238E27FC236}">
                    <a16:creationId xmlns:a16="http://schemas.microsoft.com/office/drawing/2014/main" id="{35B63C76-41A2-4E8C-807C-84DBE26E14A1}"/>
                  </a:ext>
                </a:extLst>
              </p:cNvPr>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49;p37">
                <a:extLst>
                  <a:ext uri="{FF2B5EF4-FFF2-40B4-BE49-F238E27FC236}">
                    <a16:creationId xmlns:a16="http://schemas.microsoft.com/office/drawing/2014/main" id="{A4205281-B865-48D9-A12E-C37E26F8ACF6}"/>
                  </a:ext>
                </a:extLst>
              </p:cNvPr>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50;p37">
                <a:extLst>
                  <a:ext uri="{FF2B5EF4-FFF2-40B4-BE49-F238E27FC236}">
                    <a16:creationId xmlns:a16="http://schemas.microsoft.com/office/drawing/2014/main" id="{A773ECD4-E8E6-433D-B2DB-9882BFF657D9}"/>
                  </a:ext>
                </a:extLst>
              </p:cNvPr>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1;p37">
                <a:extLst>
                  <a:ext uri="{FF2B5EF4-FFF2-40B4-BE49-F238E27FC236}">
                    <a16:creationId xmlns:a16="http://schemas.microsoft.com/office/drawing/2014/main" id="{519BFFD6-C416-4A96-8068-5960478D6D87}"/>
                  </a:ext>
                </a:extLst>
              </p:cNvPr>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41" name="Google Shape;1952;p37">
                <a:extLst>
                  <a:ext uri="{FF2B5EF4-FFF2-40B4-BE49-F238E27FC236}">
                    <a16:creationId xmlns:a16="http://schemas.microsoft.com/office/drawing/2014/main" id="{585C8565-EDE9-49B4-B82B-FEF020A851FF}"/>
                  </a:ext>
                </a:extLst>
              </p:cNvPr>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3;p37">
                <a:extLst>
                  <a:ext uri="{FF2B5EF4-FFF2-40B4-BE49-F238E27FC236}">
                    <a16:creationId xmlns:a16="http://schemas.microsoft.com/office/drawing/2014/main" id="{8672C12F-8FCD-47E0-9327-8DA70F779122}"/>
                  </a:ext>
                </a:extLst>
              </p:cNvPr>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43" name="Google Shape;1954;p37">
                <a:extLst>
                  <a:ext uri="{FF2B5EF4-FFF2-40B4-BE49-F238E27FC236}">
                    <a16:creationId xmlns:a16="http://schemas.microsoft.com/office/drawing/2014/main" id="{D9F04444-498D-4892-A18E-9221FB21F217}"/>
                  </a:ext>
                </a:extLst>
              </p:cNvPr>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44" name="Google Shape;1955;p37">
                <a:extLst>
                  <a:ext uri="{FF2B5EF4-FFF2-40B4-BE49-F238E27FC236}">
                    <a16:creationId xmlns:a16="http://schemas.microsoft.com/office/drawing/2014/main" id="{37D4AC3F-27E4-4E7B-828D-29BF59D056F9}"/>
                  </a:ext>
                </a:extLst>
              </p:cNvPr>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56;p37">
                <a:extLst>
                  <a:ext uri="{FF2B5EF4-FFF2-40B4-BE49-F238E27FC236}">
                    <a16:creationId xmlns:a16="http://schemas.microsoft.com/office/drawing/2014/main" id="{0B7BA26B-DACC-49C3-BBDC-8418F18E494F}"/>
                  </a:ext>
                </a:extLst>
              </p:cNvPr>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57;p37">
                <a:extLst>
                  <a:ext uri="{FF2B5EF4-FFF2-40B4-BE49-F238E27FC236}">
                    <a16:creationId xmlns:a16="http://schemas.microsoft.com/office/drawing/2014/main" id="{32DBBA90-A7CB-4634-83EE-714363F30A6D}"/>
                  </a:ext>
                </a:extLst>
              </p:cNvPr>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58;p37">
                <a:extLst>
                  <a:ext uri="{FF2B5EF4-FFF2-40B4-BE49-F238E27FC236}">
                    <a16:creationId xmlns:a16="http://schemas.microsoft.com/office/drawing/2014/main" id="{B794AAFA-72FB-4C6A-84C1-A29A0E0E5989}"/>
                  </a:ext>
                </a:extLst>
              </p:cNvPr>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59;p37">
                <a:extLst>
                  <a:ext uri="{FF2B5EF4-FFF2-40B4-BE49-F238E27FC236}">
                    <a16:creationId xmlns:a16="http://schemas.microsoft.com/office/drawing/2014/main" id="{CA7F3061-8C86-4BFF-ACCD-570063532FC0}"/>
                  </a:ext>
                </a:extLst>
              </p:cNvPr>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60;p37">
                <a:extLst>
                  <a:ext uri="{FF2B5EF4-FFF2-40B4-BE49-F238E27FC236}">
                    <a16:creationId xmlns:a16="http://schemas.microsoft.com/office/drawing/2014/main" id="{79364E19-985B-428C-8F9C-6A54DA6C6D4B}"/>
                  </a:ext>
                </a:extLst>
              </p:cNvPr>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61;p37">
                <a:extLst>
                  <a:ext uri="{FF2B5EF4-FFF2-40B4-BE49-F238E27FC236}">
                    <a16:creationId xmlns:a16="http://schemas.microsoft.com/office/drawing/2014/main" id="{5EA8D02D-21B9-4E6B-9A32-21786A43B225}"/>
                  </a:ext>
                </a:extLst>
              </p:cNvPr>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2;p37">
                <a:extLst>
                  <a:ext uri="{FF2B5EF4-FFF2-40B4-BE49-F238E27FC236}">
                    <a16:creationId xmlns:a16="http://schemas.microsoft.com/office/drawing/2014/main" id="{31877306-5DCF-4D75-8BC8-8C76181ED832}"/>
                  </a:ext>
                </a:extLst>
              </p:cNvPr>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63;p37">
                <a:extLst>
                  <a:ext uri="{FF2B5EF4-FFF2-40B4-BE49-F238E27FC236}">
                    <a16:creationId xmlns:a16="http://schemas.microsoft.com/office/drawing/2014/main" id="{D7C46754-3F8B-445F-8F48-471297A8CE77}"/>
                  </a:ext>
                </a:extLst>
              </p:cNvPr>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4;p37">
                <a:extLst>
                  <a:ext uri="{FF2B5EF4-FFF2-40B4-BE49-F238E27FC236}">
                    <a16:creationId xmlns:a16="http://schemas.microsoft.com/office/drawing/2014/main" id="{EFDC1930-03E7-4932-9FE0-31D1D9C3288C}"/>
                  </a:ext>
                </a:extLst>
              </p:cNvPr>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65;p37">
                <a:extLst>
                  <a:ext uri="{FF2B5EF4-FFF2-40B4-BE49-F238E27FC236}">
                    <a16:creationId xmlns:a16="http://schemas.microsoft.com/office/drawing/2014/main" id="{4BA6D16F-FD45-4D96-B8B3-9712DB7BD2FA}"/>
                  </a:ext>
                </a:extLst>
              </p:cNvPr>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66;p37">
                <a:extLst>
                  <a:ext uri="{FF2B5EF4-FFF2-40B4-BE49-F238E27FC236}">
                    <a16:creationId xmlns:a16="http://schemas.microsoft.com/office/drawing/2014/main" id="{460605A2-9049-476E-BE38-4D570B86DFDB}"/>
                  </a:ext>
                </a:extLst>
              </p:cNvPr>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67;p37">
                <a:extLst>
                  <a:ext uri="{FF2B5EF4-FFF2-40B4-BE49-F238E27FC236}">
                    <a16:creationId xmlns:a16="http://schemas.microsoft.com/office/drawing/2014/main" id="{5F485228-38F4-429B-954A-045A5B5F4E46}"/>
                  </a:ext>
                </a:extLst>
              </p:cNvPr>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68;p37">
                <a:extLst>
                  <a:ext uri="{FF2B5EF4-FFF2-40B4-BE49-F238E27FC236}">
                    <a16:creationId xmlns:a16="http://schemas.microsoft.com/office/drawing/2014/main" id="{B205F992-1C71-4F0B-A5DD-9AC31BFC52E8}"/>
                  </a:ext>
                </a:extLst>
              </p:cNvPr>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69;p37">
                <a:extLst>
                  <a:ext uri="{FF2B5EF4-FFF2-40B4-BE49-F238E27FC236}">
                    <a16:creationId xmlns:a16="http://schemas.microsoft.com/office/drawing/2014/main" id="{A58F2449-4FD7-4BBD-8C97-CD6BED0D7A79}"/>
                  </a:ext>
                </a:extLst>
              </p:cNvPr>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70;p37">
                <a:extLst>
                  <a:ext uri="{FF2B5EF4-FFF2-40B4-BE49-F238E27FC236}">
                    <a16:creationId xmlns:a16="http://schemas.microsoft.com/office/drawing/2014/main" id="{F69DD38B-1164-41EE-891E-D1A5C11CC1D7}"/>
                  </a:ext>
                </a:extLst>
              </p:cNvPr>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71;p37">
                <a:extLst>
                  <a:ext uri="{FF2B5EF4-FFF2-40B4-BE49-F238E27FC236}">
                    <a16:creationId xmlns:a16="http://schemas.microsoft.com/office/drawing/2014/main" id="{216B7D25-9580-4573-A64F-B2055F8DED1A}"/>
                  </a:ext>
                </a:extLst>
              </p:cNvPr>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72;p37">
                <a:extLst>
                  <a:ext uri="{FF2B5EF4-FFF2-40B4-BE49-F238E27FC236}">
                    <a16:creationId xmlns:a16="http://schemas.microsoft.com/office/drawing/2014/main" id="{7C98E6B7-FDC1-40A8-99FD-0B035FE95922}"/>
                  </a:ext>
                </a:extLst>
              </p:cNvPr>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73;p37">
                <a:extLst>
                  <a:ext uri="{FF2B5EF4-FFF2-40B4-BE49-F238E27FC236}">
                    <a16:creationId xmlns:a16="http://schemas.microsoft.com/office/drawing/2014/main" id="{2576D1CF-72B2-4904-A4B8-BFD95749AFF5}"/>
                  </a:ext>
                </a:extLst>
              </p:cNvPr>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4;p37">
                <a:extLst>
                  <a:ext uri="{FF2B5EF4-FFF2-40B4-BE49-F238E27FC236}">
                    <a16:creationId xmlns:a16="http://schemas.microsoft.com/office/drawing/2014/main" id="{BAA25997-0FB7-40F9-8B79-BF089CFE43F2}"/>
                  </a:ext>
                </a:extLst>
              </p:cNvPr>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5;p37">
                <a:extLst>
                  <a:ext uri="{FF2B5EF4-FFF2-40B4-BE49-F238E27FC236}">
                    <a16:creationId xmlns:a16="http://schemas.microsoft.com/office/drawing/2014/main" id="{7C529C9A-771B-42B1-AFFC-9869F76E9289}"/>
                  </a:ext>
                </a:extLst>
              </p:cNvPr>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6;p37">
                <a:extLst>
                  <a:ext uri="{FF2B5EF4-FFF2-40B4-BE49-F238E27FC236}">
                    <a16:creationId xmlns:a16="http://schemas.microsoft.com/office/drawing/2014/main" id="{1510A0B1-A122-4541-9E98-1DC8DC1A19AC}"/>
                  </a:ext>
                </a:extLst>
              </p:cNvPr>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77;p37">
                <a:extLst>
                  <a:ext uri="{FF2B5EF4-FFF2-40B4-BE49-F238E27FC236}">
                    <a16:creationId xmlns:a16="http://schemas.microsoft.com/office/drawing/2014/main" id="{5032922E-D4BA-437B-8577-86332BD99A18}"/>
                  </a:ext>
                </a:extLst>
              </p:cNvPr>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78;p37">
                <a:extLst>
                  <a:ext uri="{FF2B5EF4-FFF2-40B4-BE49-F238E27FC236}">
                    <a16:creationId xmlns:a16="http://schemas.microsoft.com/office/drawing/2014/main" id="{E65ED046-8548-4A3A-83E1-8D9D5CB643FD}"/>
                  </a:ext>
                </a:extLst>
              </p:cNvPr>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79;p37">
                <a:extLst>
                  <a:ext uri="{FF2B5EF4-FFF2-40B4-BE49-F238E27FC236}">
                    <a16:creationId xmlns:a16="http://schemas.microsoft.com/office/drawing/2014/main" id="{A3210717-516D-456F-A0E3-E79ED5BE7A49}"/>
                  </a:ext>
                </a:extLst>
              </p:cNvPr>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80;p37">
                <a:extLst>
                  <a:ext uri="{FF2B5EF4-FFF2-40B4-BE49-F238E27FC236}">
                    <a16:creationId xmlns:a16="http://schemas.microsoft.com/office/drawing/2014/main" id="{622C881A-69CC-4D6B-9682-449D3AF40CDB}"/>
                  </a:ext>
                </a:extLst>
              </p:cNvPr>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81;p37">
                <a:extLst>
                  <a:ext uri="{FF2B5EF4-FFF2-40B4-BE49-F238E27FC236}">
                    <a16:creationId xmlns:a16="http://schemas.microsoft.com/office/drawing/2014/main" id="{2085C2AC-DBB7-4898-89B5-B7ACB76D6530}"/>
                  </a:ext>
                </a:extLst>
              </p:cNvPr>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71" name="Google Shape;1982;p37">
                <a:extLst>
                  <a:ext uri="{FF2B5EF4-FFF2-40B4-BE49-F238E27FC236}">
                    <a16:creationId xmlns:a16="http://schemas.microsoft.com/office/drawing/2014/main" id="{930F0D36-3D89-4A5C-A418-562E8CB6E001}"/>
                  </a:ext>
                </a:extLst>
              </p:cNvPr>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72" name="Google Shape;1983;p37">
                <a:extLst>
                  <a:ext uri="{FF2B5EF4-FFF2-40B4-BE49-F238E27FC236}">
                    <a16:creationId xmlns:a16="http://schemas.microsoft.com/office/drawing/2014/main" id="{4E6CC61D-8A5F-43AD-A4F7-54AF2DBEEFB5}"/>
                  </a:ext>
                </a:extLst>
              </p:cNvPr>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84;p37">
                <a:extLst>
                  <a:ext uri="{FF2B5EF4-FFF2-40B4-BE49-F238E27FC236}">
                    <a16:creationId xmlns:a16="http://schemas.microsoft.com/office/drawing/2014/main" id="{CBC6B86D-D6EB-4CD9-98C8-9FADE8B9FFFA}"/>
                  </a:ext>
                </a:extLst>
              </p:cNvPr>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5;p37">
                <a:extLst>
                  <a:ext uri="{FF2B5EF4-FFF2-40B4-BE49-F238E27FC236}">
                    <a16:creationId xmlns:a16="http://schemas.microsoft.com/office/drawing/2014/main" id="{BA7C7F82-D8C4-48FA-9C68-6733E7595AC0}"/>
                  </a:ext>
                </a:extLst>
              </p:cNvPr>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86;p37">
                <a:extLst>
                  <a:ext uri="{FF2B5EF4-FFF2-40B4-BE49-F238E27FC236}">
                    <a16:creationId xmlns:a16="http://schemas.microsoft.com/office/drawing/2014/main" id="{2D6B3C94-11ED-401B-9787-B4000F02E5F1}"/>
                  </a:ext>
                </a:extLst>
              </p:cNvPr>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87;p37">
                <a:extLst>
                  <a:ext uri="{FF2B5EF4-FFF2-40B4-BE49-F238E27FC236}">
                    <a16:creationId xmlns:a16="http://schemas.microsoft.com/office/drawing/2014/main" id="{55A0D751-8F22-438D-88C7-E0DC6AE986A7}"/>
                  </a:ext>
                </a:extLst>
              </p:cNvPr>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88;p37">
                <a:extLst>
                  <a:ext uri="{FF2B5EF4-FFF2-40B4-BE49-F238E27FC236}">
                    <a16:creationId xmlns:a16="http://schemas.microsoft.com/office/drawing/2014/main" id="{74F91511-FDB6-4E52-9167-8F3568F52C5B}"/>
                  </a:ext>
                </a:extLst>
              </p:cNvPr>
              <p:cNvSpPr/>
              <p:nvPr/>
            </p:nvSpPr>
            <p:spPr>
              <a:xfrm>
                <a:off x="6985800" y="3458000"/>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89;p37">
                <a:extLst>
                  <a:ext uri="{FF2B5EF4-FFF2-40B4-BE49-F238E27FC236}">
                    <a16:creationId xmlns:a16="http://schemas.microsoft.com/office/drawing/2014/main" id="{3DB18F4C-C367-45F6-AC88-CB2B5C4DCA64}"/>
                  </a:ext>
                </a:extLst>
              </p:cNvPr>
              <p:cNvSpPr/>
              <p:nvPr/>
            </p:nvSpPr>
            <p:spPr>
              <a:xfrm>
                <a:off x="7467700" y="3545125"/>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1990;p37">
                <a:extLst>
                  <a:ext uri="{FF2B5EF4-FFF2-40B4-BE49-F238E27FC236}">
                    <a16:creationId xmlns:a16="http://schemas.microsoft.com/office/drawing/2014/main" id="{A322130F-8B56-4441-9A40-30D3456E9F5D}"/>
                  </a:ext>
                </a:extLst>
              </p:cNvPr>
              <p:cNvCxnSpPr/>
              <p:nvPr/>
            </p:nvCxnSpPr>
            <p:spPr>
              <a:xfrm>
                <a:off x="7893100" y="3869325"/>
                <a:ext cx="96000" cy="19500"/>
              </a:xfrm>
              <a:prstGeom prst="straightConnector1">
                <a:avLst/>
              </a:prstGeom>
              <a:noFill/>
              <a:ln w="19050" cap="flat" cmpd="sng">
                <a:solidFill>
                  <a:srgbClr val="00959C"/>
                </a:solidFill>
                <a:prstDash val="solid"/>
                <a:round/>
                <a:headEnd type="none" w="med" len="med"/>
                <a:tailEnd type="none" w="med" len="med"/>
              </a:ln>
            </p:spPr>
          </p:cxnSp>
        </p:grpSp>
      </p:grpSp>
      <p:sp>
        <p:nvSpPr>
          <p:cNvPr id="217" name="Google Shape;564;p23">
            <a:extLst>
              <a:ext uri="{FF2B5EF4-FFF2-40B4-BE49-F238E27FC236}">
                <a16:creationId xmlns:a16="http://schemas.microsoft.com/office/drawing/2014/main" id="{38BD8B48-5B83-42DF-9501-E46391785B00}"/>
              </a:ext>
            </a:extLst>
          </p:cNvPr>
          <p:cNvSpPr txBox="1">
            <a:spLocks/>
          </p:cNvSpPr>
          <p:nvPr/>
        </p:nvSpPr>
        <p:spPr>
          <a:xfrm>
            <a:off x="305714" y="963763"/>
            <a:ext cx="6995514"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7000" dirty="0">
                <a:solidFill>
                  <a:srgbClr val="FF7C3E"/>
                </a:solidFill>
                <a:latin typeface="#9Slide07 SVNBeachwood Sans" pitchFamily="2" charset="0"/>
              </a:rPr>
              <a:t>CHÚC CÁC EM HỌC TỐT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83"/>
        <p:cNvGrpSpPr/>
        <p:nvPr/>
      </p:nvGrpSpPr>
      <p:grpSpPr>
        <a:xfrm>
          <a:off x="0" y="0"/>
          <a:ext cx="0" cy="0"/>
          <a:chOff x="0" y="0"/>
          <a:chExt cx="0" cy="0"/>
        </a:xfrm>
      </p:grpSpPr>
      <p:grpSp>
        <p:nvGrpSpPr>
          <p:cNvPr id="4" name="Group 3">
            <a:extLst>
              <a:ext uri="{FF2B5EF4-FFF2-40B4-BE49-F238E27FC236}">
                <a16:creationId xmlns:a16="http://schemas.microsoft.com/office/drawing/2014/main" id="{835304BA-C68B-4D32-A64E-A647BDC4A8A4}"/>
              </a:ext>
            </a:extLst>
          </p:cNvPr>
          <p:cNvGrpSpPr/>
          <p:nvPr/>
        </p:nvGrpSpPr>
        <p:grpSpPr>
          <a:xfrm>
            <a:off x="5557962" y="1208598"/>
            <a:ext cx="3303476" cy="3411164"/>
            <a:chOff x="4572000" y="664287"/>
            <a:chExt cx="4024044" cy="4174814"/>
          </a:xfrm>
        </p:grpSpPr>
        <p:sp>
          <p:nvSpPr>
            <p:cNvPr id="387" name="Google Shape;387;p23"/>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5EC023D3-D9A4-4B27-A316-9F524DB30FE9}"/>
                </a:ext>
              </a:extLst>
            </p:cNvPr>
            <p:cNvGrpSpPr/>
            <p:nvPr/>
          </p:nvGrpSpPr>
          <p:grpSpPr>
            <a:xfrm>
              <a:off x="4572000" y="664287"/>
              <a:ext cx="4024044" cy="4174814"/>
              <a:chOff x="4538210" y="371633"/>
              <a:chExt cx="4221179" cy="4432909"/>
            </a:xfrm>
          </p:grpSpPr>
          <p:grpSp>
            <p:nvGrpSpPr>
              <p:cNvPr id="2" name="Group 1">
                <a:extLst>
                  <a:ext uri="{FF2B5EF4-FFF2-40B4-BE49-F238E27FC236}">
                    <a16:creationId xmlns:a16="http://schemas.microsoft.com/office/drawing/2014/main" id="{95D36AF5-9C9D-47AC-ADE4-434790692926}"/>
                  </a:ext>
                </a:extLst>
              </p:cNvPr>
              <p:cNvGrpSpPr/>
              <p:nvPr/>
            </p:nvGrpSpPr>
            <p:grpSpPr>
              <a:xfrm>
                <a:off x="4538210" y="371633"/>
                <a:ext cx="4221179" cy="4432909"/>
                <a:chOff x="4538210" y="371633"/>
                <a:chExt cx="4221179" cy="4432909"/>
              </a:xfrm>
            </p:grpSpPr>
            <p:grpSp>
              <p:nvGrpSpPr>
                <p:cNvPr id="384" name="Google Shape;384;p23"/>
                <p:cNvGrpSpPr/>
                <p:nvPr/>
              </p:nvGrpSpPr>
              <p:grpSpPr>
                <a:xfrm>
                  <a:off x="5795689" y="371633"/>
                  <a:ext cx="2963700" cy="4381551"/>
                  <a:chOff x="6128789" y="804382"/>
                  <a:chExt cx="2694273" cy="3983228"/>
                </a:xfrm>
              </p:grpSpPr>
              <p:sp>
                <p:nvSpPr>
                  <p:cNvPr id="385" name="Google Shape;385;p23"/>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3"/>
                <p:cNvGrpSpPr/>
                <p:nvPr/>
              </p:nvGrpSpPr>
              <p:grpSpPr>
                <a:xfrm>
                  <a:off x="4959642" y="1345102"/>
                  <a:ext cx="2130085" cy="3433068"/>
                  <a:chOff x="4633351" y="1345102"/>
                  <a:chExt cx="2130085" cy="3433068"/>
                </a:xfrm>
              </p:grpSpPr>
              <p:sp>
                <p:nvSpPr>
                  <p:cNvPr id="389" name="Google Shape;389;p23"/>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23"/>
                <p:cNvGrpSpPr/>
                <p:nvPr/>
              </p:nvGrpSpPr>
              <p:grpSpPr>
                <a:xfrm>
                  <a:off x="4538210" y="3675500"/>
                  <a:ext cx="990781" cy="1129042"/>
                  <a:chOff x="2670950" y="1672175"/>
                  <a:chExt cx="143500" cy="163525"/>
                </a:xfrm>
              </p:grpSpPr>
              <p:sp>
                <p:nvSpPr>
                  <p:cNvPr id="415" name="Google Shape;415;p23"/>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3"/>
              <p:cNvGrpSpPr/>
              <p:nvPr/>
            </p:nvGrpSpPr>
            <p:grpSpPr>
              <a:xfrm>
                <a:off x="6644497" y="1585490"/>
                <a:ext cx="1952276" cy="3211617"/>
                <a:chOff x="6644497" y="1585490"/>
                <a:chExt cx="1952276" cy="3211617"/>
              </a:xfrm>
            </p:grpSpPr>
            <p:sp>
              <p:nvSpPr>
                <p:cNvPr id="453" name="Google Shape;453;p23"/>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rgbClr val="859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rgbClr val="CF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3"/>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3"/>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3" name="Google Shape;563;p23"/>
          <p:cNvSpPr txBox="1">
            <a:spLocks noGrp="1"/>
          </p:cNvSpPr>
          <p:nvPr>
            <p:ph type="ctrTitle"/>
          </p:nvPr>
        </p:nvSpPr>
        <p:spPr>
          <a:xfrm>
            <a:off x="621364" y="1723244"/>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9600" dirty="0">
                <a:latin typeface="#9Slide07 SVNBeachwood Sans" pitchFamily="2" charset="0"/>
              </a:rPr>
              <a:t>ĐỊNH HƯỚNG</a:t>
            </a:r>
            <a:endParaRPr sz="9600" dirty="0">
              <a:latin typeface="#9Slide07 SVNBeachwood Sans" pitchFamily="2" charset="0"/>
            </a:endParaRPr>
          </a:p>
        </p:txBody>
      </p:sp>
      <p:sp>
        <p:nvSpPr>
          <p:cNvPr id="564" name="Google Shape;564;p23"/>
          <p:cNvSpPr txBox="1">
            <a:spLocks noGrp="1"/>
          </p:cNvSpPr>
          <p:nvPr>
            <p:ph type="title" idx="2"/>
          </p:nvPr>
        </p:nvSpPr>
        <p:spPr>
          <a:xfrm>
            <a:off x="424775" y="916210"/>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latin typeface="#9Slide07 SVNBeachwood Sans" pitchFamily="2" charset="0"/>
              </a:rPr>
              <a:t>01</a:t>
            </a:r>
            <a:endParaRPr sz="9600" dirty="0">
              <a:solidFill>
                <a:srgbClr val="FF7C3E"/>
              </a:solidFill>
              <a:latin typeface="#9Slide07 SVNBeachwood San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barn(inVertical)">
                                      <p:cBhvr>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7DE002-A3D6-420B-A9A0-214EADEB8B6A}"/>
              </a:ext>
            </a:extLst>
          </p:cNvPr>
          <p:cNvSpPr txBox="1"/>
          <p:nvPr/>
        </p:nvSpPr>
        <p:spPr>
          <a:xfrm>
            <a:off x="4604787" y="1882859"/>
            <a:ext cx="3368382" cy="1200329"/>
          </a:xfrm>
          <a:prstGeom prst="rect">
            <a:avLst/>
          </a:prstGeom>
          <a:noFill/>
        </p:spPr>
        <p:txBody>
          <a:bodyPr wrap="square">
            <a:spAutoFit/>
          </a:bodyPr>
          <a:lstStyle/>
          <a:p>
            <a:pPr algn="ctr"/>
            <a:r>
              <a:rPr lang="en-US" sz="3600" dirty="0" err="1">
                <a:solidFill>
                  <a:srgbClr val="0070C0"/>
                </a:solidFill>
                <a:latin typeface="#9Slide05 SVNBulgary" pitchFamily="2" charset="0"/>
                <a:ea typeface="Cambria" panose="02040503050406030204" pitchFamily="18" charset="0"/>
              </a:rPr>
              <a:t>Làm</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việc</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nhóm</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cặp</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và</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giải</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mật</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thư</a:t>
            </a:r>
            <a:r>
              <a:rPr lang="en-US" sz="3600" dirty="0">
                <a:solidFill>
                  <a:srgbClr val="0070C0"/>
                </a:solidFill>
                <a:latin typeface="#9Slide05 SVNBulgary" pitchFamily="2" charset="0"/>
                <a:ea typeface="Cambria" panose="02040503050406030204" pitchFamily="18" charset="0"/>
              </a:rPr>
              <a:t> </a:t>
            </a:r>
            <a:r>
              <a:rPr lang="en-US" sz="3600" dirty="0" err="1">
                <a:solidFill>
                  <a:srgbClr val="0070C0"/>
                </a:solidFill>
                <a:latin typeface="#9Slide05 SVNBulgary" pitchFamily="2" charset="0"/>
                <a:ea typeface="Cambria" panose="02040503050406030204" pitchFamily="18" charset="0"/>
              </a:rPr>
              <a:t>sau</a:t>
            </a:r>
            <a:endParaRPr lang="en-US" sz="3600" dirty="0">
              <a:solidFill>
                <a:srgbClr val="0070C0"/>
              </a:solidFill>
            </a:endParaRPr>
          </a:p>
        </p:txBody>
      </p:sp>
      <p:pic>
        <p:nvPicPr>
          <p:cNvPr id="7" name="Picture 6">
            <a:extLst>
              <a:ext uri="{FF2B5EF4-FFF2-40B4-BE49-F238E27FC236}">
                <a16:creationId xmlns:a16="http://schemas.microsoft.com/office/drawing/2014/main" id="{727D6F89-3C98-9565-75E3-A881C772249C}"/>
              </a:ext>
            </a:extLst>
          </p:cNvPr>
          <p:cNvPicPr>
            <a:picLocks noChangeAspect="1"/>
          </p:cNvPicPr>
          <p:nvPr/>
        </p:nvPicPr>
        <p:blipFill>
          <a:blip r:embed="rId3"/>
          <a:stretch>
            <a:fillRect/>
          </a:stretch>
        </p:blipFill>
        <p:spPr>
          <a:xfrm>
            <a:off x="859271" y="987452"/>
            <a:ext cx="3168595" cy="3168595"/>
          </a:xfrm>
          <a:prstGeom prst="rect">
            <a:avLst/>
          </a:prstGeom>
        </p:spPr>
      </p:pic>
    </p:spTree>
    <p:extLst>
      <p:ext uri="{BB962C8B-B14F-4D97-AF65-F5344CB8AC3E}">
        <p14:creationId xmlns:p14="http://schemas.microsoft.com/office/powerpoint/2010/main" val="30726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759BE7-FCDD-8830-AC59-A931C534B43F}"/>
              </a:ext>
            </a:extLst>
          </p:cNvPr>
          <p:cNvSpPr txBox="1"/>
          <p:nvPr/>
        </p:nvSpPr>
        <p:spPr>
          <a:xfrm>
            <a:off x="534074" y="2604118"/>
            <a:ext cx="7930195" cy="2031325"/>
          </a:xfrm>
          <a:prstGeom prst="rect">
            <a:avLst/>
          </a:prstGeom>
          <a:noFill/>
        </p:spPr>
        <p:txBody>
          <a:bodyPr wrap="square">
            <a:spAutoFit/>
          </a:bodyPr>
          <a:lstStyle/>
          <a:p>
            <a:pPr algn="just"/>
            <a:r>
              <a:rPr lang="en-US" sz="2100" dirty="0">
                <a:solidFill>
                  <a:schemeClr val="tx1"/>
                </a:solidFill>
                <a:latin typeface="#9Slide03 AmpleSoft" panose="02000000000000000000" pitchFamily="2" charset="0"/>
                <a:ea typeface="Cambria" panose="02040503050406030204" pitchFamily="18" charset="0"/>
              </a:rPr>
              <a:t>         </a:t>
            </a:r>
            <a:r>
              <a:rPr lang="vi-VN" sz="2100" dirty="0">
                <a:solidFill>
                  <a:schemeClr val="tx1"/>
                </a:solidFill>
                <a:latin typeface="#9Slide03 AmpleSoft" panose="02000000000000000000" pitchFamily="2" charset="0"/>
                <a:ea typeface="Cambria" panose="02040503050406030204" pitchFamily="18" charset="0"/>
              </a:rPr>
              <a:t>Viết bài văn trình bày ý kiến về một hiện tượng đời sống</a:t>
            </a:r>
            <a:r>
              <a:rPr lang="en-US" sz="2100" dirty="0">
                <a:solidFill>
                  <a:schemeClr val="tx1"/>
                </a:solidFill>
                <a:latin typeface="#9Slide03 AmpleSoft" panose="02000000000000000000" pitchFamily="2" charset="0"/>
                <a:ea typeface="Cambria" panose="02040503050406030204" pitchFamily="18" charset="0"/>
              </a:rPr>
              <a:t> </a:t>
            </a:r>
            <a:r>
              <a:rPr lang="en-US" sz="2100" dirty="0" err="1">
                <a:solidFill>
                  <a:schemeClr val="tx1"/>
                </a:solidFill>
                <a:latin typeface="#9Slide03 AmpleSoft" panose="02000000000000000000" pitchFamily="2" charset="0"/>
                <a:ea typeface="Cambria" panose="02040503050406030204" pitchFamily="18" charset="0"/>
              </a:rPr>
              <a:t>là</a:t>
            </a:r>
            <a:r>
              <a:rPr lang="en-US" sz="2100" dirty="0">
                <a:solidFill>
                  <a:schemeClr val="tx1"/>
                </a:solidFill>
                <a:latin typeface="#9Slide03 AmpleSoft" panose="02000000000000000000" pitchFamily="2" charset="0"/>
                <a:ea typeface="Cambria" panose="02040503050406030204" pitchFamily="18"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nêu</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lên</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những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và</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đưa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ra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được</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 ………………….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để</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làm</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sáng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tỏ</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ý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kiến</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của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người</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viết</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về</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hiện</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tượng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ấy</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Hiện</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tượng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đời</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sống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thường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do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đề</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bài</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nêu</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lên</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nhưng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cũng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có</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thể</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do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người</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viết</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Yêu</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cầu</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của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bài</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viết</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Nêu</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của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mình</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vì</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sao</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đưa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ra</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các</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lí</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lẽ</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và</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bằng</a:t>
            </a:r>
            <a:r>
              <a:rPr lang="en-US" sz="21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21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chứng</a:t>
            </a:r>
            <a:endParaRPr lang="en-US" sz="2100" dirty="0">
              <a:solidFill>
                <a:schemeClr val="tx1"/>
              </a:solidFill>
              <a:latin typeface="#9Slide03 Arima Madurai" panose="00000500000000000000" pitchFamily="2" charset="0"/>
              <a:cs typeface="#9Slide03 Arima Madurai" panose="00000500000000000000" pitchFamily="2" charset="0"/>
            </a:endParaRPr>
          </a:p>
        </p:txBody>
      </p:sp>
      <p:sp>
        <p:nvSpPr>
          <p:cNvPr id="11" name="TextBox 10">
            <a:extLst>
              <a:ext uri="{FF2B5EF4-FFF2-40B4-BE49-F238E27FC236}">
                <a16:creationId xmlns:a16="http://schemas.microsoft.com/office/drawing/2014/main" id="{E316505E-315B-74E3-5B48-5F6C30826FA1}"/>
              </a:ext>
            </a:extLst>
          </p:cNvPr>
          <p:cNvSpPr txBox="1"/>
          <p:nvPr/>
        </p:nvSpPr>
        <p:spPr>
          <a:xfrm flipH="1">
            <a:off x="3233602" y="472041"/>
            <a:ext cx="2628900" cy="461665"/>
          </a:xfrm>
          <a:prstGeom prst="rect">
            <a:avLst/>
          </a:prstGeom>
          <a:noFill/>
        </p:spPr>
        <p:txBody>
          <a:bodyPr wrap="square" rtlCol="0">
            <a:spAutoFit/>
          </a:bodyPr>
          <a:lstStyle/>
          <a:p>
            <a:pPr algn="ctr"/>
            <a:r>
              <a:rPr lang="en-US" sz="2400" dirty="0">
                <a:solidFill>
                  <a:srgbClr val="0070C0"/>
                </a:solidFill>
                <a:latin typeface="#9Slide07 SVNAdam Gorry" panose="02040603050506020204" pitchFamily="18" charset="0"/>
              </a:rPr>
              <a:t>GIẢI MẬT THƯ</a:t>
            </a:r>
          </a:p>
        </p:txBody>
      </p:sp>
      <p:pic>
        <p:nvPicPr>
          <p:cNvPr id="12" name="Picture 11">
            <a:extLst>
              <a:ext uri="{FF2B5EF4-FFF2-40B4-BE49-F238E27FC236}">
                <a16:creationId xmlns:a16="http://schemas.microsoft.com/office/drawing/2014/main" id="{B6A2BD26-0682-3250-1E72-781053C6C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067" y="225799"/>
            <a:ext cx="438401" cy="402676"/>
          </a:xfrm>
          <a:prstGeom prst="rect">
            <a:avLst/>
          </a:prstGeom>
        </p:spPr>
      </p:pic>
      <p:pic>
        <p:nvPicPr>
          <p:cNvPr id="1026" name="Picture 2" descr="Soạn bài Thảo luận ý kiến về một hiện tượng đời sống Cánh diều Ngữ văn lớp  8 trang 105 sách Cánh diều tập 1">
            <a:extLst>
              <a:ext uri="{FF2B5EF4-FFF2-40B4-BE49-F238E27FC236}">
                <a16:creationId xmlns:a16="http://schemas.microsoft.com/office/drawing/2014/main" id="{8F0A2269-9ED6-F101-5351-1801949EF3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80" r="8865"/>
          <a:stretch/>
        </p:blipFill>
        <p:spPr bwMode="auto">
          <a:xfrm>
            <a:off x="623150" y="1077352"/>
            <a:ext cx="2122370" cy="134186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6065564-75F1-643C-4B82-431966291B20}"/>
              </a:ext>
            </a:extLst>
          </p:cNvPr>
          <p:cNvGrpSpPr/>
          <p:nvPr/>
        </p:nvGrpSpPr>
        <p:grpSpPr>
          <a:xfrm>
            <a:off x="2709286" y="1077352"/>
            <a:ext cx="5811565" cy="1341858"/>
            <a:chOff x="4609117" y="687291"/>
            <a:chExt cx="6688453" cy="2131360"/>
          </a:xfrm>
        </p:grpSpPr>
        <p:sp>
          <p:nvSpPr>
            <p:cNvPr id="6" name="îŝḷîḓé-Rectangle 2">
              <a:extLst>
                <a:ext uri="{FF2B5EF4-FFF2-40B4-BE49-F238E27FC236}">
                  <a16:creationId xmlns:a16="http://schemas.microsoft.com/office/drawing/2014/main" id="{0A940EF7-8013-2108-1924-3CE510928C99}"/>
                </a:ext>
              </a:extLst>
            </p:cNvPr>
            <p:cNvSpPr/>
            <p:nvPr/>
          </p:nvSpPr>
          <p:spPr>
            <a:xfrm>
              <a:off x="4906260" y="687291"/>
              <a:ext cx="6326191" cy="2131360"/>
            </a:xfrm>
            <a:prstGeom prst="rect">
              <a:avLst/>
            </a:prstGeom>
            <a:solidFill>
              <a:srgbClr val="FAD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sz="1350" kern="1200" dirty="0">
                <a:solidFill>
                  <a:prstClr val="white"/>
                </a:solidFill>
                <a:cs typeface="+mn-ea"/>
                <a:sym typeface="+mn-lt"/>
              </a:endParaRPr>
            </a:p>
          </p:txBody>
        </p:sp>
        <p:sp>
          <p:nvSpPr>
            <p:cNvPr id="7" name="TextBox 6">
              <a:extLst>
                <a:ext uri="{FF2B5EF4-FFF2-40B4-BE49-F238E27FC236}">
                  <a16:creationId xmlns:a16="http://schemas.microsoft.com/office/drawing/2014/main" id="{D6FB7425-81F9-B532-D063-C00826F48BFD}"/>
                </a:ext>
              </a:extLst>
            </p:cNvPr>
            <p:cNvSpPr txBox="1"/>
            <p:nvPr/>
          </p:nvSpPr>
          <p:spPr>
            <a:xfrm>
              <a:off x="6615367" y="978300"/>
              <a:ext cx="2586419" cy="1613242"/>
            </a:xfrm>
            <a:prstGeom prst="rect">
              <a:avLst/>
            </a:prstGeom>
            <a:noFill/>
          </p:spPr>
          <p:txBody>
            <a:bodyPr wrap="square">
              <a:spAutoFit/>
            </a:bodyPr>
            <a:lstStyle/>
            <a:p>
              <a:pPr marL="257175" indent="-257175">
                <a:buFont typeface="Arial" panose="020B0604020202020204" pitchFamily="34" charset="0"/>
                <a:buChar char="•"/>
              </a:pPr>
              <a:r>
                <a:rPr lang="en-US" sz="2000" dirty="0" err="1">
                  <a:latin typeface="#9Slide03 Arima Madurai" panose="00000500000000000000" pitchFamily="2" charset="0"/>
                  <a:cs typeface="#9Slide03 Arima Madurai" panose="00000500000000000000" pitchFamily="2" charset="0"/>
                </a:rPr>
                <a:t>bằng</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chứng</a:t>
              </a:r>
              <a:endParaRPr lang="en-US" sz="2000" dirty="0">
                <a:latin typeface="#9Slide03 Arima Madurai" panose="00000500000000000000" pitchFamily="2" charset="0"/>
                <a:cs typeface="#9Slide03 Arima Madurai" panose="00000500000000000000" pitchFamily="2" charset="0"/>
              </a:endParaRPr>
            </a:p>
            <a:p>
              <a:pPr marL="257175" indent="-257175">
                <a:buFont typeface="Arial" panose="020B0604020202020204" pitchFamily="34" charset="0"/>
                <a:buChar char="•"/>
              </a:pPr>
              <a:r>
                <a:rPr lang="en-US" sz="2000" dirty="0" err="1">
                  <a:latin typeface="#9Slide03 Arima Madurai" panose="00000500000000000000" pitchFamily="2" charset="0"/>
                  <a:cs typeface="#9Slide03 Arima Madurai" panose="00000500000000000000" pitchFamily="2" charset="0"/>
                </a:rPr>
                <a:t>suy</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nghĩ</a:t>
              </a:r>
              <a:endParaRPr lang="en-US" sz="2000" dirty="0">
                <a:latin typeface="#9Slide03 Arima Madurai" panose="00000500000000000000" pitchFamily="2" charset="0"/>
                <a:cs typeface="#9Slide03 Arima Madurai" panose="00000500000000000000" pitchFamily="2" charset="0"/>
              </a:endParaRPr>
            </a:p>
            <a:p>
              <a:pPr marL="257175" indent="-257175">
                <a:buFont typeface="Arial" panose="020B0604020202020204" pitchFamily="34" charset="0"/>
                <a:buChar char="•"/>
              </a:pPr>
              <a:r>
                <a:rPr lang="en-US" sz="2000" dirty="0" err="1">
                  <a:latin typeface="#9Slide03 Arima Madurai" panose="00000500000000000000" pitchFamily="2" charset="0"/>
                  <a:cs typeface="#9Slide03 Arima Madurai" panose="00000500000000000000" pitchFamily="2" charset="0"/>
                </a:rPr>
                <a:t>giải</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thích</a:t>
              </a:r>
              <a:endParaRPr lang="en-US" sz="2000" dirty="0">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id="{58DF6507-B6B2-A895-C41E-26B3740AB9B7}"/>
                </a:ext>
              </a:extLst>
            </p:cNvPr>
            <p:cNvSpPr txBox="1"/>
            <p:nvPr/>
          </p:nvSpPr>
          <p:spPr>
            <a:xfrm>
              <a:off x="9013735" y="978300"/>
              <a:ext cx="2283835" cy="1613243"/>
            </a:xfrm>
            <a:prstGeom prst="rect">
              <a:avLst/>
            </a:prstGeom>
            <a:noFill/>
          </p:spPr>
          <p:txBody>
            <a:bodyPr wrap="square">
              <a:spAutoFit/>
            </a:bodyPr>
            <a:lstStyle/>
            <a:p>
              <a:pPr marL="257175" indent="-257175">
                <a:buFont typeface="Arial" panose="020B0604020202020204" pitchFamily="34" charset="0"/>
                <a:buChar char="•"/>
              </a:pPr>
              <a:r>
                <a:rPr lang="en-US" sz="2000" dirty="0" err="1">
                  <a:latin typeface="#9Slide03 Arima Madurai" panose="00000500000000000000" pitchFamily="2" charset="0"/>
                  <a:cs typeface="#9Slide03 Arima Madurai" panose="00000500000000000000" pitchFamily="2" charset="0"/>
                </a:rPr>
                <a:t>lí</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lẽ</a:t>
              </a:r>
              <a:endParaRPr lang="en-US" sz="2000" dirty="0">
                <a:latin typeface="#9Slide03 Arima Madurai" panose="00000500000000000000" pitchFamily="2" charset="0"/>
                <a:cs typeface="#9Slide03 Arima Madurai" panose="00000500000000000000" pitchFamily="2" charset="0"/>
              </a:endParaRPr>
            </a:p>
            <a:p>
              <a:pPr marL="257175" indent="-257175">
                <a:buFont typeface="Arial" panose="020B0604020202020204" pitchFamily="34" charset="0"/>
                <a:buChar char="•"/>
              </a:pPr>
              <a:r>
                <a:rPr lang="en-US" sz="2000" dirty="0" err="1">
                  <a:latin typeface="#9Slide03 Arima Madurai" panose="00000500000000000000" pitchFamily="2" charset="0"/>
                  <a:cs typeface="#9Slide03 Arima Madurai" panose="00000500000000000000" pitchFamily="2" charset="0"/>
                </a:rPr>
                <a:t>tự</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xác</a:t>
              </a:r>
              <a:r>
                <a:rPr lang="en-US" sz="2000" dirty="0">
                  <a:latin typeface="#9Slide03 Arima Madurai" panose="00000500000000000000" pitchFamily="2" charset="0"/>
                  <a:cs typeface="#9Slide03 Arima Madurai" panose="00000500000000000000" pitchFamily="2" charset="0"/>
                </a:rPr>
                <a:t> </a:t>
              </a:r>
              <a:r>
                <a:rPr lang="en-US" sz="2000" dirty="0" err="1">
                  <a:latin typeface="#9Slide03 Arima Madurai" panose="00000500000000000000" pitchFamily="2" charset="0"/>
                  <a:cs typeface="#9Slide03 Arima Madurai" panose="00000500000000000000" pitchFamily="2" charset="0"/>
                </a:rPr>
                <a:t>định</a:t>
              </a:r>
              <a:endParaRPr lang="en-US" sz="2000" dirty="0">
                <a:latin typeface="#9Slide03 Arima Madurai" panose="00000500000000000000" pitchFamily="2" charset="0"/>
                <a:cs typeface="#9Slide03 Arima Madurai" panose="00000500000000000000" pitchFamily="2" charset="0"/>
              </a:endParaRPr>
            </a:p>
            <a:p>
              <a:pPr marL="257175" indent="-257175">
                <a:buFont typeface="Arial" panose="020B0604020202020204" pitchFamily="34" charset="0"/>
                <a:buChar char="•"/>
              </a:pPr>
              <a:r>
                <a:rPr lang="en-US" sz="2000" dirty="0">
                  <a:latin typeface="#9Slide03 Arima Madurai" panose="00000500000000000000" pitchFamily="2" charset="0"/>
                  <a:cs typeface="#9Slide03 Arima Madurai" panose="00000500000000000000" pitchFamily="2" charset="0"/>
                </a:rPr>
                <a:t>ý </a:t>
              </a:r>
              <a:r>
                <a:rPr lang="en-US" sz="2000" dirty="0" err="1">
                  <a:latin typeface="#9Slide03 Arima Madurai" panose="00000500000000000000" pitchFamily="2" charset="0"/>
                  <a:cs typeface="#9Slide03 Arima Madurai" panose="00000500000000000000" pitchFamily="2" charset="0"/>
                </a:rPr>
                <a:t>kiến</a:t>
              </a:r>
              <a:endParaRPr lang="en-US" sz="2000" dirty="0">
                <a:latin typeface="#9Slide03 Arima Madurai" panose="00000500000000000000" pitchFamily="2" charset="0"/>
                <a:cs typeface="#9Slide03 Arima Madurai" panose="00000500000000000000" pitchFamily="2" charset="0"/>
              </a:endParaRPr>
            </a:p>
          </p:txBody>
        </p:sp>
        <p:sp>
          <p:nvSpPr>
            <p:cNvPr id="9" name="TextBox 8">
              <a:extLst>
                <a:ext uri="{FF2B5EF4-FFF2-40B4-BE49-F238E27FC236}">
                  <a16:creationId xmlns:a16="http://schemas.microsoft.com/office/drawing/2014/main" id="{95363385-06FB-A2C5-98A2-62696507E63F}"/>
                </a:ext>
              </a:extLst>
            </p:cNvPr>
            <p:cNvSpPr txBox="1"/>
            <p:nvPr/>
          </p:nvSpPr>
          <p:spPr>
            <a:xfrm>
              <a:off x="4609117" y="1435211"/>
              <a:ext cx="2290964" cy="635521"/>
            </a:xfrm>
            <a:prstGeom prst="rect">
              <a:avLst/>
            </a:prstGeom>
            <a:noFill/>
          </p:spPr>
          <p:txBody>
            <a:bodyPr wrap="square">
              <a:spAutoFit/>
            </a:bodyPr>
            <a:lstStyle/>
            <a:p>
              <a:pPr algn="ctr"/>
              <a:r>
                <a:rPr lang="en-US" sz="2000" b="1" dirty="0">
                  <a:latin typeface="#9Slide03 Arima Madurai" panose="00000500000000000000" pitchFamily="2" charset="0"/>
                  <a:cs typeface="#9Slide03 Arima Madurai" panose="00000500000000000000" pitchFamily="2" charset="0"/>
                </a:rPr>
                <a:t>TỪ KHÓA</a:t>
              </a:r>
            </a:p>
          </p:txBody>
        </p:sp>
      </p:grpSp>
    </p:spTree>
    <p:extLst>
      <p:ext uri="{BB962C8B-B14F-4D97-AF65-F5344CB8AC3E}">
        <p14:creationId xmlns:p14="http://schemas.microsoft.com/office/powerpoint/2010/main" val="188061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46604BC-B582-29BC-7FFD-81162460D3BE}"/>
              </a:ext>
            </a:extLst>
          </p:cNvPr>
          <p:cNvGrpSpPr/>
          <p:nvPr/>
        </p:nvGrpSpPr>
        <p:grpSpPr>
          <a:xfrm>
            <a:off x="364750" y="276269"/>
            <a:ext cx="8414500" cy="680969"/>
            <a:chOff x="364750" y="349097"/>
            <a:chExt cx="8414500" cy="680969"/>
          </a:xfrm>
        </p:grpSpPr>
        <p:sp>
          <p:nvSpPr>
            <p:cNvPr id="2" name="Rectangle 1">
              <a:extLst>
                <a:ext uri="{FF2B5EF4-FFF2-40B4-BE49-F238E27FC236}">
                  <a16:creationId xmlns:a16="http://schemas.microsoft.com/office/drawing/2014/main" id="{9DD634F4-6204-A779-5A3E-5C80CC66E374}"/>
                </a:ext>
              </a:extLst>
            </p:cNvPr>
            <p:cNvSpPr/>
            <p:nvPr/>
          </p:nvSpPr>
          <p:spPr>
            <a:xfrm>
              <a:off x="364750" y="349097"/>
              <a:ext cx="8414500" cy="680969"/>
            </a:xfrm>
            <a:prstGeom prst="rect">
              <a:avLst/>
            </a:prstGeom>
            <a:solidFill>
              <a:srgbClr val="F4E9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Google Shape;584;p25">
              <a:extLst>
                <a:ext uri="{FF2B5EF4-FFF2-40B4-BE49-F238E27FC236}">
                  <a16:creationId xmlns:a16="http://schemas.microsoft.com/office/drawing/2014/main" id="{41FD6EA3-04D1-3FFD-982A-7AC7663C3940}"/>
                </a:ext>
              </a:extLst>
            </p:cNvPr>
            <p:cNvSpPr txBox="1">
              <a:spLocks/>
            </p:cNvSpPr>
            <p:nvPr/>
          </p:nvSpPr>
          <p:spPr>
            <a:xfrm>
              <a:off x="364750" y="397650"/>
              <a:ext cx="8414500" cy="591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000" dirty="0">
                  <a:solidFill>
                    <a:srgbClr val="FF0000"/>
                  </a:solidFill>
                  <a:latin typeface="#9Slide05 SVNBulgary" pitchFamily="2" charset="0"/>
                  <a:ea typeface="Cambria" panose="02040503050406030204" pitchFamily="18" charset="0"/>
                </a:rPr>
                <a:t>Viết bài văn trình bày ý kiến về một hiện tượng đời sống</a:t>
              </a:r>
              <a:endParaRPr lang="vi-VN" sz="3000" dirty="0">
                <a:solidFill>
                  <a:srgbClr val="FF0000"/>
                </a:solidFill>
                <a:latin typeface="#9Slide05 SVNBulgary" pitchFamily="2" charset="0"/>
              </a:endParaRPr>
            </a:p>
          </p:txBody>
        </p:sp>
      </p:grpSp>
      <p:cxnSp>
        <p:nvCxnSpPr>
          <p:cNvPr id="8" name="Google Shape;578;p25">
            <a:extLst>
              <a:ext uri="{FF2B5EF4-FFF2-40B4-BE49-F238E27FC236}">
                <a16:creationId xmlns:a16="http://schemas.microsoft.com/office/drawing/2014/main" id="{A074799E-6F63-D311-7260-CAC54B384DBD}"/>
              </a:ext>
            </a:extLst>
          </p:cNvPr>
          <p:cNvCxnSpPr/>
          <p:nvPr/>
        </p:nvCxnSpPr>
        <p:spPr>
          <a:xfrm rot="-5400000" flipH="1">
            <a:off x="4343242" y="2516012"/>
            <a:ext cx="456900" cy="600"/>
          </a:xfrm>
          <a:prstGeom prst="bentConnector3">
            <a:avLst>
              <a:gd name="adj1" fmla="val 50000"/>
            </a:avLst>
          </a:prstGeom>
          <a:noFill/>
          <a:ln w="38100" cap="flat" cmpd="sng">
            <a:solidFill>
              <a:srgbClr val="F4E9DF"/>
            </a:solidFill>
            <a:prstDash val="solid"/>
            <a:round/>
            <a:headEnd type="none" w="med" len="med"/>
            <a:tailEnd type="none" w="med" len="med"/>
          </a:ln>
        </p:spPr>
      </p:cxnSp>
      <p:grpSp>
        <p:nvGrpSpPr>
          <p:cNvPr id="13" name="Group 12">
            <a:extLst>
              <a:ext uri="{FF2B5EF4-FFF2-40B4-BE49-F238E27FC236}">
                <a16:creationId xmlns:a16="http://schemas.microsoft.com/office/drawing/2014/main" id="{D3F01FB2-4982-05F9-D58B-0EBFB4031013}"/>
              </a:ext>
            </a:extLst>
          </p:cNvPr>
          <p:cNvGrpSpPr/>
          <p:nvPr/>
        </p:nvGrpSpPr>
        <p:grpSpPr>
          <a:xfrm>
            <a:off x="3315050" y="1205713"/>
            <a:ext cx="2548391" cy="3629148"/>
            <a:chOff x="3315050" y="1205713"/>
            <a:chExt cx="2548391" cy="3629148"/>
          </a:xfrm>
        </p:grpSpPr>
        <p:sp>
          <p:nvSpPr>
            <p:cNvPr id="6" name="Rectangle 5">
              <a:extLst>
                <a:ext uri="{FF2B5EF4-FFF2-40B4-BE49-F238E27FC236}">
                  <a16:creationId xmlns:a16="http://schemas.microsoft.com/office/drawing/2014/main" id="{D0417202-184E-DA98-12BE-176E8DE08B7E}"/>
                </a:ext>
              </a:extLst>
            </p:cNvPr>
            <p:cNvSpPr/>
            <p:nvPr/>
          </p:nvSpPr>
          <p:spPr>
            <a:xfrm>
              <a:off x="3315050" y="1764065"/>
              <a:ext cx="2548391" cy="3070796"/>
            </a:xfrm>
            <a:prstGeom prst="rect">
              <a:avLst/>
            </a:prstGeom>
            <a:solidFill>
              <a:srgbClr val="F4E9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Google Shape;582;p25">
              <a:extLst>
                <a:ext uri="{FF2B5EF4-FFF2-40B4-BE49-F238E27FC236}">
                  <a16:creationId xmlns:a16="http://schemas.microsoft.com/office/drawing/2014/main" id="{CB562871-99FB-67D3-C938-858033731984}"/>
                </a:ext>
              </a:extLst>
            </p:cNvPr>
            <p:cNvSpPr txBox="1">
              <a:spLocks/>
            </p:cNvSpPr>
            <p:nvPr/>
          </p:nvSpPr>
          <p:spPr>
            <a:xfrm flipH="1">
              <a:off x="3351750" y="3929451"/>
              <a:ext cx="2440500" cy="572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Hiện</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tượng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đời</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sống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thường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do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đề</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bài</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nêu</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lên</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nhưng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cũng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có</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thể</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do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người</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viết</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tự</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xác</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định</a:t>
              </a:r>
              <a:endParaRPr lang="vi-VN"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endParaRPr>
            </a:p>
          </p:txBody>
        </p:sp>
        <p:pic>
          <p:nvPicPr>
            <p:cNvPr id="12" name="Picture 11">
              <a:extLst>
                <a:ext uri="{FF2B5EF4-FFF2-40B4-BE49-F238E27FC236}">
                  <a16:creationId xmlns:a16="http://schemas.microsoft.com/office/drawing/2014/main" id="{4BBE0B35-4B28-8AE0-260E-02BE30FC9C65}"/>
                </a:ext>
              </a:extLst>
            </p:cNvPr>
            <p:cNvPicPr>
              <a:picLocks noChangeAspect="1"/>
            </p:cNvPicPr>
            <p:nvPr/>
          </p:nvPicPr>
          <p:blipFill>
            <a:blip r:embed="rId3"/>
            <a:stretch>
              <a:fillRect/>
            </a:stretch>
          </p:blipFill>
          <p:spPr>
            <a:xfrm>
              <a:off x="4031351" y="1205713"/>
              <a:ext cx="1027611" cy="1027611"/>
            </a:xfrm>
            <a:prstGeom prst="rect">
              <a:avLst/>
            </a:prstGeom>
          </p:spPr>
        </p:pic>
      </p:grpSp>
      <p:grpSp>
        <p:nvGrpSpPr>
          <p:cNvPr id="16" name="Group 15">
            <a:extLst>
              <a:ext uri="{FF2B5EF4-FFF2-40B4-BE49-F238E27FC236}">
                <a16:creationId xmlns:a16="http://schemas.microsoft.com/office/drawing/2014/main" id="{19466118-3EB3-A3EE-DC70-5D03A4B77974}"/>
              </a:ext>
            </a:extLst>
          </p:cNvPr>
          <p:cNvGrpSpPr/>
          <p:nvPr/>
        </p:nvGrpSpPr>
        <p:grpSpPr>
          <a:xfrm>
            <a:off x="380326" y="1042557"/>
            <a:ext cx="2548391" cy="3792305"/>
            <a:chOff x="380326" y="1042557"/>
            <a:chExt cx="2548391" cy="3792305"/>
          </a:xfrm>
        </p:grpSpPr>
        <p:sp>
          <p:nvSpPr>
            <p:cNvPr id="5" name="Rectangle 4">
              <a:extLst>
                <a:ext uri="{FF2B5EF4-FFF2-40B4-BE49-F238E27FC236}">
                  <a16:creationId xmlns:a16="http://schemas.microsoft.com/office/drawing/2014/main" id="{3AF289D7-0041-66E4-B291-88CB8B6C71A4}"/>
                </a:ext>
              </a:extLst>
            </p:cNvPr>
            <p:cNvSpPr/>
            <p:nvPr/>
          </p:nvSpPr>
          <p:spPr>
            <a:xfrm>
              <a:off x="380326" y="1764066"/>
              <a:ext cx="2548391" cy="3070796"/>
            </a:xfrm>
            <a:prstGeom prst="rect">
              <a:avLst/>
            </a:prstGeom>
            <a:solidFill>
              <a:srgbClr val="F4E9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Google Shape;581;p25">
              <a:extLst>
                <a:ext uri="{FF2B5EF4-FFF2-40B4-BE49-F238E27FC236}">
                  <a16:creationId xmlns:a16="http://schemas.microsoft.com/office/drawing/2014/main" id="{211FEEE8-3FF2-B4BB-EF01-773AAA4A31C5}"/>
                </a:ext>
              </a:extLst>
            </p:cNvPr>
            <p:cNvSpPr txBox="1">
              <a:spLocks/>
            </p:cNvSpPr>
            <p:nvPr/>
          </p:nvSpPr>
          <p:spPr>
            <a:xfrm flipH="1">
              <a:off x="422522" y="4262462"/>
              <a:ext cx="2440500" cy="572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Là</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nêu</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lên</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những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suy</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nghĩ</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và</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đưa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ra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được</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lí</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lẽ</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bằng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chứng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để</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làm</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sáng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tỏ</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ý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kiến</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của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người</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viết</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về</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hiện</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tượng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ấy</a:t>
              </a:r>
              <a:endParaRPr lang="vi-VN"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endParaRPr>
            </a:p>
          </p:txBody>
        </p:sp>
        <p:pic>
          <p:nvPicPr>
            <p:cNvPr id="15" name="Picture 14">
              <a:extLst>
                <a:ext uri="{FF2B5EF4-FFF2-40B4-BE49-F238E27FC236}">
                  <a16:creationId xmlns:a16="http://schemas.microsoft.com/office/drawing/2014/main" id="{683504CE-F836-DE88-A92F-A4536E6B787F}"/>
                </a:ext>
              </a:extLst>
            </p:cNvPr>
            <p:cNvPicPr>
              <a:picLocks noChangeAspect="1"/>
            </p:cNvPicPr>
            <p:nvPr/>
          </p:nvPicPr>
          <p:blipFill>
            <a:blip r:embed="rId4"/>
            <a:stretch>
              <a:fillRect/>
            </a:stretch>
          </p:blipFill>
          <p:spPr>
            <a:xfrm>
              <a:off x="1028109" y="1042557"/>
              <a:ext cx="1157083" cy="1157083"/>
            </a:xfrm>
            <a:prstGeom prst="rect">
              <a:avLst/>
            </a:prstGeom>
          </p:spPr>
        </p:pic>
      </p:grpSp>
      <p:grpSp>
        <p:nvGrpSpPr>
          <p:cNvPr id="19" name="Group 18">
            <a:extLst>
              <a:ext uri="{FF2B5EF4-FFF2-40B4-BE49-F238E27FC236}">
                <a16:creationId xmlns:a16="http://schemas.microsoft.com/office/drawing/2014/main" id="{BDAD22C9-00C2-AB09-1EBF-659C2409900A}"/>
              </a:ext>
            </a:extLst>
          </p:cNvPr>
          <p:cNvGrpSpPr/>
          <p:nvPr/>
        </p:nvGrpSpPr>
        <p:grpSpPr>
          <a:xfrm>
            <a:off x="6211436" y="1183078"/>
            <a:ext cx="2548391" cy="3651782"/>
            <a:chOff x="6211436" y="1183078"/>
            <a:chExt cx="2548391" cy="3651782"/>
          </a:xfrm>
        </p:grpSpPr>
        <p:sp>
          <p:nvSpPr>
            <p:cNvPr id="7" name="Rectangle 6">
              <a:extLst>
                <a:ext uri="{FF2B5EF4-FFF2-40B4-BE49-F238E27FC236}">
                  <a16:creationId xmlns:a16="http://schemas.microsoft.com/office/drawing/2014/main" id="{B5A382D8-2619-CCE2-E763-A77608B5E9F8}"/>
                </a:ext>
              </a:extLst>
            </p:cNvPr>
            <p:cNvSpPr/>
            <p:nvPr/>
          </p:nvSpPr>
          <p:spPr>
            <a:xfrm>
              <a:off x="6211436" y="1764064"/>
              <a:ext cx="2548391" cy="3070796"/>
            </a:xfrm>
            <a:prstGeom prst="rect">
              <a:avLst/>
            </a:prstGeom>
            <a:solidFill>
              <a:srgbClr val="F4E9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Google Shape;583;p25">
              <a:extLst>
                <a:ext uri="{FF2B5EF4-FFF2-40B4-BE49-F238E27FC236}">
                  <a16:creationId xmlns:a16="http://schemas.microsoft.com/office/drawing/2014/main" id="{34BA7CC4-2759-3551-952E-C37B75A12711}"/>
                </a:ext>
              </a:extLst>
            </p:cNvPr>
            <p:cNvSpPr txBox="1">
              <a:spLocks/>
            </p:cNvSpPr>
            <p:nvPr/>
          </p:nvSpPr>
          <p:spPr>
            <a:xfrm flipH="1">
              <a:off x="6265381" y="3929451"/>
              <a:ext cx="2440500" cy="572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Yêu</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cầu</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của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bài</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viết</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Nêu</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ý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kiến</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của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mình</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giải</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thích</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vì</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sao</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đưa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ra</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các</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lí</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lẽ</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và</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bằng</a:t>
              </a:r>
              <a:r>
                <a:rPr lang="en-US"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 </a:t>
              </a:r>
              <a:r>
                <a:rPr lang="en-US" sz="2200" dirty="0" err="1">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rPr>
                <a:t>chứng</a:t>
              </a:r>
              <a:endParaRPr lang="vi-VN" sz="2200" dirty="0">
                <a:solidFill>
                  <a:schemeClr val="tx1"/>
                </a:solidFill>
                <a:latin typeface="#9Slide03 Arima Madurai" panose="00000500000000000000" pitchFamily="2" charset="0"/>
                <a:ea typeface="Cambria" panose="02040503050406030204" pitchFamily="18" charset="0"/>
                <a:cs typeface="#9Slide03 Arima Madurai" panose="00000500000000000000" pitchFamily="2" charset="0"/>
              </a:endParaRPr>
            </a:p>
          </p:txBody>
        </p:sp>
        <p:pic>
          <p:nvPicPr>
            <p:cNvPr id="18" name="Picture 17">
              <a:extLst>
                <a:ext uri="{FF2B5EF4-FFF2-40B4-BE49-F238E27FC236}">
                  <a16:creationId xmlns:a16="http://schemas.microsoft.com/office/drawing/2014/main" id="{932B2EC7-3406-4D1E-0FCC-67E6CAB4EE39}"/>
                </a:ext>
              </a:extLst>
            </p:cNvPr>
            <p:cNvPicPr>
              <a:picLocks noChangeAspect="1"/>
            </p:cNvPicPr>
            <p:nvPr/>
          </p:nvPicPr>
          <p:blipFill>
            <a:blip r:embed="rId5"/>
            <a:stretch>
              <a:fillRect/>
            </a:stretch>
          </p:blipFill>
          <p:spPr>
            <a:xfrm>
              <a:off x="6977350" y="1183078"/>
              <a:ext cx="1016562" cy="1016562"/>
            </a:xfrm>
            <a:prstGeom prst="rect">
              <a:avLst/>
            </a:prstGeom>
          </p:spPr>
        </p:pic>
      </p:grpSp>
    </p:spTree>
    <p:extLst>
      <p:ext uri="{BB962C8B-B14F-4D97-AF65-F5344CB8AC3E}">
        <p14:creationId xmlns:p14="http://schemas.microsoft.com/office/powerpoint/2010/main" val="18116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130"/>
        <p:cNvGrpSpPr/>
        <p:nvPr/>
      </p:nvGrpSpPr>
      <p:grpSpPr>
        <a:xfrm>
          <a:off x="0" y="0"/>
          <a:ext cx="0" cy="0"/>
          <a:chOff x="0" y="0"/>
          <a:chExt cx="0" cy="0"/>
        </a:xfrm>
      </p:grpSpPr>
      <p:grpSp>
        <p:nvGrpSpPr>
          <p:cNvPr id="1132" name="Google Shape;1132;p33"/>
          <p:cNvGrpSpPr/>
          <p:nvPr/>
        </p:nvGrpSpPr>
        <p:grpSpPr>
          <a:xfrm>
            <a:off x="4899802" y="845389"/>
            <a:ext cx="3937255" cy="3962885"/>
            <a:chOff x="4653941" y="764651"/>
            <a:chExt cx="4131359" cy="4043623"/>
          </a:xfrm>
        </p:grpSpPr>
        <p:sp>
          <p:nvSpPr>
            <p:cNvPr id="1133" name="Google Shape;1133;p33"/>
            <p:cNvSpPr/>
            <p:nvPr/>
          </p:nvSpPr>
          <p:spPr>
            <a:xfrm>
              <a:off x="5860014" y="764651"/>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a:off x="5915971" y="79384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33"/>
            <p:cNvGrpSpPr/>
            <p:nvPr/>
          </p:nvGrpSpPr>
          <p:grpSpPr>
            <a:xfrm>
              <a:off x="4653941" y="1279888"/>
              <a:ext cx="4131359" cy="3528387"/>
              <a:chOff x="4653941" y="1279888"/>
              <a:chExt cx="4131359" cy="3528387"/>
            </a:xfrm>
          </p:grpSpPr>
          <p:grpSp>
            <p:nvGrpSpPr>
              <p:cNvPr id="1136" name="Google Shape;1136;p33"/>
              <p:cNvGrpSpPr/>
              <p:nvPr/>
            </p:nvGrpSpPr>
            <p:grpSpPr>
              <a:xfrm>
                <a:off x="4653941" y="1279888"/>
                <a:ext cx="4131359" cy="3506312"/>
                <a:chOff x="4653941" y="1279888"/>
                <a:chExt cx="4131359" cy="3506312"/>
              </a:xfrm>
            </p:grpSpPr>
            <p:sp>
              <p:nvSpPr>
                <p:cNvPr id="1137" name="Google Shape;1137;p33"/>
                <p:cNvSpPr/>
                <p:nvPr/>
              </p:nvSpPr>
              <p:spPr>
                <a:xfrm flipH="1">
                  <a:off x="4653941" y="461066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33"/>
                <p:cNvGrpSpPr/>
                <p:nvPr/>
              </p:nvGrpSpPr>
              <p:grpSpPr>
                <a:xfrm>
                  <a:off x="4929774" y="1279888"/>
                  <a:ext cx="2130085" cy="3433068"/>
                  <a:chOff x="4633351" y="1345102"/>
                  <a:chExt cx="2130085" cy="3433068"/>
                </a:xfrm>
              </p:grpSpPr>
              <p:sp>
                <p:nvSpPr>
                  <p:cNvPr id="1139" name="Google Shape;1139;p33"/>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4" name="Google Shape;1164;p33"/>
                <p:cNvSpPr/>
                <p:nvPr/>
              </p:nvSpPr>
              <p:spPr>
                <a:xfrm>
                  <a:off x="6416571" y="236542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a:off x="6416571" y="2861797"/>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3"/>
              <p:cNvGrpSpPr/>
              <p:nvPr/>
            </p:nvGrpSpPr>
            <p:grpSpPr>
              <a:xfrm>
                <a:off x="6283252" y="1528289"/>
                <a:ext cx="2463563" cy="3279985"/>
                <a:chOff x="6283252" y="1528289"/>
                <a:chExt cx="2463563" cy="3279985"/>
              </a:xfrm>
            </p:grpSpPr>
            <p:grpSp>
              <p:nvGrpSpPr>
                <p:cNvPr id="1167" name="Google Shape;1167;p33"/>
                <p:cNvGrpSpPr/>
                <p:nvPr/>
              </p:nvGrpSpPr>
              <p:grpSpPr>
                <a:xfrm>
                  <a:off x="7072113" y="1852269"/>
                  <a:ext cx="714639" cy="993568"/>
                  <a:chOff x="6974678" y="2217868"/>
                  <a:chExt cx="626272" cy="870711"/>
                </a:xfrm>
              </p:grpSpPr>
              <p:sp>
                <p:nvSpPr>
                  <p:cNvPr id="1168" name="Google Shape;1168;p33"/>
                  <p:cNvSpPr/>
                  <p:nvPr/>
                </p:nvSpPr>
                <p:spPr>
                  <a:xfrm>
                    <a:off x="7058550" y="2442300"/>
                    <a:ext cx="542400" cy="561900"/>
                  </a:xfrm>
                  <a:prstGeom prst="rect">
                    <a:avLst/>
                  </a:pr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flipH="1">
                    <a:off x="6974678" y="2217868"/>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33"/>
                <p:cNvSpPr/>
                <p:nvPr/>
              </p:nvSpPr>
              <p:spPr>
                <a:xfrm>
                  <a:off x="6416571" y="207765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flipH="1">
                  <a:off x="7062401" y="1626113"/>
                  <a:ext cx="867977" cy="70400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flipH="1">
                  <a:off x="7568391" y="2429790"/>
                  <a:ext cx="690723" cy="700683"/>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flipH="1">
                  <a:off x="8037474" y="4042224"/>
                  <a:ext cx="709340" cy="689161"/>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p:cNvSpPr/>
                <p:nvPr/>
              </p:nvSpPr>
              <p:spPr>
                <a:xfrm flipH="1">
                  <a:off x="6656641" y="2598976"/>
                  <a:ext cx="20310" cy="1204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p:cNvSpPr/>
                <p:nvPr/>
              </p:nvSpPr>
              <p:spPr>
                <a:xfrm flipH="1">
                  <a:off x="6688407" y="2633216"/>
                  <a:ext cx="15428" cy="11392"/>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p:cNvSpPr/>
                <p:nvPr/>
              </p:nvSpPr>
              <p:spPr>
                <a:xfrm flipH="1">
                  <a:off x="6497778" y="1906091"/>
                  <a:ext cx="2039947" cy="2558168"/>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p:cNvSpPr/>
                <p:nvPr/>
              </p:nvSpPr>
              <p:spPr>
                <a:xfrm flipH="1">
                  <a:off x="6385836" y="2128955"/>
                  <a:ext cx="1921279" cy="2351296"/>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p:cNvSpPr/>
                <p:nvPr/>
              </p:nvSpPr>
              <p:spPr>
                <a:xfrm flipH="1">
                  <a:off x="6791982" y="1877930"/>
                  <a:ext cx="1736604" cy="2272401"/>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p:cNvSpPr/>
                <p:nvPr/>
              </p:nvSpPr>
              <p:spPr>
                <a:xfrm flipH="1">
                  <a:off x="6627544" y="2542928"/>
                  <a:ext cx="91849" cy="63468"/>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p:cNvSpPr/>
                <p:nvPr/>
              </p:nvSpPr>
              <p:spPr>
                <a:xfrm flipH="1">
                  <a:off x="6650002" y="2581595"/>
                  <a:ext cx="88659" cy="62231"/>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flipH="1">
                  <a:off x="6681964" y="2619546"/>
                  <a:ext cx="73427" cy="56047"/>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p:cNvSpPr/>
                <p:nvPr/>
              </p:nvSpPr>
              <p:spPr>
                <a:xfrm flipH="1">
                  <a:off x="6308564" y="1690065"/>
                  <a:ext cx="566527" cy="577395"/>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p:cNvSpPr/>
                <p:nvPr/>
              </p:nvSpPr>
              <p:spPr>
                <a:xfrm flipH="1">
                  <a:off x="6308527" y="1836255"/>
                  <a:ext cx="289638" cy="433447"/>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flipH="1">
                  <a:off x="6283252" y="1606396"/>
                  <a:ext cx="225509" cy="234789"/>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p:cNvSpPr/>
                <p:nvPr/>
              </p:nvSpPr>
              <p:spPr>
                <a:xfrm flipH="1">
                  <a:off x="7249739" y="4678669"/>
                  <a:ext cx="379829" cy="8312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p:cNvSpPr/>
                <p:nvPr/>
              </p:nvSpPr>
              <p:spPr>
                <a:xfrm flipH="1">
                  <a:off x="7360140" y="4494707"/>
                  <a:ext cx="259664" cy="222234"/>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p:cNvSpPr/>
                <p:nvPr/>
              </p:nvSpPr>
              <p:spPr>
                <a:xfrm flipH="1">
                  <a:off x="7255334" y="4589813"/>
                  <a:ext cx="189361" cy="141582"/>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p:cNvSpPr/>
                <p:nvPr/>
              </p:nvSpPr>
              <p:spPr>
                <a:xfrm flipH="1">
                  <a:off x="7391970" y="4506685"/>
                  <a:ext cx="139824" cy="96731"/>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flipH="1">
                  <a:off x="7414362" y="4533570"/>
                  <a:ext cx="99856" cy="74534"/>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p:cNvSpPr/>
                <p:nvPr/>
              </p:nvSpPr>
              <p:spPr>
                <a:xfrm flipH="1">
                  <a:off x="7387933" y="4556028"/>
                  <a:ext cx="88074" cy="58260"/>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p:cNvSpPr/>
                <p:nvPr/>
              </p:nvSpPr>
              <p:spPr>
                <a:xfrm flipH="1">
                  <a:off x="7376351" y="4725539"/>
                  <a:ext cx="379634" cy="82736"/>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flipH="1">
                  <a:off x="7486622" y="4541577"/>
                  <a:ext cx="259599" cy="22229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flipH="1">
                  <a:off x="7672598" y="4660898"/>
                  <a:ext cx="52076" cy="68285"/>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flipH="1">
                  <a:off x="7381946" y="4636682"/>
                  <a:ext cx="189426" cy="141647"/>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flipH="1">
                  <a:off x="7518582" y="4553554"/>
                  <a:ext cx="139889" cy="96731"/>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flipH="1">
                  <a:off x="7541039" y="4580439"/>
                  <a:ext cx="99856" cy="74534"/>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flipH="1">
                  <a:off x="7514415" y="4602897"/>
                  <a:ext cx="88269" cy="58520"/>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flipH="1">
                  <a:off x="7182630" y="2396722"/>
                  <a:ext cx="686231" cy="603366"/>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flipH="1">
                  <a:off x="7565713" y="2693886"/>
                  <a:ext cx="244692" cy="290259"/>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flipH="1">
                  <a:off x="7136414" y="2865740"/>
                  <a:ext cx="788886" cy="1573607"/>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flipH="1">
                  <a:off x="7173050" y="2905839"/>
                  <a:ext cx="105194" cy="252243"/>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flipH="1">
                  <a:off x="7183334" y="2900306"/>
                  <a:ext cx="26689" cy="56047"/>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flipH="1">
                  <a:off x="7222596" y="2963905"/>
                  <a:ext cx="499409" cy="97122"/>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flipH="1">
                  <a:off x="7577688" y="2904081"/>
                  <a:ext cx="90742" cy="135398"/>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flipH="1">
                  <a:off x="7572155" y="2899004"/>
                  <a:ext cx="101613" cy="145552"/>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flipH="1">
                  <a:off x="7383050" y="2861834"/>
                  <a:ext cx="83387" cy="135658"/>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p:cNvSpPr/>
                <p:nvPr/>
              </p:nvSpPr>
              <p:spPr>
                <a:xfrm flipH="1">
                  <a:off x="7377713" y="2856691"/>
                  <a:ext cx="94062" cy="146138"/>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p:cNvSpPr/>
                <p:nvPr/>
              </p:nvSpPr>
              <p:spPr>
                <a:xfrm flipH="1">
                  <a:off x="7525940" y="3086676"/>
                  <a:ext cx="249639" cy="249639"/>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flipH="1">
                  <a:off x="7661076" y="3039417"/>
                  <a:ext cx="42898" cy="44981"/>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flipH="1">
                  <a:off x="7339956" y="2965597"/>
                  <a:ext cx="24280" cy="37234"/>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flipH="1">
                  <a:off x="7277728" y="3206323"/>
                  <a:ext cx="270470" cy="1204843"/>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flipH="1">
                  <a:off x="7411308" y="4320445"/>
                  <a:ext cx="378723" cy="24703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flipH="1">
                  <a:off x="7529711" y="4347265"/>
                  <a:ext cx="32938" cy="154601"/>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flipH="1">
                  <a:off x="7782285" y="3168632"/>
                  <a:ext cx="73948" cy="59562"/>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5" name="Google Shape;1215;p33"/>
                <p:cNvGrpSpPr/>
                <p:nvPr/>
              </p:nvGrpSpPr>
              <p:grpSpPr>
                <a:xfrm>
                  <a:off x="7760204" y="2952127"/>
                  <a:ext cx="460377" cy="782511"/>
                  <a:chOff x="7577684" y="3181726"/>
                  <a:chExt cx="403451" cy="685751"/>
                </a:xfrm>
              </p:grpSpPr>
              <p:sp>
                <p:nvSpPr>
                  <p:cNvPr id="1216" name="Google Shape;1216;p33"/>
                  <p:cNvSpPr/>
                  <p:nvPr/>
                </p:nvSpPr>
                <p:spPr>
                  <a:xfrm rot="4341851">
                    <a:off x="7669568" y="318540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33"/>
                  <p:cNvGrpSpPr/>
                  <p:nvPr/>
                </p:nvGrpSpPr>
                <p:grpSpPr>
                  <a:xfrm>
                    <a:off x="7681172" y="3379747"/>
                    <a:ext cx="276149" cy="487730"/>
                    <a:chOff x="8301872" y="2653372"/>
                    <a:chExt cx="276149" cy="487730"/>
                  </a:xfrm>
                </p:grpSpPr>
                <p:sp>
                  <p:nvSpPr>
                    <p:cNvPr id="1218" name="Google Shape;1218;p33"/>
                    <p:cNvSpPr/>
                    <p:nvPr/>
                  </p:nvSpPr>
                  <p:spPr>
                    <a:xfrm rot="5400000">
                      <a:off x="8196128" y="2759138"/>
                      <a:ext cx="487660" cy="276128"/>
                    </a:xfrm>
                    <a:custGeom>
                      <a:avLst/>
                      <a:gdLst/>
                      <a:ahLst/>
                      <a:cxnLst/>
                      <a:rect l="l" t="t" r="r" b="b"/>
                      <a:pathLst>
                        <a:path w="29654" h="16791" extrusionOk="0">
                          <a:moveTo>
                            <a:pt x="1" y="1"/>
                          </a:moveTo>
                          <a:lnTo>
                            <a:pt x="1" y="16791"/>
                          </a:lnTo>
                          <a:lnTo>
                            <a:pt x="29654" y="16791"/>
                          </a:lnTo>
                          <a:lnTo>
                            <a:pt x="29654" y="1"/>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3"/>
                    <p:cNvSpPr/>
                    <p:nvPr/>
                  </p:nvSpPr>
                  <p:spPr>
                    <a:xfrm rot="5400000">
                      <a:off x="8398783" y="2758774"/>
                      <a:ext cx="82330" cy="276148"/>
                    </a:xfrm>
                    <a:custGeom>
                      <a:avLst/>
                      <a:gdLst/>
                      <a:ahLst/>
                      <a:cxnLst/>
                      <a:rect l="l" t="t" r="r" b="b"/>
                      <a:pathLst>
                        <a:path w="2503" h="7503" extrusionOk="0">
                          <a:moveTo>
                            <a:pt x="1" y="1"/>
                          </a:moveTo>
                          <a:lnTo>
                            <a:pt x="1" y="7503"/>
                          </a:lnTo>
                          <a:lnTo>
                            <a:pt x="2502" y="7503"/>
                          </a:lnTo>
                          <a:lnTo>
                            <a:pt x="25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3"/>
                    <p:cNvSpPr/>
                    <p:nvPr/>
                  </p:nvSpPr>
                  <p:spPr>
                    <a:xfrm rot="5400000">
                      <a:off x="8197517" y="2851175"/>
                      <a:ext cx="487730" cy="92123"/>
                    </a:xfrm>
                    <a:custGeom>
                      <a:avLst/>
                      <a:gdLst/>
                      <a:ahLst/>
                      <a:cxnLst/>
                      <a:rect l="l" t="t" r="r" b="b"/>
                      <a:pathLst>
                        <a:path w="14828" h="2503" extrusionOk="0">
                          <a:moveTo>
                            <a:pt x="1" y="1"/>
                          </a:moveTo>
                          <a:lnTo>
                            <a:pt x="1" y="2503"/>
                          </a:lnTo>
                          <a:lnTo>
                            <a:pt x="14827" y="2503"/>
                          </a:lnTo>
                          <a:lnTo>
                            <a:pt x="148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rot="5400000">
                      <a:off x="8196083" y="2759163"/>
                      <a:ext cx="487730" cy="276148"/>
                    </a:xfrm>
                    <a:custGeom>
                      <a:avLst/>
                      <a:gdLst/>
                      <a:ahLst/>
                      <a:cxnLst/>
                      <a:rect l="l" t="t" r="r" b="b"/>
                      <a:pathLst>
                        <a:path w="14828" h="7503" extrusionOk="0">
                          <a:moveTo>
                            <a:pt x="12984" y="1"/>
                          </a:moveTo>
                          <a:lnTo>
                            <a:pt x="1" y="6519"/>
                          </a:lnTo>
                          <a:lnTo>
                            <a:pt x="1" y="7503"/>
                          </a:lnTo>
                          <a:lnTo>
                            <a:pt x="1455" y="7503"/>
                          </a:lnTo>
                          <a:lnTo>
                            <a:pt x="14827" y="788"/>
                          </a:lnTo>
                          <a:lnTo>
                            <a:pt x="148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rot="5400000">
                      <a:off x="8196083" y="2759163"/>
                      <a:ext cx="487730" cy="276148"/>
                    </a:xfrm>
                    <a:custGeom>
                      <a:avLst/>
                      <a:gdLst/>
                      <a:ahLst/>
                      <a:cxnLst/>
                      <a:rect l="l" t="t" r="r" b="b"/>
                      <a:pathLst>
                        <a:path w="14828" h="7503" extrusionOk="0">
                          <a:moveTo>
                            <a:pt x="1" y="1"/>
                          </a:moveTo>
                          <a:lnTo>
                            <a:pt x="1" y="755"/>
                          </a:lnTo>
                          <a:lnTo>
                            <a:pt x="13444" y="7503"/>
                          </a:lnTo>
                          <a:lnTo>
                            <a:pt x="14827" y="7503"/>
                          </a:lnTo>
                          <a:lnTo>
                            <a:pt x="14827" y="6485"/>
                          </a:lnTo>
                          <a:lnTo>
                            <a:pt x="19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rot="5400000">
                      <a:off x="8196819" y="2759899"/>
                      <a:ext cx="487730" cy="274676"/>
                    </a:xfrm>
                    <a:custGeom>
                      <a:avLst/>
                      <a:gdLst/>
                      <a:ahLst/>
                      <a:cxnLst/>
                      <a:rect l="l" t="t" r="r" b="b"/>
                      <a:pathLst>
                        <a:path w="14828" h="7463" extrusionOk="0">
                          <a:moveTo>
                            <a:pt x="6672" y="1"/>
                          </a:moveTo>
                          <a:lnTo>
                            <a:pt x="6672" y="2979"/>
                          </a:lnTo>
                          <a:lnTo>
                            <a:pt x="1" y="2979"/>
                          </a:lnTo>
                          <a:lnTo>
                            <a:pt x="1" y="4372"/>
                          </a:lnTo>
                          <a:lnTo>
                            <a:pt x="6672" y="4372"/>
                          </a:lnTo>
                          <a:lnTo>
                            <a:pt x="6672" y="7462"/>
                          </a:lnTo>
                          <a:lnTo>
                            <a:pt x="8136" y="7462"/>
                          </a:lnTo>
                          <a:lnTo>
                            <a:pt x="8136" y="4372"/>
                          </a:lnTo>
                          <a:lnTo>
                            <a:pt x="14827" y="4372"/>
                          </a:lnTo>
                          <a:lnTo>
                            <a:pt x="14827" y="2979"/>
                          </a:lnTo>
                          <a:lnTo>
                            <a:pt x="8136" y="2979"/>
                          </a:lnTo>
                          <a:lnTo>
                            <a:pt x="8136"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rot="5400000">
                      <a:off x="8448674" y="2692105"/>
                      <a:ext cx="168081" cy="90614"/>
                    </a:xfrm>
                    <a:custGeom>
                      <a:avLst/>
                      <a:gdLst/>
                      <a:ahLst/>
                      <a:cxnLst/>
                      <a:rect l="l" t="t" r="r" b="b"/>
                      <a:pathLst>
                        <a:path w="5110" h="2462" extrusionOk="0">
                          <a:moveTo>
                            <a:pt x="1" y="1"/>
                          </a:moveTo>
                          <a:lnTo>
                            <a:pt x="1" y="575"/>
                          </a:lnTo>
                          <a:lnTo>
                            <a:pt x="3828" y="2462"/>
                          </a:lnTo>
                          <a:lnTo>
                            <a:pt x="5110" y="2462"/>
                          </a:lnTo>
                          <a:lnTo>
                            <a:pt x="116"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rot="5400000">
                      <a:off x="8432722" y="2995786"/>
                      <a:ext cx="199986" cy="90614"/>
                    </a:xfrm>
                    <a:custGeom>
                      <a:avLst/>
                      <a:gdLst/>
                      <a:ahLst/>
                      <a:cxnLst/>
                      <a:rect l="l" t="t" r="r" b="b"/>
                      <a:pathLst>
                        <a:path w="6080" h="2462" extrusionOk="0">
                          <a:moveTo>
                            <a:pt x="4994" y="1"/>
                          </a:moveTo>
                          <a:lnTo>
                            <a:pt x="0" y="2462"/>
                          </a:lnTo>
                          <a:lnTo>
                            <a:pt x="1282" y="2462"/>
                          </a:lnTo>
                          <a:lnTo>
                            <a:pt x="6079" y="102"/>
                          </a:lnTo>
                          <a:lnTo>
                            <a:pt x="6079"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rot="5400000">
                      <a:off x="8271154" y="3016513"/>
                      <a:ext cx="160515" cy="88626"/>
                    </a:xfrm>
                    <a:custGeom>
                      <a:avLst/>
                      <a:gdLst/>
                      <a:ahLst/>
                      <a:cxnLst/>
                      <a:rect l="l" t="t" r="r" b="b"/>
                      <a:pathLst>
                        <a:path w="4880" h="2408" extrusionOk="0">
                          <a:moveTo>
                            <a:pt x="1" y="1"/>
                          </a:moveTo>
                          <a:lnTo>
                            <a:pt x="4879" y="2408"/>
                          </a:lnTo>
                          <a:lnTo>
                            <a:pt x="4879" y="1776"/>
                          </a:lnTo>
                          <a:lnTo>
                            <a:pt x="1282"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rot="5400000">
                      <a:off x="8245023" y="2710221"/>
                      <a:ext cx="207552" cy="93853"/>
                    </a:xfrm>
                    <a:custGeom>
                      <a:avLst/>
                      <a:gdLst/>
                      <a:ahLst/>
                      <a:cxnLst/>
                      <a:rect l="l" t="t" r="r" b="b"/>
                      <a:pathLst>
                        <a:path w="6310" h="2550" extrusionOk="0">
                          <a:moveTo>
                            <a:pt x="5029" y="1"/>
                          </a:moveTo>
                          <a:lnTo>
                            <a:pt x="1" y="2476"/>
                          </a:lnTo>
                          <a:lnTo>
                            <a:pt x="1" y="2550"/>
                          </a:lnTo>
                          <a:lnTo>
                            <a:pt x="1141" y="2550"/>
                          </a:lnTo>
                          <a:lnTo>
                            <a:pt x="6310" y="1"/>
                          </a:ln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8" name="Google Shape;1228;p33"/>
                <p:cNvSpPr/>
                <p:nvPr/>
              </p:nvSpPr>
              <p:spPr>
                <a:xfrm flipH="1">
                  <a:off x="7760673" y="3147151"/>
                  <a:ext cx="74208" cy="5943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p:cNvSpPr/>
                <p:nvPr/>
              </p:nvSpPr>
              <p:spPr>
                <a:xfrm flipH="1">
                  <a:off x="7674618" y="3062070"/>
                  <a:ext cx="169117" cy="166448"/>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flipH="1">
                  <a:off x="7331303" y="2311185"/>
                  <a:ext cx="315125" cy="119449"/>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flipH="1">
                  <a:off x="7086927" y="1845617"/>
                  <a:ext cx="52987" cy="27145"/>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flipH="1">
                  <a:off x="7219529" y="2020661"/>
                  <a:ext cx="115153" cy="52141"/>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p:cNvSpPr/>
                <p:nvPr/>
              </p:nvSpPr>
              <p:spPr>
                <a:xfrm flipH="1">
                  <a:off x="7109710" y="1911625"/>
                  <a:ext cx="30725" cy="53183"/>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p:cNvSpPr/>
                <p:nvPr/>
              </p:nvSpPr>
              <p:spPr>
                <a:xfrm flipH="1">
                  <a:off x="7113095" y="1920478"/>
                  <a:ext cx="7811" cy="13475"/>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flipH="1">
                  <a:off x="7387281" y="1938119"/>
                  <a:ext cx="44916" cy="67373"/>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flipH="1">
                  <a:off x="7393725" y="1951398"/>
                  <a:ext cx="8918" cy="15297"/>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rot="-618055" flipH="1">
                  <a:off x="7355127" y="1852313"/>
                  <a:ext cx="100310" cy="60277"/>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flipH="1">
                  <a:off x="7290808" y="2020531"/>
                  <a:ext cx="43874" cy="44265"/>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flipH="1">
                  <a:off x="7387281" y="1938119"/>
                  <a:ext cx="44916" cy="67373"/>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flipH="1">
                  <a:off x="7393725" y="1951398"/>
                  <a:ext cx="8918" cy="15232"/>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3"/>
                <p:cNvSpPr/>
                <p:nvPr/>
              </p:nvSpPr>
              <p:spPr>
                <a:xfrm flipH="1">
                  <a:off x="7710160" y="2149486"/>
                  <a:ext cx="122964" cy="78700"/>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3"/>
                <p:cNvSpPr/>
                <p:nvPr/>
              </p:nvSpPr>
              <p:spPr>
                <a:xfrm flipH="1">
                  <a:off x="7065054" y="1779935"/>
                  <a:ext cx="25387" cy="162412"/>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flipH="1">
                  <a:off x="7083542" y="1779935"/>
                  <a:ext cx="22913" cy="105584"/>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flipH="1">
                  <a:off x="7086797" y="1845682"/>
                  <a:ext cx="52987" cy="26949"/>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flipH="1">
                  <a:off x="7062841" y="1962074"/>
                  <a:ext cx="14516" cy="97382"/>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flipH="1">
                  <a:off x="7109710" y="1911625"/>
                  <a:ext cx="30725" cy="53183"/>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flipH="1">
                  <a:off x="7113095" y="1920348"/>
                  <a:ext cx="7811" cy="13605"/>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flipH="1">
                  <a:off x="7174052" y="1925434"/>
                  <a:ext cx="62387" cy="109231"/>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7369813" y="2034668"/>
                  <a:ext cx="139800" cy="97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7069912" y="1988752"/>
                  <a:ext cx="105000" cy="73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1" name="Google Shape;1251;p33"/>
                <p:cNvGrpSpPr/>
                <p:nvPr/>
              </p:nvGrpSpPr>
              <p:grpSpPr>
                <a:xfrm>
                  <a:off x="7013343" y="1528289"/>
                  <a:ext cx="905397" cy="1418198"/>
                  <a:chOff x="6923175" y="1933949"/>
                  <a:chExt cx="793442" cy="1242834"/>
                </a:xfrm>
              </p:grpSpPr>
              <p:sp>
                <p:nvSpPr>
                  <p:cNvPr id="1252" name="Google Shape;1252;p33"/>
                  <p:cNvSpPr/>
                  <p:nvPr/>
                </p:nvSpPr>
                <p:spPr>
                  <a:xfrm rot="-2696998">
                    <a:off x="7293202" y="1935809"/>
                    <a:ext cx="242891" cy="573181"/>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3"/>
                  <p:cNvGrpSpPr/>
                  <p:nvPr/>
                </p:nvGrpSpPr>
                <p:grpSpPr>
                  <a:xfrm>
                    <a:off x="6923175" y="1958437"/>
                    <a:ext cx="793442" cy="1218345"/>
                    <a:chOff x="6923175" y="1958437"/>
                    <a:chExt cx="793442" cy="1218345"/>
                  </a:xfrm>
                </p:grpSpPr>
                <p:sp>
                  <p:nvSpPr>
                    <p:cNvPr id="1254" name="Google Shape;1254;p33"/>
                    <p:cNvSpPr/>
                    <p:nvPr/>
                  </p:nvSpPr>
                  <p:spPr>
                    <a:xfrm flipH="1">
                      <a:off x="6940923" y="1958437"/>
                      <a:ext cx="775695" cy="1218345"/>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7498619" y="2133475"/>
                      <a:ext cx="49650" cy="457100"/>
                    </a:xfrm>
                    <a:custGeom>
                      <a:avLst/>
                      <a:gdLst/>
                      <a:ahLst/>
                      <a:cxnLst/>
                      <a:rect l="l" t="t" r="r" b="b"/>
                      <a:pathLst>
                        <a:path w="1986" h="18284" extrusionOk="0">
                          <a:moveTo>
                            <a:pt x="421" y="0"/>
                          </a:moveTo>
                          <a:cubicBezTo>
                            <a:pt x="-1066" y="5933"/>
                            <a:pt x="1986" y="12167"/>
                            <a:pt x="1986" y="18284"/>
                          </a:cubicBezTo>
                        </a:path>
                      </a:pathLst>
                    </a:custGeom>
                    <a:noFill/>
                    <a:ln w="9525" cap="flat" cmpd="sng">
                      <a:solidFill>
                        <a:srgbClr val="8C5245"/>
                      </a:solidFill>
                      <a:prstDash val="solid"/>
                      <a:round/>
                      <a:headEnd type="none" w="med" len="med"/>
                      <a:tailEnd type="none" w="med" len="med"/>
                    </a:ln>
                  </p:spPr>
                </p:sp>
                <p:sp>
                  <p:nvSpPr>
                    <p:cNvPr id="1256" name="Google Shape;1256;p33"/>
                    <p:cNvSpPr/>
                    <p:nvPr/>
                  </p:nvSpPr>
                  <p:spPr>
                    <a:xfrm>
                      <a:off x="7556950" y="2674900"/>
                      <a:ext cx="52900" cy="455300"/>
                    </a:xfrm>
                    <a:custGeom>
                      <a:avLst/>
                      <a:gdLst/>
                      <a:ahLst/>
                      <a:cxnLst/>
                      <a:rect l="l" t="t" r="r" b="b"/>
                      <a:pathLst>
                        <a:path w="2116" h="18212" extrusionOk="0">
                          <a:moveTo>
                            <a:pt x="0" y="0"/>
                          </a:moveTo>
                          <a:cubicBezTo>
                            <a:pt x="1480" y="5907"/>
                            <a:pt x="3030" y="12339"/>
                            <a:pt x="1423" y="18212"/>
                          </a:cubicBezTo>
                        </a:path>
                      </a:pathLst>
                    </a:custGeom>
                    <a:noFill/>
                    <a:ln w="9525" cap="flat" cmpd="sng">
                      <a:solidFill>
                        <a:srgbClr val="8C5245"/>
                      </a:solidFill>
                      <a:prstDash val="solid"/>
                      <a:round/>
                      <a:headEnd type="none" w="med" len="med"/>
                      <a:tailEnd type="none" w="med" len="med"/>
                    </a:ln>
                  </p:spPr>
                </p:sp>
                <p:sp>
                  <p:nvSpPr>
                    <p:cNvPr id="1257" name="Google Shape;1257;p33"/>
                    <p:cNvSpPr/>
                    <p:nvPr/>
                  </p:nvSpPr>
                  <p:spPr>
                    <a:xfrm rot="2921729">
                      <a:off x="7034752" y="1940542"/>
                      <a:ext cx="95446" cy="341119"/>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6993175" y="2010775"/>
                      <a:ext cx="188525" cy="126275"/>
                    </a:xfrm>
                    <a:custGeom>
                      <a:avLst/>
                      <a:gdLst/>
                      <a:ahLst/>
                      <a:cxnLst/>
                      <a:rect l="l" t="t" r="r" b="b"/>
                      <a:pathLst>
                        <a:path w="7541" h="5051" extrusionOk="0">
                          <a:moveTo>
                            <a:pt x="7541" y="0"/>
                          </a:moveTo>
                          <a:cubicBezTo>
                            <a:pt x="4697" y="1032"/>
                            <a:pt x="540" y="2074"/>
                            <a:pt x="0" y="5051"/>
                          </a:cubicBezTo>
                        </a:path>
                      </a:pathLst>
                    </a:custGeom>
                    <a:noFill/>
                    <a:ln w="9525" cap="flat" cmpd="sng">
                      <a:solidFill>
                        <a:srgbClr val="8C5245"/>
                      </a:solidFill>
                      <a:prstDash val="solid"/>
                      <a:round/>
                      <a:headEnd type="none" w="med" len="med"/>
                      <a:tailEnd type="none" w="med" len="med"/>
                    </a:ln>
                  </p:spPr>
                </p:sp>
              </p:grpSp>
            </p:grpSp>
          </p:grpSp>
        </p:grpSp>
      </p:grpSp>
      <p:sp>
        <p:nvSpPr>
          <p:cNvPr id="1260" name="Google Shape;1260;p33"/>
          <p:cNvSpPr/>
          <p:nvPr/>
        </p:nvSpPr>
        <p:spPr>
          <a:xfrm>
            <a:off x="6532074" y="3393217"/>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3;p23">
            <a:extLst>
              <a:ext uri="{FF2B5EF4-FFF2-40B4-BE49-F238E27FC236}">
                <a16:creationId xmlns:a16="http://schemas.microsoft.com/office/drawing/2014/main" id="{A2F4DB06-D225-43F9-81E9-2D5DDCFA0D02}"/>
              </a:ext>
            </a:extLst>
          </p:cNvPr>
          <p:cNvSpPr txBox="1">
            <a:spLocks noGrp="1"/>
          </p:cNvSpPr>
          <p:nvPr>
            <p:ph type="ctrTitle"/>
          </p:nvPr>
        </p:nvSpPr>
        <p:spPr>
          <a:xfrm>
            <a:off x="334396" y="545587"/>
            <a:ext cx="4565406" cy="94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8800" dirty="0">
                <a:latin typeface="#9Slide07 SVNBeachwood Sans" pitchFamily="2" charset="0"/>
              </a:rPr>
              <a:t>02. </a:t>
            </a:r>
            <a:br>
              <a:rPr lang="es" sz="8800" dirty="0">
                <a:latin typeface="#9Slide07 SVNBeachwood Sans" pitchFamily="2" charset="0"/>
              </a:rPr>
            </a:br>
            <a:r>
              <a:rPr lang="es" sz="8800" dirty="0">
                <a:latin typeface="#9Slide07 SVNBeachwood Sans" pitchFamily="2" charset="0"/>
              </a:rPr>
              <a:t>  QUY TRÌNH</a:t>
            </a:r>
            <a:endParaRPr sz="8800" dirty="0">
              <a:latin typeface="#9Slide07 SVNBeachwood Sans"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7DE002-A3D6-420B-A9A0-214EADEB8B6A}"/>
              </a:ext>
            </a:extLst>
          </p:cNvPr>
          <p:cNvSpPr txBox="1"/>
          <p:nvPr/>
        </p:nvSpPr>
        <p:spPr>
          <a:xfrm>
            <a:off x="851747" y="956986"/>
            <a:ext cx="3720253" cy="3231654"/>
          </a:xfrm>
          <a:prstGeom prst="rect">
            <a:avLst/>
          </a:prstGeom>
          <a:noFill/>
        </p:spPr>
        <p:txBody>
          <a:bodyPr wrap="square">
            <a:spAutoFit/>
          </a:bodyPr>
          <a:lstStyle/>
          <a:p>
            <a:pPr algn="just"/>
            <a:r>
              <a:rPr lang="en-US" sz="3400" dirty="0" err="1">
                <a:solidFill>
                  <a:srgbClr val="0070C0"/>
                </a:solidFill>
                <a:latin typeface="#9Slide05 SVNBulgary" pitchFamily="2" charset="0"/>
                <a:ea typeface="Cambria" panose="02040503050406030204" pitchFamily="18" charset="0"/>
              </a:rPr>
              <a:t>Tô</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màu</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nội</a:t>
            </a:r>
            <a:r>
              <a:rPr lang="en-US" sz="3400" dirty="0">
                <a:solidFill>
                  <a:srgbClr val="0070C0"/>
                </a:solidFill>
                <a:latin typeface="#9Slide05 SVNBulgary" pitchFamily="2" charset="0"/>
                <a:ea typeface="Cambria" panose="02040503050406030204" pitchFamily="18" charset="0"/>
              </a:rPr>
              <a:t> dung </a:t>
            </a:r>
            <a:r>
              <a:rPr lang="en-US" sz="3400" dirty="0" err="1">
                <a:solidFill>
                  <a:srgbClr val="0070C0"/>
                </a:solidFill>
                <a:latin typeface="#9Slide05 SVNBulgary" pitchFamily="2" charset="0"/>
                <a:ea typeface="Cambria" panose="02040503050406030204" pitchFamily="18" charset="0"/>
              </a:rPr>
              <a:t>các</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bước</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trùng</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với</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màu</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của</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tên</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các</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bước</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để</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hoàn</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thiện</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quy</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trình</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viết</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bài</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văn</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trình</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bày</a:t>
            </a:r>
            <a:r>
              <a:rPr lang="en-US" sz="3400" dirty="0">
                <a:solidFill>
                  <a:srgbClr val="0070C0"/>
                </a:solidFill>
                <a:latin typeface="#9Slide05 SVNBulgary" pitchFamily="2" charset="0"/>
                <a:ea typeface="Cambria" panose="02040503050406030204" pitchFamily="18" charset="0"/>
              </a:rPr>
              <a:t> ý </a:t>
            </a:r>
            <a:r>
              <a:rPr lang="en-US" sz="3400" dirty="0" err="1">
                <a:solidFill>
                  <a:srgbClr val="0070C0"/>
                </a:solidFill>
                <a:latin typeface="#9Slide05 SVNBulgary" pitchFamily="2" charset="0"/>
                <a:ea typeface="Cambria" panose="02040503050406030204" pitchFamily="18" charset="0"/>
              </a:rPr>
              <a:t>kiến</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về</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một</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hiện</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tượng</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đời</a:t>
            </a:r>
            <a:r>
              <a:rPr lang="en-US" sz="3400" dirty="0">
                <a:solidFill>
                  <a:srgbClr val="0070C0"/>
                </a:solidFill>
                <a:latin typeface="#9Slide05 SVNBulgary" pitchFamily="2" charset="0"/>
                <a:ea typeface="Cambria" panose="02040503050406030204" pitchFamily="18" charset="0"/>
              </a:rPr>
              <a:t> </a:t>
            </a:r>
            <a:r>
              <a:rPr lang="en-US" sz="3400" dirty="0" err="1">
                <a:solidFill>
                  <a:srgbClr val="0070C0"/>
                </a:solidFill>
                <a:latin typeface="#9Slide05 SVNBulgary" pitchFamily="2" charset="0"/>
                <a:ea typeface="Cambria" panose="02040503050406030204" pitchFamily="18" charset="0"/>
              </a:rPr>
              <a:t>sống</a:t>
            </a:r>
            <a:endParaRPr lang="en-US" sz="3400" dirty="0">
              <a:solidFill>
                <a:srgbClr val="0070C0"/>
              </a:solidFill>
            </a:endParaRPr>
          </a:p>
        </p:txBody>
      </p:sp>
      <p:pic>
        <p:nvPicPr>
          <p:cNvPr id="7" name="Picture 6">
            <a:extLst>
              <a:ext uri="{FF2B5EF4-FFF2-40B4-BE49-F238E27FC236}">
                <a16:creationId xmlns:a16="http://schemas.microsoft.com/office/drawing/2014/main" id="{FEC11193-46F3-3E1F-9B8E-E90A72769173}"/>
              </a:ext>
            </a:extLst>
          </p:cNvPr>
          <p:cNvPicPr>
            <a:picLocks noChangeAspect="1"/>
          </p:cNvPicPr>
          <p:nvPr/>
        </p:nvPicPr>
        <p:blipFill>
          <a:blip r:embed="rId3"/>
          <a:stretch>
            <a:fillRect/>
          </a:stretch>
        </p:blipFill>
        <p:spPr>
          <a:xfrm>
            <a:off x="4857307" y="809868"/>
            <a:ext cx="3285376" cy="3285376"/>
          </a:xfrm>
          <a:prstGeom prst="rect">
            <a:avLst/>
          </a:prstGeom>
        </p:spPr>
      </p:pic>
    </p:spTree>
    <p:extLst>
      <p:ext uri="{BB962C8B-B14F-4D97-AF65-F5344CB8AC3E}">
        <p14:creationId xmlns:p14="http://schemas.microsoft.com/office/powerpoint/2010/main" val="165702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47FFA3-84F1-E612-F9ED-7A8EBF514CDD}"/>
              </a:ext>
            </a:extLst>
          </p:cNvPr>
          <p:cNvGrpSpPr/>
          <p:nvPr/>
        </p:nvGrpSpPr>
        <p:grpSpPr>
          <a:xfrm>
            <a:off x="164891" y="194874"/>
            <a:ext cx="2073640" cy="697041"/>
            <a:chOff x="388189" y="255804"/>
            <a:chExt cx="8367622" cy="641919"/>
          </a:xfrm>
          <a:solidFill>
            <a:srgbClr val="FFE1E1"/>
          </a:solidFill>
        </p:grpSpPr>
        <p:sp>
          <p:nvSpPr>
            <p:cNvPr id="2" name="Rectangle 1">
              <a:extLst>
                <a:ext uri="{FF2B5EF4-FFF2-40B4-BE49-F238E27FC236}">
                  <a16:creationId xmlns:a16="http://schemas.microsoft.com/office/drawing/2014/main" id="{F3A53B45-DC8E-7153-4F2A-963AF8018283}"/>
                </a:ext>
              </a:extLst>
            </p:cNvPr>
            <p:cNvSpPr/>
            <p:nvPr/>
          </p:nvSpPr>
          <p:spPr>
            <a:xfrm>
              <a:off x="388189" y="255804"/>
              <a:ext cx="8367622" cy="641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3" name="Google Shape;769;p27">
              <a:extLst>
                <a:ext uri="{FF2B5EF4-FFF2-40B4-BE49-F238E27FC236}">
                  <a16:creationId xmlns:a16="http://schemas.microsoft.com/office/drawing/2014/main" id="{0AA69B53-85FF-E046-BB5A-0E3F7CD2C98A}"/>
                </a:ext>
              </a:extLst>
            </p:cNvPr>
            <p:cNvSpPr txBox="1">
              <a:spLocks/>
            </p:cNvSpPr>
            <p:nvPr/>
          </p:nvSpPr>
          <p:spPr>
            <a:xfrm>
              <a:off x="388189" y="311614"/>
              <a:ext cx="7561100" cy="448304"/>
            </a:xfrm>
            <a:prstGeom prst="rect">
              <a:avLst/>
            </a:prstGeom>
            <a:grp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B1: CHUẨN BỊ</a:t>
              </a:r>
              <a:endParaRPr lang="en-US" sz="1900" dirty="0">
                <a:solidFill>
                  <a:srgbClr val="FF0000"/>
                </a:solidFill>
              </a:endParaRPr>
            </a:p>
          </p:txBody>
        </p:sp>
      </p:grpSp>
      <p:grpSp>
        <p:nvGrpSpPr>
          <p:cNvPr id="5" name="Group 4">
            <a:extLst>
              <a:ext uri="{FF2B5EF4-FFF2-40B4-BE49-F238E27FC236}">
                <a16:creationId xmlns:a16="http://schemas.microsoft.com/office/drawing/2014/main" id="{1A18BD6C-AA03-EC34-6635-D41DEEBB6002}"/>
              </a:ext>
            </a:extLst>
          </p:cNvPr>
          <p:cNvGrpSpPr/>
          <p:nvPr/>
        </p:nvGrpSpPr>
        <p:grpSpPr>
          <a:xfrm>
            <a:off x="2423408" y="194873"/>
            <a:ext cx="2073641" cy="697041"/>
            <a:chOff x="388185" y="255804"/>
            <a:chExt cx="8367626" cy="641919"/>
          </a:xfrm>
          <a:solidFill>
            <a:srgbClr val="E2F0D9"/>
          </a:solidFill>
        </p:grpSpPr>
        <p:sp>
          <p:nvSpPr>
            <p:cNvPr id="6" name="Rectangle 5">
              <a:extLst>
                <a:ext uri="{FF2B5EF4-FFF2-40B4-BE49-F238E27FC236}">
                  <a16:creationId xmlns:a16="http://schemas.microsoft.com/office/drawing/2014/main" id="{C6541F2B-B86B-A58E-D6A2-97E62E0A8FB4}"/>
                </a:ext>
              </a:extLst>
            </p:cNvPr>
            <p:cNvSpPr/>
            <p:nvPr/>
          </p:nvSpPr>
          <p:spPr>
            <a:xfrm>
              <a:off x="388189" y="255804"/>
              <a:ext cx="8367622" cy="641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7" name="Google Shape;769;p27">
              <a:extLst>
                <a:ext uri="{FF2B5EF4-FFF2-40B4-BE49-F238E27FC236}">
                  <a16:creationId xmlns:a16="http://schemas.microsoft.com/office/drawing/2014/main" id="{4D2DD773-BED2-128B-92E7-E8965C8688D8}"/>
                </a:ext>
              </a:extLst>
            </p:cNvPr>
            <p:cNvSpPr txBox="1">
              <a:spLocks/>
            </p:cNvSpPr>
            <p:nvPr/>
          </p:nvSpPr>
          <p:spPr>
            <a:xfrm>
              <a:off x="388185" y="311614"/>
              <a:ext cx="8317226" cy="448304"/>
            </a:xfrm>
            <a:prstGeom prst="rect">
              <a:avLst/>
            </a:prstGeom>
            <a:grp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B2: TÌM Ý + LẬP DÀN Ý</a:t>
              </a:r>
              <a:endParaRPr lang="en-US" sz="1900" dirty="0">
                <a:solidFill>
                  <a:srgbClr val="FF0000"/>
                </a:solidFill>
              </a:endParaRPr>
            </a:p>
          </p:txBody>
        </p:sp>
      </p:grpSp>
      <p:grpSp>
        <p:nvGrpSpPr>
          <p:cNvPr id="8" name="Group 7">
            <a:extLst>
              <a:ext uri="{FF2B5EF4-FFF2-40B4-BE49-F238E27FC236}">
                <a16:creationId xmlns:a16="http://schemas.microsoft.com/office/drawing/2014/main" id="{37E1DE24-6765-5CD3-AD57-5A811F9025C2}"/>
              </a:ext>
            </a:extLst>
          </p:cNvPr>
          <p:cNvGrpSpPr/>
          <p:nvPr/>
        </p:nvGrpSpPr>
        <p:grpSpPr>
          <a:xfrm>
            <a:off x="4669438" y="194873"/>
            <a:ext cx="2073640" cy="697041"/>
            <a:chOff x="388189" y="255804"/>
            <a:chExt cx="8367622" cy="641919"/>
          </a:xfrm>
          <a:solidFill>
            <a:srgbClr val="FFD664"/>
          </a:solidFill>
        </p:grpSpPr>
        <p:sp>
          <p:nvSpPr>
            <p:cNvPr id="9" name="Rectangle 8">
              <a:extLst>
                <a:ext uri="{FF2B5EF4-FFF2-40B4-BE49-F238E27FC236}">
                  <a16:creationId xmlns:a16="http://schemas.microsoft.com/office/drawing/2014/main" id="{D73AB004-6590-8D56-B232-A41C57EE62E7}"/>
                </a:ext>
              </a:extLst>
            </p:cNvPr>
            <p:cNvSpPr/>
            <p:nvPr/>
          </p:nvSpPr>
          <p:spPr>
            <a:xfrm>
              <a:off x="388189" y="255804"/>
              <a:ext cx="8367622" cy="641919"/>
            </a:xfrm>
            <a:prstGeom prst="rect">
              <a:avLst/>
            </a:prstGeom>
            <a:solidFill>
              <a:srgbClr val="FFF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10" name="Google Shape;769;p27">
              <a:extLst>
                <a:ext uri="{FF2B5EF4-FFF2-40B4-BE49-F238E27FC236}">
                  <a16:creationId xmlns:a16="http://schemas.microsoft.com/office/drawing/2014/main" id="{4FC6308C-A267-0277-0F9A-ABC8FA858C23}"/>
                </a:ext>
              </a:extLst>
            </p:cNvPr>
            <p:cNvSpPr txBox="1">
              <a:spLocks/>
            </p:cNvSpPr>
            <p:nvPr/>
          </p:nvSpPr>
          <p:spPr>
            <a:xfrm>
              <a:off x="388189" y="311614"/>
              <a:ext cx="7561100" cy="448304"/>
            </a:xfrm>
            <a:prstGeom prst="rect">
              <a:avLst/>
            </a:prstGeom>
            <a:solidFill>
              <a:srgbClr val="FFF4D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B3: </a:t>
              </a:r>
              <a:r>
                <a:rPr lang="en-US" sz="1900" dirty="0" err="1">
                  <a:solidFill>
                    <a:srgbClr val="FF0000"/>
                  </a:solidFill>
                  <a:latin typeface="#9Slide07 SVNBeachwood Sans" pitchFamily="2" charset="0"/>
                </a:rPr>
                <a:t>viết</a:t>
              </a:r>
              <a:r>
                <a:rPr lang="en-US" sz="1900" dirty="0">
                  <a:solidFill>
                    <a:srgbClr val="FF0000"/>
                  </a:solidFill>
                  <a:latin typeface="#9Slide07 SVNBeachwood Sans" pitchFamily="2" charset="0"/>
                </a:rPr>
                <a:t> BÀI</a:t>
              </a:r>
              <a:endParaRPr lang="en-US" sz="1900" dirty="0">
                <a:solidFill>
                  <a:srgbClr val="FF0000"/>
                </a:solidFill>
              </a:endParaRPr>
            </a:p>
          </p:txBody>
        </p:sp>
      </p:grpSp>
      <p:grpSp>
        <p:nvGrpSpPr>
          <p:cNvPr id="11" name="Group 10">
            <a:extLst>
              <a:ext uri="{FF2B5EF4-FFF2-40B4-BE49-F238E27FC236}">
                <a16:creationId xmlns:a16="http://schemas.microsoft.com/office/drawing/2014/main" id="{791FA921-99B9-79E3-910D-4224798D0727}"/>
              </a:ext>
            </a:extLst>
          </p:cNvPr>
          <p:cNvGrpSpPr/>
          <p:nvPr/>
        </p:nvGrpSpPr>
        <p:grpSpPr>
          <a:xfrm>
            <a:off x="6927956" y="194872"/>
            <a:ext cx="2073640" cy="697041"/>
            <a:chOff x="388185" y="255804"/>
            <a:chExt cx="8367626" cy="641919"/>
          </a:xfrm>
          <a:solidFill>
            <a:srgbClr val="E5F4FF"/>
          </a:solidFill>
        </p:grpSpPr>
        <p:sp>
          <p:nvSpPr>
            <p:cNvPr id="12" name="Rectangle 11">
              <a:extLst>
                <a:ext uri="{FF2B5EF4-FFF2-40B4-BE49-F238E27FC236}">
                  <a16:creationId xmlns:a16="http://schemas.microsoft.com/office/drawing/2014/main" id="{1012545F-D79D-B8D7-17DC-A52A67BACA8A}"/>
                </a:ext>
              </a:extLst>
            </p:cNvPr>
            <p:cNvSpPr/>
            <p:nvPr/>
          </p:nvSpPr>
          <p:spPr>
            <a:xfrm>
              <a:off x="388189" y="255804"/>
              <a:ext cx="8367622" cy="6419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13" name="Google Shape;769;p27">
              <a:extLst>
                <a:ext uri="{FF2B5EF4-FFF2-40B4-BE49-F238E27FC236}">
                  <a16:creationId xmlns:a16="http://schemas.microsoft.com/office/drawing/2014/main" id="{86C35112-DE8E-B381-3B8E-6605D47050B3}"/>
                </a:ext>
              </a:extLst>
            </p:cNvPr>
            <p:cNvSpPr txBox="1">
              <a:spLocks/>
            </p:cNvSpPr>
            <p:nvPr/>
          </p:nvSpPr>
          <p:spPr>
            <a:xfrm>
              <a:off x="388185" y="311614"/>
              <a:ext cx="8367618" cy="448304"/>
            </a:xfrm>
            <a:prstGeom prst="rect">
              <a:avLst/>
            </a:prstGeom>
            <a:grp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dirty="0">
                  <a:solidFill>
                    <a:srgbClr val="FF0000"/>
                  </a:solidFill>
                  <a:latin typeface="#9Slide07 SVNBeachwood Sans" pitchFamily="2" charset="0"/>
                </a:rPr>
                <a:t>B4: KIỂM TRA, CHỈNH SỬA</a:t>
              </a:r>
              <a:endParaRPr lang="en-US" sz="1900" dirty="0">
                <a:solidFill>
                  <a:srgbClr val="FF0000"/>
                </a:solidFill>
              </a:endParaRPr>
            </a:p>
          </p:txBody>
        </p:sp>
      </p:grpSp>
      <p:sp>
        <p:nvSpPr>
          <p:cNvPr id="14" name="Rectangle: Rounded Corners 13">
            <a:extLst>
              <a:ext uri="{FF2B5EF4-FFF2-40B4-BE49-F238E27FC236}">
                <a16:creationId xmlns:a16="http://schemas.microsoft.com/office/drawing/2014/main" id="{65314FF5-5FC7-FFAE-A12E-E45C182307BB}"/>
              </a:ext>
            </a:extLst>
          </p:cNvPr>
          <p:cNvSpPr/>
          <p:nvPr/>
        </p:nvSpPr>
        <p:spPr>
          <a:xfrm>
            <a:off x="4666312" y="2200177"/>
            <a:ext cx="2073640" cy="959779"/>
          </a:xfrm>
          <a:prstGeom prst="roundRect">
            <a:avLst>
              <a:gd name="adj" fmla="val 146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cs typeface="#9Slide03 Arima Madurai" panose="00000500000000000000" pitchFamily="2" charset="0"/>
              </a:rPr>
              <a:t>Trả</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câu</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hỏi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liên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quan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đến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hiện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tượng</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sống</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để</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tìm</a:t>
            </a:r>
            <a:r>
              <a:rPr lang="en-US" sz="1600" dirty="0">
                <a:solidFill>
                  <a:schemeClr val="tx1"/>
                </a:solidFill>
                <a:latin typeface="#9Slide03 AmpleSoft" panose="02000000000000000000" pitchFamily="2" charset="0"/>
                <a:cs typeface="#9Slide03 Arima Madurai" panose="00000500000000000000" pitchFamily="2" charset="0"/>
              </a:rPr>
              <a:t> ý</a:t>
            </a:r>
          </a:p>
        </p:txBody>
      </p:sp>
      <p:sp>
        <p:nvSpPr>
          <p:cNvPr id="15" name="Rectangle: Rounded Corners 14">
            <a:extLst>
              <a:ext uri="{FF2B5EF4-FFF2-40B4-BE49-F238E27FC236}">
                <a16:creationId xmlns:a16="http://schemas.microsoft.com/office/drawing/2014/main" id="{8850D15B-55DB-978E-7C17-E53D09361624}"/>
              </a:ext>
            </a:extLst>
          </p:cNvPr>
          <p:cNvSpPr/>
          <p:nvPr/>
        </p:nvSpPr>
        <p:spPr>
          <a:xfrm>
            <a:off x="177380" y="3333194"/>
            <a:ext cx="2073640" cy="1629074"/>
          </a:xfrm>
          <a:prstGeom prst="roundRect">
            <a:avLst>
              <a:gd name="adj" fmla="val 1210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Có</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thể</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mở</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bài</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trực</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tiếp</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nêu</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thẳng</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hiện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tượng</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mở</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bài</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gián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tiếp</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kể</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1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câu</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chuyện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ngắn</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để</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giới</a:t>
            </a:r>
            <a:r>
              <a:rPr lang="en-US" sz="1600" noProof="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noProof="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thiệu</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hiện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tượng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
        <p:nvSpPr>
          <p:cNvPr id="17" name="Rectangle: Rounded Corners 16">
            <a:extLst>
              <a:ext uri="{FF2B5EF4-FFF2-40B4-BE49-F238E27FC236}">
                <a16:creationId xmlns:a16="http://schemas.microsoft.com/office/drawing/2014/main" id="{BA84B1A9-6F98-EEBA-AB37-3006C46EFF0E}"/>
              </a:ext>
            </a:extLst>
          </p:cNvPr>
          <p:cNvSpPr/>
          <p:nvPr/>
        </p:nvSpPr>
        <p:spPr>
          <a:xfrm>
            <a:off x="177380" y="1931261"/>
            <a:ext cx="2073640" cy="1244560"/>
          </a:xfrm>
          <a:prstGeom prst="roundRect">
            <a:avLst>
              <a:gd name="adj" fmla="val 1386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a:t>
            </a:r>
            <a:r>
              <a:rPr lang="en-US"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Trình bày ý kiến bàn luận (Đồng ý </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không đồng ý</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Ủng hộ </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không ủng hộ...)</a:t>
            </a:r>
            <a:endParaRPr lang="en-US" sz="1600" dirty="0">
              <a:solidFill>
                <a:schemeClr val="tx1"/>
              </a:solidFill>
              <a:latin typeface="#9Slide03 AmpleSoft" panose="02000000000000000000" pitchFamily="2" charset="0"/>
            </a:endParaRPr>
          </a:p>
        </p:txBody>
      </p:sp>
      <p:sp>
        <p:nvSpPr>
          <p:cNvPr id="19" name="Rectangle: Rounded Corners 18">
            <a:extLst>
              <a:ext uri="{FF2B5EF4-FFF2-40B4-BE49-F238E27FC236}">
                <a16:creationId xmlns:a16="http://schemas.microsoft.com/office/drawing/2014/main" id="{F446FFF8-33FC-B81F-904C-04E37271425F}"/>
              </a:ext>
            </a:extLst>
          </p:cNvPr>
          <p:cNvSpPr/>
          <p:nvPr/>
        </p:nvSpPr>
        <p:spPr>
          <a:xfrm>
            <a:off x="177380" y="1090033"/>
            <a:ext cx="2073640" cy="6460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M</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Giới thiệu hiện tượng cần bàn luận</a:t>
            </a:r>
          </a:p>
        </p:txBody>
      </p:sp>
      <p:sp>
        <p:nvSpPr>
          <p:cNvPr id="20" name="Rectangle: Rounded Corners 19">
            <a:extLst>
              <a:ext uri="{FF2B5EF4-FFF2-40B4-BE49-F238E27FC236}">
                <a16:creationId xmlns:a16="http://schemas.microsoft.com/office/drawing/2014/main" id="{71CA52E4-C1E8-77AB-3C9F-0F8BF49AA559}"/>
              </a:ext>
            </a:extLst>
          </p:cNvPr>
          <p:cNvSpPr/>
          <p:nvPr/>
        </p:nvSpPr>
        <p:spPr>
          <a:xfrm>
            <a:off x="2417163" y="1090033"/>
            <a:ext cx="2073640" cy="6460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rPr>
              <a:t>Lựa</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chọn</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đề</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tài</a:t>
            </a:r>
            <a:endParaRPr lang="en-US" sz="1600" dirty="0">
              <a:solidFill>
                <a:schemeClr val="tx1"/>
              </a:solidFill>
              <a:latin typeface="#9Slide03 AmpleSoft" panose="02000000000000000000" pitchFamily="2" charset="0"/>
            </a:endParaRPr>
          </a:p>
        </p:txBody>
      </p:sp>
      <p:sp>
        <p:nvSpPr>
          <p:cNvPr id="21" name="Rectangle: Rounded Corners 20">
            <a:extLst>
              <a:ext uri="{FF2B5EF4-FFF2-40B4-BE49-F238E27FC236}">
                <a16:creationId xmlns:a16="http://schemas.microsoft.com/office/drawing/2014/main" id="{B16FEFA6-148C-4FA6-DA98-2E0212D3D811}"/>
              </a:ext>
            </a:extLst>
          </p:cNvPr>
          <p:cNvSpPr/>
          <p:nvPr/>
        </p:nvSpPr>
        <p:spPr>
          <a:xfrm>
            <a:off x="2423409" y="3400272"/>
            <a:ext cx="2073640" cy="6460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rPr>
              <a:t>Lập</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dàn</a:t>
            </a:r>
            <a:r>
              <a:rPr lang="en-US" sz="1600" dirty="0">
                <a:solidFill>
                  <a:schemeClr val="tx1"/>
                </a:solidFill>
                <a:latin typeface="#9Slide03 AmpleSoft" panose="02000000000000000000" pitchFamily="2" charset="0"/>
              </a:rPr>
              <a:t> ý </a:t>
            </a:r>
            <a:r>
              <a:rPr lang="en-US" sz="1600" dirty="0" err="1">
                <a:solidFill>
                  <a:schemeClr val="tx1"/>
                </a:solidFill>
                <a:latin typeface="#9Slide03 AmpleSoft" panose="02000000000000000000" pitchFamily="2" charset="0"/>
              </a:rPr>
              <a:t>với</a:t>
            </a:r>
            <a:r>
              <a:rPr lang="en-US" sz="1600" dirty="0">
                <a:solidFill>
                  <a:schemeClr val="tx1"/>
                </a:solidFill>
                <a:latin typeface="#9Slide03 AmpleSoft" panose="02000000000000000000" pitchFamily="2" charset="0"/>
              </a:rPr>
              <a:t> 3 </a:t>
            </a:r>
            <a:r>
              <a:rPr lang="en-US" sz="1600" dirty="0" err="1">
                <a:solidFill>
                  <a:schemeClr val="tx1"/>
                </a:solidFill>
                <a:latin typeface="#9Slide03 AmpleSoft" panose="02000000000000000000" pitchFamily="2" charset="0"/>
              </a:rPr>
              <a:t>phần</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mở</a:t>
            </a:r>
            <a:r>
              <a:rPr lang="en-US" sz="1600" dirty="0">
                <a:solidFill>
                  <a:schemeClr val="tx1"/>
                </a:solidFill>
                <a:latin typeface="#9Slide03 AmpleSoft" panose="02000000000000000000" pitchFamily="2" charset="0"/>
              </a:rPr>
              <a:t> - </a:t>
            </a:r>
            <a:r>
              <a:rPr lang="en-US" sz="1600" dirty="0" err="1">
                <a:solidFill>
                  <a:schemeClr val="tx1"/>
                </a:solidFill>
                <a:latin typeface="#9Slide03 AmpleSoft" panose="02000000000000000000" pitchFamily="2" charset="0"/>
              </a:rPr>
              <a:t>thân</a:t>
            </a:r>
            <a:r>
              <a:rPr lang="en-US" sz="1600" dirty="0">
                <a:solidFill>
                  <a:schemeClr val="tx1"/>
                </a:solidFill>
                <a:latin typeface="#9Slide03 AmpleSoft" panose="02000000000000000000" pitchFamily="2" charset="0"/>
              </a:rPr>
              <a:t> - </a:t>
            </a:r>
            <a:r>
              <a:rPr lang="en-US" sz="1600" dirty="0" err="1">
                <a:solidFill>
                  <a:schemeClr val="tx1"/>
                </a:solidFill>
                <a:latin typeface="#9Slide03 AmpleSoft" panose="02000000000000000000" pitchFamily="2" charset="0"/>
              </a:rPr>
              <a:t>kết</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bài</a:t>
            </a:r>
            <a:endParaRPr lang="en-US" sz="1600" dirty="0">
              <a:solidFill>
                <a:schemeClr val="tx1"/>
              </a:solidFill>
              <a:latin typeface="#9Slide03 AmpleSoft" panose="02000000000000000000" pitchFamily="2" charset="0"/>
            </a:endParaRPr>
          </a:p>
        </p:txBody>
      </p:sp>
      <p:sp>
        <p:nvSpPr>
          <p:cNvPr id="22" name="Rectangle: Rounded Corners 21">
            <a:extLst>
              <a:ext uri="{FF2B5EF4-FFF2-40B4-BE49-F238E27FC236}">
                <a16:creationId xmlns:a16="http://schemas.microsoft.com/office/drawing/2014/main" id="{EFB9F8D9-C9BE-925F-6AE3-225C24C3C858}"/>
              </a:ext>
            </a:extLst>
          </p:cNvPr>
          <p:cNvSpPr/>
          <p:nvPr/>
        </p:nvSpPr>
        <p:spPr>
          <a:xfrm>
            <a:off x="2423409" y="4282678"/>
            <a:ext cx="2073640" cy="6460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600" b="0" i="0" u="none" strike="noStrike" kern="0" cap="none" spc="0" normalizeH="0" baseline="0" noProof="0" dirty="0" err="1">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Kiểm</a:t>
            </a:r>
            <a:r>
              <a:rPr kumimoji="0" lang="en-US" sz="1600" b="0" i="0" u="none" strike="noStrike" kern="0" cap="none" spc="0" normalizeH="0" baseline="0" noProof="0" dirty="0">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 </a:t>
            </a:r>
            <a:r>
              <a:rPr kumimoji="0" lang="en-US" sz="1600" b="0" i="0" u="none" strike="noStrike" kern="0" cap="none" spc="0" normalizeH="0" baseline="0" noProof="0" dirty="0" err="1">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tra</a:t>
            </a:r>
            <a:r>
              <a:rPr kumimoji="0" lang="en-US" sz="1600" b="0" i="0" u="none" strike="noStrike" kern="0" cap="none" spc="0" normalizeH="0" baseline="0" noProof="0" dirty="0">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 </a:t>
            </a:r>
            <a:r>
              <a:rPr kumimoji="0" lang="vi-VN" sz="1600" b="0" i="0" u="none" strike="noStrike" kern="0" cap="none" spc="0" normalizeH="0" baseline="0" noProof="0" dirty="0">
                <a:ln>
                  <a:noFill/>
                </a:ln>
                <a:solidFill>
                  <a:srgbClr val="000000"/>
                </a:solidFill>
                <a:effectLst/>
                <a:uLnTx/>
                <a:uFillTx/>
                <a:latin typeface="#9Slide03 AmpleSoft" panose="02000000000000000000" pitchFamily="2" charset="0"/>
                <a:ea typeface="Cambria" panose="02040503050406030204" pitchFamily="18" charset="0"/>
                <a:cs typeface="#9Slide03 Arima Madurai" panose="00000500000000000000" pitchFamily="2" charset="0"/>
                <a:sym typeface="Arial"/>
              </a:rPr>
              <a:t>các lỗi về diễn đạt, chính tả</a:t>
            </a:r>
            <a:endParaRPr lang="en-US" sz="1600" dirty="0">
              <a:solidFill>
                <a:schemeClr val="tx1"/>
              </a:solidFill>
              <a:latin typeface="#9Slide03 AmpleSoft" panose="02000000000000000000" pitchFamily="2" charset="0"/>
            </a:endParaRPr>
          </a:p>
        </p:txBody>
      </p:sp>
      <p:sp>
        <p:nvSpPr>
          <p:cNvPr id="24" name="Rectangle: Rounded Corners 23">
            <a:extLst>
              <a:ext uri="{FF2B5EF4-FFF2-40B4-BE49-F238E27FC236}">
                <a16:creationId xmlns:a16="http://schemas.microsoft.com/office/drawing/2014/main" id="{0ABCFA23-4939-6643-754C-136017694846}"/>
              </a:ext>
            </a:extLst>
          </p:cNvPr>
          <p:cNvSpPr/>
          <p:nvPr/>
        </p:nvSpPr>
        <p:spPr>
          <a:xfrm>
            <a:off x="6940441" y="1090033"/>
            <a:ext cx="2073640" cy="137359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rPr>
              <a:t>Xác</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định</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mục</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đích</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viết</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là</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thuyết</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phục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người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đọc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về</a:t>
            </a:r>
            <a:r>
              <a:rPr lang="en-US" sz="1600" dirty="0">
                <a:solidFill>
                  <a:schemeClr val="tx1"/>
                </a:solidFill>
                <a:latin typeface="#9Slide03 AmpleSoft" panose="02000000000000000000" pitchFamily="2" charset="0"/>
                <a:cs typeface="#9Slide03 Arima Madurai" panose="00000500000000000000" pitchFamily="2" charset="0"/>
              </a:rPr>
              <a:t> ý </a:t>
            </a:r>
            <a:r>
              <a:rPr lang="en-US" sz="1600" dirty="0" err="1">
                <a:solidFill>
                  <a:schemeClr val="tx1"/>
                </a:solidFill>
                <a:latin typeface="#9Slide03 AmpleSoft" panose="02000000000000000000" pitchFamily="2" charset="0"/>
                <a:cs typeface="#9Slide03 Arima Madurai" panose="00000500000000000000" pitchFamily="2" charset="0"/>
              </a:rPr>
              <a:t>kiến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của</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bản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thân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trước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một</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hiện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tượng</a:t>
            </a:r>
            <a:endParaRPr lang="en-US" sz="1600" dirty="0">
              <a:solidFill>
                <a:schemeClr val="tx1"/>
              </a:solidFill>
              <a:latin typeface="#9Slide03 AmpleSoft" panose="02000000000000000000" pitchFamily="2" charset="0"/>
              <a:cs typeface="#9Slide03 Arima Madurai" panose="00000500000000000000" pitchFamily="2" charset="0"/>
            </a:endParaRPr>
          </a:p>
        </p:txBody>
      </p:sp>
      <p:sp>
        <p:nvSpPr>
          <p:cNvPr id="25" name="Rectangle: Rounded Corners 24">
            <a:extLst>
              <a:ext uri="{FF2B5EF4-FFF2-40B4-BE49-F238E27FC236}">
                <a16:creationId xmlns:a16="http://schemas.microsoft.com/office/drawing/2014/main" id="{663A5B8B-FE5C-7CF5-C881-B2B350294435}"/>
              </a:ext>
            </a:extLst>
          </p:cNvPr>
          <p:cNvSpPr/>
          <p:nvPr/>
        </p:nvSpPr>
        <p:spPr>
          <a:xfrm>
            <a:off x="4681925" y="4282678"/>
            <a:ext cx="2073640" cy="6460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Bám sát vào dàn ý đã lập</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khi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viết</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
        <p:nvSpPr>
          <p:cNvPr id="26" name="Rectangle: Rounded Corners 25">
            <a:extLst>
              <a:ext uri="{FF2B5EF4-FFF2-40B4-BE49-F238E27FC236}">
                <a16:creationId xmlns:a16="http://schemas.microsoft.com/office/drawing/2014/main" id="{D3DC554F-784C-8B91-7F37-2AD313678F7C}"/>
              </a:ext>
            </a:extLst>
          </p:cNvPr>
          <p:cNvSpPr/>
          <p:nvPr/>
        </p:nvSpPr>
        <p:spPr>
          <a:xfrm>
            <a:off x="4666312" y="3387491"/>
            <a:ext cx="2073640" cy="6460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9Slide03 AmpleSoft" panose="02000000000000000000" pitchFamily="2" charset="0"/>
              </a:rPr>
              <a:t>Thu </a:t>
            </a:r>
            <a:r>
              <a:rPr lang="en-US" sz="1600" dirty="0" err="1">
                <a:solidFill>
                  <a:schemeClr val="tx1"/>
                </a:solidFill>
                <a:latin typeface="#9Slide03 AmpleSoft" panose="02000000000000000000" pitchFamily="2" charset="0"/>
              </a:rPr>
              <a:t>thập</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thông</a:t>
            </a:r>
            <a:r>
              <a:rPr lang="en-US" sz="1600" dirty="0">
                <a:solidFill>
                  <a:schemeClr val="tx1"/>
                </a:solidFill>
                <a:latin typeface="#9Slide03 AmpleSoft" panose="02000000000000000000" pitchFamily="2" charset="0"/>
              </a:rPr>
              <a:t> tin ở </a:t>
            </a:r>
            <a:r>
              <a:rPr lang="en-US" sz="1600" dirty="0" err="1">
                <a:solidFill>
                  <a:schemeClr val="tx1"/>
                </a:solidFill>
                <a:latin typeface="#9Slide03 AmpleSoft" panose="02000000000000000000" pitchFamily="2" charset="0"/>
              </a:rPr>
              <a:t>sách</a:t>
            </a:r>
            <a:r>
              <a:rPr lang="en-US" sz="1600" dirty="0">
                <a:solidFill>
                  <a:schemeClr val="tx1"/>
                </a:solidFill>
                <a:latin typeface="#9Slide03 AmpleSoft" panose="02000000000000000000" pitchFamily="2" charset="0"/>
              </a:rPr>
              <a:t> </a:t>
            </a:r>
            <a:r>
              <a:rPr lang="en-US" sz="1600" dirty="0" err="1">
                <a:solidFill>
                  <a:schemeClr val="tx1"/>
                </a:solidFill>
                <a:latin typeface="#9Slide03 AmpleSoft" panose="02000000000000000000" pitchFamily="2" charset="0"/>
              </a:rPr>
              <a:t>báo</a:t>
            </a:r>
            <a:r>
              <a:rPr lang="en-US" sz="1600" dirty="0">
                <a:solidFill>
                  <a:schemeClr val="tx1"/>
                </a:solidFill>
                <a:latin typeface="#9Slide03 AmpleSoft" panose="02000000000000000000" pitchFamily="2" charset="0"/>
              </a:rPr>
              <a:t>, internet</a:t>
            </a:r>
          </a:p>
        </p:txBody>
      </p:sp>
      <p:sp>
        <p:nvSpPr>
          <p:cNvPr id="29" name="Rectangle: Rounded Corners 28">
            <a:extLst>
              <a:ext uri="{FF2B5EF4-FFF2-40B4-BE49-F238E27FC236}">
                <a16:creationId xmlns:a16="http://schemas.microsoft.com/office/drawing/2014/main" id="{1B9195B8-34CA-230B-B9FD-EDF7563F2188}"/>
              </a:ext>
            </a:extLst>
          </p:cNvPr>
          <p:cNvSpPr/>
          <p:nvPr/>
        </p:nvSpPr>
        <p:spPr>
          <a:xfrm>
            <a:off x="4666312" y="1109973"/>
            <a:ext cx="2073640" cy="8721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a:t>
            </a:r>
            <a:r>
              <a:rPr lang="en-US"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Khẳng định lại ý kiến, thái độ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của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bản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thân</a:t>
            </a:r>
            <a:endParaRPr lang="vi-VN"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endParaRPr>
          </a:p>
        </p:txBody>
      </p:sp>
      <p:sp>
        <p:nvSpPr>
          <p:cNvPr id="33" name="Rectangle: Rounded Corners 32">
            <a:extLst>
              <a:ext uri="{FF2B5EF4-FFF2-40B4-BE49-F238E27FC236}">
                <a16:creationId xmlns:a16="http://schemas.microsoft.com/office/drawing/2014/main" id="{08AB5AF3-DB1D-361D-0EAD-DAFD097B72B6}"/>
              </a:ext>
            </a:extLst>
          </p:cNvPr>
          <p:cNvSpPr/>
          <p:nvPr/>
        </p:nvSpPr>
        <p:spPr>
          <a:xfrm>
            <a:off x="6940441" y="2660956"/>
            <a:ext cx="2073640" cy="87214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Dựa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vào</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bảng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kiểm</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để</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kiểm</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tra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và</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chỉnh</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sửa</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bài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rPr>
              <a:t>viết</a:t>
            </a:r>
            <a:endParaRPr lang="vi-VN" sz="1600" i="1"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endParaRPr>
          </a:p>
        </p:txBody>
      </p:sp>
      <p:sp>
        <p:nvSpPr>
          <p:cNvPr id="36" name="Rectangle: Rounded Corners 35">
            <a:extLst>
              <a:ext uri="{FF2B5EF4-FFF2-40B4-BE49-F238E27FC236}">
                <a16:creationId xmlns:a16="http://schemas.microsoft.com/office/drawing/2014/main" id="{D33C4217-8E9E-1A57-CB10-507347914801}"/>
              </a:ext>
            </a:extLst>
          </p:cNvPr>
          <p:cNvSpPr/>
          <p:nvPr/>
        </p:nvSpPr>
        <p:spPr>
          <a:xfrm>
            <a:off x="6940441" y="3730428"/>
            <a:ext cx="2073640" cy="11650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en-US" sz="1600" dirty="0" err="1">
                <a:solidFill>
                  <a:schemeClr val="tx1"/>
                </a:solidFill>
                <a:latin typeface="#9Slide03 AmpleSoft" panose="02000000000000000000" pitchFamily="2" charset="0"/>
                <a:cs typeface="#9Slide03 Arima Madurai" panose="00000500000000000000" pitchFamily="2" charset="0"/>
              </a:rPr>
              <a:t>Xác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định</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người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đọc</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là</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thầy</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cô</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bạn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bè</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những</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người</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quan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tâm</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đến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hiện</a:t>
            </a:r>
            <a:r>
              <a:rPr lang="en-US" sz="1600" dirty="0">
                <a:solidFill>
                  <a:schemeClr val="tx1"/>
                </a:solidFill>
                <a:latin typeface="#9Slide03 AmpleSoft" panose="02000000000000000000" pitchFamily="2" charset="0"/>
                <a:cs typeface="#9Slide03 Arima Madurai" panose="00000500000000000000" pitchFamily="2" charset="0"/>
              </a:rPr>
              <a:t> </a:t>
            </a:r>
            <a:r>
              <a:rPr lang="en-US" sz="1600" dirty="0" err="1">
                <a:solidFill>
                  <a:schemeClr val="tx1"/>
                </a:solidFill>
                <a:latin typeface="#9Slide03 AmpleSoft" panose="02000000000000000000" pitchFamily="2" charset="0"/>
                <a:cs typeface="#9Slide03 Arima Madurai" panose="00000500000000000000" pitchFamily="2" charset="0"/>
              </a:rPr>
              <a:t>tượng</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
        <p:nvSpPr>
          <p:cNvPr id="37" name="Rectangle: Rounded Corners 36">
            <a:extLst>
              <a:ext uri="{FF2B5EF4-FFF2-40B4-BE49-F238E27FC236}">
                <a16:creationId xmlns:a16="http://schemas.microsoft.com/office/drawing/2014/main" id="{77200A9C-3C7D-40C3-BF4F-067BDD9A10C3}"/>
              </a:ext>
            </a:extLst>
          </p:cNvPr>
          <p:cNvSpPr/>
          <p:nvPr/>
        </p:nvSpPr>
        <p:spPr>
          <a:xfrm>
            <a:off x="2429655" y="1931260"/>
            <a:ext cx="2073640" cy="12339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Viết</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mỗi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ý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trong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bài</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thành</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một</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đoạn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văn</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có</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lí</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lẽ</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và</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bằng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chứng</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cụ</a:t>
            </a:r>
            <a:r>
              <a:rPr lang="en-US"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 </a:t>
            </a:r>
            <a:r>
              <a:rPr lang="en-US" sz="1600" dirty="0" err="1">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rPr>
              <a:t>thể</a:t>
            </a:r>
            <a:endParaRPr lang="vi-VN" sz="1600" dirty="0">
              <a:solidFill>
                <a:schemeClr val="tx1"/>
              </a:solidFill>
              <a:latin typeface="#9Slide03 AmpleSoft" panose="02000000000000000000" pitchFamily="2" charset="0"/>
              <a:ea typeface="Cambria" panose="02040503050406030204" pitchFamily="18" charset="0"/>
              <a:cs typeface="#9Slide03 Arima Madurai" panose="00000500000000000000" pitchFamily="2" charset="0"/>
              <a:sym typeface="Lato"/>
            </a:endParaRPr>
          </a:p>
        </p:txBody>
      </p:sp>
    </p:spTree>
    <p:extLst>
      <p:ext uri="{BB962C8B-B14F-4D97-AF65-F5344CB8AC3E}">
        <p14:creationId xmlns:p14="http://schemas.microsoft.com/office/powerpoint/2010/main" val="4089241064"/>
      </p:ext>
    </p:extLst>
  </p:cSld>
  <p:clrMapOvr>
    <a:masterClrMapping/>
  </p:clrMapOvr>
</p:sld>
</file>

<file path=ppt/theme/theme1.xml><?xml version="1.0" encoding="utf-8"?>
<a:theme xmlns:a="http://schemas.openxmlformats.org/drawingml/2006/main" name="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3337</Words>
  <Application>Microsoft Office PowerPoint</Application>
  <PresentationFormat>On-screen Show (16:9)</PresentationFormat>
  <Paragraphs>179</Paragraphs>
  <Slides>22</Slides>
  <Notes>22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Times New Roman</vt:lpstr>
      <vt:lpstr>Denk One</vt:lpstr>
      <vt:lpstr>#9Slide05 SVNBulgary</vt:lpstr>
      <vt:lpstr>#9Slide03 AmpleSoft</vt:lpstr>
      <vt:lpstr>Barlow Semi Condensed Light</vt:lpstr>
      <vt:lpstr>Arial</vt:lpstr>
      <vt:lpstr>#9Slide05 Penna Regular</vt:lpstr>
      <vt:lpstr>#9Slide05 Filmotype Honey</vt:lpstr>
      <vt:lpstr>#9Slide05 Braxton Regular</vt:lpstr>
      <vt:lpstr>#9Slide07 SVNBeachwood Sans</vt:lpstr>
      <vt:lpstr>Anton</vt:lpstr>
      <vt:lpstr>Wingdings</vt:lpstr>
      <vt:lpstr>#9Slide03 Arima Madurai</vt:lpstr>
      <vt:lpstr>#9Slide07 SVNAdam Gorry</vt:lpstr>
      <vt:lpstr>Fira Sans Extra Condensed</vt:lpstr>
      <vt:lpstr>Language School Newsletter By Slidesgo</vt:lpstr>
      <vt:lpstr>Vua thời sự</vt:lpstr>
      <vt:lpstr>PowerPoint Presentation</vt:lpstr>
      <vt:lpstr>ĐỊNH HƯỚNG</vt:lpstr>
      <vt:lpstr>PowerPoint Presentation</vt:lpstr>
      <vt:lpstr>PowerPoint Presentation</vt:lpstr>
      <vt:lpstr>PowerPoint Presentation</vt:lpstr>
      <vt:lpstr>02.    QUY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dc:creator>NBN</dc:creator>
  <cp:lastModifiedBy>NBN</cp:lastModifiedBy>
  <cp:revision>34</cp:revision>
  <dcterms:modified xsi:type="dcterms:W3CDTF">2023-07-20T04:51:43Z</dcterms:modified>
</cp:coreProperties>
</file>