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8" r:id="rId2"/>
    <p:sldMasterId id="2147483740" r:id="rId3"/>
    <p:sldMasterId id="2147483755" r:id="rId4"/>
  </p:sldMasterIdLst>
  <p:notesMasterIdLst>
    <p:notesMasterId r:id="rId22"/>
  </p:notesMasterIdLst>
  <p:sldIdLst>
    <p:sldId id="1181" r:id="rId5"/>
    <p:sldId id="1093" r:id="rId6"/>
    <p:sldId id="1166" r:id="rId7"/>
    <p:sldId id="581" r:id="rId8"/>
    <p:sldId id="1168" r:id="rId9"/>
    <p:sldId id="1167" r:id="rId10"/>
    <p:sldId id="1169" r:id="rId11"/>
    <p:sldId id="1176" r:id="rId12"/>
    <p:sldId id="1177" r:id="rId13"/>
    <p:sldId id="1178" r:id="rId14"/>
    <p:sldId id="1170" r:id="rId15"/>
    <p:sldId id="1172" r:id="rId16"/>
    <p:sldId id="1173" r:id="rId17"/>
    <p:sldId id="1174" r:id="rId18"/>
    <p:sldId id="1175" r:id="rId19"/>
    <p:sldId id="1180" r:id="rId20"/>
    <p:sldId id="577"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6360CF-08E3-4A61-88AF-F54324EB24B2}">
          <p14:sldIdLst>
            <p14:sldId id="1181"/>
            <p14:sldId id="1093"/>
            <p14:sldId id="1166"/>
            <p14:sldId id="581"/>
            <p14:sldId id="1168"/>
            <p14:sldId id="1167"/>
            <p14:sldId id="1169"/>
            <p14:sldId id="1176"/>
            <p14:sldId id="1177"/>
            <p14:sldId id="1178"/>
            <p14:sldId id="1170"/>
            <p14:sldId id="1172"/>
            <p14:sldId id="1173"/>
            <p14:sldId id="1174"/>
            <p14:sldId id="1175"/>
            <p14:sldId id="1180"/>
            <p14:sldId id="5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19A060"/>
    <a:srgbClr val="2313F9"/>
    <a:srgbClr val="0000FF"/>
    <a:srgbClr val="060606"/>
    <a:srgbClr val="FFC000"/>
    <a:srgbClr val="E2F0D9"/>
    <a:srgbClr val="3B3838"/>
    <a:srgbClr val="DA6946"/>
    <a:srgbClr val="508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4660"/>
  </p:normalViewPr>
  <p:slideViewPr>
    <p:cSldViewPr snapToGrid="0">
      <p:cViewPr varScale="1">
        <p:scale>
          <a:sx n="70" d="100"/>
          <a:sy n="70" d="100"/>
        </p:scale>
        <p:origin x="67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2C5AD-25AA-4AAD-BFBA-24275F45200E}" type="datetimeFigureOut">
              <a:rPr lang="en-US" smtClean="0"/>
              <a:t>03/03/2026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1F2FA-B4EB-4554-8A9A-E973619C8B70}" type="slidenum">
              <a:rPr lang="en-US" smtClean="0"/>
              <a:t>‹#›</a:t>
            </a:fld>
            <a:endParaRPr lang="en-US"/>
          </a:p>
        </p:txBody>
      </p:sp>
    </p:spTree>
    <p:extLst>
      <p:ext uri="{BB962C8B-B14F-4D97-AF65-F5344CB8AC3E}">
        <p14:creationId xmlns:p14="http://schemas.microsoft.com/office/powerpoint/2010/main" val="230900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E85A3-C1DA-42DB-9BA1-9FAEC16327E5}" type="slidenum">
              <a:rPr lang="en-US" smtClean="0"/>
              <a:pPr/>
              <a:t>2</a:t>
            </a:fld>
            <a:endParaRPr lang="en-US"/>
          </a:p>
        </p:txBody>
      </p:sp>
    </p:spTree>
    <p:extLst>
      <p:ext uri="{BB962C8B-B14F-4D97-AF65-F5344CB8AC3E}">
        <p14:creationId xmlns:p14="http://schemas.microsoft.com/office/powerpoint/2010/main" val="192627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4F5FEFA-A553-B751-632C-59EA9DD08BF0}"/>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DC2A25CB-B8EF-D068-F227-250484C19D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45060" name="Slide Number Placeholder 3">
            <a:extLst>
              <a:ext uri="{FF2B5EF4-FFF2-40B4-BE49-F238E27FC236}">
                <a16:creationId xmlns:a16="http://schemas.microsoft.com/office/drawing/2014/main" id="{A18B822C-B241-7993-2E02-4B3EED6756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99FBCC-30BF-4DF3-8652-5E9E8A20D505}"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467A32-FC4B-4C7C-A276-139103C6B095}" type="datetimeFigureOut">
              <a:rPr lang="en-US" smtClean="0"/>
              <a:t>03/03/2026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155503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67A32-FC4B-4C7C-A276-139103C6B095}" type="datetimeFigureOut">
              <a:rPr lang="en-US" smtClean="0"/>
              <a:t>03/03/2026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248886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t>03/03/2026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646505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t>03/03/2026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2571005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CD79ED58-04B5-927E-CF2E-9753D6A06F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78366B2-F044-549C-2BBD-C0A157182A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8AF4C1-809B-9E7A-5977-0A59FA1C8255}"/>
              </a:ext>
            </a:extLst>
          </p:cNvPr>
          <p:cNvSpPr>
            <a:spLocks noGrp="1" noChangeArrowheads="1"/>
          </p:cNvSpPr>
          <p:nvPr>
            <p:ph type="sldNum" sz="quarter" idx="12"/>
          </p:nvPr>
        </p:nvSpPr>
        <p:spPr>
          <a:ln/>
        </p:spPr>
        <p:txBody>
          <a:bodyPr/>
          <a:lstStyle>
            <a:lvl1pPr>
              <a:defRPr/>
            </a:lvl1pPr>
          </a:lstStyle>
          <a:p>
            <a:fld id="{DB3B30D5-86E1-4BCC-8664-78F2BF56C629}" type="slidenum">
              <a:rPr lang="en-US" altLang="en-US"/>
              <a:pPr/>
              <a:t>‹#›</a:t>
            </a:fld>
            <a:endParaRPr lang="en-US" altLang="en-US"/>
          </a:p>
        </p:txBody>
      </p:sp>
    </p:spTree>
    <p:extLst>
      <p:ext uri="{BB962C8B-B14F-4D97-AF65-F5344CB8AC3E}">
        <p14:creationId xmlns:p14="http://schemas.microsoft.com/office/powerpoint/2010/main" val="3577157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FC8DE45-C3F5-1179-B1FA-1B3ABCEA2E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DDB9DC-0A89-10B9-361C-97EAF83B1D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A78E60-0A44-642D-928D-DF674BD4B531}"/>
              </a:ext>
            </a:extLst>
          </p:cNvPr>
          <p:cNvSpPr>
            <a:spLocks noGrp="1" noChangeArrowheads="1"/>
          </p:cNvSpPr>
          <p:nvPr>
            <p:ph type="sldNum" sz="quarter" idx="12"/>
          </p:nvPr>
        </p:nvSpPr>
        <p:spPr>
          <a:ln/>
        </p:spPr>
        <p:txBody>
          <a:bodyPr/>
          <a:lstStyle>
            <a:lvl1pPr>
              <a:defRPr/>
            </a:lvl1pPr>
          </a:lstStyle>
          <a:p>
            <a:fld id="{552CE2C9-4CF7-47C1-A6A9-3D1D592FCBAC}" type="slidenum">
              <a:rPr lang="en-US" altLang="en-US"/>
              <a:pPr/>
              <a:t>‹#›</a:t>
            </a:fld>
            <a:endParaRPr lang="en-US" altLang="en-US"/>
          </a:p>
        </p:txBody>
      </p:sp>
    </p:spTree>
    <p:extLst>
      <p:ext uri="{BB962C8B-B14F-4D97-AF65-F5344CB8AC3E}">
        <p14:creationId xmlns:p14="http://schemas.microsoft.com/office/powerpoint/2010/main" val="1702526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0FAEC09-B87F-54A9-E252-258EE9462C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91EE13-9595-C3FB-7D27-5E191EC74A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85B89E-6F21-C88A-5E92-DD10A3E4189A}"/>
              </a:ext>
            </a:extLst>
          </p:cNvPr>
          <p:cNvSpPr>
            <a:spLocks noGrp="1" noChangeArrowheads="1"/>
          </p:cNvSpPr>
          <p:nvPr>
            <p:ph type="sldNum" sz="quarter" idx="12"/>
          </p:nvPr>
        </p:nvSpPr>
        <p:spPr>
          <a:ln/>
        </p:spPr>
        <p:txBody>
          <a:bodyPr/>
          <a:lstStyle>
            <a:lvl1pPr>
              <a:defRPr/>
            </a:lvl1pPr>
          </a:lstStyle>
          <a:p>
            <a:fld id="{430C0BA0-EDA0-4291-BACF-5F7B11FD584B}" type="slidenum">
              <a:rPr lang="en-US" altLang="en-US"/>
              <a:pPr/>
              <a:t>‹#›</a:t>
            </a:fld>
            <a:endParaRPr lang="en-US" altLang="en-US"/>
          </a:p>
        </p:txBody>
      </p:sp>
    </p:spTree>
    <p:extLst>
      <p:ext uri="{BB962C8B-B14F-4D97-AF65-F5344CB8AC3E}">
        <p14:creationId xmlns:p14="http://schemas.microsoft.com/office/powerpoint/2010/main" val="459355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2938B817-C2A3-19B7-FF5F-1073E84493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34F6832-002D-09D5-249E-9F3500A9C7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C69F09A-B5CB-10A5-CF44-3F43EBBA7216}"/>
              </a:ext>
            </a:extLst>
          </p:cNvPr>
          <p:cNvSpPr>
            <a:spLocks noGrp="1" noChangeArrowheads="1"/>
          </p:cNvSpPr>
          <p:nvPr>
            <p:ph type="sldNum" sz="quarter" idx="12"/>
          </p:nvPr>
        </p:nvSpPr>
        <p:spPr>
          <a:ln/>
        </p:spPr>
        <p:txBody>
          <a:bodyPr/>
          <a:lstStyle>
            <a:lvl1pPr>
              <a:defRPr/>
            </a:lvl1pPr>
          </a:lstStyle>
          <a:p>
            <a:fld id="{95929956-FF9A-47C1-A971-67197525F5B3}" type="slidenum">
              <a:rPr lang="en-US" altLang="en-US"/>
              <a:pPr/>
              <a:t>‹#›</a:t>
            </a:fld>
            <a:endParaRPr lang="en-US" altLang="en-US"/>
          </a:p>
        </p:txBody>
      </p:sp>
    </p:spTree>
    <p:extLst>
      <p:ext uri="{BB962C8B-B14F-4D97-AF65-F5344CB8AC3E}">
        <p14:creationId xmlns:p14="http://schemas.microsoft.com/office/powerpoint/2010/main" val="2901395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725274AE-C254-353C-7CF5-23E67DAB39E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35486A9-9B47-0337-AEDA-FEE2D207C3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C39A04C-6BCE-C08B-CF62-DE0EC02E6B43}"/>
              </a:ext>
            </a:extLst>
          </p:cNvPr>
          <p:cNvSpPr>
            <a:spLocks noGrp="1" noChangeArrowheads="1"/>
          </p:cNvSpPr>
          <p:nvPr>
            <p:ph type="sldNum" sz="quarter" idx="12"/>
          </p:nvPr>
        </p:nvSpPr>
        <p:spPr>
          <a:ln/>
        </p:spPr>
        <p:txBody>
          <a:bodyPr/>
          <a:lstStyle>
            <a:lvl1pPr>
              <a:defRPr/>
            </a:lvl1pPr>
          </a:lstStyle>
          <a:p>
            <a:fld id="{08965B6F-82A2-4406-B9F3-F44615821A46}" type="slidenum">
              <a:rPr lang="en-US" altLang="en-US"/>
              <a:pPr/>
              <a:t>‹#›</a:t>
            </a:fld>
            <a:endParaRPr lang="en-US" altLang="en-US"/>
          </a:p>
        </p:txBody>
      </p:sp>
    </p:spTree>
    <p:extLst>
      <p:ext uri="{BB962C8B-B14F-4D97-AF65-F5344CB8AC3E}">
        <p14:creationId xmlns:p14="http://schemas.microsoft.com/office/powerpoint/2010/main" val="981865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38F831D2-F78E-8622-CA65-C35CA3C8AF5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223704C-EB7E-2311-91D7-2592B3725E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6F166DD-4516-C372-1C7A-919C8D7440D4}"/>
              </a:ext>
            </a:extLst>
          </p:cNvPr>
          <p:cNvSpPr>
            <a:spLocks noGrp="1" noChangeArrowheads="1"/>
          </p:cNvSpPr>
          <p:nvPr>
            <p:ph type="sldNum" sz="quarter" idx="12"/>
          </p:nvPr>
        </p:nvSpPr>
        <p:spPr>
          <a:ln/>
        </p:spPr>
        <p:txBody>
          <a:bodyPr/>
          <a:lstStyle>
            <a:lvl1pPr>
              <a:defRPr/>
            </a:lvl1pPr>
          </a:lstStyle>
          <a:p>
            <a:fld id="{7DF2AD31-31CC-4E6F-B690-7E49F6B2BA54}" type="slidenum">
              <a:rPr lang="en-US" altLang="en-US"/>
              <a:pPr/>
              <a:t>‹#›</a:t>
            </a:fld>
            <a:endParaRPr lang="en-US" altLang="en-US"/>
          </a:p>
        </p:txBody>
      </p:sp>
    </p:spTree>
    <p:extLst>
      <p:ext uri="{BB962C8B-B14F-4D97-AF65-F5344CB8AC3E}">
        <p14:creationId xmlns:p14="http://schemas.microsoft.com/office/powerpoint/2010/main" val="3311376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E32FF14-A280-017F-C9B0-8D9FB7FEB91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D6B2A5C-D051-40A1-36B3-64BB7B3C06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05A99F6-FE20-2658-A896-BE223E5ACAB8}"/>
              </a:ext>
            </a:extLst>
          </p:cNvPr>
          <p:cNvSpPr>
            <a:spLocks noGrp="1" noChangeArrowheads="1"/>
          </p:cNvSpPr>
          <p:nvPr>
            <p:ph type="sldNum" sz="quarter" idx="12"/>
          </p:nvPr>
        </p:nvSpPr>
        <p:spPr>
          <a:ln/>
        </p:spPr>
        <p:txBody>
          <a:bodyPr/>
          <a:lstStyle>
            <a:lvl1pPr>
              <a:defRPr/>
            </a:lvl1pPr>
          </a:lstStyle>
          <a:p>
            <a:fld id="{B9BEA22C-5D49-4729-8702-769A8FFD0327}" type="slidenum">
              <a:rPr lang="en-US" altLang="en-US"/>
              <a:pPr/>
              <a:t>‹#›</a:t>
            </a:fld>
            <a:endParaRPr lang="en-US" altLang="en-US"/>
          </a:p>
        </p:txBody>
      </p:sp>
    </p:spTree>
    <p:extLst>
      <p:ext uri="{BB962C8B-B14F-4D97-AF65-F5344CB8AC3E}">
        <p14:creationId xmlns:p14="http://schemas.microsoft.com/office/powerpoint/2010/main" val="378824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t>03/03/2026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2051225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26BE5E4-5860-D743-F548-B9D6603FA2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C1DEFB-731F-A8D1-C9B3-F6D0496D17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A91E6E-1DB4-E008-F4AB-0A286B8D9A04}"/>
              </a:ext>
            </a:extLst>
          </p:cNvPr>
          <p:cNvSpPr>
            <a:spLocks noGrp="1" noChangeArrowheads="1"/>
          </p:cNvSpPr>
          <p:nvPr>
            <p:ph type="sldNum" sz="quarter" idx="12"/>
          </p:nvPr>
        </p:nvSpPr>
        <p:spPr>
          <a:ln/>
        </p:spPr>
        <p:txBody>
          <a:bodyPr/>
          <a:lstStyle>
            <a:lvl1pPr>
              <a:defRPr/>
            </a:lvl1pPr>
          </a:lstStyle>
          <a:p>
            <a:fld id="{9DE160C1-FE70-4EF9-9549-55B918ED4E38}" type="slidenum">
              <a:rPr lang="en-US" altLang="en-US"/>
              <a:pPr/>
              <a:t>‹#›</a:t>
            </a:fld>
            <a:endParaRPr lang="en-US" altLang="en-US"/>
          </a:p>
        </p:txBody>
      </p:sp>
    </p:spTree>
    <p:extLst>
      <p:ext uri="{BB962C8B-B14F-4D97-AF65-F5344CB8AC3E}">
        <p14:creationId xmlns:p14="http://schemas.microsoft.com/office/powerpoint/2010/main" val="978122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AF8AC62-C4C2-3014-953F-55501138A2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CE20FF-9666-B9C1-7442-36997BF751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A45425-6BC0-AEBA-4DA7-E5555CDC9BBA}"/>
              </a:ext>
            </a:extLst>
          </p:cNvPr>
          <p:cNvSpPr>
            <a:spLocks noGrp="1" noChangeArrowheads="1"/>
          </p:cNvSpPr>
          <p:nvPr>
            <p:ph type="sldNum" sz="quarter" idx="12"/>
          </p:nvPr>
        </p:nvSpPr>
        <p:spPr>
          <a:ln/>
        </p:spPr>
        <p:txBody>
          <a:bodyPr/>
          <a:lstStyle>
            <a:lvl1pPr>
              <a:defRPr/>
            </a:lvl1pPr>
          </a:lstStyle>
          <a:p>
            <a:fld id="{18190FC7-A7E5-42DA-9A3C-DB664B7D22CC}" type="slidenum">
              <a:rPr lang="en-US" altLang="en-US"/>
              <a:pPr/>
              <a:t>‹#›</a:t>
            </a:fld>
            <a:endParaRPr lang="en-US" altLang="en-US"/>
          </a:p>
        </p:txBody>
      </p:sp>
    </p:spTree>
    <p:extLst>
      <p:ext uri="{BB962C8B-B14F-4D97-AF65-F5344CB8AC3E}">
        <p14:creationId xmlns:p14="http://schemas.microsoft.com/office/powerpoint/2010/main" val="1834210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C2FA0BA-8CBB-0496-7CBE-E00D212D1F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86A0F9-3A29-E411-CC69-7372D4E19B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910250-0935-4316-76B6-C18E8AEAC076}"/>
              </a:ext>
            </a:extLst>
          </p:cNvPr>
          <p:cNvSpPr>
            <a:spLocks noGrp="1" noChangeArrowheads="1"/>
          </p:cNvSpPr>
          <p:nvPr>
            <p:ph type="sldNum" sz="quarter" idx="12"/>
          </p:nvPr>
        </p:nvSpPr>
        <p:spPr>
          <a:ln/>
        </p:spPr>
        <p:txBody>
          <a:bodyPr/>
          <a:lstStyle>
            <a:lvl1pPr>
              <a:defRPr/>
            </a:lvl1pPr>
          </a:lstStyle>
          <a:p>
            <a:fld id="{835EC359-CEC5-4CA3-8CC6-259817C42AB9}" type="slidenum">
              <a:rPr lang="en-US" altLang="en-US"/>
              <a:pPr/>
              <a:t>‹#›</a:t>
            </a:fld>
            <a:endParaRPr lang="en-US" altLang="en-US"/>
          </a:p>
        </p:txBody>
      </p:sp>
    </p:spTree>
    <p:extLst>
      <p:ext uri="{BB962C8B-B14F-4D97-AF65-F5344CB8AC3E}">
        <p14:creationId xmlns:p14="http://schemas.microsoft.com/office/powerpoint/2010/main" val="3721749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6C90B27-3B79-285E-63A8-CA5FB602DA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1BC5BF-55E0-D1DB-DE5C-605033D82B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B6BFF4-6CF1-036B-CA33-D0640D04BBF9}"/>
              </a:ext>
            </a:extLst>
          </p:cNvPr>
          <p:cNvSpPr>
            <a:spLocks noGrp="1" noChangeArrowheads="1"/>
          </p:cNvSpPr>
          <p:nvPr>
            <p:ph type="sldNum" sz="quarter" idx="12"/>
          </p:nvPr>
        </p:nvSpPr>
        <p:spPr>
          <a:ln/>
        </p:spPr>
        <p:txBody>
          <a:bodyPr/>
          <a:lstStyle>
            <a:lvl1pPr>
              <a:defRPr/>
            </a:lvl1pPr>
          </a:lstStyle>
          <a:p>
            <a:fld id="{D361A3E0-4759-4FAA-BCC5-56FCAA92BF64}" type="slidenum">
              <a:rPr lang="en-US" altLang="en-US"/>
              <a:pPr/>
              <a:t>‹#›</a:t>
            </a:fld>
            <a:endParaRPr lang="en-US" altLang="en-US"/>
          </a:p>
        </p:txBody>
      </p:sp>
    </p:spTree>
    <p:extLst>
      <p:ext uri="{BB962C8B-B14F-4D97-AF65-F5344CB8AC3E}">
        <p14:creationId xmlns:p14="http://schemas.microsoft.com/office/powerpoint/2010/main" val="1900834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BAB2AB57-BA79-C5B9-AA66-C65203DB7A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460D0A-733A-447E-6ACD-7704F1583A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C0CB80-F346-4AEB-2CB8-1D469B9EE9AE}"/>
              </a:ext>
            </a:extLst>
          </p:cNvPr>
          <p:cNvSpPr>
            <a:spLocks noGrp="1" noChangeArrowheads="1"/>
          </p:cNvSpPr>
          <p:nvPr>
            <p:ph type="sldNum" sz="quarter" idx="12"/>
          </p:nvPr>
        </p:nvSpPr>
        <p:spPr>
          <a:ln/>
        </p:spPr>
        <p:txBody>
          <a:bodyPr/>
          <a:lstStyle>
            <a:lvl1pPr>
              <a:defRPr/>
            </a:lvl1pPr>
          </a:lstStyle>
          <a:p>
            <a:pPr>
              <a:defRPr/>
            </a:pPr>
            <a:fld id="{BDBEE57F-5C7F-4D2E-8F18-501920C6FBBB}" type="slidenum">
              <a:rPr lang="en-US" altLang="vi-VN"/>
              <a:pPr>
                <a:defRPr/>
              </a:pPr>
              <a:t>‹#›</a:t>
            </a:fld>
            <a:endParaRPr lang="en-US" altLang="vi-VN"/>
          </a:p>
        </p:txBody>
      </p:sp>
    </p:spTree>
    <p:extLst>
      <p:ext uri="{BB962C8B-B14F-4D97-AF65-F5344CB8AC3E}">
        <p14:creationId xmlns:p14="http://schemas.microsoft.com/office/powerpoint/2010/main" val="3188524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F1187E8-0E23-E286-5BEA-411EA88A32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118C4E-8657-40A0-F06B-F4E034F56A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0252887-976B-DC9A-4347-F7A2D48FA3B6}"/>
              </a:ext>
            </a:extLst>
          </p:cNvPr>
          <p:cNvSpPr>
            <a:spLocks noGrp="1" noChangeArrowheads="1"/>
          </p:cNvSpPr>
          <p:nvPr>
            <p:ph type="sldNum" sz="quarter" idx="12"/>
          </p:nvPr>
        </p:nvSpPr>
        <p:spPr>
          <a:ln/>
        </p:spPr>
        <p:txBody>
          <a:bodyPr/>
          <a:lstStyle>
            <a:lvl1pPr>
              <a:defRPr/>
            </a:lvl1pPr>
          </a:lstStyle>
          <a:p>
            <a:pPr>
              <a:defRPr/>
            </a:pPr>
            <a:fld id="{78262A98-1495-46AE-8841-7C0146F05770}" type="slidenum">
              <a:rPr lang="en-US" altLang="vi-VN"/>
              <a:pPr>
                <a:defRPr/>
              </a:pPr>
              <a:t>‹#›</a:t>
            </a:fld>
            <a:endParaRPr lang="en-US" altLang="vi-VN"/>
          </a:p>
        </p:txBody>
      </p:sp>
    </p:spTree>
    <p:extLst>
      <p:ext uri="{BB962C8B-B14F-4D97-AF65-F5344CB8AC3E}">
        <p14:creationId xmlns:p14="http://schemas.microsoft.com/office/powerpoint/2010/main" val="2962924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421C5FA-F82A-334D-2B11-48B3BA3898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8D9EA2-BF76-FF17-0E3E-A0A46A4D0B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1C1726-BEBB-2BEA-62F9-A6F08DDDCED0}"/>
              </a:ext>
            </a:extLst>
          </p:cNvPr>
          <p:cNvSpPr>
            <a:spLocks noGrp="1" noChangeArrowheads="1"/>
          </p:cNvSpPr>
          <p:nvPr>
            <p:ph type="sldNum" sz="quarter" idx="12"/>
          </p:nvPr>
        </p:nvSpPr>
        <p:spPr>
          <a:ln/>
        </p:spPr>
        <p:txBody>
          <a:bodyPr/>
          <a:lstStyle>
            <a:lvl1pPr>
              <a:defRPr/>
            </a:lvl1pPr>
          </a:lstStyle>
          <a:p>
            <a:pPr>
              <a:defRPr/>
            </a:pPr>
            <a:fld id="{5DF0E773-C1AD-4836-B996-0BFDFD99211D}" type="slidenum">
              <a:rPr lang="en-US" altLang="vi-VN"/>
              <a:pPr>
                <a:defRPr/>
              </a:pPr>
              <a:t>‹#›</a:t>
            </a:fld>
            <a:endParaRPr lang="en-US" altLang="vi-VN"/>
          </a:p>
        </p:txBody>
      </p:sp>
    </p:spTree>
    <p:extLst>
      <p:ext uri="{BB962C8B-B14F-4D97-AF65-F5344CB8AC3E}">
        <p14:creationId xmlns:p14="http://schemas.microsoft.com/office/powerpoint/2010/main" val="3026098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D893856-B0AC-8E5D-AACF-2E1C541A2D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49829B-1F36-BC6B-C6CE-37D0DBC48D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376D9C8-AD8B-4B01-DFF7-72786ABD58A4}"/>
              </a:ext>
            </a:extLst>
          </p:cNvPr>
          <p:cNvSpPr>
            <a:spLocks noGrp="1" noChangeArrowheads="1"/>
          </p:cNvSpPr>
          <p:nvPr>
            <p:ph type="sldNum" sz="quarter" idx="12"/>
          </p:nvPr>
        </p:nvSpPr>
        <p:spPr>
          <a:ln/>
        </p:spPr>
        <p:txBody>
          <a:bodyPr/>
          <a:lstStyle>
            <a:lvl1pPr>
              <a:defRPr/>
            </a:lvl1pPr>
          </a:lstStyle>
          <a:p>
            <a:pPr>
              <a:defRPr/>
            </a:pPr>
            <a:fld id="{1290DA74-DAC9-49DE-A262-25F5E094430B}" type="slidenum">
              <a:rPr lang="en-US" altLang="vi-VN"/>
              <a:pPr>
                <a:defRPr/>
              </a:pPr>
              <a:t>‹#›</a:t>
            </a:fld>
            <a:endParaRPr lang="en-US" altLang="vi-VN"/>
          </a:p>
        </p:txBody>
      </p:sp>
    </p:spTree>
    <p:extLst>
      <p:ext uri="{BB962C8B-B14F-4D97-AF65-F5344CB8AC3E}">
        <p14:creationId xmlns:p14="http://schemas.microsoft.com/office/powerpoint/2010/main" val="217279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99A8FBD-AF96-368B-C3DF-34F19826973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048CCF6-2D3C-D27F-ADB3-D9D53B39F3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BFBC6EA-0EDC-1B88-EF7A-E8580658ACCA}"/>
              </a:ext>
            </a:extLst>
          </p:cNvPr>
          <p:cNvSpPr>
            <a:spLocks noGrp="1" noChangeArrowheads="1"/>
          </p:cNvSpPr>
          <p:nvPr>
            <p:ph type="sldNum" sz="quarter" idx="12"/>
          </p:nvPr>
        </p:nvSpPr>
        <p:spPr>
          <a:ln/>
        </p:spPr>
        <p:txBody>
          <a:bodyPr/>
          <a:lstStyle>
            <a:lvl1pPr>
              <a:defRPr/>
            </a:lvl1pPr>
          </a:lstStyle>
          <a:p>
            <a:pPr>
              <a:defRPr/>
            </a:pPr>
            <a:fld id="{9F6AF81F-35CE-4103-A77D-DDD3F8FB4562}" type="slidenum">
              <a:rPr lang="en-US" altLang="vi-VN"/>
              <a:pPr>
                <a:defRPr/>
              </a:pPr>
              <a:t>‹#›</a:t>
            </a:fld>
            <a:endParaRPr lang="en-US" altLang="vi-VN"/>
          </a:p>
        </p:txBody>
      </p:sp>
    </p:spTree>
    <p:extLst>
      <p:ext uri="{BB962C8B-B14F-4D97-AF65-F5344CB8AC3E}">
        <p14:creationId xmlns:p14="http://schemas.microsoft.com/office/powerpoint/2010/main" val="3938554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189F823F-DA7F-FF36-F3A5-A26CF8A4056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22D1D26-622C-2BE9-867D-5B2BF38881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EB4E767-ACAE-D371-E3C5-6840EB55BD06}"/>
              </a:ext>
            </a:extLst>
          </p:cNvPr>
          <p:cNvSpPr>
            <a:spLocks noGrp="1" noChangeArrowheads="1"/>
          </p:cNvSpPr>
          <p:nvPr>
            <p:ph type="sldNum" sz="quarter" idx="12"/>
          </p:nvPr>
        </p:nvSpPr>
        <p:spPr>
          <a:ln/>
        </p:spPr>
        <p:txBody>
          <a:bodyPr/>
          <a:lstStyle>
            <a:lvl1pPr>
              <a:defRPr/>
            </a:lvl1pPr>
          </a:lstStyle>
          <a:p>
            <a:pPr>
              <a:defRPr/>
            </a:pPr>
            <a:fld id="{6A16B77F-8C91-4478-AFF3-CFE3A39BF859}" type="slidenum">
              <a:rPr lang="en-US" altLang="vi-VN"/>
              <a:pPr>
                <a:defRPr/>
              </a:pPr>
              <a:t>‹#›</a:t>
            </a:fld>
            <a:endParaRPr lang="en-US" altLang="vi-VN"/>
          </a:p>
        </p:txBody>
      </p:sp>
    </p:spTree>
    <p:extLst>
      <p:ext uri="{BB962C8B-B14F-4D97-AF65-F5344CB8AC3E}">
        <p14:creationId xmlns:p14="http://schemas.microsoft.com/office/powerpoint/2010/main" val="300783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467A32-FC4B-4C7C-A276-139103C6B095}" type="datetimeFigureOut">
              <a:rPr lang="en-US" smtClean="0"/>
              <a:t>03/03/2026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410281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5F64B3-71B3-867F-9A9B-EDEA978D468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B361584-D04C-D801-D383-9F3E30AF99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6D464AF-DF8E-6695-6810-792909F83792}"/>
              </a:ext>
            </a:extLst>
          </p:cNvPr>
          <p:cNvSpPr>
            <a:spLocks noGrp="1" noChangeArrowheads="1"/>
          </p:cNvSpPr>
          <p:nvPr>
            <p:ph type="sldNum" sz="quarter" idx="12"/>
          </p:nvPr>
        </p:nvSpPr>
        <p:spPr>
          <a:ln/>
        </p:spPr>
        <p:txBody>
          <a:bodyPr/>
          <a:lstStyle>
            <a:lvl1pPr>
              <a:defRPr/>
            </a:lvl1pPr>
          </a:lstStyle>
          <a:p>
            <a:pPr>
              <a:defRPr/>
            </a:pPr>
            <a:fld id="{C5DE883F-37C6-4997-A3D6-358554E10BB8}" type="slidenum">
              <a:rPr lang="en-US" altLang="vi-VN"/>
              <a:pPr>
                <a:defRPr/>
              </a:pPr>
              <a:t>‹#›</a:t>
            </a:fld>
            <a:endParaRPr lang="en-US" altLang="vi-VN"/>
          </a:p>
        </p:txBody>
      </p:sp>
    </p:spTree>
    <p:extLst>
      <p:ext uri="{BB962C8B-B14F-4D97-AF65-F5344CB8AC3E}">
        <p14:creationId xmlns:p14="http://schemas.microsoft.com/office/powerpoint/2010/main" val="489821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34C0446-4D7B-059C-86AA-61269276C7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8C5F717-2177-3FA4-2303-509F8C5021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EF678B-D541-3FBF-E270-54A621C6EB81}"/>
              </a:ext>
            </a:extLst>
          </p:cNvPr>
          <p:cNvSpPr>
            <a:spLocks noGrp="1" noChangeArrowheads="1"/>
          </p:cNvSpPr>
          <p:nvPr>
            <p:ph type="sldNum" sz="quarter" idx="12"/>
          </p:nvPr>
        </p:nvSpPr>
        <p:spPr>
          <a:ln/>
        </p:spPr>
        <p:txBody>
          <a:bodyPr/>
          <a:lstStyle>
            <a:lvl1pPr>
              <a:defRPr/>
            </a:lvl1pPr>
          </a:lstStyle>
          <a:p>
            <a:pPr>
              <a:defRPr/>
            </a:pPr>
            <a:fld id="{3AF6FB12-AEF7-4052-B75B-B8B3DBB5E7B7}" type="slidenum">
              <a:rPr lang="en-US" altLang="vi-VN"/>
              <a:pPr>
                <a:defRPr/>
              </a:pPr>
              <a:t>‹#›</a:t>
            </a:fld>
            <a:endParaRPr lang="en-US" altLang="vi-VN"/>
          </a:p>
        </p:txBody>
      </p:sp>
    </p:spTree>
    <p:extLst>
      <p:ext uri="{BB962C8B-B14F-4D97-AF65-F5344CB8AC3E}">
        <p14:creationId xmlns:p14="http://schemas.microsoft.com/office/powerpoint/2010/main" val="2957717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F362EE-ACFB-F00B-3383-5E0AC30EAA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BC1188-2CC8-3363-F4FE-A7011C494E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57593B-BA19-727C-36EA-8EBB6F509D37}"/>
              </a:ext>
            </a:extLst>
          </p:cNvPr>
          <p:cNvSpPr>
            <a:spLocks noGrp="1" noChangeArrowheads="1"/>
          </p:cNvSpPr>
          <p:nvPr>
            <p:ph type="sldNum" sz="quarter" idx="12"/>
          </p:nvPr>
        </p:nvSpPr>
        <p:spPr>
          <a:ln/>
        </p:spPr>
        <p:txBody>
          <a:bodyPr/>
          <a:lstStyle>
            <a:lvl1pPr>
              <a:defRPr/>
            </a:lvl1pPr>
          </a:lstStyle>
          <a:p>
            <a:pPr>
              <a:defRPr/>
            </a:pPr>
            <a:fld id="{4E7A8BEF-833A-436A-97B9-81BD6B6493FA}" type="slidenum">
              <a:rPr lang="en-US" altLang="vi-VN"/>
              <a:pPr>
                <a:defRPr/>
              </a:pPr>
              <a:t>‹#›</a:t>
            </a:fld>
            <a:endParaRPr lang="en-US" altLang="vi-VN"/>
          </a:p>
        </p:txBody>
      </p:sp>
    </p:spTree>
    <p:extLst>
      <p:ext uri="{BB962C8B-B14F-4D97-AF65-F5344CB8AC3E}">
        <p14:creationId xmlns:p14="http://schemas.microsoft.com/office/powerpoint/2010/main" val="3800667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1DA0137-D6E6-94F5-85C4-29C2AE0534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D107CE-397E-B57A-814A-1102A6D558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ABF8E6-203F-74FC-01BC-8C6DDCCB8533}"/>
              </a:ext>
            </a:extLst>
          </p:cNvPr>
          <p:cNvSpPr>
            <a:spLocks noGrp="1" noChangeArrowheads="1"/>
          </p:cNvSpPr>
          <p:nvPr>
            <p:ph type="sldNum" sz="quarter" idx="12"/>
          </p:nvPr>
        </p:nvSpPr>
        <p:spPr>
          <a:ln/>
        </p:spPr>
        <p:txBody>
          <a:bodyPr/>
          <a:lstStyle>
            <a:lvl1pPr>
              <a:defRPr/>
            </a:lvl1pPr>
          </a:lstStyle>
          <a:p>
            <a:pPr>
              <a:defRPr/>
            </a:pPr>
            <a:fld id="{4B695A9F-8A50-4559-B148-4C1F3F5D8D9F}" type="slidenum">
              <a:rPr lang="en-US" altLang="vi-VN"/>
              <a:pPr>
                <a:defRPr/>
              </a:pPr>
              <a:t>‹#›</a:t>
            </a:fld>
            <a:endParaRPr lang="en-US" altLang="vi-VN"/>
          </a:p>
        </p:txBody>
      </p:sp>
    </p:spTree>
    <p:extLst>
      <p:ext uri="{BB962C8B-B14F-4D97-AF65-F5344CB8AC3E}">
        <p14:creationId xmlns:p14="http://schemas.microsoft.com/office/powerpoint/2010/main" val="1728620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3142DBF-3C44-6834-F9CA-77C89D7183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5575E7-0A59-6E5F-BFDB-84E93986DF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C00D90-DB0A-7516-34C5-EF2EEF630206}"/>
              </a:ext>
            </a:extLst>
          </p:cNvPr>
          <p:cNvSpPr>
            <a:spLocks noGrp="1" noChangeArrowheads="1"/>
          </p:cNvSpPr>
          <p:nvPr>
            <p:ph type="sldNum" sz="quarter" idx="12"/>
          </p:nvPr>
        </p:nvSpPr>
        <p:spPr>
          <a:ln/>
        </p:spPr>
        <p:txBody>
          <a:bodyPr/>
          <a:lstStyle>
            <a:lvl1pPr>
              <a:defRPr/>
            </a:lvl1pPr>
          </a:lstStyle>
          <a:p>
            <a:pPr>
              <a:defRPr/>
            </a:pPr>
            <a:fld id="{22C3E795-E2E9-4F83-8083-6943BEE23B11}" type="slidenum">
              <a:rPr lang="en-US" altLang="vi-VN"/>
              <a:pPr>
                <a:defRPr/>
              </a:pPr>
              <a:t>‹#›</a:t>
            </a:fld>
            <a:endParaRPr lang="en-US" altLang="vi-VN"/>
          </a:p>
        </p:txBody>
      </p:sp>
    </p:spTree>
    <p:extLst>
      <p:ext uri="{BB962C8B-B14F-4D97-AF65-F5344CB8AC3E}">
        <p14:creationId xmlns:p14="http://schemas.microsoft.com/office/powerpoint/2010/main" val="2936295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609600" y="1600201"/>
            <a:ext cx="10972800" cy="4525963"/>
          </a:xfrm>
        </p:spPr>
        <p:txBody>
          <a:bodyPr/>
          <a:lstStyle/>
          <a:p>
            <a:pPr lvl="0"/>
            <a:endParaRPr lang="vi-VN" noProof="0"/>
          </a:p>
        </p:txBody>
      </p:sp>
      <p:sp>
        <p:nvSpPr>
          <p:cNvPr id="4" name="Rectangle 4">
            <a:extLst>
              <a:ext uri="{FF2B5EF4-FFF2-40B4-BE49-F238E27FC236}">
                <a16:creationId xmlns:a16="http://schemas.microsoft.com/office/drawing/2014/main" id="{1BF6FCDC-F9AE-1BB8-02A2-4762A8AC60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8EE42A-2116-AE08-CAB4-A93BAC50A3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FF4E13-6AD7-6DE1-31DC-32C7B2A8585F}"/>
              </a:ext>
            </a:extLst>
          </p:cNvPr>
          <p:cNvSpPr>
            <a:spLocks noGrp="1" noChangeArrowheads="1"/>
          </p:cNvSpPr>
          <p:nvPr>
            <p:ph type="sldNum" sz="quarter" idx="12"/>
          </p:nvPr>
        </p:nvSpPr>
        <p:spPr>
          <a:ln/>
        </p:spPr>
        <p:txBody>
          <a:bodyPr/>
          <a:lstStyle>
            <a:lvl1pPr>
              <a:defRPr/>
            </a:lvl1pPr>
          </a:lstStyle>
          <a:p>
            <a:pPr>
              <a:defRPr/>
            </a:pPr>
            <a:fld id="{33C36EEF-4746-42C6-968E-95D1B4808BC4}" type="slidenum">
              <a:rPr lang="en-US" altLang="vi-VN"/>
              <a:pPr>
                <a:defRPr/>
              </a:pPr>
              <a:t>‹#›</a:t>
            </a:fld>
            <a:endParaRPr lang="en-US" altLang="vi-VN"/>
          </a:p>
        </p:txBody>
      </p:sp>
    </p:spTree>
    <p:extLst>
      <p:ext uri="{BB962C8B-B14F-4D97-AF65-F5344CB8AC3E}">
        <p14:creationId xmlns:p14="http://schemas.microsoft.com/office/powerpoint/2010/main" val="2154629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Rectangle 4">
            <a:extLst>
              <a:ext uri="{FF2B5EF4-FFF2-40B4-BE49-F238E27FC236}">
                <a16:creationId xmlns:a16="http://schemas.microsoft.com/office/drawing/2014/main" id="{242A7F14-7716-F65F-AFF8-D54489CA782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3D9E5B4-35E4-F43B-86FD-E95E13E589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8709336-7B2F-1F3D-DD79-08E8623CCC3A}"/>
              </a:ext>
            </a:extLst>
          </p:cNvPr>
          <p:cNvSpPr>
            <a:spLocks noGrp="1" noChangeArrowheads="1"/>
          </p:cNvSpPr>
          <p:nvPr>
            <p:ph type="sldNum" sz="quarter" idx="12"/>
          </p:nvPr>
        </p:nvSpPr>
        <p:spPr>
          <a:ln/>
        </p:spPr>
        <p:txBody>
          <a:bodyPr/>
          <a:lstStyle>
            <a:lvl1pPr>
              <a:defRPr/>
            </a:lvl1pPr>
          </a:lstStyle>
          <a:p>
            <a:pPr>
              <a:defRPr/>
            </a:pPr>
            <a:fld id="{7BE9C449-BC64-4DA1-BAB4-03A9357649A6}" type="slidenum">
              <a:rPr lang="en-US" altLang="vi-VN"/>
              <a:pPr>
                <a:defRPr/>
              </a:pPr>
              <a:t>‹#›</a:t>
            </a:fld>
            <a:endParaRPr lang="en-US" altLang="vi-VN"/>
          </a:p>
        </p:txBody>
      </p:sp>
    </p:spTree>
    <p:extLst>
      <p:ext uri="{BB962C8B-B14F-4D97-AF65-F5344CB8AC3E}">
        <p14:creationId xmlns:p14="http://schemas.microsoft.com/office/powerpoint/2010/main" val="3267321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1D3CE613-AEF1-8DE7-01B1-494843B10F9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1EA96B3-7DE6-EAE6-E7D9-F5EF05CAC2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15BC80E-2F8A-888C-02DB-6CE3A0B14FD9}"/>
              </a:ext>
            </a:extLst>
          </p:cNvPr>
          <p:cNvSpPr>
            <a:spLocks noGrp="1" noChangeArrowheads="1"/>
          </p:cNvSpPr>
          <p:nvPr>
            <p:ph type="sldNum" sz="quarter" idx="12"/>
          </p:nvPr>
        </p:nvSpPr>
        <p:spPr>
          <a:ln/>
        </p:spPr>
        <p:txBody>
          <a:bodyPr/>
          <a:lstStyle>
            <a:lvl1pPr>
              <a:defRPr/>
            </a:lvl1pPr>
          </a:lstStyle>
          <a:p>
            <a:pPr>
              <a:defRPr/>
            </a:pPr>
            <a:fld id="{77934F11-29FB-4A1C-899D-5047C3C6FBA9}" type="slidenum">
              <a:rPr lang="en-US" altLang="vi-VN"/>
              <a:pPr>
                <a:defRPr/>
              </a:pPr>
              <a:t>‹#›</a:t>
            </a:fld>
            <a:endParaRPr lang="en-US" altLang="vi-VN"/>
          </a:p>
        </p:txBody>
      </p:sp>
    </p:spTree>
    <p:extLst>
      <p:ext uri="{BB962C8B-B14F-4D97-AF65-F5344CB8AC3E}">
        <p14:creationId xmlns:p14="http://schemas.microsoft.com/office/powerpoint/2010/main" val="33784290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CE5FB4E-EF4F-19BB-7991-EB1DE07B173C}"/>
              </a:ext>
            </a:extLst>
          </p:cNvPr>
          <p:cNvSpPr>
            <a:spLocks noGrp="1"/>
          </p:cNvSpPr>
          <p:nvPr>
            <p:ph type="dt" sz="half" idx="10"/>
          </p:nvPr>
        </p:nvSpPr>
        <p:spPr/>
        <p:txBody>
          <a:bodyPr/>
          <a:lstStyle>
            <a:lvl1pPr>
              <a:defRPr/>
            </a:lvl1pPr>
          </a:lstStyle>
          <a:p>
            <a:pPr>
              <a:defRPr/>
            </a:pPr>
            <a:fld id="{9867C7C5-A288-46D8-BBB2-CA029732CCB0}" type="datetimeFigureOut">
              <a:rPr lang="en-US"/>
              <a:pPr>
                <a:defRPr/>
              </a:pPr>
              <a:t>03/03/2026</a:t>
            </a:fld>
            <a:endParaRPr lang="en-US"/>
          </a:p>
        </p:txBody>
      </p:sp>
      <p:sp>
        <p:nvSpPr>
          <p:cNvPr id="5" name="Footer Placeholder 4">
            <a:extLst>
              <a:ext uri="{FF2B5EF4-FFF2-40B4-BE49-F238E27FC236}">
                <a16:creationId xmlns:a16="http://schemas.microsoft.com/office/drawing/2014/main" id="{F5CFEB7C-E743-F1E2-A85B-D60E3FFD2E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34DE1E-A4EA-A244-273F-B4D9D566571A}"/>
              </a:ext>
            </a:extLst>
          </p:cNvPr>
          <p:cNvSpPr>
            <a:spLocks noGrp="1"/>
          </p:cNvSpPr>
          <p:nvPr>
            <p:ph type="sldNum" sz="quarter" idx="12"/>
          </p:nvPr>
        </p:nvSpPr>
        <p:spPr/>
        <p:txBody>
          <a:bodyPr/>
          <a:lstStyle>
            <a:lvl1pPr>
              <a:defRPr/>
            </a:lvl1pPr>
          </a:lstStyle>
          <a:p>
            <a:fld id="{F84CA54E-A6EA-44D8-8A85-349E91C0B111}" type="slidenum">
              <a:rPr lang="en-US" altLang="en-US"/>
              <a:pPr/>
              <a:t>‹#›</a:t>
            </a:fld>
            <a:endParaRPr lang="en-US" altLang="en-US"/>
          </a:p>
        </p:txBody>
      </p:sp>
    </p:spTree>
    <p:extLst>
      <p:ext uri="{BB962C8B-B14F-4D97-AF65-F5344CB8AC3E}">
        <p14:creationId xmlns:p14="http://schemas.microsoft.com/office/powerpoint/2010/main" val="2736216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9C235-0CF1-26B4-0788-689743A4590C}"/>
              </a:ext>
            </a:extLst>
          </p:cNvPr>
          <p:cNvSpPr>
            <a:spLocks noGrp="1"/>
          </p:cNvSpPr>
          <p:nvPr>
            <p:ph type="dt" sz="half" idx="10"/>
          </p:nvPr>
        </p:nvSpPr>
        <p:spPr/>
        <p:txBody>
          <a:bodyPr/>
          <a:lstStyle>
            <a:lvl1pPr>
              <a:defRPr/>
            </a:lvl1pPr>
          </a:lstStyle>
          <a:p>
            <a:pPr>
              <a:defRPr/>
            </a:pPr>
            <a:fld id="{226764AC-D98E-4E9A-848E-D29E01FBB490}" type="datetimeFigureOut">
              <a:rPr lang="en-US"/>
              <a:pPr>
                <a:defRPr/>
              </a:pPr>
              <a:t>03/03/2026</a:t>
            </a:fld>
            <a:endParaRPr lang="en-US"/>
          </a:p>
        </p:txBody>
      </p:sp>
      <p:sp>
        <p:nvSpPr>
          <p:cNvPr id="5" name="Footer Placeholder 4">
            <a:extLst>
              <a:ext uri="{FF2B5EF4-FFF2-40B4-BE49-F238E27FC236}">
                <a16:creationId xmlns:a16="http://schemas.microsoft.com/office/drawing/2014/main" id="{6E612956-4E6F-D547-0759-BA5A623111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CFBCDE-E6F3-D43D-774A-D78EC7320D96}"/>
              </a:ext>
            </a:extLst>
          </p:cNvPr>
          <p:cNvSpPr>
            <a:spLocks noGrp="1"/>
          </p:cNvSpPr>
          <p:nvPr>
            <p:ph type="sldNum" sz="quarter" idx="12"/>
          </p:nvPr>
        </p:nvSpPr>
        <p:spPr/>
        <p:txBody>
          <a:bodyPr/>
          <a:lstStyle>
            <a:lvl1pPr>
              <a:defRPr/>
            </a:lvl1pPr>
          </a:lstStyle>
          <a:p>
            <a:fld id="{2FEC3A10-6CED-42E7-B5BB-4C04EF13F574}" type="slidenum">
              <a:rPr lang="en-US" altLang="en-US"/>
              <a:pPr/>
              <a:t>‹#›</a:t>
            </a:fld>
            <a:endParaRPr lang="en-US" altLang="en-US"/>
          </a:p>
        </p:txBody>
      </p:sp>
    </p:spTree>
    <p:extLst>
      <p:ext uri="{BB962C8B-B14F-4D97-AF65-F5344CB8AC3E}">
        <p14:creationId xmlns:p14="http://schemas.microsoft.com/office/powerpoint/2010/main" val="219291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67A32-FC4B-4C7C-A276-139103C6B095}" type="datetimeFigureOut">
              <a:rPr lang="en-US" smtClean="0"/>
              <a:t>03/03/2026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640564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14EE31-91B3-76A2-393F-D944397602E6}"/>
              </a:ext>
            </a:extLst>
          </p:cNvPr>
          <p:cNvSpPr>
            <a:spLocks noGrp="1"/>
          </p:cNvSpPr>
          <p:nvPr>
            <p:ph type="dt" sz="half" idx="10"/>
          </p:nvPr>
        </p:nvSpPr>
        <p:spPr/>
        <p:txBody>
          <a:bodyPr/>
          <a:lstStyle>
            <a:lvl1pPr>
              <a:defRPr/>
            </a:lvl1pPr>
          </a:lstStyle>
          <a:p>
            <a:pPr>
              <a:defRPr/>
            </a:pPr>
            <a:fld id="{0B824BF9-0F01-4387-99B6-CF5045C3CA80}" type="datetimeFigureOut">
              <a:rPr lang="en-US"/>
              <a:pPr>
                <a:defRPr/>
              </a:pPr>
              <a:t>03/03/2026</a:t>
            </a:fld>
            <a:endParaRPr lang="en-US"/>
          </a:p>
        </p:txBody>
      </p:sp>
      <p:sp>
        <p:nvSpPr>
          <p:cNvPr id="5" name="Footer Placeholder 4">
            <a:extLst>
              <a:ext uri="{FF2B5EF4-FFF2-40B4-BE49-F238E27FC236}">
                <a16:creationId xmlns:a16="http://schemas.microsoft.com/office/drawing/2014/main" id="{B1856C26-C40C-A587-9146-8F633C529B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B908E8-D6DF-D73A-FE3B-FBD23C8511F0}"/>
              </a:ext>
            </a:extLst>
          </p:cNvPr>
          <p:cNvSpPr>
            <a:spLocks noGrp="1"/>
          </p:cNvSpPr>
          <p:nvPr>
            <p:ph type="sldNum" sz="quarter" idx="12"/>
          </p:nvPr>
        </p:nvSpPr>
        <p:spPr/>
        <p:txBody>
          <a:bodyPr/>
          <a:lstStyle>
            <a:lvl1pPr>
              <a:defRPr/>
            </a:lvl1pPr>
          </a:lstStyle>
          <a:p>
            <a:fld id="{920C68F1-96E9-4C76-A9FE-D85636DB0155}" type="slidenum">
              <a:rPr lang="en-US" altLang="en-US"/>
              <a:pPr/>
              <a:t>‹#›</a:t>
            </a:fld>
            <a:endParaRPr lang="en-US" altLang="en-US"/>
          </a:p>
        </p:txBody>
      </p:sp>
    </p:spTree>
    <p:extLst>
      <p:ext uri="{BB962C8B-B14F-4D97-AF65-F5344CB8AC3E}">
        <p14:creationId xmlns:p14="http://schemas.microsoft.com/office/powerpoint/2010/main" val="1026955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C5415C4-03A2-A985-1897-EF08A9B587C2}"/>
              </a:ext>
            </a:extLst>
          </p:cNvPr>
          <p:cNvSpPr>
            <a:spLocks noGrp="1"/>
          </p:cNvSpPr>
          <p:nvPr>
            <p:ph type="dt" sz="half" idx="10"/>
          </p:nvPr>
        </p:nvSpPr>
        <p:spPr/>
        <p:txBody>
          <a:bodyPr/>
          <a:lstStyle>
            <a:lvl1pPr>
              <a:defRPr/>
            </a:lvl1pPr>
          </a:lstStyle>
          <a:p>
            <a:pPr>
              <a:defRPr/>
            </a:pPr>
            <a:fld id="{E0EDDEE8-B991-4D58-9E99-7D93BB8CC51E}" type="datetimeFigureOut">
              <a:rPr lang="en-US"/>
              <a:pPr>
                <a:defRPr/>
              </a:pPr>
              <a:t>03/03/2026</a:t>
            </a:fld>
            <a:endParaRPr lang="en-US"/>
          </a:p>
        </p:txBody>
      </p:sp>
      <p:sp>
        <p:nvSpPr>
          <p:cNvPr id="6" name="Footer Placeholder 4">
            <a:extLst>
              <a:ext uri="{FF2B5EF4-FFF2-40B4-BE49-F238E27FC236}">
                <a16:creationId xmlns:a16="http://schemas.microsoft.com/office/drawing/2014/main" id="{0A3BEE04-B1B7-4B2E-6037-16CEE9DA0C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6C2D504-EAF7-0AE2-849B-9610EF6BF81B}"/>
              </a:ext>
            </a:extLst>
          </p:cNvPr>
          <p:cNvSpPr>
            <a:spLocks noGrp="1"/>
          </p:cNvSpPr>
          <p:nvPr>
            <p:ph type="sldNum" sz="quarter" idx="12"/>
          </p:nvPr>
        </p:nvSpPr>
        <p:spPr/>
        <p:txBody>
          <a:bodyPr/>
          <a:lstStyle>
            <a:lvl1pPr>
              <a:defRPr/>
            </a:lvl1pPr>
          </a:lstStyle>
          <a:p>
            <a:fld id="{043B4ACF-3009-4D89-BDAD-3A9BC89FECE9}" type="slidenum">
              <a:rPr lang="en-US" altLang="en-US"/>
              <a:pPr/>
              <a:t>‹#›</a:t>
            </a:fld>
            <a:endParaRPr lang="en-US" altLang="en-US"/>
          </a:p>
        </p:txBody>
      </p:sp>
    </p:spTree>
    <p:extLst>
      <p:ext uri="{BB962C8B-B14F-4D97-AF65-F5344CB8AC3E}">
        <p14:creationId xmlns:p14="http://schemas.microsoft.com/office/powerpoint/2010/main" val="248548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2999F3D-93C1-F923-FBA9-5EE994052A18}"/>
              </a:ext>
            </a:extLst>
          </p:cNvPr>
          <p:cNvSpPr>
            <a:spLocks noGrp="1"/>
          </p:cNvSpPr>
          <p:nvPr>
            <p:ph type="dt" sz="half" idx="10"/>
          </p:nvPr>
        </p:nvSpPr>
        <p:spPr/>
        <p:txBody>
          <a:bodyPr/>
          <a:lstStyle>
            <a:lvl1pPr>
              <a:defRPr/>
            </a:lvl1pPr>
          </a:lstStyle>
          <a:p>
            <a:pPr>
              <a:defRPr/>
            </a:pPr>
            <a:fld id="{648CAAD6-36C6-4D4C-AD65-66C582CD88EB}" type="datetimeFigureOut">
              <a:rPr lang="en-US"/>
              <a:pPr>
                <a:defRPr/>
              </a:pPr>
              <a:t>03/03/2026</a:t>
            </a:fld>
            <a:endParaRPr lang="en-US"/>
          </a:p>
        </p:txBody>
      </p:sp>
      <p:sp>
        <p:nvSpPr>
          <p:cNvPr id="8" name="Footer Placeholder 4">
            <a:extLst>
              <a:ext uri="{FF2B5EF4-FFF2-40B4-BE49-F238E27FC236}">
                <a16:creationId xmlns:a16="http://schemas.microsoft.com/office/drawing/2014/main" id="{E5AED0E0-5BA4-4E98-EBE9-90216672EA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67569AC-4B1A-742D-7408-2B6F71A1E0B3}"/>
              </a:ext>
            </a:extLst>
          </p:cNvPr>
          <p:cNvSpPr>
            <a:spLocks noGrp="1"/>
          </p:cNvSpPr>
          <p:nvPr>
            <p:ph type="sldNum" sz="quarter" idx="12"/>
          </p:nvPr>
        </p:nvSpPr>
        <p:spPr/>
        <p:txBody>
          <a:bodyPr/>
          <a:lstStyle>
            <a:lvl1pPr>
              <a:defRPr/>
            </a:lvl1pPr>
          </a:lstStyle>
          <a:p>
            <a:fld id="{32E873AF-2485-42D8-B068-8FADF354544C}" type="slidenum">
              <a:rPr lang="en-US" altLang="en-US"/>
              <a:pPr/>
              <a:t>‹#›</a:t>
            </a:fld>
            <a:endParaRPr lang="en-US" altLang="en-US"/>
          </a:p>
        </p:txBody>
      </p:sp>
    </p:spTree>
    <p:extLst>
      <p:ext uri="{BB962C8B-B14F-4D97-AF65-F5344CB8AC3E}">
        <p14:creationId xmlns:p14="http://schemas.microsoft.com/office/powerpoint/2010/main" val="1492422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95247CD-2E1B-EC4E-39C1-9313C464B10B}"/>
              </a:ext>
            </a:extLst>
          </p:cNvPr>
          <p:cNvSpPr>
            <a:spLocks noGrp="1"/>
          </p:cNvSpPr>
          <p:nvPr>
            <p:ph type="dt" sz="half" idx="10"/>
          </p:nvPr>
        </p:nvSpPr>
        <p:spPr/>
        <p:txBody>
          <a:bodyPr/>
          <a:lstStyle>
            <a:lvl1pPr>
              <a:defRPr/>
            </a:lvl1pPr>
          </a:lstStyle>
          <a:p>
            <a:pPr>
              <a:defRPr/>
            </a:pPr>
            <a:fld id="{D2F21913-9B91-407B-8EF7-E45FD64FD6DF}" type="datetimeFigureOut">
              <a:rPr lang="en-US"/>
              <a:pPr>
                <a:defRPr/>
              </a:pPr>
              <a:t>03/03/2026</a:t>
            </a:fld>
            <a:endParaRPr lang="en-US"/>
          </a:p>
        </p:txBody>
      </p:sp>
      <p:sp>
        <p:nvSpPr>
          <p:cNvPr id="4" name="Footer Placeholder 4">
            <a:extLst>
              <a:ext uri="{FF2B5EF4-FFF2-40B4-BE49-F238E27FC236}">
                <a16:creationId xmlns:a16="http://schemas.microsoft.com/office/drawing/2014/main" id="{D206A510-8D51-ACEC-255D-B3DE2BBA330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2D02155-98F3-06DB-544E-5836766FBB0B}"/>
              </a:ext>
            </a:extLst>
          </p:cNvPr>
          <p:cNvSpPr>
            <a:spLocks noGrp="1"/>
          </p:cNvSpPr>
          <p:nvPr>
            <p:ph type="sldNum" sz="quarter" idx="12"/>
          </p:nvPr>
        </p:nvSpPr>
        <p:spPr/>
        <p:txBody>
          <a:bodyPr/>
          <a:lstStyle>
            <a:lvl1pPr>
              <a:defRPr/>
            </a:lvl1pPr>
          </a:lstStyle>
          <a:p>
            <a:fld id="{26B93051-EE57-43EF-BF11-BACA1CDABD21}" type="slidenum">
              <a:rPr lang="en-US" altLang="en-US"/>
              <a:pPr/>
              <a:t>‹#›</a:t>
            </a:fld>
            <a:endParaRPr lang="en-US" altLang="en-US"/>
          </a:p>
        </p:txBody>
      </p:sp>
    </p:spTree>
    <p:extLst>
      <p:ext uri="{BB962C8B-B14F-4D97-AF65-F5344CB8AC3E}">
        <p14:creationId xmlns:p14="http://schemas.microsoft.com/office/powerpoint/2010/main" val="1390693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C200DA7-A7F3-1678-141D-417F52C43325}"/>
              </a:ext>
            </a:extLst>
          </p:cNvPr>
          <p:cNvSpPr>
            <a:spLocks noGrp="1"/>
          </p:cNvSpPr>
          <p:nvPr>
            <p:ph type="dt" sz="half" idx="10"/>
          </p:nvPr>
        </p:nvSpPr>
        <p:spPr/>
        <p:txBody>
          <a:bodyPr/>
          <a:lstStyle>
            <a:lvl1pPr>
              <a:defRPr/>
            </a:lvl1pPr>
          </a:lstStyle>
          <a:p>
            <a:pPr>
              <a:defRPr/>
            </a:pPr>
            <a:fld id="{1177B386-9C2A-4F16-B6EE-A9141A0F7CCA}" type="datetimeFigureOut">
              <a:rPr lang="en-US"/>
              <a:pPr>
                <a:defRPr/>
              </a:pPr>
              <a:t>03/03/2026</a:t>
            </a:fld>
            <a:endParaRPr lang="en-US"/>
          </a:p>
        </p:txBody>
      </p:sp>
      <p:sp>
        <p:nvSpPr>
          <p:cNvPr id="3" name="Footer Placeholder 4">
            <a:extLst>
              <a:ext uri="{FF2B5EF4-FFF2-40B4-BE49-F238E27FC236}">
                <a16:creationId xmlns:a16="http://schemas.microsoft.com/office/drawing/2014/main" id="{6E5AA303-16C8-E622-0A01-3ABD774CAC4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1B5AF05-DDDF-A57F-9682-1BA066F8E172}"/>
              </a:ext>
            </a:extLst>
          </p:cNvPr>
          <p:cNvSpPr>
            <a:spLocks noGrp="1"/>
          </p:cNvSpPr>
          <p:nvPr>
            <p:ph type="sldNum" sz="quarter" idx="12"/>
          </p:nvPr>
        </p:nvSpPr>
        <p:spPr/>
        <p:txBody>
          <a:bodyPr/>
          <a:lstStyle>
            <a:lvl1pPr>
              <a:defRPr/>
            </a:lvl1pPr>
          </a:lstStyle>
          <a:p>
            <a:fld id="{7B2EBD10-4E9F-47F1-8433-1631DFFFADBC}" type="slidenum">
              <a:rPr lang="en-US" altLang="en-US"/>
              <a:pPr/>
              <a:t>‹#›</a:t>
            </a:fld>
            <a:endParaRPr lang="en-US" altLang="en-US"/>
          </a:p>
        </p:txBody>
      </p:sp>
    </p:spTree>
    <p:extLst>
      <p:ext uri="{BB962C8B-B14F-4D97-AF65-F5344CB8AC3E}">
        <p14:creationId xmlns:p14="http://schemas.microsoft.com/office/powerpoint/2010/main" val="817378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7A8D330-D13A-35A8-FE6F-C844BE477EF8}"/>
              </a:ext>
            </a:extLst>
          </p:cNvPr>
          <p:cNvSpPr>
            <a:spLocks noGrp="1"/>
          </p:cNvSpPr>
          <p:nvPr>
            <p:ph type="dt" sz="half" idx="10"/>
          </p:nvPr>
        </p:nvSpPr>
        <p:spPr/>
        <p:txBody>
          <a:bodyPr/>
          <a:lstStyle>
            <a:lvl1pPr>
              <a:defRPr/>
            </a:lvl1pPr>
          </a:lstStyle>
          <a:p>
            <a:pPr>
              <a:defRPr/>
            </a:pPr>
            <a:fld id="{6D840552-8C44-41C0-B5AC-BAA2A0567E9C}" type="datetimeFigureOut">
              <a:rPr lang="en-US"/>
              <a:pPr>
                <a:defRPr/>
              </a:pPr>
              <a:t>03/03/2026</a:t>
            </a:fld>
            <a:endParaRPr lang="en-US"/>
          </a:p>
        </p:txBody>
      </p:sp>
      <p:sp>
        <p:nvSpPr>
          <p:cNvPr id="6" name="Footer Placeholder 4">
            <a:extLst>
              <a:ext uri="{FF2B5EF4-FFF2-40B4-BE49-F238E27FC236}">
                <a16:creationId xmlns:a16="http://schemas.microsoft.com/office/drawing/2014/main" id="{C34B75B2-860C-E587-6E9D-88CB506D92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5459D2-D1FD-2DF6-B964-88ADF47EC9AE}"/>
              </a:ext>
            </a:extLst>
          </p:cNvPr>
          <p:cNvSpPr>
            <a:spLocks noGrp="1"/>
          </p:cNvSpPr>
          <p:nvPr>
            <p:ph type="sldNum" sz="quarter" idx="12"/>
          </p:nvPr>
        </p:nvSpPr>
        <p:spPr/>
        <p:txBody>
          <a:bodyPr/>
          <a:lstStyle>
            <a:lvl1pPr>
              <a:defRPr/>
            </a:lvl1pPr>
          </a:lstStyle>
          <a:p>
            <a:fld id="{E6E00B75-7647-4B15-B3DC-67294A812777}" type="slidenum">
              <a:rPr lang="en-US" altLang="en-US"/>
              <a:pPr/>
              <a:t>‹#›</a:t>
            </a:fld>
            <a:endParaRPr lang="en-US" altLang="en-US"/>
          </a:p>
        </p:txBody>
      </p:sp>
    </p:spTree>
    <p:extLst>
      <p:ext uri="{BB962C8B-B14F-4D97-AF65-F5344CB8AC3E}">
        <p14:creationId xmlns:p14="http://schemas.microsoft.com/office/powerpoint/2010/main" val="318067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7FA9C89-F342-7D79-3B5D-0B93CEC83682}"/>
              </a:ext>
            </a:extLst>
          </p:cNvPr>
          <p:cNvSpPr>
            <a:spLocks noGrp="1"/>
          </p:cNvSpPr>
          <p:nvPr>
            <p:ph type="dt" sz="half" idx="10"/>
          </p:nvPr>
        </p:nvSpPr>
        <p:spPr/>
        <p:txBody>
          <a:bodyPr/>
          <a:lstStyle>
            <a:lvl1pPr>
              <a:defRPr/>
            </a:lvl1pPr>
          </a:lstStyle>
          <a:p>
            <a:pPr>
              <a:defRPr/>
            </a:pPr>
            <a:fld id="{CAFF2A1A-FFAB-4E5A-BA62-40D99EA067C5}" type="datetimeFigureOut">
              <a:rPr lang="en-US"/>
              <a:pPr>
                <a:defRPr/>
              </a:pPr>
              <a:t>03/03/2026</a:t>
            </a:fld>
            <a:endParaRPr lang="en-US"/>
          </a:p>
        </p:txBody>
      </p:sp>
      <p:sp>
        <p:nvSpPr>
          <p:cNvPr id="6" name="Footer Placeholder 4">
            <a:extLst>
              <a:ext uri="{FF2B5EF4-FFF2-40B4-BE49-F238E27FC236}">
                <a16:creationId xmlns:a16="http://schemas.microsoft.com/office/drawing/2014/main" id="{6FB7336C-45B5-2B06-7484-71336EDC0D1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A403B6-0C6A-4CEF-6A6E-84DE1B23523E}"/>
              </a:ext>
            </a:extLst>
          </p:cNvPr>
          <p:cNvSpPr>
            <a:spLocks noGrp="1"/>
          </p:cNvSpPr>
          <p:nvPr>
            <p:ph type="sldNum" sz="quarter" idx="12"/>
          </p:nvPr>
        </p:nvSpPr>
        <p:spPr/>
        <p:txBody>
          <a:bodyPr/>
          <a:lstStyle>
            <a:lvl1pPr>
              <a:defRPr/>
            </a:lvl1pPr>
          </a:lstStyle>
          <a:p>
            <a:fld id="{B1D2958F-BCDC-4E57-8AAD-7CC1FAB71DFE}" type="slidenum">
              <a:rPr lang="en-US" altLang="en-US"/>
              <a:pPr/>
              <a:t>‹#›</a:t>
            </a:fld>
            <a:endParaRPr lang="en-US" altLang="en-US"/>
          </a:p>
        </p:txBody>
      </p:sp>
    </p:spTree>
    <p:extLst>
      <p:ext uri="{BB962C8B-B14F-4D97-AF65-F5344CB8AC3E}">
        <p14:creationId xmlns:p14="http://schemas.microsoft.com/office/powerpoint/2010/main" val="3430308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3C401-6F03-89A4-5512-5F7933B50F6B}"/>
              </a:ext>
            </a:extLst>
          </p:cNvPr>
          <p:cNvSpPr>
            <a:spLocks noGrp="1"/>
          </p:cNvSpPr>
          <p:nvPr>
            <p:ph type="dt" sz="half" idx="10"/>
          </p:nvPr>
        </p:nvSpPr>
        <p:spPr/>
        <p:txBody>
          <a:bodyPr/>
          <a:lstStyle>
            <a:lvl1pPr>
              <a:defRPr/>
            </a:lvl1pPr>
          </a:lstStyle>
          <a:p>
            <a:pPr>
              <a:defRPr/>
            </a:pPr>
            <a:fld id="{73188F70-C6F7-434F-8C0C-71F26162BDBD}" type="datetimeFigureOut">
              <a:rPr lang="en-US"/>
              <a:pPr>
                <a:defRPr/>
              </a:pPr>
              <a:t>03/03/2026</a:t>
            </a:fld>
            <a:endParaRPr lang="en-US"/>
          </a:p>
        </p:txBody>
      </p:sp>
      <p:sp>
        <p:nvSpPr>
          <p:cNvPr id="5" name="Footer Placeholder 4">
            <a:extLst>
              <a:ext uri="{FF2B5EF4-FFF2-40B4-BE49-F238E27FC236}">
                <a16:creationId xmlns:a16="http://schemas.microsoft.com/office/drawing/2014/main" id="{07956DEC-0B58-207B-2EAF-587D7C6D95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6D125E-AB08-196E-ED96-C7D70E6C259B}"/>
              </a:ext>
            </a:extLst>
          </p:cNvPr>
          <p:cNvSpPr>
            <a:spLocks noGrp="1"/>
          </p:cNvSpPr>
          <p:nvPr>
            <p:ph type="sldNum" sz="quarter" idx="12"/>
          </p:nvPr>
        </p:nvSpPr>
        <p:spPr/>
        <p:txBody>
          <a:bodyPr/>
          <a:lstStyle>
            <a:lvl1pPr>
              <a:defRPr/>
            </a:lvl1pPr>
          </a:lstStyle>
          <a:p>
            <a:fld id="{36B3157B-C649-4A16-A6BE-FD21964E1BE7}" type="slidenum">
              <a:rPr lang="en-US" altLang="en-US"/>
              <a:pPr/>
              <a:t>‹#›</a:t>
            </a:fld>
            <a:endParaRPr lang="en-US" altLang="en-US"/>
          </a:p>
        </p:txBody>
      </p:sp>
    </p:spTree>
    <p:extLst>
      <p:ext uri="{BB962C8B-B14F-4D97-AF65-F5344CB8AC3E}">
        <p14:creationId xmlns:p14="http://schemas.microsoft.com/office/powerpoint/2010/main" val="3178244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C2234-E51D-A755-13DB-2FACDE0D068F}"/>
              </a:ext>
            </a:extLst>
          </p:cNvPr>
          <p:cNvSpPr>
            <a:spLocks noGrp="1"/>
          </p:cNvSpPr>
          <p:nvPr>
            <p:ph type="dt" sz="half" idx="10"/>
          </p:nvPr>
        </p:nvSpPr>
        <p:spPr/>
        <p:txBody>
          <a:bodyPr/>
          <a:lstStyle>
            <a:lvl1pPr>
              <a:defRPr/>
            </a:lvl1pPr>
          </a:lstStyle>
          <a:p>
            <a:pPr>
              <a:defRPr/>
            </a:pPr>
            <a:fld id="{1560F760-6665-4603-AEF1-4507EC566D06}" type="datetimeFigureOut">
              <a:rPr lang="en-US"/>
              <a:pPr>
                <a:defRPr/>
              </a:pPr>
              <a:t>03/03/2026</a:t>
            </a:fld>
            <a:endParaRPr lang="en-US"/>
          </a:p>
        </p:txBody>
      </p:sp>
      <p:sp>
        <p:nvSpPr>
          <p:cNvPr id="5" name="Footer Placeholder 4">
            <a:extLst>
              <a:ext uri="{FF2B5EF4-FFF2-40B4-BE49-F238E27FC236}">
                <a16:creationId xmlns:a16="http://schemas.microsoft.com/office/drawing/2014/main" id="{633F1D39-3E84-31A7-81D5-2EC42FAF07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3AD550-7E03-C8A4-65D5-5EB4A26E1BDD}"/>
              </a:ext>
            </a:extLst>
          </p:cNvPr>
          <p:cNvSpPr>
            <a:spLocks noGrp="1"/>
          </p:cNvSpPr>
          <p:nvPr>
            <p:ph type="sldNum" sz="quarter" idx="12"/>
          </p:nvPr>
        </p:nvSpPr>
        <p:spPr/>
        <p:txBody>
          <a:bodyPr/>
          <a:lstStyle>
            <a:lvl1pPr>
              <a:defRPr/>
            </a:lvl1pPr>
          </a:lstStyle>
          <a:p>
            <a:fld id="{908FED74-E568-473D-B237-B5AAD05FE2B5}" type="slidenum">
              <a:rPr lang="en-US" altLang="en-US"/>
              <a:pPr/>
              <a:t>‹#›</a:t>
            </a:fld>
            <a:endParaRPr lang="en-US" altLang="en-US"/>
          </a:p>
        </p:txBody>
      </p:sp>
    </p:spTree>
    <p:extLst>
      <p:ext uri="{BB962C8B-B14F-4D97-AF65-F5344CB8AC3E}">
        <p14:creationId xmlns:p14="http://schemas.microsoft.com/office/powerpoint/2010/main" val="122341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467A32-FC4B-4C7C-A276-139103C6B095}" type="datetimeFigureOut">
              <a:rPr lang="en-US" smtClean="0"/>
              <a:t>03/03/2026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27833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467A32-FC4B-4C7C-A276-139103C6B095}" type="datetimeFigureOut">
              <a:rPr lang="en-US" smtClean="0"/>
              <a:t>03/03/2026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131801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t>03/03/2026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190849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t>03/03/2026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32246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67A32-FC4B-4C7C-A276-139103C6B095}" type="datetimeFigureOut">
              <a:rPr lang="en-US" smtClean="0"/>
              <a:t>03/03/2026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48344-CA65-4764-9018-5267A3C0F046}" type="slidenum">
              <a:rPr lang="en-US" smtClean="0"/>
              <a:t>‹#›</a:t>
            </a:fld>
            <a:endParaRPr lang="en-US"/>
          </a:p>
        </p:txBody>
      </p:sp>
    </p:spTree>
    <p:extLst>
      <p:ext uri="{BB962C8B-B14F-4D97-AF65-F5344CB8AC3E}">
        <p14:creationId xmlns:p14="http://schemas.microsoft.com/office/powerpoint/2010/main" val="312069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67A32-FC4B-4C7C-A276-139103C6B095}" type="datetimeFigureOut">
              <a:rPr lang="en-US" smtClean="0"/>
              <a:t>03/03/2026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48344-CA65-4764-9018-5267A3C0F046}" type="slidenum">
              <a:rPr lang="en-US" smtClean="0"/>
              <a:t>‹#›</a:t>
            </a:fld>
            <a:endParaRPr lang="en-US"/>
          </a:p>
        </p:txBody>
      </p:sp>
    </p:spTree>
    <p:extLst>
      <p:ext uri="{BB962C8B-B14F-4D97-AF65-F5344CB8AC3E}">
        <p14:creationId xmlns:p14="http://schemas.microsoft.com/office/powerpoint/2010/main" val="834488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27"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C6CE842-34A0-BF6D-C221-61A0C76950A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6C01422-163B-71CB-010B-C7B6B443ED5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61AF5DB-7F8F-86AB-BEE6-4EA595181B6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E28DBC40-61D7-C352-D3BE-FB341231F590}"/>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F7494C28-BC12-C6B8-F24F-589328FB0CD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286CA7D-46AC-4E20-962D-D8E0F34DA3F2}" type="slidenum">
              <a:rPr lang="en-US" altLang="en-US"/>
              <a:pPr/>
              <a:t>‹#›</a:t>
            </a:fld>
            <a:endParaRPr lang="en-US" altLang="en-US"/>
          </a:p>
        </p:txBody>
      </p:sp>
    </p:spTree>
    <p:extLst>
      <p:ext uri="{BB962C8B-B14F-4D97-AF65-F5344CB8AC3E}">
        <p14:creationId xmlns:p14="http://schemas.microsoft.com/office/powerpoint/2010/main" val="84918085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C7F01B1-3AEE-300B-AD8A-05BAB537590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CD000982-430D-4C96-51C0-EDBAFAAC5C8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49445128-32E2-89F2-9463-D3F796019FA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70B48E1-4ED6-5F27-9FAB-185BF1EE232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F0A6790F-41ED-05BF-813E-E9C70D99905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4A6C1E4-A67F-4ECB-A8A9-23FA9B98E712}" type="slidenum">
              <a:rPr lang="en-US" altLang="vi-VN"/>
              <a:pPr>
                <a:defRPr/>
              </a:pPr>
              <a:t>‹#›</a:t>
            </a:fld>
            <a:endParaRPr lang="en-US" altLang="vi-VN"/>
          </a:p>
        </p:txBody>
      </p:sp>
    </p:spTree>
    <p:extLst>
      <p:ext uri="{BB962C8B-B14F-4D97-AF65-F5344CB8AC3E}">
        <p14:creationId xmlns:p14="http://schemas.microsoft.com/office/powerpoint/2010/main" val="139268426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20E4EE2B-146A-D6D1-9442-23959D9E3DC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a:extLst>
              <a:ext uri="{FF2B5EF4-FFF2-40B4-BE49-F238E27FC236}">
                <a16:creationId xmlns:a16="http://schemas.microsoft.com/office/drawing/2014/main" id="{DD5169E9-A08B-9FCE-416B-CA9F27575F9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FF363F8-28D9-42A3-38E4-AD2D542570C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994F265-DADB-473A-83E4-12B0BF215BDB}" type="datetimeFigureOut">
              <a:rPr lang="en-US"/>
              <a:pPr>
                <a:defRPr/>
              </a:pPr>
              <a:t>03/03/2026</a:t>
            </a:fld>
            <a:endParaRPr lang="en-US"/>
          </a:p>
        </p:txBody>
      </p:sp>
      <p:sp>
        <p:nvSpPr>
          <p:cNvPr id="5" name="Footer Placeholder 4">
            <a:extLst>
              <a:ext uri="{FF2B5EF4-FFF2-40B4-BE49-F238E27FC236}">
                <a16:creationId xmlns:a16="http://schemas.microsoft.com/office/drawing/2014/main" id="{95181D12-7C74-B84F-323B-FFDBC437584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C1074A5-FEB1-EDFD-41FA-C30F51E6655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7DF75584-9E14-439B-8365-E3E7575E9CD3}" type="slidenum">
              <a:rPr lang="en-US" altLang="en-US"/>
              <a:pPr/>
              <a:t>‹#›</a:t>
            </a:fld>
            <a:endParaRPr lang="en-US" altLang="en-US"/>
          </a:p>
        </p:txBody>
      </p:sp>
    </p:spTree>
    <p:extLst>
      <p:ext uri="{BB962C8B-B14F-4D97-AF65-F5344CB8AC3E}">
        <p14:creationId xmlns:p14="http://schemas.microsoft.com/office/powerpoint/2010/main" val="187923195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DCE557-710B-FFD5-4F1C-DC5F91C42F3C}"/>
              </a:ext>
            </a:extLst>
          </p:cNvPr>
          <p:cNvSpPr txBox="1"/>
          <p:nvPr/>
        </p:nvSpPr>
        <p:spPr>
          <a:xfrm>
            <a:off x="3461657" y="271592"/>
            <a:ext cx="571966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KIỂM TRA BÀI CŨ</a:t>
            </a:r>
            <a:endParaRPr lang="vi-VN" sz="36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D9A2C1F-EA8F-9124-E813-97F3FC6FFBBE}"/>
              </a:ext>
            </a:extLst>
          </p:cNvPr>
          <p:cNvSpPr txBox="1"/>
          <p:nvPr/>
        </p:nvSpPr>
        <p:spPr>
          <a:xfrm>
            <a:off x="698241" y="1241789"/>
            <a:ext cx="10795518" cy="1200329"/>
          </a:xfrm>
          <a:prstGeom prst="rect">
            <a:avLst/>
          </a:prstGeom>
          <a:noFill/>
        </p:spPr>
        <p:txBody>
          <a:bodyPr wrap="square">
            <a:spAutoFit/>
          </a:bodyPr>
          <a:lstStyle/>
          <a:p>
            <a:r>
              <a:rPr lang="en-US" sz="3600" i="1" dirty="0" err="1">
                <a:effectLst/>
                <a:latin typeface="Times New Roman" panose="02020603050405020304" pitchFamily="18" charset="0"/>
                <a:ea typeface="VNI-Times" pitchFamily="2" charset="0"/>
              </a:rPr>
              <a:t>Câu</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hỏi</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Hô</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hấp</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tế</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bào</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là</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gì</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Viết</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phương</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trình</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tổng</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quát</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dạng</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chữ</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thể</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hiện</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quá</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trình</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hô</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hấp</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tế</a:t>
            </a:r>
            <a:r>
              <a:rPr lang="en-US" sz="3600" i="1" dirty="0">
                <a:effectLst/>
                <a:latin typeface="Times New Roman" panose="02020603050405020304" pitchFamily="18" charset="0"/>
                <a:ea typeface="VNI-Times" pitchFamily="2" charset="0"/>
              </a:rPr>
              <a:t> </a:t>
            </a:r>
            <a:r>
              <a:rPr lang="en-US" sz="3600" i="1" dirty="0" err="1">
                <a:effectLst/>
                <a:latin typeface="Times New Roman" panose="02020603050405020304" pitchFamily="18" charset="0"/>
                <a:ea typeface="VNI-Times" pitchFamily="2" charset="0"/>
              </a:rPr>
              <a:t>bào</a:t>
            </a:r>
            <a:r>
              <a:rPr lang="en-US" sz="3600" i="1" dirty="0">
                <a:effectLst/>
                <a:latin typeface="Times New Roman" panose="02020603050405020304" pitchFamily="18" charset="0"/>
                <a:ea typeface="VNI-Times" pitchFamily="2" charset="0"/>
              </a:rPr>
              <a:t>?</a:t>
            </a:r>
            <a:endParaRPr lang="vi-VN" sz="3600" dirty="0"/>
          </a:p>
        </p:txBody>
      </p:sp>
      <p:sp>
        <p:nvSpPr>
          <p:cNvPr id="9" name="Subtitle 4">
            <a:extLst>
              <a:ext uri="{FF2B5EF4-FFF2-40B4-BE49-F238E27FC236}">
                <a16:creationId xmlns:a16="http://schemas.microsoft.com/office/drawing/2014/main" id="{1A0ADF55-C87A-61E7-D2EE-D3F06E52EF7C}"/>
              </a:ext>
            </a:extLst>
          </p:cNvPr>
          <p:cNvSpPr txBox="1">
            <a:spLocks/>
          </p:cNvSpPr>
          <p:nvPr/>
        </p:nvSpPr>
        <p:spPr>
          <a:xfrm>
            <a:off x="279918" y="3190968"/>
            <a:ext cx="11644604" cy="914501"/>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Glucose + Oxygen → Carbon dioxide + </a:t>
            </a:r>
            <a:r>
              <a:rPr kumimoji="0" lang="en-US" b="0" i="0" u="none" strike="noStrike" kern="120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Nước</a:t>
            </a:r>
            <a:r>
              <a:rPr kumimoji="0" lang="en-US"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 </a:t>
            </a:r>
            <a:r>
              <a:rPr kumimoji="0" lang="en-US" b="0" i="0" u="none" strike="noStrike" kern="120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Năng</a:t>
            </a:r>
            <a:r>
              <a:rPr kumimoji="0" lang="en-US"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120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lượng</a:t>
            </a:r>
            <a:r>
              <a:rPr kumimoji="0" lang="en-US"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(ATP+ </a:t>
            </a:r>
            <a:r>
              <a:rPr kumimoji="0" lang="en-US" b="0" i="0" u="none" strike="noStrike" kern="120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Nhiệt</a:t>
            </a:r>
            <a:r>
              <a:rPr kumimoji="0" lang="en-US"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90490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down)">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build="p"/>
      <p:bldP spid="9"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ây kim tiền không nên đặt trong phòng ngủ">
            <a:extLst>
              <a:ext uri="{FF2B5EF4-FFF2-40B4-BE49-F238E27FC236}">
                <a16:creationId xmlns:a16="http://schemas.microsoft.com/office/drawing/2014/main" id="{B8C70468-BF13-97E8-780F-E91D4C072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97" y="0"/>
            <a:ext cx="5417975" cy="43200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ây trồng trong nhà">
            <a:extLst>
              <a:ext uri="{FF2B5EF4-FFF2-40B4-BE49-F238E27FC236}">
                <a16:creationId xmlns:a16="http://schemas.microsoft.com/office/drawing/2014/main" id="{06E6F31C-EDC6-AEA2-B6B4-AAC7D7194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446" y="-1"/>
            <a:ext cx="5057190" cy="4320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1D5906-E444-0ED3-9B87-A8CBCEF123F0}"/>
              </a:ext>
            </a:extLst>
          </p:cNvPr>
          <p:cNvSpPr txBox="1"/>
          <p:nvPr/>
        </p:nvSpPr>
        <p:spPr>
          <a:xfrm>
            <a:off x="220823" y="4348062"/>
            <a:ext cx="11551298" cy="2554545"/>
          </a:xfrm>
          <a:prstGeom prst="rect">
            <a:avLst/>
          </a:prstGeom>
          <a:noFill/>
        </p:spPr>
        <p:txBody>
          <a:bodyPr wrap="square">
            <a:spAutoFit/>
          </a:bodyPr>
          <a:lstStyle/>
          <a:p>
            <a:pPr marR="0" lvl="0" algn="just" defTabSz="914400" rtl="0" eaLnBrk="1" fontAlgn="auto" latinLnBrk="0" hangingPunct="1">
              <a:spcBef>
                <a:spcPts val="0"/>
              </a:spcBef>
              <a:spcAft>
                <a:spcPts val="0"/>
              </a:spcAft>
              <a:buClrTx/>
              <a:buSzTx/>
              <a:tabLst/>
              <a:defRPr/>
            </a:pPr>
            <a:r>
              <a:rPr kumimoji="0" lang="vi-VN" sz="32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Không nên để nhiều hoa hoặc cây xanh trong phòng kín vì ban đêm hoa hoặc cây xanh hô hấp mạnh sẽ lấy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a:t>
            </a:r>
            <a:r>
              <a:rPr kumimoji="0" lang="en-US" sz="3200" b="0" i="0" u="none" strike="noStrike" kern="1200" cap="none" spc="0" normalizeH="0" baseline="-25000" noProof="0" dirty="0">
                <a:ln>
                  <a:noFill/>
                </a:ln>
                <a:solidFill>
                  <a:prstClr val="black"/>
                </a:solidFill>
                <a:effectLst/>
                <a:uLnTx/>
                <a:uFillTx/>
                <a:latin typeface="Times New Roman" panose="02020603050405020304" pitchFamily="18" charset="0"/>
                <a:cs typeface="Times New Roman" panose="02020603050405020304" pitchFamily="18" charset="0"/>
              </a:rPr>
              <a:t>2</a:t>
            </a:r>
            <a:r>
              <a:rPr kumimoji="0" lang="vi-VN" sz="32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trong không khí và thải rất nhiều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a:t>
            </a:r>
            <a:r>
              <a:rPr kumimoji="0" lang="en-US" sz="3200" b="0" i="0" u="none" strike="noStrike" kern="1200" cap="none" spc="0" normalizeH="0" baseline="-25000" noProof="0" dirty="0">
                <a:ln>
                  <a:noFill/>
                </a:ln>
                <a:solidFill>
                  <a:prstClr val="black"/>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baseline="-25000" noProof="0" dirty="0">
                <a:ln>
                  <a:noFill/>
                </a:ln>
                <a:solidFill>
                  <a:prstClr val="black"/>
                </a:solidFill>
                <a:effectLst/>
                <a:uLnTx/>
                <a:uFillTx/>
                <a:latin typeface="+mj-lt"/>
                <a:ea typeface="+mn-ea"/>
                <a:cs typeface="Arial" panose="020B0604020202020204" pitchFamily="34" charset="0"/>
              </a:rPr>
              <a:t>.</a:t>
            </a:r>
            <a:r>
              <a:rPr lang="vi-VN" sz="3200" b="0" i="0" dirty="0">
                <a:solidFill>
                  <a:srgbClr val="000000"/>
                </a:solidFill>
                <a:effectLst/>
                <a:latin typeface="+mj-lt"/>
              </a:rPr>
              <a:t>Không khí trong phòng ngủ sẽ có hàm lượng </a:t>
            </a:r>
            <a:r>
              <a:rPr lang="en-US" sz="3200" b="0" i="0" dirty="0">
                <a:solidFill>
                  <a:srgbClr val="000000"/>
                </a:solidFill>
                <a:effectLst/>
                <a:latin typeface="Times New Roman" panose="02020603050405020304" pitchFamily="18" charset="0"/>
                <a:cs typeface="Times New Roman" panose="02020603050405020304" pitchFamily="18" charset="0"/>
              </a:rPr>
              <a:t>O</a:t>
            </a:r>
            <a:r>
              <a:rPr lang="en-US" sz="3200" b="0" i="0" baseline="-25000" dirty="0">
                <a:solidFill>
                  <a:srgbClr val="000000"/>
                </a:solidFill>
                <a:effectLst/>
                <a:latin typeface="Times New Roman" panose="02020603050405020304" pitchFamily="18" charset="0"/>
                <a:cs typeface="Times New Roman" panose="02020603050405020304" pitchFamily="18" charset="0"/>
              </a:rPr>
              <a:t>2</a:t>
            </a:r>
            <a:r>
              <a:rPr lang="vi-VN" sz="3200" b="0" i="0" dirty="0">
                <a:solidFill>
                  <a:srgbClr val="000000"/>
                </a:solidFill>
                <a:effectLst/>
                <a:latin typeface="+mj-lt"/>
              </a:rPr>
              <a:t> ngày càng thấp và hàm lượng </a:t>
            </a:r>
            <a:r>
              <a:rPr lang="en-US" sz="3200" b="0" i="0" dirty="0">
                <a:solidFill>
                  <a:srgbClr val="000000"/>
                </a:solidFill>
                <a:effectLst/>
                <a:latin typeface="Times New Roman" panose="02020603050405020304" pitchFamily="18" charset="0"/>
                <a:cs typeface="Times New Roman" panose="02020603050405020304" pitchFamily="18" charset="0"/>
              </a:rPr>
              <a:t>CO</a:t>
            </a:r>
            <a:r>
              <a:rPr lang="en-US" sz="3200" b="0" i="0" baseline="-25000" dirty="0">
                <a:solidFill>
                  <a:srgbClr val="000000"/>
                </a:solidFill>
                <a:effectLst/>
                <a:latin typeface="Times New Roman" panose="02020603050405020304" pitchFamily="18" charset="0"/>
                <a:cs typeface="Times New Roman" panose="02020603050405020304" pitchFamily="18" charset="0"/>
              </a:rPr>
              <a:t>2</a:t>
            </a:r>
            <a:r>
              <a:rPr lang="vi-VN" sz="3200" b="0" i="0" dirty="0">
                <a:solidFill>
                  <a:srgbClr val="000000"/>
                </a:solidFill>
                <a:effectLst/>
                <a:latin typeface="+mj-lt"/>
              </a:rPr>
              <a:t> ngày càng cao. Điều này sẽ gây ngạt khí, ảnh hưởng đến </a:t>
            </a:r>
            <a:r>
              <a:rPr lang="en-US" sz="3200" b="0" i="0" dirty="0" err="1">
                <a:solidFill>
                  <a:srgbClr val="000000"/>
                </a:solidFill>
                <a:effectLst/>
                <a:latin typeface="Times New Roman" panose="02020603050405020304" pitchFamily="18" charset="0"/>
                <a:cs typeface="Times New Roman" panose="02020603050405020304" pitchFamily="18" charset="0"/>
              </a:rPr>
              <a:t>sức</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khoẻ</a:t>
            </a:r>
            <a:r>
              <a:rPr lang="en-US" sz="3200" b="0" i="0" dirty="0">
                <a:solidFill>
                  <a:srgbClr val="000000"/>
                </a:solidFill>
                <a:effectLst/>
                <a:latin typeface="Times New Roman" panose="02020603050405020304" pitchFamily="18" charset="0"/>
                <a:cs typeface="Times New Roman" panose="02020603050405020304" pitchFamily="18" charset="0"/>
              </a:rPr>
              <a:t> con </a:t>
            </a:r>
            <a:r>
              <a:rPr lang="en-US" sz="3200" b="0" i="0" dirty="0" err="1">
                <a:solidFill>
                  <a:srgbClr val="000000"/>
                </a:solidFill>
                <a:effectLst/>
                <a:latin typeface="Times New Roman" panose="02020603050405020304" pitchFamily="18" charset="0"/>
                <a:cs typeface="Times New Roman" panose="02020603050405020304" pitchFamily="18" charset="0"/>
              </a:rPr>
              <a:t>người</a:t>
            </a:r>
            <a:r>
              <a:rPr lang="en-US" sz="3200" b="0" i="0" dirty="0">
                <a:solidFill>
                  <a:srgbClr val="000000"/>
                </a:solidFill>
                <a:effectLst/>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031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D29782-A78E-9B73-C406-811BBDC7245F}"/>
              </a:ext>
            </a:extLst>
          </p:cNvPr>
          <p:cNvSpPr txBox="1"/>
          <p:nvPr/>
        </p:nvSpPr>
        <p:spPr>
          <a:xfrm>
            <a:off x="184279" y="111968"/>
            <a:ext cx="11693590" cy="1189108"/>
          </a:xfrm>
          <a:prstGeom prst="rect">
            <a:avLst/>
          </a:prstGeom>
          <a:noFill/>
        </p:spPr>
        <p:txBody>
          <a:bodyPr wrap="square">
            <a:spAutoFit/>
          </a:bodyPr>
          <a:lstStyle/>
          <a:p>
            <a:pPr>
              <a:lnSpc>
                <a:spcPct val="115000"/>
              </a:lnSpc>
              <a:spcBef>
                <a:spcPts val="600"/>
              </a:spcBef>
              <a:spcAft>
                <a:spcPts val="1000"/>
              </a:spcAft>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tốc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C77F7128-D763-6F72-FAF0-18D8E3D3B773}"/>
              </a:ext>
            </a:extLst>
          </p:cNvPr>
          <p:cNvGraphicFramePr>
            <a:graphicFrameLocks noGrp="1"/>
          </p:cNvGraphicFramePr>
          <p:nvPr>
            <p:extLst>
              <p:ext uri="{D42A27DB-BD31-4B8C-83A1-F6EECF244321}">
                <p14:modId xmlns:p14="http://schemas.microsoft.com/office/powerpoint/2010/main" val="343792906"/>
              </p:ext>
            </p:extLst>
          </p:nvPr>
        </p:nvGraphicFramePr>
        <p:xfrm>
          <a:off x="1194318" y="1427584"/>
          <a:ext cx="9106677" cy="3199553"/>
        </p:xfrm>
        <a:graphic>
          <a:graphicData uri="http://schemas.openxmlformats.org/drawingml/2006/table">
            <a:tbl>
              <a:tblPr bandRow="1"/>
              <a:tblGrid>
                <a:gridCol w="3828322">
                  <a:extLst>
                    <a:ext uri="{9D8B030D-6E8A-4147-A177-3AD203B41FA5}">
                      <a16:colId xmlns:a16="http://schemas.microsoft.com/office/drawing/2014/main" val="3707505440"/>
                    </a:ext>
                  </a:extLst>
                </a:gridCol>
                <a:gridCol w="5278355">
                  <a:extLst>
                    <a:ext uri="{9D8B030D-6E8A-4147-A177-3AD203B41FA5}">
                      <a16:colId xmlns:a16="http://schemas.microsoft.com/office/drawing/2014/main" val="1323104922"/>
                    </a:ext>
                  </a:extLst>
                </a:gridCol>
              </a:tblGrid>
              <a:tr h="1225553">
                <a:tc>
                  <a:txBody>
                    <a:bodyPr/>
                    <a:lstStyle/>
                    <a:p>
                      <a:pPr algn="ctr">
                        <a:lnSpc>
                          <a:spcPct val="115000"/>
                        </a:lnSpc>
                        <a:spcBef>
                          <a:spcPts val="600"/>
                        </a:spcBef>
                        <a:spcAft>
                          <a:spcPts val="100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30000" dirty="0" err="1">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600"/>
                        </a:spcBef>
                        <a:spcAft>
                          <a:spcPts val="100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nắp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phút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2053160"/>
                  </a:ext>
                </a:extLst>
              </a:tr>
              <a:tr h="658000">
                <a:tc>
                  <a:txBody>
                    <a:bodyPr/>
                    <a:lstStyle/>
                    <a:p>
                      <a:pPr algn="ctr">
                        <a:lnSpc>
                          <a:spcPct val="115000"/>
                        </a:lnSpc>
                        <a:spcBef>
                          <a:spcPts val="600"/>
                        </a:spcBef>
                        <a:spcAft>
                          <a:spcPts val="10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26 – 30</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600"/>
                        </a:spcBef>
                        <a:spcAft>
                          <a:spcPts val="10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7788227"/>
                  </a:ext>
                </a:extLst>
              </a:tr>
              <a:tr h="658000">
                <a:tc>
                  <a:txBody>
                    <a:bodyPr/>
                    <a:lstStyle/>
                    <a:p>
                      <a:pPr algn="ctr">
                        <a:lnSpc>
                          <a:spcPct val="115000"/>
                        </a:lnSpc>
                        <a:spcBef>
                          <a:spcPts val="600"/>
                        </a:spcBef>
                        <a:spcAft>
                          <a:spcPts val="10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16 – 20</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600"/>
                        </a:spcBef>
                        <a:spcAft>
                          <a:spcPts val="10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9614368"/>
                  </a:ext>
                </a:extLst>
              </a:tr>
              <a:tr h="658000">
                <a:tc>
                  <a:txBody>
                    <a:bodyPr/>
                    <a:lstStyle/>
                    <a:p>
                      <a:pPr algn="ctr">
                        <a:lnSpc>
                          <a:spcPct val="115000"/>
                        </a:lnSpc>
                        <a:spcBef>
                          <a:spcPts val="600"/>
                        </a:spcBef>
                        <a:spcAft>
                          <a:spcPts val="10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6 – 10</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600"/>
                        </a:spcBef>
                        <a:spcAft>
                          <a:spcPts val="10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5272944"/>
                  </a:ext>
                </a:extLst>
              </a:tr>
            </a:tbl>
          </a:graphicData>
        </a:graphic>
      </p:graphicFrame>
    </p:spTree>
    <p:extLst>
      <p:ext uri="{BB962C8B-B14F-4D97-AF65-F5344CB8AC3E}">
        <p14:creationId xmlns:p14="http://schemas.microsoft.com/office/powerpoint/2010/main" val="365355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6A18EE-5E53-14A9-A85E-B2D04A3CD101}"/>
              </a:ext>
            </a:extLst>
          </p:cNvPr>
          <p:cNvSpPr txBox="1"/>
          <p:nvPr/>
        </p:nvSpPr>
        <p:spPr>
          <a:xfrm>
            <a:off x="137627" y="609750"/>
            <a:ext cx="11730134" cy="1963294"/>
          </a:xfrm>
          <a:prstGeom prst="rect">
            <a:avLst/>
          </a:prstGeom>
          <a:noFill/>
        </p:spPr>
        <p:txBody>
          <a:bodyPr wrap="square">
            <a:spAutoFit/>
          </a:bodyPr>
          <a:lstStyle/>
          <a:p>
            <a:pPr marL="0" marR="0" lvl="0" indent="0" algn="l" defTabSz="914400" rtl="0" eaLnBrk="1" fontAlgn="auto" latinLnBrk="0" hangingPunct="1">
              <a:lnSpc>
                <a:spcPct val="115000"/>
              </a:lnSpc>
              <a:spcBef>
                <a:spcPts val="600"/>
              </a:spcBef>
              <a:spcAft>
                <a:spcPts val="1000"/>
              </a:spcAft>
              <a:buClrTx/>
              <a:buSzTx/>
              <a:buFontTx/>
              <a:buNone/>
              <a:tabLst/>
              <a:defRPr/>
            </a:pPr>
            <a:r>
              <a:rPr kumimoji="0" lang="en-US" sz="3600" b="1"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oxygen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khí</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nhiêu</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trăm</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hưởng</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oxygen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khí</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hấp</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bào</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600" b="0" i="1"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2AE7547-C219-CDCF-6FD9-22D802E7FFCC}"/>
              </a:ext>
            </a:extLst>
          </p:cNvPr>
          <p:cNvSpPr txBox="1"/>
          <p:nvPr/>
        </p:nvSpPr>
        <p:spPr>
          <a:xfrm>
            <a:off x="230933" y="2573044"/>
            <a:ext cx="11730134" cy="4284956"/>
          </a:xfrm>
          <a:prstGeom prst="rect">
            <a:avLst/>
          </a:prstGeom>
          <a:noFill/>
        </p:spPr>
        <p:txBody>
          <a:bodyPr wrap="square">
            <a:spAutoFit/>
          </a:bodyPr>
          <a:lstStyle/>
          <a:p>
            <a:pPr>
              <a:lnSpc>
                <a:spcPct val="115000"/>
              </a:lnSpc>
              <a:spcBef>
                <a:spcPts val="600"/>
              </a:spcBef>
              <a:spcAft>
                <a:spcPts val="1000"/>
              </a:spcAft>
            </a:pP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vi-VN"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oxygen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21%. </a:t>
            </a:r>
            <a:endParaRPr lang="vi-VN"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Oxygen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nồng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oxygen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chậm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oxygen,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ngừng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hẳn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0791DA5-D9C0-54E5-B9B9-ABB1E74596D0}"/>
              </a:ext>
            </a:extLst>
          </p:cNvPr>
          <p:cNvSpPr txBox="1"/>
          <p:nvPr/>
        </p:nvSpPr>
        <p:spPr>
          <a:xfrm>
            <a:off x="4058817" y="-36581"/>
            <a:ext cx="2811624" cy="646331"/>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LUYỆN TẬP</a:t>
            </a:r>
            <a:endParaRPr lang="vi-VN"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939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F8F5CB-DB95-D5B6-7806-C539A3467796}"/>
              </a:ext>
            </a:extLst>
          </p:cNvPr>
          <p:cNvSpPr txBox="1"/>
          <p:nvPr/>
        </p:nvSpPr>
        <p:spPr>
          <a:xfrm>
            <a:off x="90974" y="178375"/>
            <a:ext cx="11740242" cy="1326197"/>
          </a:xfrm>
          <a:prstGeom prst="rect">
            <a:avLst/>
          </a:prstGeom>
          <a:noFill/>
        </p:spPr>
        <p:txBody>
          <a:bodyPr wrap="square">
            <a:spAutoFit/>
          </a:bodyPr>
          <a:lstStyle/>
          <a:p>
            <a:pPr marL="0" marR="0" lvl="0" indent="0" algn="l" defTabSz="914400" rtl="0" eaLnBrk="1" fontAlgn="auto" latinLnBrk="0" hangingPunct="1">
              <a:lnSpc>
                <a:spcPct val="115000"/>
              </a:lnSpc>
              <a:spcBef>
                <a:spcPts val="600"/>
              </a:spcBef>
              <a:spcAft>
                <a:spcPts val="1000"/>
              </a:spcAft>
              <a:buClrTx/>
              <a:buSzTx/>
              <a:buFontTx/>
              <a:buNone/>
              <a:tabLst/>
              <a:defRPr/>
            </a:pPr>
            <a:r>
              <a:rPr kumimoji="0" lang="en-US" sz="3600" b="1"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carbon dioxide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tốc</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hấp</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1"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giảm</a:t>
            </a:r>
            <a:r>
              <a:rPr kumimoji="0" lang="en-US" sz="3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600" b="0" i="1"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9558772-9EE7-4B6A-871D-1655F229E136}"/>
                  </a:ext>
                </a:extLst>
              </p:cNvPr>
              <p:cNvSpPr txBox="1"/>
              <p:nvPr/>
            </p:nvSpPr>
            <p:spPr>
              <a:xfrm>
                <a:off x="165230" y="1691519"/>
                <a:ext cx="11861540" cy="4002827"/>
              </a:xfrm>
              <a:prstGeom prst="rect">
                <a:avLst/>
              </a:prstGeom>
              <a:noFill/>
            </p:spPr>
            <p:txBody>
              <a:bodyPr wrap="square">
                <a:spAutoFit/>
              </a:bodyPr>
              <a:lstStyle/>
              <a:p>
                <a:pPr>
                  <a:lnSpc>
                    <a:spcPct val="115000"/>
                  </a:lnSpc>
                  <a:spcAft>
                    <a:spcPts val="1000"/>
                  </a:spcAft>
                </a:pPr>
                <a:r>
                  <a:rPr lang="en-US" sz="3600" b="1" u="sng"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b="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1000"/>
                  </a:spcAft>
                </a:pP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Nồng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vi-VN" sz="36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600">
                            <a:effectLst/>
                            <a:latin typeface="Cambria Math" panose="02040503050406030204" pitchFamily="18" charset="0"/>
                            <a:ea typeface="Cambria Math" panose="02040503050406030204" pitchFamily="18" charset="0"/>
                            <a:cs typeface="Times New Roman" panose="02020603050405020304" pitchFamily="18" charset="0"/>
                          </a:rPr>
                          <m:t>CO</m:t>
                        </m:r>
                      </m:e>
                      <m:sub>
                        <m:r>
                          <a:rPr lang="en-US" sz="3600">
                            <a:effectLst/>
                            <a:latin typeface="Cambria Math" panose="02040503050406030204" pitchFamily="18" charset="0"/>
                            <a:ea typeface="Cambria Math" panose="02040503050406030204" pitchFamily="18" charset="0"/>
                            <a:cs typeface="Times New Roman" panose="02020603050405020304" pitchFamily="18" charset="0"/>
                          </a:rPr>
                          <m:t>2</m:t>
                        </m:r>
                      </m:sub>
                    </m:sSub>
                  </m:oMath>
                </a14:m>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chênh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lệch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vi-VN" sz="36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600">
                            <a:effectLst/>
                            <a:latin typeface="Cambria Math" panose="02040503050406030204" pitchFamily="18" charset="0"/>
                            <a:ea typeface="Cambria Math" panose="02040503050406030204" pitchFamily="18" charset="0"/>
                            <a:cs typeface="Times New Roman" panose="02020603050405020304" pitchFamily="18" charset="0"/>
                          </a:rPr>
                          <m:t>O</m:t>
                        </m:r>
                      </m:e>
                      <m:sub>
                        <m:r>
                          <a:rPr lang="en-US" sz="3600">
                            <a:effectLst/>
                            <a:latin typeface="Cambria Math" panose="02040503050406030204" pitchFamily="18" charset="0"/>
                            <a:ea typeface="Cambria Math" panose="02040503050406030204" pitchFamily="18" charset="0"/>
                            <a:cs typeface="Times New Roman" panose="02020603050405020304" pitchFamily="18" charset="0"/>
                          </a:rPr>
                          <m:t>2</m:t>
                        </m:r>
                      </m:sub>
                    </m:sSub>
                  </m:oMath>
                </a14:m>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vi-VN" sz="36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600">
                            <a:effectLst/>
                            <a:latin typeface="Cambria Math" panose="02040503050406030204" pitchFamily="18" charset="0"/>
                            <a:ea typeface="Cambria Math" panose="02040503050406030204" pitchFamily="18" charset="0"/>
                            <a:cs typeface="Times New Roman" panose="02020603050405020304" pitchFamily="18" charset="0"/>
                          </a:rPr>
                          <m:t>CO</m:t>
                        </m:r>
                      </m:e>
                      <m:sub>
                        <m:r>
                          <a:rPr lang="en-US" sz="3600">
                            <a:effectLst/>
                            <a:latin typeface="Cambria Math" panose="02040503050406030204" pitchFamily="18" charset="0"/>
                            <a:ea typeface="Cambria Math" panose="02040503050406030204" pitchFamily="18" charset="0"/>
                            <a:cs typeface="Times New Roman" panose="02020603050405020304" pitchFamily="18" charset="0"/>
                          </a:rPr>
                          <m:t>2</m:t>
                        </m:r>
                      </m:sub>
                    </m:sSub>
                  </m:oMath>
                </a14:m>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thấp</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vi-VN" sz="36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600">
                            <a:effectLst/>
                            <a:latin typeface="Cambria Math" panose="02040503050406030204" pitchFamily="18" charset="0"/>
                            <a:ea typeface="Cambria Math" panose="02040503050406030204" pitchFamily="18" charset="0"/>
                            <a:cs typeface="Times New Roman" panose="02020603050405020304" pitchFamily="18" charset="0"/>
                          </a:rPr>
                          <m:t>O</m:t>
                        </m:r>
                      </m:e>
                      <m:sub>
                        <m:r>
                          <a:rPr lang="en-US" sz="3600">
                            <a:effectLst/>
                            <a:latin typeface="Cambria Math" panose="02040503050406030204" pitchFamily="18" charset="0"/>
                            <a:ea typeface="Cambria Math" panose="02040503050406030204" pitchFamily="18" charset="0"/>
                            <a:cs typeface="Times New Roman" panose="02020603050405020304" pitchFamily="18" charset="0"/>
                          </a:rPr>
                          <m:t>2</m:t>
                        </m:r>
                      </m:sub>
                    </m:sSub>
                  </m:oMath>
                </a14:m>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vi-VN" sz="36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600">
                            <a:effectLst/>
                            <a:latin typeface="Cambria Math" panose="02040503050406030204" pitchFamily="18" charset="0"/>
                            <a:ea typeface="Cambria Math" panose="02040503050406030204" pitchFamily="18" charset="0"/>
                            <a:cs typeface="Times New Roman" panose="02020603050405020304" pitchFamily="18" charset="0"/>
                          </a:rPr>
                          <m:t>CO</m:t>
                        </m:r>
                      </m:e>
                      <m:sub>
                        <m:r>
                          <a:rPr lang="en-US" sz="3600">
                            <a:effectLst/>
                            <a:latin typeface="Cambria Math" panose="02040503050406030204" pitchFamily="18" charset="0"/>
                            <a:ea typeface="Cambria Math" panose="02040503050406030204" pitchFamily="18" charset="0"/>
                            <a:cs typeface="Times New Roman" panose="02020603050405020304" pitchFamily="18" charset="0"/>
                          </a:rPr>
                          <m:t>2</m:t>
                        </m:r>
                      </m:sub>
                    </m:sSub>
                  </m:oMath>
                </a14:m>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chậm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29558772-9EE7-4B6A-871D-1655F229E136}"/>
                  </a:ext>
                </a:extLst>
              </p:cNvPr>
              <p:cNvSpPr txBox="1">
                <a:spLocks noRot="1" noChangeAspect="1" noMove="1" noResize="1" noEditPoints="1" noAdjustHandles="1" noChangeArrowheads="1" noChangeShapeType="1" noTextEdit="1"/>
              </p:cNvSpPr>
              <p:nvPr/>
            </p:nvSpPr>
            <p:spPr>
              <a:xfrm>
                <a:off x="165230" y="1691519"/>
                <a:ext cx="11861540" cy="4002827"/>
              </a:xfrm>
              <a:prstGeom prst="rect">
                <a:avLst/>
              </a:prstGeom>
              <a:blipFill>
                <a:blip r:embed="rId2"/>
                <a:stretch>
                  <a:fillRect l="-1542" t="-1522" r="-308" b="-4414"/>
                </a:stretch>
              </a:blipFill>
            </p:spPr>
            <p:txBody>
              <a:bodyPr/>
              <a:lstStyle/>
              <a:p>
                <a:r>
                  <a:rPr lang="vi-VN">
                    <a:noFill/>
                  </a:rPr>
                  <a:t> </a:t>
                </a:r>
              </a:p>
            </p:txBody>
          </p:sp>
        </mc:Fallback>
      </mc:AlternateContent>
    </p:spTree>
    <p:extLst>
      <p:ext uri="{BB962C8B-B14F-4D97-AF65-F5344CB8AC3E}">
        <p14:creationId xmlns:p14="http://schemas.microsoft.com/office/powerpoint/2010/main" val="66689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0F2433-4787-43E9-6ACC-4145B1034FC7}"/>
              </a:ext>
            </a:extLst>
          </p:cNvPr>
          <p:cNvSpPr txBox="1"/>
          <p:nvPr/>
        </p:nvSpPr>
        <p:spPr>
          <a:xfrm>
            <a:off x="3974841" y="174542"/>
            <a:ext cx="2901820" cy="646331"/>
          </a:xfrm>
          <a:prstGeom prst="rect">
            <a:avLst/>
          </a:prstGeom>
          <a:noFill/>
        </p:spPr>
        <p:txBody>
          <a:bodyPr wrap="square" rtlCol="0">
            <a:spAutoFit/>
          </a:bodyPr>
          <a:lstStyle/>
          <a:p>
            <a:r>
              <a:rPr lang="en-US" sz="3600" b="1" dirty="0">
                <a:solidFill>
                  <a:srgbClr val="7030A0"/>
                </a:solidFill>
                <a:latin typeface="Times New Roman" panose="02020603050405020304" pitchFamily="18" charset="0"/>
                <a:cs typeface="Times New Roman" panose="02020603050405020304" pitchFamily="18" charset="0"/>
              </a:rPr>
              <a:t>VẬN DỤNG</a:t>
            </a:r>
            <a:endParaRPr lang="vi-VN" sz="3600" b="1" dirty="0">
              <a:solidFill>
                <a:srgbClr val="7030A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EAA757E-9C39-96D4-089B-81B76CF44202}"/>
              </a:ext>
            </a:extLst>
          </p:cNvPr>
          <p:cNvSpPr txBox="1"/>
          <p:nvPr/>
        </p:nvSpPr>
        <p:spPr>
          <a:xfrm>
            <a:off x="858417" y="1198128"/>
            <a:ext cx="10403632" cy="1443665"/>
          </a:xfrm>
          <a:prstGeom prst="rect">
            <a:avLst/>
          </a:prstGeom>
          <a:noFill/>
        </p:spPr>
        <p:txBody>
          <a:bodyPr wrap="square">
            <a:spAutoFit/>
          </a:bodyPr>
          <a:lstStyle/>
          <a:p>
            <a:pPr algn="just">
              <a:lnSpc>
                <a:spcPct val="115000"/>
              </a:lnSpc>
              <a:spcAft>
                <a:spcPts val="1000"/>
              </a:spcAft>
            </a:pP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sốt</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nhịp</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thở</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ngập</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úng</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lâu</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506C614-7FEA-EF68-EF0B-45D035199AEA}"/>
              </a:ext>
            </a:extLst>
          </p:cNvPr>
          <p:cNvSpPr txBox="1"/>
          <p:nvPr/>
        </p:nvSpPr>
        <p:spPr>
          <a:xfrm>
            <a:off x="720401" y="3019048"/>
            <a:ext cx="10751198" cy="3237489"/>
          </a:xfrm>
          <a:prstGeom prst="rect">
            <a:avLst/>
          </a:prstGeom>
          <a:noFill/>
        </p:spPr>
        <p:txBody>
          <a:bodyPr wrap="square">
            <a:spAutoFit/>
          </a:bodyPr>
          <a:lstStyle/>
          <a:p>
            <a:pPr algn="just">
              <a:lnSpc>
                <a:spcPct val="115000"/>
              </a:lnSpc>
              <a:spcAft>
                <a:spcPts val="1000"/>
              </a:spcAft>
            </a:pP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đòi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carbon dioxide. Do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carbon dioxide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nhịp</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thở</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19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28969E-34E9-D034-9628-5A3F4AC8779F}"/>
              </a:ext>
            </a:extLst>
          </p:cNvPr>
          <p:cNvSpPr txBox="1"/>
          <p:nvPr/>
        </p:nvSpPr>
        <p:spPr>
          <a:xfrm>
            <a:off x="502298" y="370738"/>
            <a:ext cx="11187404" cy="5148782"/>
          </a:xfrm>
          <a:prstGeom prst="rect">
            <a:avLst/>
          </a:prstGeom>
          <a:noFill/>
        </p:spPr>
        <p:txBody>
          <a:bodyPr wrap="square">
            <a:spAutoFit/>
          </a:bodyPr>
          <a:lstStyle/>
          <a:p>
            <a:pPr algn="just">
              <a:lnSpc>
                <a:spcPct val="115000"/>
              </a:lnSpc>
              <a:spcAft>
                <a:spcPts val="1000"/>
              </a:spcAft>
            </a:pP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Khi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ngập</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lâu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ngập</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rễ</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lấy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rễ</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thẩm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lông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hút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rễ</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rễ</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lấy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dần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15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9;p23">
            <a:extLst>
              <a:ext uri="{FF2B5EF4-FFF2-40B4-BE49-F238E27FC236}">
                <a16:creationId xmlns:a16="http://schemas.microsoft.com/office/drawing/2014/main" id="{A911F3C6-106A-57B0-DE78-2A647428128F}"/>
              </a:ext>
            </a:extLst>
          </p:cNvPr>
          <p:cNvSpPr txBox="1"/>
          <p:nvPr/>
        </p:nvSpPr>
        <p:spPr>
          <a:xfrm>
            <a:off x="2380754" y="192219"/>
            <a:ext cx="5452403"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a:ea typeface="Times New Roman"/>
                <a:cs typeface="Times New Roman"/>
                <a:sym typeface="Times New Roman"/>
              </a:rPr>
              <a:t>HƯỚNG DẪN VỀ NHÀ</a:t>
            </a:r>
            <a:endParaRPr kumimoji="0"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A6FD61D3-B2B8-4C52-6803-1C6B0EB58D33}"/>
              </a:ext>
            </a:extLst>
          </p:cNvPr>
          <p:cNvSpPr txBox="1"/>
          <p:nvPr/>
        </p:nvSpPr>
        <p:spPr>
          <a:xfrm>
            <a:off x="870154" y="1261111"/>
            <a:ext cx="10451690" cy="255454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Ôn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nội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dung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kiến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Đọc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mục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“Em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biết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sgk</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trang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105.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Chuẩn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bị</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mới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hô</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hấp</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tế</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bào</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thực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tiễn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endParaRPr kumimoji="0" lang="en-US" sz="3200" b="0" i="0" u="none" strike="noStrike" kern="1200" cap="none" spc="0" normalizeH="0" baseline="0" noProof="0" dirty="0">
              <a:ln>
                <a:noFill/>
              </a:ln>
              <a:solidFill>
                <a:srgbClr val="2313F9"/>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6800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5">
            <a:extLst>
              <a:ext uri="{FF2B5EF4-FFF2-40B4-BE49-F238E27FC236}">
                <a16:creationId xmlns:a16="http://schemas.microsoft.com/office/drawing/2014/main" id="{4DFA13E3-86F9-24A1-437D-23122ED380AF}"/>
              </a:ext>
            </a:extLst>
          </p:cNvPr>
          <p:cNvSpPr>
            <a:spLocks noChangeArrowheads="1" noChangeShapeType="1" noTextEdit="1"/>
          </p:cNvSpPr>
          <p:nvPr/>
        </p:nvSpPr>
        <p:spPr bwMode="auto">
          <a:xfrm>
            <a:off x="2667001" y="1905000"/>
            <a:ext cx="7351713" cy="2743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5400" b="1" i="0" u="none" strike="noStrike" kern="1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CẢM ƠN QUÝ THẦY CÔ VÀ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5400" b="1" i="0" u="none" strike="noStrike" kern="1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CÁC EM HỌC SINH!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AutoShape 6"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sp>
        <p:nvSpPr>
          <p:cNvPr id="1032" name="AutoShape 8"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sp>
        <p:nvSpPr>
          <p:cNvPr id="1034" name="AutoShape 10"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sp>
        <p:nvSpPr>
          <p:cNvPr id="1036" name="AutoShape 12"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sp>
        <p:nvSpPr>
          <p:cNvPr id="1038" name="AutoShape 14"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sp>
        <p:nvSpPr>
          <p:cNvPr id="1040" name="AutoShape 16"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sp>
        <p:nvSpPr>
          <p:cNvPr id="1042" name="AutoShape 18"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sp>
        <p:nvSpPr>
          <p:cNvPr id="1044" name="AutoShape 20"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sp>
        <p:nvSpPr>
          <p:cNvPr id="1046" name="AutoShape 22"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sp>
        <p:nvSpPr>
          <p:cNvPr id="1048" name="AutoShape 24"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sp>
        <p:nvSpPr>
          <p:cNvPr id="1050" name="AutoShape 26"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sp>
        <p:nvSpPr>
          <p:cNvPr id="1052" name="AutoShape 28"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sp>
        <p:nvSpPr>
          <p:cNvPr id="1054" name="AutoShape 30"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2965618" y="321387"/>
            <a:ext cx="4927600" cy="707886"/>
          </a:xfrm>
          <a:prstGeom prst="rect">
            <a:avLst/>
          </a:prstGeom>
          <a:noFill/>
        </p:spPr>
        <p:txBody>
          <a:bodyPr wrap="square" rtlCol="0">
            <a:spAutoFit/>
          </a:bodyPr>
          <a:lstStyle/>
          <a:p>
            <a:pPr algn="ctr"/>
            <a:r>
              <a:rPr lang="vi-VN" sz="4000" b="1" dirty="0">
                <a:latin typeface="+mj-lt"/>
              </a:rPr>
              <a:t>KHỞI ĐỘNG</a:t>
            </a:r>
            <a:endParaRPr lang="en-US" sz="4000" b="1" dirty="0">
              <a:latin typeface="+mj-lt"/>
            </a:endParaRPr>
          </a:p>
        </p:txBody>
      </p:sp>
      <p:sp>
        <p:nvSpPr>
          <p:cNvPr id="9" name="Rectangle 8"/>
          <p:cNvSpPr/>
          <p:nvPr/>
        </p:nvSpPr>
        <p:spPr>
          <a:xfrm>
            <a:off x="970384" y="1413933"/>
            <a:ext cx="10496938" cy="4031873"/>
          </a:xfrm>
          <a:prstGeom prst="rect">
            <a:avLst/>
          </a:prstGeom>
        </p:spPr>
        <p:txBody>
          <a:bodyPr wrap="square">
            <a:spAutoFit/>
          </a:bodyPr>
          <a:lstStyle/>
          <a:p>
            <a:pPr algn="just"/>
            <a:r>
              <a:rPr lang="en-US" sz="3200" dirty="0" err="1">
                <a:latin typeface="Times New Roman" pitchFamily="18" charset="0"/>
                <a:cs typeface="Times New Roman" pitchFamily="18" charset="0"/>
              </a:rPr>
              <a:t>Hô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hạt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đậu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đậu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mầm</a:t>
            </a:r>
            <a:r>
              <a:rPr lang="en-US" sz="3200" dirty="0">
                <a:latin typeface="Times New Roman" pitchFamily="18" charset="0"/>
                <a:cs typeface="Times New Roman" pitchFamily="18" charset="0"/>
              </a:rPr>
              <a:t>. Theo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hạt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đậu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đậu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mầm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tốt</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đậu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mầm</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đậu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đậu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10°C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mầm</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80014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3343B2-B46A-B1D0-FFFC-91A104A3958C}"/>
              </a:ext>
            </a:extLst>
          </p:cNvPr>
          <p:cNvSpPr txBox="1"/>
          <p:nvPr/>
        </p:nvSpPr>
        <p:spPr>
          <a:xfrm>
            <a:off x="1710813" y="1730478"/>
            <a:ext cx="8032955" cy="1077218"/>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39 - BÀI 22: CÁC YẾU TỐ ẢNH HƯỞNG ĐẾN HÔ HẤP TẾ BÀO</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33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19D44001-C4B5-72A9-ACC6-E068D91E03DD}"/>
              </a:ext>
            </a:extLst>
          </p:cNvPr>
          <p:cNvSpPr>
            <a:spLocks noChangeArrowheads="1"/>
          </p:cNvSpPr>
          <p:nvPr/>
        </p:nvSpPr>
        <p:spPr bwMode="auto">
          <a:xfrm>
            <a:off x="1773238" y="2989263"/>
            <a:ext cx="1905000" cy="1524000"/>
          </a:xfrm>
          <a:prstGeom prst="ellipse">
            <a:avLst/>
          </a:prstGeom>
          <a:solidFill>
            <a:schemeClr val="bg1"/>
          </a:solidFill>
          <a:ln w="25400" algn="ctr">
            <a:solidFill>
              <a:srgbClr val="1E768C"/>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600" b="1" i="0" u="none" strike="noStrike" kern="1200" cap="none" spc="0" normalizeH="0" baseline="0" noProof="0" dirty="0" err="1">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Nội</a:t>
            </a:r>
            <a:r>
              <a:rPr kumimoji="0" lang="en-US" altLang="vi-VN" sz="36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dung</a:t>
            </a:r>
          </a:p>
        </p:txBody>
      </p:sp>
      <p:sp>
        <p:nvSpPr>
          <p:cNvPr id="10" name="Rectangle 9">
            <a:extLst>
              <a:ext uri="{FF2B5EF4-FFF2-40B4-BE49-F238E27FC236}">
                <a16:creationId xmlns:a16="http://schemas.microsoft.com/office/drawing/2014/main" id="{6176F747-BFAA-9250-63F6-BFC29CBA2089}"/>
              </a:ext>
            </a:extLst>
          </p:cNvPr>
          <p:cNvSpPr>
            <a:spLocks noChangeArrowheads="1"/>
          </p:cNvSpPr>
          <p:nvPr/>
        </p:nvSpPr>
        <p:spPr bwMode="auto">
          <a:xfrm>
            <a:off x="5197475" y="1931437"/>
            <a:ext cx="5206158" cy="1057825"/>
          </a:xfrm>
          <a:prstGeom prst="rect">
            <a:avLst/>
          </a:prstGeom>
          <a:solidFill>
            <a:schemeClr val="bg1"/>
          </a:solidFill>
          <a:ln w="25400" algn="ctr">
            <a:solidFill>
              <a:srgbClr val="1E768C"/>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 </a:t>
            </a:r>
            <a:r>
              <a:rPr kumimoji="0" lang="en-US" altLang="vi-VN" sz="3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Một</a:t>
            </a:r>
            <a:r>
              <a:rPr kumimoji="0" lang="en-US" altLang="vi-VN" sz="36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số</a:t>
            </a:r>
            <a:r>
              <a:rPr kumimoji="0" lang="en-US" altLang="vi-VN" sz="36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yếu</a:t>
            </a:r>
            <a:r>
              <a:rPr kumimoji="0" lang="en-US" altLang="vi-VN" sz="36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tố</a:t>
            </a:r>
            <a:r>
              <a:rPr kumimoji="0" lang="en-US" altLang="vi-VN" sz="36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ảnh</a:t>
            </a:r>
            <a:r>
              <a:rPr kumimoji="0" lang="en-US" altLang="vi-VN" sz="36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hưởng</a:t>
            </a:r>
            <a:r>
              <a:rPr kumimoji="0" lang="en-US" altLang="vi-VN" sz="36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en-US" altLang="vi-VN" sz="36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hô</a:t>
            </a:r>
            <a:r>
              <a:rPr kumimoji="0" lang="en-US" altLang="vi-VN" sz="36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hấp</a:t>
            </a:r>
            <a:endParaRPr kumimoji="0" lang="en-US" alt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a:extLst>
              <a:ext uri="{FF2B5EF4-FFF2-40B4-BE49-F238E27FC236}">
                <a16:creationId xmlns:a16="http://schemas.microsoft.com/office/drawing/2014/main" id="{6E918D3D-3D9A-B1C6-AAE8-D28345D3A30D}"/>
              </a:ext>
            </a:extLst>
          </p:cNvPr>
          <p:cNvSpPr>
            <a:spLocks noChangeArrowheads="1"/>
          </p:cNvSpPr>
          <p:nvPr/>
        </p:nvSpPr>
        <p:spPr bwMode="auto">
          <a:xfrm>
            <a:off x="5197476" y="4727575"/>
            <a:ext cx="4708525" cy="990600"/>
          </a:xfrm>
          <a:prstGeom prst="rect">
            <a:avLst/>
          </a:prstGeom>
          <a:solidFill>
            <a:schemeClr val="bg1"/>
          </a:solidFill>
          <a:ln w="25400" algn="ctr">
            <a:solidFill>
              <a:srgbClr val="1E768C"/>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II. </a:t>
            </a:r>
            <a:r>
              <a:rPr kumimoji="0" lang="en-US" altLang="vi-VN" sz="3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Vận</a:t>
            </a:r>
            <a:r>
              <a:rPr kumimoji="0" lang="en-US" altLang="vi-VN" sz="36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dụng</a:t>
            </a:r>
            <a:r>
              <a:rPr kumimoji="0" lang="en-US" altLang="vi-VN" sz="36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hô</a:t>
            </a:r>
            <a:r>
              <a:rPr kumimoji="0" lang="en-US" altLang="vi-VN" sz="36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hấp</a:t>
            </a:r>
            <a:r>
              <a:rPr kumimoji="0" lang="en-US" altLang="vi-VN" sz="36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tế</a:t>
            </a:r>
            <a:r>
              <a:rPr kumimoji="0" lang="en-US" altLang="vi-VN" sz="36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bào</a:t>
            </a:r>
            <a:r>
              <a:rPr kumimoji="0" lang="en-US" altLang="vi-VN" sz="36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trong</a:t>
            </a:r>
            <a:r>
              <a:rPr kumimoji="0" lang="en-US" altLang="vi-VN" sz="36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thực</a:t>
            </a:r>
            <a:r>
              <a:rPr kumimoji="0" lang="en-US" altLang="vi-VN" sz="36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tiễn</a:t>
            </a:r>
            <a:endParaRPr kumimoji="0" lang="en-US" alt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2C4E9AFA-B4D9-1532-0A10-43976D6E31F9}"/>
              </a:ext>
            </a:extLst>
          </p:cNvPr>
          <p:cNvCxnSpPr>
            <a:cxnSpLocks/>
            <a:stCxn id="8" idx="6"/>
            <a:endCxn id="10" idx="1"/>
          </p:cNvCxnSpPr>
          <p:nvPr/>
        </p:nvCxnSpPr>
        <p:spPr>
          <a:xfrm flipV="1">
            <a:off x="3678238" y="2460350"/>
            <a:ext cx="1519237" cy="12909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6345760-3C1C-FE1F-38AE-5EF487906CBB}"/>
              </a:ext>
            </a:extLst>
          </p:cNvPr>
          <p:cNvCxnSpPr>
            <a:cxnSpLocks/>
          </p:cNvCxnSpPr>
          <p:nvPr/>
        </p:nvCxnSpPr>
        <p:spPr>
          <a:xfrm>
            <a:off x="5181600" y="375126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70D2200-40BD-429D-19AB-C941923E6603}"/>
              </a:ext>
            </a:extLst>
          </p:cNvPr>
          <p:cNvCxnSpPr>
            <a:stCxn id="8" idx="6"/>
            <a:endCxn id="12" idx="1"/>
          </p:cNvCxnSpPr>
          <p:nvPr/>
        </p:nvCxnSpPr>
        <p:spPr>
          <a:xfrm>
            <a:off x="3678239" y="3751263"/>
            <a:ext cx="1519237" cy="14716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B38315-A8A4-BF8F-AAEE-38E0DFDF20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2815" y="961053"/>
            <a:ext cx="7697755" cy="6152055"/>
          </a:xfrm>
          <a:prstGeom prst="rect">
            <a:avLst/>
          </a:prstGeom>
        </p:spPr>
      </p:pic>
      <p:pic>
        <p:nvPicPr>
          <p:cNvPr id="7" name="Picture 6">
            <a:extLst>
              <a:ext uri="{FF2B5EF4-FFF2-40B4-BE49-F238E27FC236}">
                <a16:creationId xmlns:a16="http://schemas.microsoft.com/office/drawing/2014/main" id="{075273FC-0ED8-17CA-0823-065A0A794CB8}"/>
              </a:ext>
            </a:extLst>
          </p:cNvPr>
          <p:cNvPicPr>
            <a:picLocks noChangeAspect="1"/>
          </p:cNvPicPr>
          <p:nvPr/>
        </p:nvPicPr>
        <p:blipFill>
          <a:blip r:embed="rId3"/>
          <a:stretch>
            <a:fillRect/>
          </a:stretch>
        </p:blipFill>
        <p:spPr>
          <a:xfrm>
            <a:off x="-65315" y="0"/>
            <a:ext cx="12192000" cy="855260"/>
          </a:xfrm>
          <a:prstGeom prst="rect">
            <a:avLst/>
          </a:prstGeom>
        </p:spPr>
      </p:pic>
    </p:spTree>
    <p:extLst>
      <p:ext uri="{BB962C8B-B14F-4D97-AF65-F5344CB8AC3E}">
        <p14:creationId xmlns:p14="http://schemas.microsoft.com/office/powerpoint/2010/main" val="30553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0C9593-8460-5B23-7C00-CECF5FD97524}"/>
              </a:ext>
            </a:extLst>
          </p:cNvPr>
          <p:cNvSpPr txBox="1"/>
          <p:nvPr/>
        </p:nvSpPr>
        <p:spPr>
          <a:xfrm>
            <a:off x="158620" y="131077"/>
            <a:ext cx="11859209" cy="7630807"/>
          </a:xfrm>
          <a:prstGeom prst="rect">
            <a:avLst/>
          </a:prstGeom>
          <a:noFill/>
        </p:spPr>
        <p:txBody>
          <a:bodyPr wrap="square">
            <a:spAutoFit/>
          </a:bodyPr>
          <a:lstStyle/>
          <a:p>
            <a:pPr>
              <a:lnSpc>
                <a:spcPct val="115000"/>
              </a:lnSpc>
              <a:spcBef>
                <a:spcPts val="600"/>
              </a:spcBef>
              <a:spcAft>
                <a:spcPts val="100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ẩm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nảy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mầm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oxygen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mj-lt"/>
                <a:ea typeface="+mn-ea"/>
                <a:cs typeface="+mn-cs"/>
              </a:rPr>
              <a:t>Vì sao trong trồng trọt, người ta thường làm đất tơi xốp trước khi gieo trồng và tháo nước khi cây bị ngập úng?</a:t>
            </a:r>
            <a:endParaRPr lang="vi-VN" sz="3200" dirty="0">
              <a:effectLst/>
              <a:latin typeface="+mj-lt"/>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mj-lt"/>
                <a:ea typeface="+mn-ea"/>
                <a:cs typeface="+mn-cs"/>
              </a:rPr>
              <a:t>Vì sao không nên để nhiều hoa hoặc cây xanh trong phòng ngủ kín?</a:t>
            </a:r>
            <a:endParaRPr kumimoji="0" lang="en-US" sz="32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15000"/>
              </a:lnSpc>
              <a:spcBef>
                <a:spcPts val="600"/>
              </a:spcBef>
              <a:spcAft>
                <a:spcPts val="10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hưởng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nhiệt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hấp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Có phải tất cả các loại nông sản đều chịu ảnh hưởng của bốn yếu tố trên không?</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endParaRPr lang="vi-VN" sz="3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56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D0B326-D186-DCE2-3BAB-2A8B29394F89}"/>
              </a:ext>
            </a:extLst>
          </p:cNvPr>
          <p:cNvGraphicFramePr>
            <a:graphicFrameLocks noGrp="1"/>
          </p:cNvGraphicFramePr>
          <p:nvPr>
            <p:extLst>
              <p:ext uri="{D42A27DB-BD31-4B8C-83A1-F6EECF244321}">
                <p14:modId xmlns:p14="http://schemas.microsoft.com/office/powerpoint/2010/main" val="2990667924"/>
              </p:ext>
            </p:extLst>
          </p:nvPr>
        </p:nvGraphicFramePr>
        <p:xfrm>
          <a:off x="161731" y="102639"/>
          <a:ext cx="11868538" cy="7527417"/>
        </p:xfrm>
        <a:graphic>
          <a:graphicData uri="http://schemas.openxmlformats.org/drawingml/2006/table">
            <a:tbl>
              <a:tblPr firstRow="1" firstCol="1" bandRow="1"/>
              <a:tblGrid>
                <a:gridCol w="2394857">
                  <a:extLst>
                    <a:ext uri="{9D8B030D-6E8A-4147-A177-3AD203B41FA5}">
                      <a16:colId xmlns:a16="http://schemas.microsoft.com/office/drawing/2014/main" val="4137367034"/>
                    </a:ext>
                  </a:extLst>
                </a:gridCol>
                <a:gridCol w="9473681">
                  <a:extLst>
                    <a:ext uri="{9D8B030D-6E8A-4147-A177-3AD203B41FA5}">
                      <a16:colId xmlns:a16="http://schemas.microsoft.com/office/drawing/2014/main" val="2454403659"/>
                    </a:ext>
                  </a:extLst>
                </a:gridCol>
              </a:tblGrid>
              <a:tr h="428994">
                <a:tc>
                  <a:txBody>
                    <a:bodyPr/>
                    <a:lstStyle/>
                    <a:p>
                      <a:pPr algn="ct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tố</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bào</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882161"/>
                  </a:ext>
                </a:extLst>
              </a:tr>
              <a:tr h="1076693">
                <a:tc>
                  <a:txBody>
                    <a:bodyPr/>
                    <a:lstStyle/>
                    <a:p>
                      <a:pPr>
                        <a:lnSpc>
                          <a:spcPct val="115000"/>
                        </a:lnSpc>
                        <a:spcBef>
                          <a:spcPts val="600"/>
                        </a:spcBef>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6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30 – 35</a:t>
                      </a:r>
                      <a:r>
                        <a:rPr lang="en-US"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9676069"/>
                  </a:ext>
                </a:extLst>
              </a:tr>
              <a:tr h="1992766">
                <a:tc>
                  <a:txBody>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ẩm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6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894123"/>
                  </a:ext>
                </a:extLst>
              </a:tr>
              <a:tr h="1534730">
                <a:tc>
                  <a:txBody>
                    <a:bodyPr/>
                    <a:lstStyle/>
                    <a:p>
                      <a:pPr>
                        <a:lnSpc>
                          <a:spcPct val="115000"/>
                        </a:lnSpc>
                        <a:spcBef>
                          <a:spcPts val="600"/>
                        </a:spcBef>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oxygen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6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chậm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9640242"/>
                  </a:ext>
                </a:extLst>
              </a:tr>
              <a:tr h="1992766">
                <a:tc>
                  <a:txBody>
                    <a:bodyPr/>
                    <a:lstStyle/>
                    <a:p>
                      <a:pPr>
                        <a:lnSpc>
                          <a:spcPct val="115000"/>
                        </a:lnSpc>
                        <a:spcBef>
                          <a:spcPts val="600"/>
                        </a:spcBef>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carbon dioxide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6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0,03%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9421460"/>
                  </a:ext>
                </a:extLst>
              </a:tr>
            </a:tbl>
          </a:graphicData>
        </a:graphic>
      </p:graphicFrame>
    </p:spTree>
    <p:extLst>
      <p:ext uri="{BB962C8B-B14F-4D97-AF65-F5344CB8AC3E}">
        <p14:creationId xmlns:p14="http://schemas.microsoft.com/office/powerpoint/2010/main" val="33281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947C434-343F-FB04-928C-2CFCCFD5B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8761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11D72EB-DC22-DFDC-F605-F849F5E9B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384" y="0"/>
            <a:ext cx="5715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7981199-06E4-FBD5-6197-1AF6582F4280}"/>
              </a:ext>
            </a:extLst>
          </p:cNvPr>
          <p:cNvSpPr txBox="1"/>
          <p:nvPr/>
        </p:nvSpPr>
        <p:spPr>
          <a:xfrm>
            <a:off x="73869" y="3741205"/>
            <a:ext cx="11766678" cy="3046988"/>
          </a:xfrm>
          <a:prstGeom prst="rect">
            <a:avLst/>
          </a:prstGeom>
          <a:noFill/>
        </p:spPr>
        <p:txBody>
          <a:bodyPr wrap="square">
            <a:spAutoFit/>
          </a:bodyPr>
          <a:lstStyle/>
          <a:p>
            <a:r>
              <a:rPr lang="vi-VN" sz="3200" b="0" i="0" dirty="0">
                <a:solidFill>
                  <a:srgbClr val="000000"/>
                </a:solidFill>
                <a:effectLst/>
                <a:latin typeface="+mj-lt"/>
              </a:rPr>
              <a:t>Nước vừa là môi trường vừa là chất tham gia trực tiếp vào các phản ứng hoá học trong hô hấp tế bào mà hạt giống đang tồn tại ở trạng thái tiềm sinh nhờ có hàm lượng nước thấp → Khi hạt đủ nước sẽ làm đẩy nhanh quá trình kích thích hạt nảy mầm</a:t>
            </a:r>
            <a:r>
              <a:rPr lang="vi-VN" sz="3200" dirty="0">
                <a:solidFill>
                  <a:srgbClr val="000000"/>
                </a:solidFill>
                <a:latin typeface="+mj-lt"/>
                <a:cs typeface="Calibri" panose="020F0502020204030204" pitchFamily="34" charset="0"/>
              </a:rPr>
              <a:t>→</a:t>
            </a:r>
            <a:r>
              <a:rPr lang="en-US" sz="3200" dirty="0">
                <a:solidFill>
                  <a:srgbClr val="000000"/>
                </a:solidFill>
                <a:latin typeface="+mj-lt"/>
                <a:cs typeface="Calibri" panose="020F0502020204030204" pitchFamily="34" charset="0"/>
              </a:rPr>
              <a:t>N</a:t>
            </a:r>
            <a:r>
              <a:rPr lang="vi-VN" sz="3200" b="0" i="0" dirty="0">
                <a:solidFill>
                  <a:srgbClr val="000000"/>
                </a:solidFill>
                <a:effectLst/>
                <a:latin typeface="+mj-lt"/>
              </a:rPr>
              <a:t>ước chính là điều kiện tiên quyết đầu tiên để kích thích hạt nảy mầm. Bởi vậy, muốn cho hạt giống nảy mầm, trước tiên người ta thường ngâm hạt vào nước.</a:t>
            </a:r>
            <a:endParaRPr lang="vi-VN" sz="3200" dirty="0">
              <a:latin typeface="+mj-lt"/>
            </a:endParaRPr>
          </a:p>
        </p:txBody>
      </p:sp>
    </p:spTree>
    <p:extLst>
      <p:ext uri="{BB962C8B-B14F-4D97-AF65-F5344CB8AC3E}">
        <p14:creationId xmlns:p14="http://schemas.microsoft.com/office/powerpoint/2010/main" val="2251371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hương pháp làm đất hiệu quả trong nông nghiệp hữu cơ - đgt">
            <a:extLst>
              <a:ext uri="{FF2B5EF4-FFF2-40B4-BE49-F238E27FC236}">
                <a16:creationId xmlns:a16="http://schemas.microsoft.com/office/drawing/2014/main" id="{E91E7505-18DC-182F-0865-2C3DF01F4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60" y="0"/>
            <a:ext cx="6216520" cy="4226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E18B6F-906E-050A-12ED-866613B60D77}"/>
              </a:ext>
            </a:extLst>
          </p:cNvPr>
          <p:cNvSpPr txBox="1"/>
          <p:nvPr/>
        </p:nvSpPr>
        <p:spPr>
          <a:xfrm>
            <a:off x="52874" y="4180344"/>
            <a:ext cx="12139126" cy="2677656"/>
          </a:xfrm>
          <a:prstGeom prst="rect">
            <a:avLst/>
          </a:prstGeom>
          <a:noFill/>
        </p:spPr>
        <p:txBody>
          <a:bodyPr wrap="square">
            <a:sp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T</a:t>
            </a:r>
            <a:r>
              <a:rPr lang="vi-VN" sz="2800" b="0" i="0" dirty="0">
                <a:solidFill>
                  <a:srgbClr val="000000"/>
                </a:solidFill>
                <a:effectLst/>
                <a:latin typeface="Times New Roman" panose="02020603050405020304" pitchFamily="18" charset="0"/>
                <a:cs typeface="Times New Roman" panose="02020603050405020304" pitchFamily="18" charset="0"/>
              </a:rPr>
              <a:t>rong trồng trọt, người ta thường cày bừa đất trước khi gieo trồng và tháo nước khi cây bị ngập úng để tạo điều kiện thuận lợi cho oxygen khuếch tán vào trong đất giúp rễ cây hấp thụ được oxygen một cách dễ dàng → Khi rễ hấp thụ được oxygen, oxygen sẽ là nguyên liệu để thực hiện quá trình hô hấp tế bào giúp tạo ra năng lượng để rễ thực hiện chức năng hấp thụ nước và muối khoáng cung cấp cho cây. Nhờ đó, cây có thể sinh trưởng và phát triển được tốt hơn.</a:t>
            </a:r>
            <a:endParaRPr lang="vi-VN" sz="2800" dirty="0">
              <a:latin typeface="Times New Roman" panose="02020603050405020304" pitchFamily="18" charset="0"/>
              <a:cs typeface="Times New Roman" panose="02020603050405020304" pitchFamily="18" charset="0"/>
            </a:endParaRPr>
          </a:p>
        </p:txBody>
      </p:sp>
      <p:pic>
        <p:nvPicPr>
          <p:cNvPr id="2052" name="Picture 4">
            <a:extLst>
              <a:ext uri="{FF2B5EF4-FFF2-40B4-BE49-F238E27FC236}">
                <a16:creationId xmlns:a16="http://schemas.microsoft.com/office/drawing/2014/main" id="{4225B8A5-C40E-B9C9-823D-AEEA9D589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480" y="0"/>
            <a:ext cx="5835520" cy="422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09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455971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1179</Words>
  <Application>Microsoft Office PowerPoint</Application>
  <PresentationFormat>Widescreen</PresentationFormat>
  <Paragraphs>65</Paragraphs>
  <Slides>17</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Arial</vt:lpstr>
      <vt:lpstr>Calibri</vt:lpstr>
      <vt:lpstr>Calibri Light</vt:lpstr>
      <vt:lpstr>Cambria Math</vt:lpstr>
      <vt:lpstr>Times New Roman</vt:lpstr>
      <vt:lpstr>VNI-Times</vt:lpstr>
      <vt:lpstr>Office Theme</vt:lpstr>
      <vt:lpstr>Default Design</vt:lpstr>
      <vt:lpstr>3_Default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Trò chơi diệt virut Corona</dc:title>
  <dc:creator>Lương Văn Điệp</dc:creator>
  <cp:lastModifiedBy>STD_ANH</cp:lastModifiedBy>
  <cp:revision>177</cp:revision>
  <dcterms:created xsi:type="dcterms:W3CDTF">2020-02-22T05:57:10Z</dcterms:created>
  <dcterms:modified xsi:type="dcterms:W3CDTF">2026-03-03T01:01:13Z</dcterms:modified>
</cp:coreProperties>
</file>