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9"/>
  </p:notesMasterIdLst>
  <p:sldIdLst>
    <p:sldId id="256" r:id="rId3"/>
    <p:sldId id="257" r:id="rId4"/>
    <p:sldId id="258" r:id="rId5"/>
    <p:sldId id="259" r:id="rId6"/>
    <p:sldId id="260" r:id="rId7"/>
    <p:sldId id="267" r:id="rId8"/>
    <p:sldId id="268" r:id="rId9"/>
    <p:sldId id="269" r:id="rId10"/>
    <p:sldId id="270" r:id="rId11"/>
    <p:sldId id="271" r:id="rId12"/>
    <p:sldId id="272" r:id="rId13"/>
    <p:sldId id="273" r:id="rId14"/>
    <p:sldId id="274" r:id="rId15"/>
    <p:sldId id="275" r:id="rId16"/>
    <p:sldId id="276" r:id="rId17"/>
    <p:sldId id="261" r:id="rId18"/>
    <p:sldId id="262" r:id="rId19"/>
    <p:sldId id="280" r:id="rId20"/>
    <p:sldId id="281" r:id="rId21"/>
    <p:sldId id="282" r:id="rId22"/>
    <p:sldId id="283" r:id="rId23"/>
    <p:sldId id="284" r:id="rId24"/>
    <p:sldId id="286" r:id="rId25"/>
    <p:sldId id="289" r:id="rId26"/>
    <p:sldId id="287" r:id="rId27"/>
    <p:sldId id="288"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12">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qIWfyqguHTVG96YDsyaJGrIyC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6357" autoAdjust="0"/>
  </p:normalViewPr>
  <p:slideViewPr>
    <p:cSldViewPr snapToGrid="0">
      <p:cViewPr varScale="1">
        <p:scale>
          <a:sx n="66" d="100"/>
          <a:sy n="66" d="100"/>
        </p:scale>
        <p:origin x="756" y="60"/>
      </p:cViewPr>
      <p:guideLst>
        <p:guide orient="horz" pos="211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747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5411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25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0814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748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2771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116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bình</a:t>
            </a:r>
            <a:r>
              <a:rPr lang="en-US" baseline="0" dirty="0"/>
              <a:t> </a:t>
            </a:r>
            <a:r>
              <a:rPr lang="en-US" baseline="0" dirty="0" err="1"/>
              <a:t>cá</a:t>
            </a:r>
            <a:r>
              <a:rPr lang="en-US" baseline="0" dirty="0"/>
              <a:t> </a:t>
            </a:r>
            <a:r>
              <a:rPr lang="en-US" baseline="0" dirty="0" err="1"/>
              <a:t>bên</a:t>
            </a:r>
            <a:r>
              <a:rPr lang="en-US" baseline="0" dirty="0"/>
              <a:t> </a:t>
            </a:r>
            <a:r>
              <a:rPr lang="en-US" baseline="0" dirty="0" err="1"/>
              <a:t>dưới</a:t>
            </a:r>
            <a:r>
              <a:rPr lang="en-US" baseline="0" dirty="0"/>
              <a:t> con </a:t>
            </a:r>
            <a:r>
              <a:rPr lang="en-US" baseline="0" dirty="0" err="1"/>
              <a:t>cá</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 </a:t>
            </a:r>
            <a:r>
              <a:rPr lang="en-US" baseline="0" dirty="0" err="1"/>
              <a:t>tương</a:t>
            </a:r>
            <a:r>
              <a:rPr lang="en-US" baseline="0" dirty="0"/>
              <a:t> </a:t>
            </a:r>
            <a:r>
              <a:rPr lang="en-US" baseline="0" dirty="0" err="1"/>
              <a:t>ứng</a:t>
            </a:r>
            <a:r>
              <a:rPr lang="en-US" baseline="0" dirty="0"/>
              <a:t>.</a:t>
            </a:r>
            <a:br>
              <a:rPr lang="en-US" baseline="0" dirty="0"/>
            </a:b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con </a:t>
            </a:r>
            <a:r>
              <a:rPr lang="en-US" baseline="0" dirty="0" err="1"/>
              <a:t>cá</a:t>
            </a:r>
            <a:r>
              <a:rPr lang="en-US" baseline="0" dirty="0"/>
              <a:t> </a:t>
            </a:r>
            <a:r>
              <a:rPr lang="en-US" baseline="0" dirty="0" err="1"/>
              <a:t>đế</a:t>
            </a:r>
            <a:r>
              <a:rPr lang="en-US" baseline="0" dirty="0"/>
              <a:t> </a:t>
            </a:r>
            <a:r>
              <a:rPr lang="en-US" baseline="0" dirty="0" err="1"/>
              <a:t>nuôi</a:t>
            </a:r>
            <a:r>
              <a:rPr lang="en-US" baseline="0" dirty="0"/>
              <a:t> </a:t>
            </a:r>
            <a:r>
              <a:rPr lang="en-US" baseline="0" dirty="0" err="1"/>
              <a:t>cá</a:t>
            </a:r>
            <a:r>
              <a:rPr lang="en-US" baseline="0" dirty="0"/>
              <a:t> </a:t>
            </a:r>
            <a:r>
              <a:rPr lang="en-US" baseline="0" dirty="0" err="1"/>
              <a:t>trong</a:t>
            </a:r>
            <a:r>
              <a:rPr lang="en-US" baseline="0" dirty="0"/>
              <a:t> </a:t>
            </a:r>
            <a:r>
              <a:rPr lang="en-US" baseline="0" dirty="0" err="1"/>
              <a:t>bình</a:t>
            </a:r>
            <a:r>
              <a:rPr lang="en-US" baseline="0" dirty="0"/>
              <a:t> </a:t>
            </a:r>
            <a:r>
              <a:rPr lang="en-US" baseline="0" dirty="0" err="1"/>
              <a:t>tương</a:t>
            </a:r>
            <a:r>
              <a:rPr lang="en-US" baseline="0" dirty="0"/>
              <a:t> </a:t>
            </a:r>
            <a:r>
              <a:rPr lang="en-US" baseline="0" dirty="0" err="1"/>
              <a:t>ứng</a:t>
            </a:r>
            <a:r>
              <a:rPr lang="en-US" baseline="0"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54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hình</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nuôi</a:t>
            </a:r>
            <a:r>
              <a:rPr lang="en-US" baseline="0" dirty="0"/>
              <a:t> </a:t>
            </a:r>
            <a:r>
              <a:rPr lang="en-US" baseline="0" dirty="0" err="1"/>
              <a:t>cá</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63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hình</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nuôi</a:t>
            </a:r>
            <a:r>
              <a:rPr lang="en-US" baseline="0" dirty="0"/>
              <a:t> </a:t>
            </a:r>
            <a:r>
              <a:rPr lang="en-US" baseline="0" dirty="0" err="1"/>
              <a:t>cá</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2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hình</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nuôi</a:t>
            </a:r>
            <a:r>
              <a:rPr lang="en-US" baseline="0" dirty="0"/>
              <a:t> </a:t>
            </a:r>
            <a:r>
              <a:rPr lang="en-US" baseline="0" dirty="0" err="1"/>
              <a:t>cá</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036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hình</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nuôi</a:t>
            </a:r>
            <a:r>
              <a:rPr lang="en-US" baseline="0" dirty="0"/>
              <a:t> </a:t>
            </a:r>
            <a:r>
              <a:rPr lang="en-US" baseline="0" dirty="0" err="1"/>
              <a:t>cá</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406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hình</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nuôi</a:t>
            </a:r>
            <a:r>
              <a:rPr lang="en-US" baseline="0" dirty="0"/>
              <a:t> </a:t>
            </a:r>
            <a:r>
              <a:rPr lang="en-US" baseline="0" dirty="0" err="1"/>
              <a:t>cá</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437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hình</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nuôi</a:t>
            </a:r>
            <a:r>
              <a:rPr lang="en-US" baseline="0" dirty="0"/>
              <a:t> </a:t>
            </a:r>
            <a:r>
              <a:rPr lang="en-US" baseline="0" dirty="0" err="1"/>
              <a:t>cá</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13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4369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764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7156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9859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5349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8665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7858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1995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1511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373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3133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9193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8165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3322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5424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xmlns="" r:embed="rId14"/>
              </a:ext>
            </a:extLst>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17/03/2025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9257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1.svg"/><Relationship Id="rId4" Type="http://schemas.openxmlformats.org/officeDocument/2006/relationships/image" Target="../media/image19.pn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hoc10.vn/doc-sach/khoa-hoc-tu-nhien-7/1/143/11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hoc10.vn/doc-sach/khoa-hoc-tu-nhien-7/1/143/112/"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slide" Target="slide21.xml"/><Relationship Id="rId18"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slide" Target="slide25.xml"/><Relationship Id="rId12" Type="http://schemas.openxmlformats.org/officeDocument/2006/relationships/slide" Target="slide22.xml"/><Relationship Id="rId17" Type="http://schemas.openxmlformats.org/officeDocument/2006/relationships/image" Target="../media/image38.png"/><Relationship Id="rId2" Type="http://schemas.openxmlformats.org/officeDocument/2006/relationships/notesSlide" Target="../notesSlides/notesSlide19.xml"/><Relationship Id="rId16" Type="http://schemas.openxmlformats.org/officeDocument/2006/relationships/image" Target="../media/image37.png"/><Relationship Id="rId20"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34.png"/><Relationship Id="rId5" Type="http://schemas.openxmlformats.org/officeDocument/2006/relationships/slide" Target="slide26.xml"/><Relationship Id="rId15" Type="http://schemas.openxmlformats.org/officeDocument/2006/relationships/image" Target="../media/image36.png"/><Relationship Id="rId10" Type="http://schemas.openxmlformats.org/officeDocument/2006/relationships/slide" Target="slide23.xml"/><Relationship Id="rId19" Type="http://schemas.openxmlformats.org/officeDocument/2006/relationships/image" Target="../media/image40.png"/><Relationship Id="rId4" Type="http://schemas.openxmlformats.org/officeDocument/2006/relationships/image" Target="../media/image31.png"/><Relationship Id="rId9" Type="http://schemas.openxmlformats.org/officeDocument/2006/relationships/slide" Target="slide24.xml"/><Relationship Id="rId1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png"/><Relationship Id="rId3" Type="http://schemas.openxmlformats.org/officeDocument/2006/relationships/slideLayout" Target="../slideLayouts/slideLayout13.xml"/><Relationship Id="rId7" Type="http://schemas.openxmlformats.org/officeDocument/2006/relationships/image" Target="../media/image42.png"/><Relationship Id="rId12" Type="http://schemas.openxmlformats.org/officeDocument/2006/relationships/image" Target="../media/image4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11" Type="http://schemas.openxmlformats.org/officeDocument/2006/relationships/slide" Target="slide5.xml"/><Relationship Id="rId5" Type="http://schemas.openxmlformats.org/officeDocument/2006/relationships/audio" Target="../media/audio1.wav"/><Relationship Id="rId10" Type="http://schemas.openxmlformats.org/officeDocument/2006/relationships/image" Target="../media/image44.png"/><Relationship Id="rId4" Type="http://schemas.openxmlformats.org/officeDocument/2006/relationships/notesSlide" Target="../notesSlides/notesSlide20.xml"/><Relationship Id="rId9" Type="http://schemas.openxmlformats.org/officeDocument/2006/relationships/slide" Target="slide20.xml"/><Relationship Id="rId14" Type="http://schemas.openxmlformats.org/officeDocument/2006/relationships/image" Target="../media/image28.jpe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slide" Target="slide20.xml"/><Relationship Id="rId3" Type="http://schemas.openxmlformats.org/officeDocument/2006/relationships/slideLayout" Target="../slideLayouts/slideLayout13.xml"/><Relationship Id="rId7" Type="http://schemas.openxmlformats.org/officeDocument/2006/relationships/image" Target="../media/image42.png"/><Relationship Id="rId12" Type="http://schemas.openxmlformats.org/officeDocument/2006/relationships/image" Target="../media/image2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audio" Target="../media/audio1.wav"/><Relationship Id="rId10" Type="http://schemas.openxmlformats.org/officeDocument/2006/relationships/image" Target="../media/image45.png"/><Relationship Id="rId4" Type="http://schemas.openxmlformats.org/officeDocument/2006/relationships/notesSlide" Target="../notesSlides/notesSlide21.xml"/><Relationship Id="rId9" Type="http://schemas.openxmlformats.org/officeDocument/2006/relationships/slide" Target="slide5.xml"/><Relationship Id="rId1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slide" Target="slide20.xml"/><Relationship Id="rId3" Type="http://schemas.openxmlformats.org/officeDocument/2006/relationships/slideLayout" Target="../slideLayouts/slideLayout13.xml"/><Relationship Id="rId7" Type="http://schemas.openxmlformats.org/officeDocument/2006/relationships/image" Target="../media/image42.png"/><Relationship Id="rId12" Type="http://schemas.openxmlformats.org/officeDocument/2006/relationships/image" Target="../media/image2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audio" Target="../media/audio1.wav"/><Relationship Id="rId10" Type="http://schemas.openxmlformats.org/officeDocument/2006/relationships/image" Target="../media/image45.png"/><Relationship Id="rId4" Type="http://schemas.openxmlformats.org/officeDocument/2006/relationships/notesSlide" Target="../notesSlides/notesSlide22.xml"/><Relationship Id="rId9" Type="http://schemas.openxmlformats.org/officeDocument/2006/relationships/slide" Target="slide5.xml"/><Relationship Id="rId1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slide" Target="slide20.xml"/><Relationship Id="rId3" Type="http://schemas.openxmlformats.org/officeDocument/2006/relationships/slideLayout" Target="../slideLayouts/slideLayout13.xml"/><Relationship Id="rId7" Type="http://schemas.openxmlformats.org/officeDocument/2006/relationships/image" Target="../media/image42.png"/><Relationship Id="rId12" Type="http://schemas.openxmlformats.org/officeDocument/2006/relationships/image" Target="../media/image2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audio" Target="../media/audio1.wav"/><Relationship Id="rId10" Type="http://schemas.openxmlformats.org/officeDocument/2006/relationships/image" Target="../media/image45.png"/><Relationship Id="rId4" Type="http://schemas.openxmlformats.org/officeDocument/2006/relationships/notesSlide" Target="../notesSlides/notesSlide23.xml"/><Relationship Id="rId9" Type="http://schemas.openxmlformats.org/officeDocument/2006/relationships/slide" Target="slide5.xml"/><Relationship Id="rId14"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slide" Target="slide20.xml"/><Relationship Id="rId3" Type="http://schemas.openxmlformats.org/officeDocument/2006/relationships/slideLayout" Target="../slideLayouts/slideLayout13.xml"/><Relationship Id="rId7" Type="http://schemas.openxmlformats.org/officeDocument/2006/relationships/image" Target="../media/image42.png"/><Relationship Id="rId12" Type="http://schemas.openxmlformats.org/officeDocument/2006/relationships/image" Target="../media/image2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audio" Target="../media/audio1.wav"/><Relationship Id="rId10" Type="http://schemas.openxmlformats.org/officeDocument/2006/relationships/image" Target="../media/image45.png"/><Relationship Id="rId4" Type="http://schemas.openxmlformats.org/officeDocument/2006/relationships/notesSlide" Target="../notesSlides/notesSlide24.xml"/><Relationship Id="rId9" Type="http://schemas.openxmlformats.org/officeDocument/2006/relationships/slide" Target="slide5.xml"/><Relationship Id="rId14"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slide" Target="slide20.xml"/><Relationship Id="rId3" Type="http://schemas.openxmlformats.org/officeDocument/2006/relationships/slideLayout" Target="../slideLayouts/slideLayout13.xml"/><Relationship Id="rId7" Type="http://schemas.openxmlformats.org/officeDocument/2006/relationships/image" Target="../media/image42.png"/><Relationship Id="rId12" Type="http://schemas.openxmlformats.org/officeDocument/2006/relationships/image" Target="../media/image2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audio" Target="../media/audio1.wav"/><Relationship Id="rId10" Type="http://schemas.openxmlformats.org/officeDocument/2006/relationships/image" Target="../media/image45.png"/><Relationship Id="rId4" Type="http://schemas.openxmlformats.org/officeDocument/2006/relationships/notesSlide" Target="../notesSlides/notesSlide25.xml"/><Relationship Id="rId9" Type="http://schemas.openxmlformats.org/officeDocument/2006/relationships/slide" Target="slide5.xml"/><Relationship Id="rId1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hoc10.vn/doc-sach/khoa-hoc-tu-nhien-7/1/143/11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itle 1">
            <a:extLst>
              <a:ext uri="{FF2B5EF4-FFF2-40B4-BE49-F238E27FC236}">
                <a16:creationId xmlns:a16="http://schemas.microsoft.com/office/drawing/2014/main" id="{DF4D8535-251F-BBB2-9F18-420D174FAD1D}"/>
              </a:ext>
            </a:extLst>
          </p:cNvPr>
          <p:cNvSpPr txBox="1">
            <a:spLocks/>
          </p:cNvSpPr>
          <p:nvPr/>
        </p:nvSpPr>
        <p:spPr>
          <a:xfrm>
            <a:off x="200297" y="2469547"/>
            <a:ext cx="11355977" cy="8994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vi-VN" sz="5000" b="1" dirty="0">
                <a:solidFill>
                  <a:srgbClr val="002060"/>
                </a:solidFill>
                <a:latin typeface="UTM Avo" panose="02040603050506020204" pitchFamily="18" charset="0"/>
              </a:rPr>
              <a:t>Chủ đề </a:t>
            </a:r>
            <a:r>
              <a:rPr lang="en-US" sz="5000" b="1" dirty="0">
                <a:solidFill>
                  <a:srgbClr val="002060"/>
                </a:solidFill>
                <a:latin typeface="UTM Avo" panose="02040603050506020204" pitchFamily="18" charset="0"/>
              </a:rPr>
              <a:t>8</a:t>
            </a:r>
            <a:r>
              <a:rPr lang="vi-VN" sz="5000" b="1" dirty="0">
                <a:solidFill>
                  <a:srgbClr val="002060"/>
                </a:solidFill>
                <a:latin typeface="UTM Avo" panose="02040603050506020204" pitchFamily="18" charset="0"/>
              </a:rPr>
              <a:t>: </a:t>
            </a:r>
            <a:r>
              <a:rPr lang="en-US" sz="5000" b="1" dirty="0">
                <a:solidFill>
                  <a:srgbClr val="002060"/>
                </a:solidFill>
                <a:latin typeface="UTM Avo" panose="02040603050506020204" pitchFamily="18" charset="0"/>
              </a:rPr>
              <a:t>Trao </a:t>
            </a:r>
            <a:r>
              <a:rPr lang="en-US" sz="5000" b="1" dirty="0" err="1">
                <a:solidFill>
                  <a:srgbClr val="002060"/>
                </a:solidFill>
                <a:latin typeface="UTM Avo" panose="02040603050506020204" pitchFamily="18" charset="0"/>
              </a:rPr>
              <a:t>đổi</a:t>
            </a:r>
            <a:r>
              <a:rPr lang="en-US" sz="5000" b="1" dirty="0">
                <a:solidFill>
                  <a:srgbClr val="002060"/>
                </a:solidFill>
                <a:latin typeface="UTM Avo" panose="02040603050506020204" pitchFamily="18" charset="0"/>
              </a:rPr>
              <a:t> </a:t>
            </a:r>
            <a:r>
              <a:rPr lang="en-US" sz="5000" b="1" dirty="0" err="1">
                <a:solidFill>
                  <a:srgbClr val="002060"/>
                </a:solidFill>
                <a:latin typeface="UTM Avo" panose="02040603050506020204" pitchFamily="18" charset="0"/>
              </a:rPr>
              <a:t>chất</a:t>
            </a:r>
            <a:r>
              <a:rPr lang="en-US" sz="5000" b="1" dirty="0">
                <a:solidFill>
                  <a:srgbClr val="002060"/>
                </a:solidFill>
                <a:latin typeface="UTM Avo" panose="02040603050506020204" pitchFamily="18" charset="0"/>
              </a:rPr>
              <a:t> </a:t>
            </a:r>
            <a:r>
              <a:rPr lang="en-US" sz="5000" b="1" dirty="0" err="1">
                <a:solidFill>
                  <a:srgbClr val="002060"/>
                </a:solidFill>
                <a:latin typeface="UTM Avo" panose="02040603050506020204" pitchFamily="18" charset="0"/>
              </a:rPr>
              <a:t>và</a:t>
            </a:r>
            <a:r>
              <a:rPr lang="en-US" sz="5000" b="1" dirty="0">
                <a:solidFill>
                  <a:srgbClr val="002060"/>
                </a:solidFill>
                <a:latin typeface="UTM Avo" panose="02040603050506020204" pitchFamily="18" charset="0"/>
              </a:rPr>
              <a:t> </a:t>
            </a:r>
            <a:r>
              <a:rPr lang="en-US" sz="5000" b="1" dirty="0" err="1">
                <a:solidFill>
                  <a:srgbClr val="002060"/>
                </a:solidFill>
                <a:latin typeface="UTM Avo" panose="02040603050506020204" pitchFamily="18" charset="0"/>
              </a:rPr>
              <a:t>chuyển</a:t>
            </a:r>
            <a:r>
              <a:rPr lang="en-US" sz="5000" b="1" dirty="0">
                <a:solidFill>
                  <a:srgbClr val="002060"/>
                </a:solidFill>
                <a:latin typeface="UTM Avo" panose="02040603050506020204" pitchFamily="18" charset="0"/>
              </a:rPr>
              <a:t> </a:t>
            </a:r>
            <a:r>
              <a:rPr lang="en-US" sz="5000" b="1" dirty="0" err="1">
                <a:solidFill>
                  <a:srgbClr val="002060"/>
                </a:solidFill>
                <a:latin typeface="UTM Avo" panose="02040603050506020204" pitchFamily="18" charset="0"/>
              </a:rPr>
              <a:t>hoá</a:t>
            </a:r>
            <a:r>
              <a:rPr lang="en-US" sz="5000" b="1" dirty="0">
                <a:solidFill>
                  <a:srgbClr val="002060"/>
                </a:solidFill>
                <a:latin typeface="UTM Avo" panose="02040603050506020204" pitchFamily="18" charset="0"/>
              </a:rPr>
              <a:t> </a:t>
            </a:r>
            <a:r>
              <a:rPr lang="en-US" sz="5000" b="1" dirty="0" err="1">
                <a:solidFill>
                  <a:srgbClr val="002060"/>
                </a:solidFill>
                <a:latin typeface="UTM Avo" panose="02040603050506020204" pitchFamily="18" charset="0"/>
              </a:rPr>
              <a:t>năng</a:t>
            </a:r>
            <a:r>
              <a:rPr lang="en-US" sz="5000" b="1" dirty="0">
                <a:solidFill>
                  <a:srgbClr val="002060"/>
                </a:solidFill>
                <a:latin typeface="UTM Avo" panose="02040603050506020204" pitchFamily="18" charset="0"/>
              </a:rPr>
              <a:t> </a:t>
            </a:r>
            <a:r>
              <a:rPr lang="en-US" sz="5000" b="1" dirty="0" err="1">
                <a:solidFill>
                  <a:srgbClr val="002060"/>
                </a:solidFill>
                <a:latin typeface="UTM Avo" panose="02040603050506020204" pitchFamily="18" charset="0"/>
              </a:rPr>
              <a:t>lượng</a:t>
            </a:r>
            <a:r>
              <a:rPr lang="en-US" sz="5000" b="1" dirty="0">
                <a:solidFill>
                  <a:srgbClr val="002060"/>
                </a:solidFill>
                <a:latin typeface="UTM Avo" panose="02040603050506020204" pitchFamily="18" charset="0"/>
              </a:rPr>
              <a:t> ở </a:t>
            </a:r>
            <a:r>
              <a:rPr lang="en-US" sz="5000" b="1" dirty="0" err="1">
                <a:solidFill>
                  <a:srgbClr val="002060"/>
                </a:solidFill>
                <a:latin typeface="UTM Avo" panose="02040603050506020204" pitchFamily="18" charset="0"/>
              </a:rPr>
              <a:t>sinh</a:t>
            </a:r>
            <a:r>
              <a:rPr lang="en-US" sz="5000" b="1" dirty="0">
                <a:solidFill>
                  <a:srgbClr val="002060"/>
                </a:solidFill>
                <a:latin typeface="UTM Avo" panose="02040603050506020204" pitchFamily="18" charset="0"/>
              </a:rPr>
              <a:t> </a:t>
            </a:r>
            <a:r>
              <a:rPr lang="en-US" sz="5000" b="1" dirty="0" err="1">
                <a:solidFill>
                  <a:srgbClr val="002060"/>
                </a:solidFill>
                <a:latin typeface="UTM Avo" panose="02040603050506020204" pitchFamily="18" charset="0"/>
              </a:rPr>
              <a:t>vật</a:t>
            </a:r>
            <a:endParaRPr lang="en-US" sz="5000" b="1" dirty="0">
              <a:solidFill>
                <a:srgbClr val="002060"/>
              </a:solidFill>
              <a:latin typeface="UTM Avo" panose="02040603050506020204" pitchFamily="18" charset="0"/>
            </a:endParaRPr>
          </a:p>
        </p:txBody>
      </p:sp>
      <p:sp>
        <p:nvSpPr>
          <p:cNvPr id="3" name="Subtitle 2">
            <a:extLst>
              <a:ext uri="{FF2B5EF4-FFF2-40B4-BE49-F238E27FC236}">
                <a16:creationId xmlns:a16="http://schemas.microsoft.com/office/drawing/2014/main" id="{281F8C59-F194-5052-5330-72CBF429F12F}"/>
              </a:ext>
            </a:extLst>
          </p:cNvPr>
          <p:cNvSpPr txBox="1">
            <a:spLocks/>
          </p:cNvSpPr>
          <p:nvPr/>
        </p:nvSpPr>
        <p:spPr>
          <a:xfrm>
            <a:off x="1407104" y="3429000"/>
            <a:ext cx="937779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vi-VN" sz="5400" b="1" dirty="0">
                <a:solidFill>
                  <a:srgbClr val="FF0000"/>
                </a:solidFill>
                <a:latin typeface="UTM Avo" panose="02040603050506020204" pitchFamily="18" charset="0"/>
              </a:rPr>
              <a:t>Bài </a:t>
            </a:r>
            <a:r>
              <a:rPr lang="en-US" sz="5400" b="1" dirty="0">
                <a:solidFill>
                  <a:srgbClr val="FF0000"/>
                </a:solidFill>
                <a:latin typeface="UTM Avo" panose="02040603050506020204" pitchFamily="18" charset="0"/>
              </a:rPr>
              <a:t>24: Vai </a:t>
            </a:r>
            <a:r>
              <a:rPr lang="en-US" sz="5400" b="1" dirty="0" err="1">
                <a:solidFill>
                  <a:srgbClr val="FF0000"/>
                </a:solidFill>
                <a:latin typeface="UTM Avo" panose="02040603050506020204" pitchFamily="18" charset="0"/>
              </a:rPr>
              <a:t>trò</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của</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nước</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và</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các</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chất</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dinh</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dưỡng</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đối</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với</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cơ</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thể</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sinh</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vật</a:t>
            </a:r>
            <a:endParaRPr lang="en-US" sz="5400" b="1" dirty="0">
              <a:solidFill>
                <a:srgbClr val="FF0000"/>
              </a:solidFill>
              <a:latin typeface="UTM Avo" panose="02040603050506020204" pitchFamily="18" charset="0"/>
            </a:endParaRPr>
          </a:p>
        </p:txBody>
      </p:sp>
      <p:sp>
        <p:nvSpPr>
          <p:cNvPr id="4" name="Title 1">
            <a:extLst>
              <a:ext uri="{FF2B5EF4-FFF2-40B4-BE49-F238E27FC236}">
                <a16:creationId xmlns:a16="http://schemas.microsoft.com/office/drawing/2014/main" id="{58A4449F-7B8A-41BA-6703-9FC021FF7537}"/>
              </a:ext>
            </a:extLst>
          </p:cNvPr>
          <p:cNvSpPr txBox="1">
            <a:spLocks/>
          </p:cNvSpPr>
          <p:nvPr/>
        </p:nvSpPr>
        <p:spPr>
          <a:xfrm>
            <a:off x="9063429" y="214969"/>
            <a:ext cx="2782110" cy="716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20000"/>
              </a:lnSpc>
            </a:pPr>
            <a:r>
              <a:rPr lang="vi-VN" sz="3600" dirty="0">
                <a:solidFill>
                  <a:schemeClr val="bg1"/>
                </a:solidFill>
                <a:effectLst>
                  <a:outerShdw blurRad="38100" dist="38100" dir="2700000" algn="tl">
                    <a:srgbClr val="000000">
                      <a:alpha val="43137"/>
                    </a:srgbClr>
                  </a:outerShdw>
                </a:effectLst>
                <a:latin typeface="UTM Avo" panose="02040603050506020204" pitchFamily="18" charset="0"/>
              </a:rPr>
              <a:t>KH</a:t>
            </a: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TN 7</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2" name="TextBox 1">
            <a:extLst>
              <a:ext uri="{FF2B5EF4-FFF2-40B4-BE49-F238E27FC236}">
                <a16:creationId xmlns:a16="http://schemas.microsoft.com/office/drawing/2014/main" id="{E84CCD41-9B1F-1E02-EA37-B6801FBBAA5C}"/>
              </a:ext>
            </a:extLst>
          </p:cNvPr>
          <p:cNvSpPr txBox="1"/>
          <p:nvPr/>
        </p:nvSpPr>
        <p:spPr>
          <a:xfrm>
            <a:off x="505586" y="2335149"/>
            <a:ext cx="6904864" cy="3575274"/>
          </a:xfrm>
          <a:prstGeom prst="rect">
            <a:avLst/>
          </a:prstGeom>
          <a:noFill/>
        </p:spPr>
        <p:txBody>
          <a:bodyPr wrap="square" rtlCol="0">
            <a:spAutoFit/>
          </a:bodyPr>
          <a:lstStyle/>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err="1">
                <a:ln>
                  <a:noFill/>
                </a:ln>
                <a:solidFill>
                  <a:prstClr val="black"/>
                </a:solidFill>
                <a:effectLst/>
                <a:uLnTx/>
                <a:uFillTx/>
                <a:latin typeface="UTM Avo" panose="02040603050506020204" pitchFamily="18"/>
              </a:rPr>
              <a:t>Sinh</a:t>
            </a:r>
            <a:r>
              <a:rPr kumimoji="0" lang="en-US" sz="2200" b="0" i="0" u="none" strike="noStrike" kern="1200" cap="none" spc="0" normalizeH="0" baseline="0" noProof="0" dirty="0">
                <a:ln>
                  <a:noFill/>
                </a:ln>
                <a:solidFill>
                  <a:prstClr val="black"/>
                </a:solidFill>
                <a:effectLst/>
                <a:uLnTx/>
                <a:uFillTx/>
                <a:latin typeface="UTM Avo" panose="02040603050506020204" pitchFamily="18"/>
              </a:rPr>
              <a:t> </a:t>
            </a:r>
            <a:r>
              <a:rPr kumimoji="0" lang="en-US" sz="2200" b="0" i="0" u="none" strike="noStrike" kern="1200" cap="none" spc="0" normalizeH="0" baseline="0" noProof="0" dirty="0" err="1">
                <a:ln>
                  <a:noFill/>
                </a:ln>
                <a:solidFill>
                  <a:prstClr val="black"/>
                </a:solidFill>
                <a:effectLst/>
                <a:uLnTx/>
                <a:uFillTx/>
                <a:latin typeface="UTM Avo" panose="02040603050506020204" pitchFamily="18"/>
              </a:rPr>
              <a:t>vật</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không</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thể</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sống</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thiếu</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nước</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Nếu</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mất</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đi</a:t>
            </a:r>
            <a:r>
              <a:rPr kumimoji="0" lang="en-US" sz="2200" b="0" i="0" u="none" strike="noStrike" kern="1200" cap="none" spc="0" normalizeH="0" noProof="0" dirty="0">
                <a:ln>
                  <a:noFill/>
                </a:ln>
                <a:solidFill>
                  <a:prstClr val="black"/>
                </a:solidFill>
                <a:effectLst/>
                <a:uLnTx/>
                <a:uFillTx/>
                <a:latin typeface="UTM Avo" panose="02040603050506020204" pitchFamily="18"/>
              </a:rPr>
              <a:t> 10% </a:t>
            </a:r>
            <a:r>
              <a:rPr kumimoji="0" lang="en-US" sz="2200" b="0" i="0" u="none" strike="noStrike" kern="1200" cap="none" spc="0" normalizeH="0" noProof="0" dirty="0" err="1">
                <a:ln>
                  <a:noFill/>
                </a:ln>
                <a:solidFill>
                  <a:prstClr val="black"/>
                </a:solidFill>
                <a:effectLst/>
                <a:uLnTx/>
                <a:uFillTx/>
                <a:latin typeface="UTM Avo" panose="02040603050506020204" pitchFamily="18"/>
              </a:rPr>
              <a:t>lượng</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nước</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thì</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hoạt</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động</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trao</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đổi</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chất</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của</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sinh</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vật</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sẽ</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bị</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rối</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loạn</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và</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nếu</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mất</a:t>
            </a:r>
            <a:r>
              <a:rPr kumimoji="0" lang="en-US" sz="2200" b="0" i="0" u="none" strike="noStrike" kern="1200" cap="none" spc="0" normalizeH="0" noProof="0" dirty="0">
                <a:ln>
                  <a:noFill/>
                </a:ln>
                <a:solidFill>
                  <a:prstClr val="black"/>
                </a:solidFill>
                <a:effectLst/>
                <a:uLnTx/>
                <a:uFillTx/>
                <a:latin typeface="UTM Avo" panose="02040603050506020204" pitchFamily="18"/>
              </a:rPr>
              <a:t> 21% </a:t>
            </a:r>
            <a:r>
              <a:rPr kumimoji="0" lang="en-US" sz="2200" b="0" i="0" u="none" strike="noStrike" kern="1200" cap="none" spc="0" normalizeH="0" noProof="0" dirty="0" err="1">
                <a:ln>
                  <a:noFill/>
                </a:ln>
                <a:solidFill>
                  <a:prstClr val="black"/>
                </a:solidFill>
                <a:effectLst/>
                <a:uLnTx/>
                <a:uFillTx/>
                <a:latin typeface="UTM Avo" panose="02040603050506020204" pitchFamily="18"/>
              </a:rPr>
              <a:t>lượng</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nước</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thì</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sinh</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vật</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có</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thể</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tử</a:t>
            </a:r>
            <a:r>
              <a:rPr kumimoji="0" lang="en-US" sz="2200" b="0" i="0" u="none" strike="noStrike" kern="1200" cap="none" spc="0" normalizeH="0" noProof="0" dirty="0">
                <a:ln>
                  <a:noFill/>
                </a:ln>
                <a:solidFill>
                  <a:prstClr val="black"/>
                </a:solidFill>
                <a:effectLst/>
                <a:uLnTx/>
                <a:uFillTx/>
                <a:latin typeface="UTM Avo" panose="02040603050506020204" pitchFamily="18"/>
              </a:rPr>
              <a:t> </a:t>
            </a:r>
            <a:r>
              <a:rPr kumimoji="0" lang="en-US" sz="2200" b="0" i="0" u="none" strike="noStrike" kern="1200" cap="none" spc="0" normalizeH="0" noProof="0" dirty="0" err="1">
                <a:ln>
                  <a:noFill/>
                </a:ln>
                <a:solidFill>
                  <a:prstClr val="black"/>
                </a:solidFill>
                <a:effectLst/>
                <a:uLnTx/>
                <a:uFillTx/>
                <a:latin typeface="UTM Avo" panose="02040603050506020204" pitchFamily="18"/>
              </a:rPr>
              <a:t>vong</a:t>
            </a:r>
            <a:r>
              <a:rPr kumimoji="0" lang="en-US" sz="2200" b="0" i="0" u="none" strike="noStrike" kern="1200" cap="none" spc="0" normalizeH="0" noProof="0" dirty="0">
                <a:ln>
                  <a:noFill/>
                </a:ln>
                <a:solidFill>
                  <a:prstClr val="black"/>
                </a:solidFill>
                <a:effectLst/>
                <a:uLnTx/>
                <a:uFillTx/>
                <a:latin typeface="UTM Avo" panose="02040603050506020204" pitchFamily="18"/>
              </a:rPr>
              <a:t>. </a:t>
            </a:r>
          </a:p>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200" baseline="0" dirty="0">
                <a:solidFill>
                  <a:prstClr val="black"/>
                </a:solidFill>
                <a:latin typeface="UTM Avo" panose="02040603050506020204" pitchFamily="18"/>
              </a:rPr>
              <a:t>Do</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đó</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sinh</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vật</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luôn</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cần</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phải</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được</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cung</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cấp</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đủ</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lượng</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nước</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cần</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thiết</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để</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đảm</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bảo</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hoạt</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động</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ổn</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định</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của</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cơ</a:t>
            </a:r>
            <a:r>
              <a:rPr lang="en-US" sz="2200" dirty="0">
                <a:solidFill>
                  <a:prstClr val="black"/>
                </a:solidFill>
                <a:latin typeface="UTM Avo" panose="02040603050506020204" pitchFamily="18"/>
              </a:rPr>
              <a:t> </a:t>
            </a:r>
            <a:r>
              <a:rPr lang="en-US" sz="2200" dirty="0" err="1">
                <a:solidFill>
                  <a:prstClr val="black"/>
                </a:solidFill>
                <a:latin typeface="UTM Avo" panose="02040603050506020204" pitchFamily="18"/>
              </a:rPr>
              <a:t>thể</a:t>
            </a:r>
            <a:r>
              <a:rPr lang="en-US" sz="2200" dirty="0">
                <a:solidFill>
                  <a:prstClr val="black"/>
                </a:solidFill>
                <a:latin typeface="UTM Avo" panose="02040603050506020204" pitchFamily="18"/>
              </a:rPr>
              <a:t>.</a:t>
            </a:r>
            <a:endParaRPr kumimoji="0" lang="en-US" sz="2200" b="0" i="0" u="none" strike="noStrike" kern="1200" cap="none" spc="0" normalizeH="0" baseline="0" noProof="0" dirty="0">
              <a:ln>
                <a:noFill/>
              </a:ln>
              <a:solidFill>
                <a:prstClr val="black"/>
              </a:solidFill>
              <a:effectLst/>
              <a:uLnTx/>
              <a:uFillTx/>
              <a:latin typeface="UTM Avo" panose="02040603050506020204" pitchFamily="18"/>
            </a:endParaRPr>
          </a:p>
        </p:txBody>
      </p:sp>
      <p:pic>
        <p:nvPicPr>
          <p:cNvPr id="3" name="Picture 2" descr="A picture containing cup, table, blender, glass&#10;&#10;Description automatically generated">
            <a:extLst>
              <a:ext uri="{FF2B5EF4-FFF2-40B4-BE49-F238E27FC236}">
                <a16:creationId xmlns:a16="http://schemas.microsoft.com/office/drawing/2014/main" id="{12CB830C-4802-896E-0D0A-6558FEFA5B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2327" y="2224583"/>
            <a:ext cx="4202404" cy="4202404"/>
          </a:xfrm>
          <a:prstGeom prst="rect">
            <a:avLst/>
          </a:prstGeom>
        </p:spPr>
      </p:pic>
    </p:spTree>
    <p:extLst>
      <p:ext uri="{BB962C8B-B14F-4D97-AF65-F5344CB8AC3E}">
        <p14:creationId xmlns:p14="http://schemas.microsoft.com/office/powerpoint/2010/main" val="147377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8" name="Thought Bubble: Cloud 19">
            <a:extLst>
              <a:ext uri="{FF2B5EF4-FFF2-40B4-BE49-F238E27FC236}">
                <a16:creationId xmlns:a16="http://schemas.microsoft.com/office/drawing/2014/main" id="{C8A8F8B1-A3AA-F0E8-382C-421CBF18B9D7}"/>
              </a:ext>
            </a:extLst>
          </p:cNvPr>
          <p:cNvSpPr/>
          <p:nvPr/>
        </p:nvSpPr>
        <p:spPr>
          <a:xfrm>
            <a:off x="6425917" y="3150114"/>
            <a:ext cx="4485925" cy="2118892"/>
          </a:xfrm>
          <a:prstGeom prst="cloudCallout">
            <a:avLst>
              <a:gd name="adj1" fmla="val -54109"/>
              <a:gd name="adj2" fmla="val 4983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b="1" dirty="0" err="1">
                <a:solidFill>
                  <a:schemeClr val="tx1"/>
                </a:solidFill>
                <a:latin typeface="UTM Avo" panose="02040603050506020204" pitchFamily="18"/>
              </a:rPr>
              <a:t>Vì</a:t>
            </a:r>
            <a:r>
              <a:rPr lang="en-US" sz="2200" b="1" dirty="0">
                <a:solidFill>
                  <a:schemeClr val="tx1"/>
                </a:solidFill>
                <a:latin typeface="UTM Avo" panose="02040603050506020204" pitchFamily="18"/>
              </a:rPr>
              <a:t> </a:t>
            </a:r>
            <a:r>
              <a:rPr lang="en-US" sz="2200" b="1" dirty="0" err="1">
                <a:solidFill>
                  <a:schemeClr val="tx1"/>
                </a:solidFill>
                <a:latin typeface="UTM Avo" panose="02040603050506020204" pitchFamily="18"/>
              </a:rPr>
              <a:t>sao</a:t>
            </a:r>
            <a:r>
              <a:rPr lang="en-US" sz="2200" b="1" dirty="0">
                <a:solidFill>
                  <a:schemeClr val="tx1"/>
                </a:solidFill>
                <a:latin typeface="UTM Avo" panose="02040603050506020204" pitchFamily="18"/>
              </a:rPr>
              <a:t> </a:t>
            </a:r>
            <a:r>
              <a:rPr lang="en-US" sz="2200" b="1" dirty="0" err="1">
                <a:solidFill>
                  <a:schemeClr val="tx1"/>
                </a:solidFill>
                <a:latin typeface="UTM Avo" panose="02040603050506020204" pitchFamily="18"/>
              </a:rPr>
              <a:t>chúng</a:t>
            </a:r>
            <a:r>
              <a:rPr lang="en-US" sz="2200" b="1" dirty="0">
                <a:solidFill>
                  <a:schemeClr val="tx1"/>
                </a:solidFill>
                <a:latin typeface="UTM Avo" panose="02040603050506020204" pitchFamily="18"/>
              </a:rPr>
              <a:t> ta </a:t>
            </a:r>
            <a:r>
              <a:rPr lang="en-US" sz="2200" b="1" dirty="0" err="1">
                <a:solidFill>
                  <a:schemeClr val="tx1"/>
                </a:solidFill>
                <a:latin typeface="UTM Avo" panose="02040603050506020204" pitchFamily="18"/>
              </a:rPr>
              <a:t>phải</a:t>
            </a:r>
            <a:r>
              <a:rPr lang="en-US" sz="2200" b="1" dirty="0">
                <a:solidFill>
                  <a:schemeClr val="tx1"/>
                </a:solidFill>
                <a:latin typeface="UTM Avo" panose="02040603050506020204" pitchFamily="18"/>
              </a:rPr>
              <a:t> </a:t>
            </a:r>
            <a:r>
              <a:rPr lang="en-US" sz="2200" b="1" dirty="0" err="1">
                <a:solidFill>
                  <a:schemeClr val="tx1"/>
                </a:solidFill>
                <a:latin typeface="UTM Avo" panose="02040603050506020204" pitchFamily="18"/>
              </a:rPr>
              <a:t>ăn</a:t>
            </a:r>
            <a:r>
              <a:rPr lang="en-US" sz="2200" b="1" dirty="0">
                <a:solidFill>
                  <a:schemeClr val="tx1"/>
                </a:solidFill>
                <a:latin typeface="UTM Avo" panose="02040603050506020204" pitchFamily="18"/>
              </a:rPr>
              <a:t> </a:t>
            </a:r>
            <a:r>
              <a:rPr lang="en-US" sz="2200" b="1" dirty="0" err="1">
                <a:solidFill>
                  <a:schemeClr val="tx1"/>
                </a:solidFill>
                <a:latin typeface="UTM Avo" panose="02040603050506020204" pitchFamily="18"/>
              </a:rPr>
              <a:t>mỗi</a:t>
            </a:r>
            <a:r>
              <a:rPr lang="en-US" sz="2200" b="1" dirty="0">
                <a:solidFill>
                  <a:schemeClr val="tx1"/>
                </a:solidFill>
                <a:latin typeface="UTM Avo" panose="02040603050506020204" pitchFamily="18"/>
              </a:rPr>
              <a:t> </a:t>
            </a:r>
            <a:r>
              <a:rPr lang="en-US" sz="2200" b="1" dirty="0" err="1">
                <a:solidFill>
                  <a:schemeClr val="tx1"/>
                </a:solidFill>
                <a:latin typeface="UTM Avo" panose="02040603050506020204" pitchFamily="18"/>
              </a:rPr>
              <a:t>ngày</a:t>
            </a:r>
            <a:r>
              <a:rPr lang="en-US" sz="2200" b="1" dirty="0">
                <a:solidFill>
                  <a:schemeClr val="tx1"/>
                </a:solidFill>
                <a:latin typeface="UTM Avo" panose="02040603050506020204" pitchFamily="18"/>
              </a:rPr>
              <a:t>?</a:t>
            </a:r>
          </a:p>
        </p:txBody>
      </p:sp>
      <p:sp>
        <p:nvSpPr>
          <p:cNvPr id="9" name="TextBox 9">
            <a:extLst>
              <a:ext uri="{FF2B5EF4-FFF2-40B4-BE49-F238E27FC236}">
                <a16:creationId xmlns:a16="http://schemas.microsoft.com/office/drawing/2014/main" id="{8E92B3E9-81AE-77E6-3932-E45A04480B60}"/>
              </a:ext>
            </a:extLst>
          </p:cNvPr>
          <p:cNvSpPr txBox="1"/>
          <p:nvPr/>
        </p:nvSpPr>
        <p:spPr>
          <a:xfrm>
            <a:off x="2149693" y="1703294"/>
            <a:ext cx="7892614" cy="1165575"/>
          </a:xfrm>
          <a:prstGeom prst="rect">
            <a:avLst/>
          </a:prstGeom>
        </p:spPr>
        <p:txBody>
          <a:bodyPr wrap="square" lIns="0" tIns="0" rIns="0" bIns="0" rtlCol="0" anchor="t">
            <a:spAutoFit/>
          </a:bodyPr>
          <a:lstStyle/>
          <a:p>
            <a:pPr algn="ctr" defTabSz="257175">
              <a:lnSpc>
                <a:spcPct val="150000"/>
              </a:lnSpc>
              <a:defRPr/>
            </a:pPr>
            <a:r>
              <a:rPr lang="en-US" sz="2700" b="1" dirty="0">
                <a:solidFill>
                  <a:schemeClr val="tx1"/>
                </a:solidFill>
                <a:latin typeface="UTM Avo" panose="02040603050506020204" pitchFamily="18"/>
                <a:cs typeface="Arial" panose="020B0604020202020204" pitchFamily="34" charset="0"/>
              </a:rPr>
              <a:t>II. </a:t>
            </a:r>
            <a:r>
              <a:rPr lang="vi-VN" sz="2700" b="1" dirty="0">
                <a:solidFill>
                  <a:schemeClr val="tx1"/>
                </a:solidFill>
                <a:latin typeface="UTM Avo" panose="02040603050506020204" pitchFamily="18"/>
                <a:cs typeface="Arial" panose="020B0604020202020204" pitchFamily="34" charset="0"/>
              </a:rPr>
              <a:t>VAI TRÒ CỦA CÁC CHẤT DINH DƯỠNG ĐỐI VỚI CƠ THỂ SINH VẬT</a:t>
            </a:r>
          </a:p>
        </p:txBody>
      </p:sp>
      <p:pic>
        <p:nvPicPr>
          <p:cNvPr id="10" name="Picture 6" descr="Thực phẩm sạch cần đáp ứng những yêu cầu gì?">
            <a:extLst>
              <a:ext uri="{FF2B5EF4-FFF2-40B4-BE49-F238E27FC236}">
                <a16:creationId xmlns:a16="http://schemas.microsoft.com/office/drawing/2014/main" id="{118ACA68-E519-3697-0A5A-4087E92DB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610" y="3770502"/>
            <a:ext cx="4085475" cy="247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92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2" name="TextBox 1">
            <a:extLst>
              <a:ext uri="{FF2B5EF4-FFF2-40B4-BE49-F238E27FC236}">
                <a16:creationId xmlns:a16="http://schemas.microsoft.com/office/drawing/2014/main" id="{1918FBB5-649C-E4CC-3143-7AA8C8DA4207}"/>
              </a:ext>
            </a:extLst>
          </p:cNvPr>
          <p:cNvSpPr txBox="1"/>
          <p:nvPr/>
        </p:nvSpPr>
        <p:spPr>
          <a:xfrm>
            <a:off x="280131" y="1917807"/>
            <a:ext cx="7778019" cy="4667881"/>
          </a:xfrm>
          <a:prstGeom prst="rect">
            <a:avLst/>
          </a:prstGeom>
          <a:noFill/>
        </p:spPr>
        <p:txBody>
          <a:bodyPr wrap="square">
            <a:spAutoFit/>
          </a:bodyPr>
          <a:lstStyle/>
          <a:p>
            <a:pPr marL="342900" indent="-342900" algn="just">
              <a:lnSpc>
                <a:spcPct val="150000"/>
              </a:lnSpc>
              <a:spcBef>
                <a:spcPts val="600"/>
              </a:spcBef>
              <a:buFont typeface="Arial" panose="020B0604020202020204" pitchFamily="34" charset="0"/>
              <a:buChar char="•"/>
            </a:pPr>
            <a:r>
              <a:rPr lang="vi-VN" sz="2200" dirty="0">
                <a:solidFill>
                  <a:schemeClr val="tx1"/>
                </a:solidFill>
                <a:latin typeface="UTM Avo" panose="02040603050506020204" pitchFamily="18"/>
              </a:rPr>
              <a:t>Chất dinh dưỡng là những chất hay hợp chất hoá học được cơ thể sinh vật lấy từ bên ngoài vào, tham gia đổi mới các thành phần của tế bào hoặc kiến tạo tế bào, tham gia các phản ứng hoá học trong cơ thể, tạo ra năng lượng cho các hoạt động sống. </a:t>
            </a:r>
            <a:endParaRPr lang="en-US" sz="2200" dirty="0">
              <a:solidFill>
                <a:schemeClr val="tx1"/>
              </a:solidFill>
              <a:latin typeface="UTM Avo" panose="02040603050506020204" pitchFamily="18"/>
            </a:endParaRPr>
          </a:p>
          <a:p>
            <a:pPr marL="342900" indent="-342900" algn="just">
              <a:lnSpc>
                <a:spcPct val="150000"/>
              </a:lnSpc>
              <a:spcBef>
                <a:spcPts val="600"/>
              </a:spcBef>
              <a:buFont typeface="Arial" panose="020B0604020202020204" pitchFamily="34" charset="0"/>
              <a:buChar char="•"/>
            </a:pPr>
            <a:r>
              <a:rPr lang="vi-VN" sz="2200" dirty="0">
                <a:solidFill>
                  <a:schemeClr val="tx1"/>
                </a:solidFill>
                <a:latin typeface="UTM Avo" panose="02040603050506020204" pitchFamily="18"/>
              </a:rPr>
              <a:t>Chất dinh dưỡng bao gồm: carbohydrate (tinh bột, đường, chất xơ,…), protein (chất đạm), lipid (chất béo), vitamin, chất khoáng và nước. Mỗi chất dinh dưỡng có vai trò khác nhau đối với cơ thể sinh vật. </a:t>
            </a:r>
            <a:endParaRPr lang="en-US" sz="2200" dirty="0">
              <a:solidFill>
                <a:schemeClr val="tx1"/>
              </a:solidFill>
              <a:latin typeface="UTM Avo" panose="02040603050506020204" pitchFamily="18"/>
            </a:endParaRPr>
          </a:p>
        </p:txBody>
      </p:sp>
      <p:pic>
        <p:nvPicPr>
          <p:cNvPr id="1026" name="Picture 2">
            <a:extLst>
              <a:ext uri="{FF2B5EF4-FFF2-40B4-BE49-F238E27FC236}">
                <a16:creationId xmlns:a16="http://schemas.microsoft.com/office/drawing/2014/main" id="{9986385A-A824-A88C-BCDB-7A54A17AA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200" y="2035162"/>
            <a:ext cx="4387800" cy="438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35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grpSp>
        <p:nvGrpSpPr>
          <p:cNvPr id="6" name="Group 9">
            <a:extLst>
              <a:ext uri="{FF2B5EF4-FFF2-40B4-BE49-F238E27FC236}">
                <a16:creationId xmlns:a16="http://schemas.microsoft.com/office/drawing/2014/main" id="{9D4F0649-5878-5E3E-562C-4066B6CACD1A}"/>
              </a:ext>
            </a:extLst>
          </p:cNvPr>
          <p:cNvGrpSpPr/>
          <p:nvPr/>
        </p:nvGrpSpPr>
        <p:grpSpPr>
          <a:xfrm>
            <a:off x="2913658" y="4335335"/>
            <a:ext cx="343679" cy="350545"/>
            <a:chOff x="0" y="0"/>
            <a:chExt cx="974048" cy="993508"/>
          </a:xfrm>
        </p:grpSpPr>
        <p:sp>
          <p:nvSpPr>
            <p:cNvPr id="7" name="Freeform 10">
              <a:extLst>
                <a:ext uri="{FF2B5EF4-FFF2-40B4-BE49-F238E27FC236}">
                  <a16:creationId xmlns:a16="http://schemas.microsoft.com/office/drawing/2014/main" id="{D9C40C7F-A72A-3837-7B0A-D897E70BEC7D}"/>
                </a:ext>
              </a:extLst>
            </p:cNvPr>
            <p:cNvSpPr/>
            <p:nvPr/>
          </p:nvSpPr>
          <p:spPr>
            <a:xfrm>
              <a:off x="0" y="0"/>
              <a:ext cx="974048" cy="993508"/>
            </a:xfrm>
            <a:custGeom>
              <a:avLst/>
              <a:gdLst/>
              <a:ahLst/>
              <a:cxnLst/>
              <a:rect l="l" t="t" r="r" b="b"/>
              <a:pathLst>
                <a:path w="974048" h="993508">
                  <a:moveTo>
                    <a:pt x="0" y="0"/>
                  </a:moveTo>
                  <a:lnTo>
                    <a:pt x="974048" y="0"/>
                  </a:lnTo>
                  <a:lnTo>
                    <a:pt x="974048" y="993508"/>
                  </a:lnTo>
                  <a:lnTo>
                    <a:pt x="0" y="993508"/>
                  </a:lnTo>
                  <a:close/>
                </a:path>
              </a:pathLst>
            </a:custGeom>
            <a:solidFill>
              <a:srgbClr val="FFFFFF"/>
            </a:solidFill>
          </p:spPr>
          <p:txBody>
            <a:bodyPr/>
            <a:lstStyle/>
            <a:p>
              <a:endParaRPr lang="en-US" sz="506">
                <a:solidFill>
                  <a:schemeClr val="tx1"/>
                </a:solidFill>
                <a:latin typeface="UTM Avo" panose="02040603050506020204" pitchFamily="18"/>
              </a:endParaRPr>
            </a:p>
          </p:txBody>
        </p:sp>
      </p:grpSp>
      <p:cxnSp>
        <p:nvCxnSpPr>
          <p:cNvPr id="8" name="Straight Arrow Connector 7">
            <a:extLst>
              <a:ext uri="{FF2B5EF4-FFF2-40B4-BE49-F238E27FC236}">
                <a16:creationId xmlns:a16="http://schemas.microsoft.com/office/drawing/2014/main" id="{1E408D81-5E7A-5736-8774-AB716635DAB9}"/>
              </a:ext>
            </a:extLst>
          </p:cNvPr>
          <p:cNvCxnSpPr>
            <a:cxnSpLocks/>
            <a:stCxn id="38" idx="2"/>
            <a:endCxn id="10" idx="0"/>
          </p:cNvCxnSpPr>
          <p:nvPr/>
        </p:nvCxnSpPr>
        <p:spPr>
          <a:xfrm flipH="1">
            <a:off x="3036373" y="2003860"/>
            <a:ext cx="3059627" cy="2498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A25B4F5-ECEE-8554-D751-9FB061A1BBA2}"/>
              </a:ext>
            </a:extLst>
          </p:cNvPr>
          <p:cNvCxnSpPr>
            <a:cxnSpLocks/>
            <a:stCxn id="38" idx="2"/>
            <a:endCxn id="11" idx="0"/>
          </p:cNvCxnSpPr>
          <p:nvPr/>
        </p:nvCxnSpPr>
        <p:spPr>
          <a:xfrm>
            <a:off x="6096000" y="2003860"/>
            <a:ext cx="2995582" cy="21362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Rectangle: Rounded Corners 23">
            <a:extLst>
              <a:ext uri="{FF2B5EF4-FFF2-40B4-BE49-F238E27FC236}">
                <a16:creationId xmlns:a16="http://schemas.microsoft.com/office/drawing/2014/main" id="{4E727B93-F1E3-AA20-BF72-7E29C4BEE6E4}"/>
              </a:ext>
            </a:extLst>
          </p:cNvPr>
          <p:cNvSpPr/>
          <p:nvPr/>
        </p:nvSpPr>
        <p:spPr>
          <a:xfrm>
            <a:off x="1619216" y="2253707"/>
            <a:ext cx="2834314" cy="816300"/>
          </a:xfrm>
          <a:prstGeom prst="roundRect">
            <a:avLst/>
          </a:prstGeom>
          <a:solidFill>
            <a:srgbClr val="FDDB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b="1" dirty="0" err="1">
                <a:solidFill>
                  <a:schemeClr val="tx1"/>
                </a:solidFill>
                <a:latin typeface="UTM Avo" panose="02040603050506020204" pitchFamily="18"/>
              </a:rPr>
              <a:t>Nhóm</a:t>
            </a:r>
            <a:r>
              <a:rPr lang="en-US" sz="1800" b="1" dirty="0">
                <a:solidFill>
                  <a:schemeClr val="tx1"/>
                </a:solidFill>
                <a:latin typeface="UTM Avo" panose="02040603050506020204" pitchFamily="18"/>
              </a:rPr>
              <a:t> </a:t>
            </a:r>
            <a:r>
              <a:rPr lang="en-US" sz="1800" b="1" dirty="0" err="1">
                <a:solidFill>
                  <a:schemeClr val="tx1"/>
                </a:solidFill>
                <a:latin typeface="UTM Avo" panose="02040603050506020204" pitchFamily="18"/>
              </a:rPr>
              <a:t>chất</a:t>
            </a:r>
            <a:r>
              <a:rPr lang="en-US" sz="1800" b="1" dirty="0">
                <a:solidFill>
                  <a:schemeClr val="tx1"/>
                </a:solidFill>
                <a:latin typeface="UTM Avo" panose="02040603050506020204" pitchFamily="18"/>
              </a:rPr>
              <a:t> </a:t>
            </a:r>
            <a:r>
              <a:rPr lang="en-US" sz="1800" b="1" dirty="0" err="1">
                <a:solidFill>
                  <a:schemeClr val="tx1"/>
                </a:solidFill>
                <a:latin typeface="UTM Avo" panose="02040603050506020204" pitchFamily="18"/>
              </a:rPr>
              <a:t>cung</a:t>
            </a:r>
            <a:r>
              <a:rPr lang="en-US" sz="1800" b="1" dirty="0">
                <a:solidFill>
                  <a:schemeClr val="tx1"/>
                </a:solidFill>
                <a:latin typeface="UTM Avo" panose="02040603050506020204" pitchFamily="18"/>
              </a:rPr>
              <a:t> </a:t>
            </a:r>
            <a:r>
              <a:rPr lang="en-US" sz="1800" b="1" dirty="0" err="1">
                <a:solidFill>
                  <a:schemeClr val="tx1"/>
                </a:solidFill>
                <a:latin typeface="UTM Avo" panose="02040603050506020204" pitchFamily="18"/>
              </a:rPr>
              <a:t>cấp</a:t>
            </a:r>
            <a:r>
              <a:rPr lang="en-US" sz="1800" b="1" dirty="0">
                <a:solidFill>
                  <a:schemeClr val="tx1"/>
                </a:solidFill>
                <a:latin typeface="UTM Avo" panose="02040603050506020204" pitchFamily="18"/>
              </a:rPr>
              <a:t> </a:t>
            </a:r>
            <a:r>
              <a:rPr lang="en-US" sz="1800" b="1" dirty="0" err="1">
                <a:solidFill>
                  <a:schemeClr val="tx1"/>
                </a:solidFill>
                <a:latin typeface="UTM Avo" panose="02040603050506020204" pitchFamily="18"/>
              </a:rPr>
              <a:t>năng</a:t>
            </a:r>
            <a:r>
              <a:rPr lang="en-US" sz="1800" b="1" dirty="0">
                <a:solidFill>
                  <a:schemeClr val="tx1"/>
                </a:solidFill>
                <a:latin typeface="UTM Avo" panose="02040603050506020204" pitchFamily="18"/>
              </a:rPr>
              <a:t> </a:t>
            </a:r>
            <a:r>
              <a:rPr lang="en-US" sz="1800" b="1" dirty="0" err="1">
                <a:solidFill>
                  <a:schemeClr val="tx1"/>
                </a:solidFill>
                <a:latin typeface="UTM Avo" panose="02040603050506020204" pitchFamily="18"/>
              </a:rPr>
              <a:t>lượng</a:t>
            </a:r>
            <a:endParaRPr lang="en-US" sz="1800" b="1" dirty="0">
              <a:solidFill>
                <a:schemeClr val="tx1"/>
              </a:solidFill>
              <a:latin typeface="UTM Avo" panose="02040603050506020204" pitchFamily="18"/>
            </a:endParaRPr>
          </a:p>
        </p:txBody>
      </p:sp>
      <p:sp>
        <p:nvSpPr>
          <p:cNvPr id="11" name="Rectangle: Rounded Corners 24">
            <a:extLst>
              <a:ext uri="{FF2B5EF4-FFF2-40B4-BE49-F238E27FC236}">
                <a16:creationId xmlns:a16="http://schemas.microsoft.com/office/drawing/2014/main" id="{BACD8633-EA4D-B2DC-002A-A3232590F226}"/>
              </a:ext>
            </a:extLst>
          </p:cNvPr>
          <p:cNvSpPr/>
          <p:nvPr/>
        </p:nvSpPr>
        <p:spPr>
          <a:xfrm>
            <a:off x="7674424" y="2217484"/>
            <a:ext cx="2834315" cy="800944"/>
          </a:xfrm>
          <a:prstGeom prst="roundRect">
            <a:avLst/>
          </a:prstGeom>
          <a:solidFill>
            <a:srgbClr val="FDDB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700" b="1" dirty="0" err="1">
                <a:solidFill>
                  <a:schemeClr val="tx1"/>
                </a:solidFill>
                <a:latin typeface="UTM Avo" panose="02040603050506020204" pitchFamily="18"/>
              </a:rPr>
              <a:t>Nhóm</a:t>
            </a:r>
            <a:r>
              <a:rPr lang="en-US" sz="1700" b="1" dirty="0">
                <a:solidFill>
                  <a:schemeClr val="tx1"/>
                </a:solidFill>
                <a:latin typeface="UTM Avo" panose="02040603050506020204" pitchFamily="18"/>
              </a:rPr>
              <a:t> </a:t>
            </a:r>
            <a:r>
              <a:rPr lang="en-US" sz="1700" b="1" dirty="0" err="1">
                <a:solidFill>
                  <a:schemeClr val="tx1"/>
                </a:solidFill>
                <a:latin typeface="UTM Avo" panose="02040603050506020204" pitchFamily="18"/>
              </a:rPr>
              <a:t>chất</a:t>
            </a:r>
            <a:r>
              <a:rPr lang="en-US" sz="1700" b="1" dirty="0">
                <a:solidFill>
                  <a:schemeClr val="tx1"/>
                </a:solidFill>
                <a:latin typeface="UTM Avo" panose="02040603050506020204" pitchFamily="18"/>
              </a:rPr>
              <a:t>  </a:t>
            </a:r>
            <a:r>
              <a:rPr lang="en-US" sz="1700" b="1" dirty="0" err="1">
                <a:solidFill>
                  <a:schemeClr val="tx1"/>
                </a:solidFill>
                <a:latin typeface="UTM Avo" panose="02040603050506020204" pitchFamily="18"/>
              </a:rPr>
              <a:t>không</a:t>
            </a:r>
            <a:r>
              <a:rPr lang="en-US" sz="1700" b="1" dirty="0">
                <a:solidFill>
                  <a:schemeClr val="tx1"/>
                </a:solidFill>
                <a:latin typeface="UTM Avo" panose="02040603050506020204" pitchFamily="18"/>
              </a:rPr>
              <a:t> </a:t>
            </a:r>
            <a:r>
              <a:rPr lang="en-US" sz="1700" b="1" dirty="0" err="1">
                <a:solidFill>
                  <a:schemeClr val="tx1"/>
                </a:solidFill>
                <a:latin typeface="UTM Avo" panose="02040603050506020204" pitchFamily="18"/>
              </a:rPr>
              <a:t>cung</a:t>
            </a:r>
            <a:r>
              <a:rPr lang="en-US" sz="1700" b="1" dirty="0">
                <a:solidFill>
                  <a:schemeClr val="tx1"/>
                </a:solidFill>
                <a:latin typeface="UTM Avo" panose="02040603050506020204" pitchFamily="18"/>
              </a:rPr>
              <a:t> </a:t>
            </a:r>
            <a:r>
              <a:rPr lang="en-US" sz="1700" b="1" dirty="0" err="1">
                <a:solidFill>
                  <a:schemeClr val="tx1"/>
                </a:solidFill>
                <a:latin typeface="UTM Avo" panose="02040603050506020204" pitchFamily="18"/>
              </a:rPr>
              <a:t>cấp</a:t>
            </a:r>
            <a:r>
              <a:rPr lang="en-US" sz="1700" b="1" dirty="0">
                <a:solidFill>
                  <a:schemeClr val="tx1"/>
                </a:solidFill>
                <a:latin typeface="UTM Avo" panose="02040603050506020204" pitchFamily="18"/>
              </a:rPr>
              <a:t> </a:t>
            </a:r>
            <a:r>
              <a:rPr lang="en-US" sz="1700" b="1" dirty="0" err="1">
                <a:solidFill>
                  <a:schemeClr val="tx1"/>
                </a:solidFill>
                <a:latin typeface="UTM Avo" panose="02040603050506020204" pitchFamily="18"/>
              </a:rPr>
              <a:t>năng</a:t>
            </a:r>
            <a:r>
              <a:rPr lang="en-US" sz="1700" b="1" dirty="0">
                <a:solidFill>
                  <a:schemeClr val="tx1"/>
                </a:solidFill>
                <a:latin typeface="UTM Avo" panose="02040603050506020204" pitchFamily="18"/>
              </a:rPr>
              <a:t> </a:t>
            </a:r>
            <a:r>
              <a:rPr lang="en-US" sz="1700" b="1" dirty="0" err="1">
                <a:solidFill>
                  <a:schemeClr val="tx1"/>
                </a:solidFill>
                <a:latin typeface="UTM Avo" panose="02040603050506020204" pitchFamily="18"/>
              </a:rPr>
              <a:t>lượng</a:t>
            </a:r>
            <a:endParaRPr lang="en-US" sz="1700" b="1" dirty="0">
              <a:solidFill>
                <a:schemeClr val="tx1"/>
              </a:solidFill>
              <a:latin typeface="UTM Avo" panose="02040603050506020204" pitchFamily="18"/>
            </a:endParaRPr>
          </a:p>
        </p:txBody>
      </p:sp>
      <p:cxnSp>
        <p:nvCxnSpPr>
          <p:cNvPr id="12" name="Straight Arrow Connector 11">
            <a:extLst>
              <a:ext uri="{FF2B5EF4-FFF2-40B4-BE49-F238E27FC236}">
                <a16:creationId xmlns:a16="http://schemas.microsoft.com/office/drawing/2014/main" id="{79C69146-17F6-F101-ED44-9DB4D94EF800}"/>
              </a:ext>
            </a:extLst>
          </p:cNvPr>
          <p:cNvCxnSpPr>
            <a:cxnSpLocks/>
            <a:stCxn id="10" idx="2"/>
            <a:endCxn id="18" idx="0"/>
          </p:cNvCxnSpPr>
          <p:nvPr/>
        </p:nvCxnSpPr>
        <p:spPr>
          <a:xfrm flipH="1">
            <a:off x="1199824" y="3070007"/>
            <a:ext cx="1836549" cy="1644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ABE2873-05C6-88A8-35E3-3F99BC6EF891}"/>
              </a:ext>
            </a:extLst>
          </p:cNvPr>
          <p:cNvCxnSpPr>
            <a:cxnSpLocks/>
          </p:cNvCxnSpPr>
          <p:nvPr/>
        </p:nvCxnSpPr>
        <p:spPr>
          <a:xfrm flipH="1">
            <a:off x="6985644" y="3018576"/>
            <a:ext cx="2193958" cy="2282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189DADFE-B90C-D0B0-572B-667D32341FB9}"/>
              </a:ext>
            </a:extLst>
          </p:cNvPr>
          <p:cNvCxnSpPr>
            <a:cxnSpLocks/>
          </p:cNvCxnSpPr>
          <p:nvPr/>
        </p:nvCxnSpPr>
        <p:spPr>
          <a:xfrm>
            <a:off x="3062716" y="2984565"/>
            <a:ext cx="9371" cy="2954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07C0DB61-60B3-6DBE-C232-ED939F300533}"/>
              </a:ext>
            </a:extLst>
          </p:cNvPr>
          <p:cNvCxnSpPr>
            <a:cxnSpLocks/>
            <a:stCxn id="10" idx="2"/>
            <a:endCxn id="20" idx="0"/>
          </p:cNvCxnSpPr>
          <p:nvPr/>
        </p:nvCxnSpPr>
        <p:spPr>
          <a:xfrm>
            <a:off x="3036373" y="3070007"/>
            <a:ext cx="1847960" cy="1800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A1E5E1CB-37BC-0DF6-FBD0-AB925EE3CF42}"/>
              </a:ext>
            </a:extLst>
          </p:cNvPr>
          <p:cNvCxnSpPr>
            <a:cxnSpLocks/>
          </p:cNvCxnSpPr>
          <p:nvPr/>
        </p:nvCxnSpPr>
        <p:spPr>
          <a:xfrm flipH="1">
            <a:off x="9169011" y="3004019"/>
            <a:ext cx="10591" cy="23039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D30A6D86-389E-9C10-FEE2-F10AA8EC55F4}"/>
              </a:ext>
            </a:extLst>
          </p:cNvPr>
          <p:cNvCxnSpPr>
            <a:cxnSpLocks/>
            <a:endCxn id="23" idx="0"/>
          </p:cNvCxnSpPr>
          <p:nvPr/>
        </p:nvCxnSpPr>
        <p:spPr>
          <a:xfrm>
            <a:off x="9179602" y="3051760"/>
            <a:ext cx="1942054" cy="2073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Rectangle: Rounded Corners 38">
            <a:extLst>
              <a:ext uri="{FF2B5EF4-FFF2-40B4-BE49-F238E27FC236}">
                <a16:creationId xmlns:a16="http://schemas.microsoft.com/office/drawing/2014/main" id="{1A1CB6F7-7E97-D0C1-4532-C6EBB10A7FDA}"/>
              </a:ext>
            </a:extLst>
          </p:cNvPr>
          <p:cNvSpPr/>
          <p:nvPr/>
        </p:nvSpPr>
        <p:spPr>
          <a:xfrm>
            <a:off x="323981" y="3234412"/>
            <a:ext cx="1751686" cy="399458"/>
          </a:xfrm>
          <a:prstGeom prst="roundRect">
            <a:avLst/>
          </a:prstGeom>
          <a:solidFill>
            <a:srgbClr val="FDDB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dirty="0" err="1">
                <a:solidFill>
                  <a:schemeClr val="tx1"/>
                </a:solidFill>
                <a:latin typeface="UTM Avo" panose="02040603050506020204" pitchFamily="18"/>
              </a:rPr>
              <a:t>Cacbohydrate</a:t>
            </a:r>
            <a:endParaRPr lang="en-US" sz="1600" b="1" dirty="0">
              <a:solidFill>
                <a:schemeClr val="tx1"/>
              </a:solidFill>
              <a:latin typeface="UTM Avo" panose="02040603050506020204" pitchFamily="18"/>
            </a:endParaRPr>
          </a:p>
        </p:txBody>
      </p:sp>
      <p:sp>
        <p:nvSpPr>
          <p:cNvPr id="19" name="Rectangle: Rounded Corners 40">
            <a:extLst>
              <a:ext uri="{FF2B5EF4-FFF2-40B4-BE49-F238E27FC236}">
                <a16:creationId xmlns:a16="http://schemas.microsoft.com/office/drawing/2014/main" id="{21EC98BB-9AD7-D6AD-4E30-21DD04F93823}"/>
              </a:ext>
            </a:extLst>
          </p:cNvPr>
          <p:cNvSpPr/>
          <p:nvPr/>
        </p:nvSpPr>
        <p:spPr>
          <a:xfrm>
            <a:off x="2474541" y="3234412"/>
            <a:ext cx="1087728" cy="399458"/>
          </a:xfrm>
          <a:prstGeom prst="roundRect">
            <a:avLst/>
          </a:prstGeom>
          <a:solidFill>
            <a:srgbClr val="FDDB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dirty="0">
                <a:solidFill>
                  <a:schemeClr val="tx1"/>
                </a:solidFill>
                <a:latin typeface="UTM Avo" panose="02040603050506020204" pitchFamily="18"/>
              </a:rPr>
              <a:t>Protein</a:t>
            </a:r>
          </a:p>
        </p:txBody>
      </p:sp>
      <p:sp>
        <p:nvSpPr>
          <p:cNvPr id="20" name="Rectangle: Rounded Corners 42">
            <a:extLst>
              <a:ext uri="{FF2B5EF4-FFF2-40B4-BE49-F238E27FC236}">
                <a16:creationId xmlns:a16="http://schemas.microsoft.com/office/drawing/2014/main" id="{A7231C6D-62A8-68D0-4350-EDF58A1241C2}"/>
              </a:ext>
            </a:extLst>
          </p:cNvPr>
          <p:cNvSpPr/>
          <p:nvPr/>
        </p:nvSpPr>
        <p:spPr>
          <a:xfrm>
            <a:off x="4475944" y="3250088"/>
            <a:ext cx="816778" cy="378470"/>
          </a:xfrm>
          <a:prstGeom prst="roundRect">
            <a:avLst/>
          </a:prstGeom>
          <a:solidFill>
            <a:srgbClr val="FDDB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dirty="0" err="1">
                <a:solidFill>
                  <a:schemeClr val="tx1"/>
                </a:solidFill>
                <a:latin typeface="UTM Avo" panose="02040603050506020204" pitchFamily="18"/>
              </a:rPr>
              <a:t>Lipit</a:t>
            </a:r>
            <a:endParaRPr lang="en-US" sz="1600" b="1" dirty="0">
              <a:solidFill>
                <a:schemeClr val="tx1"/>
              </a:solidFill>
              <a:latin typeface="UTM Avo" panose="02040603050506020204" pitchFamily="18"/>
            </a:endParaRPr>
          </a:p>
        </p:txBody>
      </p:sp>
      <p:sp>
        <p:nvSpPr>
          <p:cNvPr id="21" name="Rectangle: Rounded Corners 45">
            <a:extLst>
              <a:ext uri="{FF2B5EF4-FFF2-40B4-BE49-F238E27FC236}">
                <a16:creationId xmlns:a16="http://schemas.microsoft.com/office/drawing/2014/main" id="{E53D0AA8-C725-3A36-52CF-1007F10C9F54}"/>
              </a:ext>
            </a:extLst>
          </p:cNvPr>
          <p:cNvSpPr/>
          <p:nvPr/>
        </p:nvSpPr>
        <p:spPr>
          <a:xfrm>
            <a:off x="6092569" y="3241880"/>
            <a:ext cx="1764968" cy="391923"/>
          </a:xfrm>
          <a:prstGeom prst="roundRect">
            <a:avLst/>
          </a:prstGeom>
          <a:solidFill>
            <a:srgbClr val="F7B9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dirty="0" err="1">
                <a:solidFill>
                  <a:schemeClr val="tx1"/>
                </a:solidFill>
                <a:latin typeface="UTM Avo" panose="02040603050506020204" pitchFamily="18"/>
              </a:rPr>
              <a:t>Cacbohydrate</a:t>
            </a:r>
            <a:endParaRPr lang="en-US" sz="1600" b="1" dirty="0">
              <a:solidFill>
                <a:schemeClr val="tx1"/>
              </a:solidFill>
              <a:latin typeface="UTM Avo" panose="02040603050506020204" pitchFamily="18"/>
            </a:endParaRPr>
          </a:p>
        </p:txBody>
      </p:sp>
      <p:sp>
        <p:nvSpPr>
          <p:cNvPr id="22" name="Rectangle: Rounded Corners 46">
            <a:extLst>
              <a:ext uri="{FF2B5EF4-FFF2-40B4-BE49-F238E27FC236}">
                <a16:creationId xmlns:a16="http://schemas.microsoft.com/office/drawing/2014/main" id="{37BA15CB-8BD0-406C-7687-1D3AACACB5C2}"/>
              </a:ext>
            </a:extLst>
          </p:cNvPr>
          <p:cNvSpPr/>
          <p:nvPr/>
        </p:nvSpPr>
        <p:spPr>
          <a:xfrm>
            <a:off x="8595839" y="3251463"/>
            <a:ext cx="991486" cy="345138"/>
          </a:xfrm>
          <a:prstGeom prst="roundRect">
            <a:avLst/>
          </a:prstGeom>
          <a:solidFill>
            <a:srgbClr val="F7B8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dirty="0">
                <a:solidFill>
                  <a:schemeClr val="tx1"/>
                </a:solidFill>
                <a:latin typeface="UTM Avo" panose="02040603050506020204" pitchFamily="18"/>
              </a:rPr>
              <a:t>Protein</a:t>
            </a:r>
          </a:p>
        </p:txBody>
      </p:sp>
      <p:sp>
        <p:nvSpPr>
          <p:cNvPr id="23" name="Rectangle: Rounded Corners 47">
            <a:extLst>
              <a:ext uri="{FF2B5EF4-FFF2-40B4-BE49-F238E27FC236}">
                <a16:creationId xmlns:a16="http://schemas.microsoft.com/office/drawing/2014/main" id="{2162D27A-701E-280D-2054-1DD71FEAFA0E}"/>
              </a:ext>
            </a:extLst>
          </p:cNvPr>
          <p:cNvSpPr/>
          <p:nvPr/>
        </p:nvSpPr>
        <p:spPr>
          <a:xfrm>
            <a:off x="10625913" y="3259138"/>
            <a:ext cx="991485" cy="345138"/>
          </a:xfrm>
          <a:prstGeom prst="roundRect">
            <a:avLst/>
          </a:prstGeom>
          <a:solidFill>
            <a:srgbClr val="F7B8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dirty="0" err="1">
                <a:solidFill>
                  <a:schemeClr val="tx1"/>
                </a:solidFill>
                <a:latin typeface="UTM Avo" panose="02040603050506020204" pitchFamily="18"/>
              </a:rPr>
              <a:t>Lipit</a:t>
            </a:r>
            <a:endParaRPr lang="en-US" sz="1600" b="1" dirty="0">
              <a:solidFill>
                <a:schemeClr val="tx1"/>
              </a:solidFill>
              <a:latin typeface="UTM Avo" panose="02040603050506020204" pitchFamily="18"/>
            </a:endParaRPr>
          </a:p>
        </p:txBody>
      </p:sp>
      <p:cxnSp>
        <p:nvCxnSpPr>
          <p:cNvPr id="24" name="Straight Arrow Connector 23">
            <a:extLst>
              <a:ext uri="{FF2B5EF4-FFF2-40B4-BE49-F238E27FC236}">
                <a16:creationId xmlns:a16="http://schemas.microsoft.com/office/drawing/2014/main" id="{4D7D0DF5-8E88-EDD1-5F08-5BA384050604}"/>
              </a:ext>
            </a:extLst>
          </p:cNvPr>
          <p:cNvCxnSpPr>
            <a:cxnSpLocks/>
          </p:cNvCxnSpPr>
          <p:nvPr/>
        </p:nvCxnSpPr>
        <p:spPr>
          <a:xfrm>
            <a:off x="1025712" y="3629599"/>
            <a:ext cx="0" cy="20463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4F713028-C6D7-6C72-50F7-BFEEE7973040}"/>
              </a:ext>
            </a:extLst>
          </p:cNvPr>
          <p:cNvCxnSpPr>
            <a:cxnSpLocks/>
            <a:stCxn id="19" idx="2"/>
            <a:endCxn id="27" idx="0"/>
          </p:cNvCxnSpPr>
          <p:nvPr/>
        </p:nvCxnSpPr>
        <p:spPr>
          <a:xfrm>
            <a:off x="3018405" y="3633870"/>
            <a:ext cx="8806" cy="20036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BCC5B212-A467-55DB-DBC6-131D062E7E40}"/>
              </a:ext>
            </a:extLst>
          </p:cNvPr>
          <p:cNvCxnSpPr>
            <a:cxnSpLocks/>
            <a:stCxn id="20" idx="2"/>
          </p:cNvCxnSpPr>
          <p:nvPr/>
        </p:nvCxnSpPr>
        <p:spPr>
          <a:xfrm>
            <a:off x="4884333" y="3628558"/>
            <a:ext cx="0" cy="2493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7" name="Rectangle: Rounded Corners 64">
            <a:extLst>
              <a:ext uri="{FF2B5EF4-FFF2-40B4-BE49-F238E27FC236}">
                <a16:creationId xmlns:a16="http://schemas.microsoft.com/office/drawing/2014/main" id="{ADE98F14-F8B2-C3AD-D32C-A2FB8A60D84D}"/>
              </a:ext>
            </a:extLst>
          </p:cNvPr>
          <p:cNvSpPr/>
          <p:nvPr/>
        </p:nvSpPr>
        <p:spPr>
          <a:xfrm>
            <a:off x="1814250" y="3834235"/>
            <a:ext cx="2425922" cy="2957088"/>
          </a:xfrm>
          <a:prstGeom prst="roundRect">
            <a:avLst/>
          </a:prstGeom>
          <a:noFill/>
          <a:ln>
            <a:solidFill>
              <a:srgbClr val="FBD9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1800" dirty="0" err="1">
                <a:solidFill>
                  <a:schemeClr val="tx1"/>
                </a:solidFill>
                <a:latin typeface="UTM Avo" panose="02040603050506020204" pitchFamily="18"/>
              </a:rPr>
              <a:t>Tham</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gia</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cung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cấp</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năng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lượng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là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nguyên</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liệu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xây</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dựng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tế</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bào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tham</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gia</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điều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hoà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hoạt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động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sống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vận</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chuyển</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các</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chất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bảo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vệ</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thể</a:t>
            </a:r>
            <a:r>
              <a:rPr lang="en-US" sz="1800" dirty="0">
                <a:solidFill>
                  <a:schemeClr val="tx1"/>
                </a:solidFill>
                <a:latin typeface="UTM Avo" panose="02040603050506020204" pitchFamily="18"/>
              </a:rPr>
              <a:t>,..</a:t>
            </a:r>
          </a:p>
        </p:txBody>
      </p:sp>
      <p:sp>
        <p:nvSpPr>
          <p:cNvPr id="28" name="Rectangle: Rounded Corners 66">
            <a:extLst>
              <a:ext uri="{FF2B5EF4-FFF2-40B4-BE49-F238E27FC236}">
                <a16:creationId xmlns:a16="http://schemas.microsoft.com/office/drawing/2014/main" id="{DB7F6659-AED5-1D53-0FCB-DA3D7D702DAC}"/>
              </a:ext>
            </a:extLst>
          </p:cNvPr>
          <p:cNvSpPr/>
          <p:nvPr/>
        </p:nvSpPr>
        <p:spPr>
          <a:xfrm>
            <a:off x="4311218" y="3852591"/>
            <a:ext cx="1541441" cy="2938733"/>
          </a:xfrm>
          <a:prstGeom prst="roundRect">
            <a:avLst/>
          </a:prstGeom>
          <a:noFill/>
          <a:ln>
            <a:solidFill>
              <a:srgbClr val="FBD9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1800" dirty="0" err="1">
                <a:solidFill>
                  <a:schemeClr val="tx1"/>
                </a:solidFill>
                <a:latin typeface="UTM Avo" panose="02040603050506020204" pitchFamily="18"/>
              </a:rPr>
              <a:t>Cung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cấp</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dự</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trữ</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năng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lượng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tham</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gia</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cấu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trúc</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màng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tế</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bào</a:t>
            </a:r>
            <a:r>
              <a:rPr lang="en-US" sz="1800" dirty="0">
                <a:solidFill>
                  <a:schemeClr val="tx1"/>
                </a:solidFill>
                <a:latin typeface="UTM Avo" panose="02040603050506020204" pitchFamily="18"/>
              </a:rPr>
              <a:t>,..</a:t>
            </a:r>
          </a:p>
        </p:txBody>
      </p:sp>
      <p:cxnSp>
        <p:nvCxnSpPr>
          <p:cNvPr id="29" name="Straight Arrow Connector 28">
            <a:extLst>
              <a:ext uri="{FF2B5EF4-FFF2-40B4-BE49-F238E27FC236}">
                <a16:creationId xmlns:a16="http://schemas.microsoft.com/office/drawing/2014/main" id="{BC660FAB-14FB-649E-0DF0-DFB3B926231A}"/>
              </a:ext>
            </a:extLst>
          </p:cNvPr>
          <p:cNvCxnSpPr>
            <a:cxnSpLocks/>
            <a:stCxn id="21" idx="2"/>
          </p:cNvCxnSpPr>
          <p:nvPr/>
        </p:nvCxnSpPr>
        <p:spPr>
          <a:xfrm>
            <a:off x="6975053" y="3633803"/>
            <a:ext cx="0" cy="2282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0" name="Rectangle: Rounded Corners 68">
            <a:extLst>
              <a:ext uri="{FF2B5EF4-FFF2-40B4-BE49-F238E27FC236}">
                <a16:creationId xmlns:a16="http://schemas.microsoft.com/office/drawing/2014/main" id="{8CF835B2-BAC1-ECBE-D0B6-503D7D146C65}"/>
              </a:ext>
            </a:extLst>
          </p:cNvPr>
          <p:cNvSpPr/>
          <p:nvPr/>
        </p:nvSpPr>
        <p:spPr>
          <a:xfrm>
            <a:off x="6213041" y="3855259"/>
            <a:ext cx="1700845" cy="2936064"/>
          </a:xfrm>
          <a:prstGeom prst="roundRect">
            <a:avLst/>
          </a:prstGeom>
          <a:noFill/>
          <a:ln>
            <a:solidFill>
              <a:srgbClr val="FBD9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1800" dirty="0" err="1">
                <a:solidFill>
                  <a:schemeClr val="tx1"/>
                </a:solidFill>
                <a:latin typeface="UTM Avo" panose="02040603050506020204" pitchFamily="18"/>
              </a:rPr>
              <a:t>Là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thành</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phần</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thiết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yếu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cấu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tạo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tế</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bào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tham</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gia</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quá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trình</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trao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đổi</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chất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của</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thể</a:t>
            </a:r>
            <a:r>
              <a:rPr lang="en-US" sz="1800" dirty="0">
                <a:solidFill>
                  <a:schemeClr val="tx1"/>
                </a:solidFill>
                <a:latin typeface="UTM Avo" panose="02040603050506020204" pitchFamily="18"/>
              </a:rPr>
              <a:t>.</a:t>
            </a:r>
          </a:p>
        </p:txBody>
      </p:sp>
      <p:cxnSp>
        <p:nvCxnSpPr>
          <p:cNvPr id="31" name="Straight Arrow Connector 30">
            <a:extLst>
              <a:ext uri="{FF2B5EF4-FFF2-40B4-BE49-F238E27FC236}">
                <a16:creationId xmlns:a16="http://schemas.microsoft.com/office/drawing/2014/main" id="{29FCB22F-C8E0-15E6-4599-8CFFD6BC27D6}"/>
              </a:ext>
            </a:extLst>
          </p:cNvPr>
          <p:cNvCxnSpPr>
            <a:cxnSpLocks/>
            <a:stCxn id="22" idx="2"/>
          </p:cNvCxnSpPr>
          <p:nvPr/>
        </p:nvCxnSpPr>
        <p:spPr>
          <a:xfrm>
            <a:off x="9091582" y="3596601"/>
            <a:ext cx="0" cy="23763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489FE5ED-0066-C000-E01F-7F63A1158353}"/>
              </a:ext>
            </a:extLst>
          </p:cNvPr>
          <p:cNvCxnSpPr>
            <a:cxnSpLocks/>
            <a:stCxn id="23" idx="2"/>
          </p:cNvCxnSpPr>
          <p:nvPr/>
        </p:nvCxnSpPr>
        <p:spPr>
          <a:xfrm>
            <a:off x="11121656" y="3604276"/>
            <a:ext cx="0" cy="25537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3" name="Rectangle: Rounded Corners 71">
            <a:extLst>
              <a:ext uri="{FF2B5EF4-FFF2-40B4-BE49-F238E27FC236}">
                <a16:creationId xmlns:a16="http://schemas.microsoft.com/office/drawing/2014/main" id="{C95D9825-31B2-1551-FA9D-66110FEB25AE}"/>
              </a:ext>
            </a:extLst>
          </p:cNvPr>
          <p:cNvSpPr/>
          <p:nvPr/>
        </p:nvSpPr>
        <p:spPr>
          <a:xfrm>
            <a:off x="8022365" y="3841709"/>
            <a:ext cx="2050451" cy="2949615"/>
          </a:xfrm>
          <a:prstGeom prst="roundRect">
            <a:avLst/>
          </a:prstGeom>
          <a:noFill/>
          <a:ln>
            <a:solidFill>
              <a:srgbClr val="FBD9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1800" dirty="0" err="1">
                <a:solidFill>
                  <a:schemeClr val="tx1"/>
                </a:solidFill>
                <a:latin typeface="UTM Avo" panose="02040603050506020204" pitchFamily="18"/>
              </a:rPr>
              <a:t>Tham</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gia</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quá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trình</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trao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đổi</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chất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điều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hoà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nhiệt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độ</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thể</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Sinh</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vật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không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thể</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sống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nếu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không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có</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nước</a:t>
            </a:r>
            <a:r>
              <a:rPr lang="en-US" sz="1800" dirty="0">
                <a:solidFill>
                  <a:schemeClr val="tx1"/>
                </a:solidFill>
                <a:latin typeface="UTM Avo" panose="02040603050506020204" pitchFamily="18"/>
              </a:rPr>
              <a:t>.</a:t>
            </a:r>
          </a:p>
        </p:txBody>
      </p:sp>
      <p:sp>
        <p:nvSpPr>
          <p:cNvPr id="34" name="Rectangle: Rounded Corners 72">
            <a:extLst>
              <a:ext uri="{FF2B5EF4-FFF2-40B4-BE49-F238E27FC236}">
                <a16:creationId xmlns:a16="http://schemas.microsoft.com/office/drawing/2014/main" id="{7ADBF60D-878E-21A7-EC3A-F48967A70599}"/>
              </a:ext>
            </a:extLst>
          </p:cNvPr>
          <p:cNvSpPr/>
          <p:nvPr/>
        </p:nvSpPr>
        <p:spPr>
          <a:xfrm>
            <a:off x="10150261" y="3862081"/>
            <a:ext cx="1890577" cy="2957616"/>
          </a:xfrm>
          <a:prstGeom prst="roundRect">
            <a:avLst/>
          </a:prstGeom>
          <a:noFill/>
          <a:ln>
            <a:solidFill>
              <a:srgbClr val="FBD9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1800" dirty="0" err="1">
                <a:solidFill>
                  <a:schemeClr val="tx1"/>
                </a:solidFill>
                <a:latin typeface="UTM Avo" panose="02040603050506020204" pitchFamily="18"/>
              </a:rPr>
              <a:t>Là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thành</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phần</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thiết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yếu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cấu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tạo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tế</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bào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tham</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gia</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quá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trình</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trao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đổi</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chất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của</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thể</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bảo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vệ</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tế</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bào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thể</a:t>
            </a:r>
            <a:r>
              <a:rPr lang="en-US" sz="1800" dirty="0">
                <a:solidFill>
                  <a:schemeClr val="tx1"/>
                </a:solidFill>
                <a:latin typeface="UTM Avo" panose="02040603050506020204" pitchFamily="18"/>
              </a:rPr>
              <a:t>.</a:t>
            </a:r>
          </a:p>
        </p:txBody>
      </p:sp>
      <p:sp>
        <p:nvSpPr>
          <p:cNvPr id="35" name="Rectangle: Rounded Corners 1">
            <a:extLst>
              <a:ext uri="{FF2B5EF4-FFF2-40B4-BE49-F238E27FC236}">
                <a16:creationId xmlns:a16="http://schemas.microsoft.com/office/drawing/2014/main" id="{A929C9F0-679F-8C1D-D33F-57A7DA3464A5}"/>
              </a:ext>
            </a:extLst>
          </p:cNvPr>
          <p:cNvSpPr/>
          <p:nvPr/>
        </p:nvSpPr>
        <p:spPr>
          <a:xfrm>
            <a:off x="402612" y="3834236"/>
            <a:ext cx="1276324" cy="2957087"/>
          </a:xfrm>
          <a:prstGeom prst="roundRect">
            <a:avLst/>
          </a:prstGeom>
          <a:noFill/>
          <a:ln>
            <a:solidFill>
              <a:srgbClr val="FBD9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1800" dirty="0" err="1">
                <a:solidFill>
                  <a:schemeClr val="tx1"/>
                </a:solidFill>
                <a:latin typeface="UTM Avo" panose="02040603050506020204" pitchFamily="18"/>
              </a:rPr>
              <a:t>Cung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cấp</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năng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lượng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cấu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tạo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nên</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tế</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bào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các</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mô</a:t>
            </a:r>
            <a:endParaRPr lang="en-US" sz="1800" dirty="0">
              <a:solidFill>
                <a:schemeClr val="tx1"/>
              </a:solidFill>
              <a:latin typeface="UTM Avo" panose="02040603050506020204" pitchFamily="18"/>
            </a:endParaRPr>
          </a:p>
        </p:txBody>
      </p:sp>
      <p:sp>
        <p:nvSpPr>
          <p:cNvPr id="38" name="TextBox 37">
            <a:extLst>
              <a:ext uri="{FF2B5EF4-FFF2-40B4-BE49-F238E27FC236}">
                <a16:creationId xmlns:a16="http://schemas.microsoft.com/office/drawing/2014/main" id="{43D4ABA8-A7D2-991A-4297-84A5B129559A}"/>
              </a:ext>
            </a:extLst>
          </p:cNvPr>
          <p:cNvSpPr txBox="1"/>
          <p:nvPr/>
        </p:nvSpPr>
        <p:spPr>
          <a:xfrm>
            <a:off x="3474557" y="1603750"/>
            <a:ext cx="5242886" cy="400110"/>
          </a:xfrm>
          <a:prstGeom prst="rect">
            <a:avLst/>
          </a:prstGeom>
          <a:solidFill>
            <a:schemeClr val="accent6">
              <a:lumMod val="60000"/>
              <a:lumOff val="40000"/>
            </a:schemeClr>
          </a:solidFill>
        </p:spPr>
        <p:txBody>
          <a:bodyPr wrap="square" rtlCol="0">
            <a:spAutoFit/>
          </a:bodyPr>
          <a:lstStyle/>
          <a:p>
            <a:pPr algn="ctr"/>
            <a:r>
              <a:rPr lang="vi-VN" sz="2000" b="1" dirty="0">
                <a:latin typeface="UTM Avo" panose="02040603050506020204" pitchFamily="18"/>
              </a:rPr>
              <a:t>VAI TRÒ CỦA CHẤT DINH DƯỠNG</a:t>
            </a:r>
          </a:p>
        </p:txBody>
      </p:sp>
    </p:spTree>
    <p:extLst>
      <p:ext uri="{BB962C8B-B14F-4D97-AF65-F5344CB8AC3E}">
        <p14:creationId xmlns:p14="http://schemas.microsoft.com/office/powerpoint/2010/main" val="2897491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6" presetClass="entr" presetSubtype="21"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6" presetClass="entr" presetSubtype="21"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6" presetClass="entr" presetSubtype="21"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6" presetClass="entr" presetSubtype="21"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6" presetClass="entr" presetSubtype="21"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barn(inVertical)">
                                      <p:cBhvr>
                                        <p:cTn id="65" dur="500"/>
                                        <p:tgtEl>
                                          <p:spTgt spid="24"/>
                                        </p:tgtEl>
                                      </p:cBhvr>
                                    </p:animEffect>
                                  </p:childTnLst>
                                </p:cTn>
                              </p:par>
                            </p:childTnLst>
                          </p:cTn>
                        </p:par>
                        <p:par>
                          <p:cTn id="66" fill="hold">
                            <p:stCondLst>
                              <p:cond delay="500"/>
                            </p:stCondLst>
                            <p:childTnLst>
                              <p:par>
                                <p:cTn id="67" presetID="2" presetClass="entr" presetSubtype="4"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ppt_x"/>
                                          </p:val>
                                        </p:tav>
                                        <p:tav tm="100000">
                                          <p:val>
                                            <p:strVal val="#ppt_x"/>
                                          </p:val>
                                        </p:tav>
                                      </p:tavLst>
                                    </p:anim>
                                    <p:anim calcmode="lin" valueType="num">
                                      <p:cBhvr additive="base">
                                        <p:cTn id="7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barn(inVertical)">
                                      <p:cBhvr>
                                        <p:cTn id="75" dur="500"/>
                                        <p:tgtEl>
                                          <p:spTgt spid="25"/>
                                        </p:tgtEl>
                                      </p:cBhvr>
                                    </p:animEffect>
                                  </p:childTnLst>
                                </p:cTn>
                              </p:par>
                            </p:childTnLst>
                          </p:cTn>
                        </p:par>
                        <p:par>
                          <p:cTn id="76" fill="hold">
                            <p:stCondLst>
                              <p:cond delay="500"/>
                            </p:stCondLst>
                            <p:childTnLst>
                              <p:par>
                                <p:cTn id="77" presetID="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arn(inVertical)">
                                      <p:cBhvr>
                                        <p:cTn id="85" dur="500"/>
                                        <p:tgtEl>
                                          <p:spTgt spid="26"/>
                                        </p:tgtEl>
                                      </p:cBhvr>
                                    </p:animEffect>
                                  </p:childTnLst>
                                </p:cTn>
                              </p:par>
                            </p:childTnLst>
                          </p:cTn>
                        </p:par>
                        <p:par>
                          <p:cTn id="86" fill="hold">
                            <p:stCondLst>
                              <p:cond delay="500"/>
                            </p:stCondLst>
                            <p:childTnLst>
                              <p:par>
                                <p:cTn id="87" presetID="2" presetClass="entr" presetSubtype="4"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ppt_x"/>
                                          </p:val>
                                        </p:tav>
                                        <p:tav tm="100000">
                                          <p:val>
                                            <p:strVal val="#ppt_x"/>
                                          </p:val>
                                        </p:tav>
                                      </p:tavLst>
                                    </p:anim>
                                    <p:anim calcmode="lin" valueType="num">
                                      <p:cBhvr additive="base">
                                        <p:cTn id="9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barn(inVertical)">
                                      <p:cBhvr>
                                        <p:cTn id="95" dur="500"/>
                                        <p:tgtEl>
                                          <p:spTgt spid="29"/>
                                        </p:tgtEl>
                                      </p:cBhvr>
                                    </p:animEffect>
                                  </p:childTnLst>
                                </p:cTn>
                              </p:par>
                            </p:childTnLst>
                          </p:cTn>
                        </p:par>
                        <p:par>
                          <p:cTn id="96" fill="hold">
                            <p:stCondLst>
                              <p:cond delay="500"/>
                            </p:stCondLst>
                            <p:childTnLst>
                              <p:par>
                                <p:cTn id="97" presetID="2" presetClass="entr" presetSubtype="4"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fill="hold"/>
                                        <p:tgtEl>
                                          <p:spTgt spid="30"/>
                                        </p:tgtEl>
                                        <p:attrNameLst>
                                          <p:attrName>ppt_x</p:attrName>
                                        </p:attrNameLst>
                                      </p:cBhvr>
                                      <p:tavLst>
                                        <p:tav tm="0">
                                          <p:val>
                                            <p:strVal val="#ppt_x"/>
                                          </p:val>
                                        </p:tav>
                                        <p:tav tm="100000">
                                          <p:val>
                                            <p:strVal val="#ppt_x"/>
                                          </p:val>
                                        </p:tav>
                                      </p:tavLst>
                                    </p:anim>
                                    <p:anim calcmode="lin" valueType="num">
                                      <p:cBhvr additive="base">
                                        <p:cTn id="10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nodeType="click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barn(inVertical)">
                                      <p:cBhvr>
                                        <p:cTn id="105" dur="500"/>
                                        <p:tgtEl>
                                          <p:spTgt spid="31"/>
                                        </p:tgtEl>
                                      </p:cBhvr>
                                    </p:animEffect>
                                  </p:childTnLst>
                                </p:cTn>
                              </p:par>
                            </p:childTnLst>
                          </p:cTn>
                        </p:par>
                        <p:par>
                          <p:cTn id="106" fill="hold">
                            <p:stCondLst>
                              <p:cond delay="500"/>
                            </p:stCondLst>
                            <p:childTnLst>
                              <p:par>
                                <p:cTn id="107" presetID="2" presetClass="entr" presetSubtype="4"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ppt_x"/>
                                          </p:val>
                                        </p:tav>
                                        <p:tav tm="100000">
                                          <p:val>
                                            <p:strVal val="#ppt_x"/>
                                          </p:val>
                                        </p:tav>
                                      </p:tavLst>
                                    </p:anim>
                                    <p:anim calcmode="lin" valueType="num">
                                      <p:cBhvr additive="base">
                                        <p:cTn id="11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barn(inVertical)">
                                      <p:cBhvr>
                                        <p:cTn id="115" dur="500"/>
                                        <p:tgtEl>
                                          <p:spTgt spid="32"/>
                                        </p:tgtEl>
                                      </p:cBhvr>
                                    </p:animEffect>
                                  </p:childTnLst>
                                </p:cTn>
                              </p:par>
                            </p:childTnLst>
                          </p:cTn>
                        </p:par>
                        <p:par>
                          <p:cTn id="116" fill="hold">
                            <p:stCondLst>
                              <p:cond delay="500"/>
                            </p:stCondLst>
                            <p:childTnLst>
                              <p:par>
                                <p:cTn id="117" presetID="2" presetClass="entr" presetSubtype="4" fill="hold" grpId="0" nodeType="afterEffect">
                                  <p:stCondLst>
                                    <p:cond delay="0"/>
                                  </p:stCondLst>
                                  <p:childTnLst>
                                    <p:set>
                                      <p:cBhvr>
                                        <p:cTn id="118" dur="1" fill="hold">
                                          <p:stCondLst>
                                            <p:cond delay="0"/>
                                          </p:stCondLst>
                                        </p:cTn>
                                        <p:tgtEl>
                                          <p:spTgt spid="34"/>
                                        </p:tgtEl>
                                        <p:attrNameLst>
                                          <p:attrName>style.visibility</p:attrName>
                                        </p:attrNameLst>
                                      </p:cBhvr>
                                      <p:to>
                                        <p:strVal val="visible"/>
                                      </p:to>
                                    </p:set>
                                    <p:anim calcmode="lin" valueType="num">
                                      <p:cBhvr additive="base">
                                        <p:cTn id="119" dur="500" fill="hold"/>
                                        <p:tgtEl>
                                          <p:spTgt spid="34"/>
                                        </p:tgtEl>
                                        <p:attrNameLst>
                                          <p:attrName>ppt_x</p:attrName>
                                        </p:attrNameLst>
                                      </p:cBhvr>
                                      <p:tavLst>
                                        <p:tav tm="0">
                                          <p:val>
                                            <p:strVal val="#ppt_x"/>
                                          </p:val>
                                        </p:tav>
                                        <p:tav tm="100000">
                                          <p:val>
                                            <p:strVal val="#ppt_x"/>
                                          </p:val>
                                        </p:tav>
                                      </p:tavLst>
                                    </p:anim>
                                    <p:anim calcmode="lin" valueType="num">
                                      <p:cBhvr additive="base">
                                        <p:cTn id="1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animBg="1"/>
      <p:bldP spid="19" grpId="0" animBg="1"/>
      <p:bldP spid="20" grpId="0" animBg="1"/>
      <p:bldP spid="21" grpId="0" animBg="1"/>
      <p:bldP spid="22" grpId="0" animBg="1"/>
      <p:bldP spid="23" grpId="0" animBg="1"/>
      <p:bldP spid="27" grpId="0" animBg="1"/>
      <p:bldP spid="28" grpId="0" animBg="1"/>
      <p:bldP spid="30" grpId="0" animBg="1"/>
      <p:bldP spid="33" grpId="0" animBg="1"/>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grpSp>
        <p:nvGrpSpPr>
          <p:cNvPr id="2" name="Group 1">
            <a:extLst>
              <a:ext uri="{FF2B5EF4-FFF2-40B4-BE49-F238E27FC236}">
                <a16:creationId xmlns:a16="http://schemas.microsoft.com/office/drawing/2014/main" id="{B1709B5D-D2C6-4B21-4BB1-C3CCCCCE7512}"/>
              </a:ext>
            </a:extLst>
          </p:cNvPr>
          <p:cNvGrpSpPr/>
          <p:nvPr/>
        </p:nvGrpSpPr>
        <p:grpSpPr>
          <a:xfrm>
            <a:off x="1562795" y="1570574"/>
            <a:ext cx="9002553" cy="4307327"/>
            <a:chOff x="1447800" y="1362121"/>
            <a:chExt cx="13709935" cy="6143579"/>
          </a:xfrm>
        </p:grpSpPr>
        <p:pic>
          <p:nvPicPr>
            <p:cNvPr id="3" name="Picture 8">
              <a:extLst>
                <a:ext uri="{FF2B5EF4-FFF2-40B4-BE49-F238E27FC236}">
                  <a16:creationId xmlns:a16="http://schemas.microsoft.com/office/drawing/2014/main" id="{C779CF1D-3851-7D42-5303-7E57ADBE00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6713" y="1884522"/>
              <a:ext cx="791022" cy="762347"/>
            </a:xfrm>
            <a:prstGeom prst="rect">
              <a:avLst/>
            </a:prstGeom>
          </p:spPr>
        </p:pic>
        <p:sp>
          <p:nvSpPr>
            <p:cNvPr id="4" name="Rectangle: Rounded Corners 15">
              <a:extLst>
                <a:ext uri="{FF2B5EF4-FFF2-40B4-BE49-F238E27FC236}">
                  <a16:creationId xmlns:a16="http://schemas.microsoft.com/office/drawing/2014/main" id="{6CCBC6E3-4C32-4C92-F277-9E606159199D}"/>
                </a:ext>
              </a:extLst>
            </p:cNvPr>
            <p:cNvSpPr/>
            <p:nvPr/>
          </p:nvSpPr>
          <p:spPr>
            <a:xfrm>
              <a:off x="1447800" y="2265696"/>
              <a:ext cx="13563600" cy="5240004"/>
            </a:xfrm>
            <a:prstGeom prst="roundRect">
              <a:avLst/>
            </a:prstGeom>
            <a:noFill/>
            <a:ln w="28575">
              <a:solidFill>
                <a:srgbClr val="239E8A"/>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1"/>
                </a:solidFill>
                <a:latin typeface="UTM Avo" panose="02040603050506020204" pitchFamily="18"/>
              </a:endParaRPr>
            </a:p>
          </p:txBody>
        </p:sp>
        <p:sp>
          <p:nvSpPr>
            <p:cNvPr id="5" name="TextBox 4">
              <a:extLst>
                <a:ext uri="{FF2B5EF4-FFF2-40B4-BE49-F238E27FC236}">
                  <a16:creationId xmlns:a16="http://schemas.microsoft.com/office/drawing/2014/main" id="{97F9D1B7-232D-C0B3-A6F3-74B6587C05D8}"/>
                </a:ext>
              </a:extLst>
            </p:cNvPr>
            <p:cNvSpPr txBox="1"/>
            <p:nvPr/>
          </p:nvSpPr>
          <p:spPr>
            <a:xfrm>
              <a:off x="5433627" y="1362121"/>
              <a:ext cx="5738282" cy="680426"/>
            </a:xfrm>
            <a:prstGeom prst="rect">
              <a:avLst/>
            </a:prstGeom>
            <a:noFill/>
          </p:spPr>
          <p:txBody>
            <a:bodyPr wrap="square" rtlCol="0">
              <a:spAutoFit/>
            </a:bodyPr>
            <a:lstStyle/>
            <a:p>
              <a:pPr algn="ctr"/>
              <a:r>
                <a:rPr lang="en-US" sz="2500" b="1" dirty="0" err="1">
                  <a:solidFill>
                    <a:schemeClr val="tx1"/>
                  </a:solidFill>
                  <a:latin typeface="UTM Avo" panose="02040603050506020204" pitchFamily="18"/>
                </a:rPr>
                <a:t>Tìm</a:t>
              </a:r>
              <a:r>
                <a:rPr lang="en-US" sz="2500" b="1" dirty="0">
                  <a:solidFill>
                    <a:schemeClr val="tx1"/>
                  </a:solidFill>
                  <a:latin typeface="UTM Avo" panose="02040603050506020204" pitchFamily="18"/>
                </a:rPr>
                <a:t> </a:t>
              </a:r>
              <a:r>
                <a:rPr lang="en-US" sz="2500" b="1" dirty="0" err="1">
                  <a:solidFill>
                    <a:schemeClr val="tx1"/>
                  </a:solidFill>
                  <a:latin typeface="UTM Avo" panose="02040603050506020204" pitchFamily="18"/>
                </a:rPr>
                <a:t>hiểu</a:t>
              </a:r>
              <a:r>
                <a:rPr lang="en-US" sz="2500" b="1" dirty="0">
                  <a:solidFill>
                    <a:schemeClr val="tx1"/>
                  </a:solidFill>
                  <a:latin typeface="UTM Avo" panose="02040603050506020204" pitchFamily="18"/>
                </a:rPr>
                <a:t> </a:t>
              </a:r>
              <a:r>
                <a:rPr lang="en-US" sz="2500" b="1" dirty="0" err="1">
                  <a:solidFill>
                    <a:schemeClr val="tx1"/>
                  </a:solidFill>
                  <a:latin typeface="UTM Avo" panose="02040603050506020204" pitchFamily="18"/>
                </a:rPr>
                <a:t>thêm</a:t>
              </a:r>
              <a:endParaRPr lang="en-US" sz="2500" b="1" dirty="0">
                <a:solidFill>
                  <a:schemeClr val="tx1"/>
                </a:solidFill>
                <a:latin typeface="UTM Avo" panose="02040603050506020204" pitchFamily="18"/>
              </a:endParaRPr>
            </a:p>
          </p:txBody>
        </p:sp>
      </p:grpSp>
      <p:pic>
        <p:nvPicPr>
          <p:cNvPr id="6" name="Picture 2" descr="Bướu cổ trẻ em - VnExpress Sức khỏe">
            <a:extLst>
              <a:ext uri="{FF2B5EF4-FFF2-40B4-BE49-F238E27FC236}">
                <a16:creationId xmlns:a16="http://schemas.microsoft.com/office/drawing/2014/main" id="{DCB90A26-57CD-0455-738C-3C24118102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5498" y="2691986"/>
            <a:ext cx="3310496" cy="2326303"/>
          </a:xfrm>
          <a:prstGeom prst="roundRect">
            <a:avLst>
              <a:gd name="adj" fmla="val 26111"/>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BCB1BD77-553F-6130-EBEA-E9724E261659}"/>
              </a:ext>
            </a:extLst>
          </p:cNvPr>
          <p:cNvSpPr txBox="1"/>
          <p:nvPr/>
        </p:nvSpPr>
        <p:spPr>
          <a:xfrm>
            <a:off x="1934271" y="2445835"/>
            <a:ext cx="4781550" cy="3067443"/>
          </a:xfrm>
          <a:prstGeom prst="rect">
            <a:avLst/>
          </a:prstGeom>
          <a:noFill/>
        </p:spPr>
        <p:txBody>
          <a:bodyPr wrap="square" rtlCol="0">
            <a:spAutoFit/>
          </a:bodyPr>
          <a:lstStyle/>
          <a:p>
            <a:pPr algn="just">
              <a:lnSpc>
                <a:spcPct val="150000"/>
              </a:lnSpc>
            </a:pPr>
            <a:r>
              <a:rPr lang="en-US" sz="2200" dirty="0" err="1">
                <a:solidFill>
                  <a:schemeClr val="tx1"/>
                </a:solidFill>
                <a:latin typeface="UTM Avo" panose="02040603050506020204" pitchFamily="18"/>
              </a:rPr>
              <a:t>Bướu</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cổ</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là</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bệnh</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lí</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tuyến</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giáp</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phổ</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biến</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tỉ</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lệ</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mắc</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bệnh</a:t>
            </a:r>
            <a:r>
              <a:rPr lang="en-US" sz="2200" dirty="0">
                <a:solidFill>
                  <a:schemeClr val="tx1"/>
                </a:solidFill>
                <a:latin typeface="UTM Avo" panose="02040603050506020204" pitchFamily="18"/>
              </a:rPr>
              <a:t> ở </a:t>
            </a:r>
            <a:r>
              <a:rPr lang="en-US" sz="2200" dirty="0" err="1">
                <a:solidFill>
                  <a:schemeClr val="tx1"/>
                </a:solidFill>
                <a:latin typeface="UTM Avo" panose="02040603050506020204" pitchFamily="18"/>
              </a:rPr>
              <a:t>nữ</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giới</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cao</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hơn</a:t>
            </a:r>
            <a:r>
              <a:rPr lang="en-US" sz="2200" dirty="0">
                <a:solidFill>
                  <a:schemeClr val="tx1"/>
                </a:solidFill>
                <a:latin typeface="UTM Avo" panose="02040603050506020204" pitchFamily="18"/>
              </a:rPr>
              <a:t> so </a:t>
            </a:r>
            <a:r>
              <a:rPr lang="en-US" sz="2200" dirty="0" err="1">
                <a:solidFill>
                  <a:schemeClr val="tx1"/>
                </a:solidFill>
                <a:latin typeface="UTM Avo" panose="02040603050506020204" pitchFamily="18"/>
              </a:rPr>
              <a:t>với</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nam</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giới</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Biểu</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hiện</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thường</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thấy</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nhất</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là</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vùng</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cổ</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bệnh</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nhân</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lồi</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lên</a:t>
            </a:r>
            <a:r>
              <a:rPr lang="en-US" sz="2200" dirty="0">
                <a:solidFill>
                  <a:schemeClr val="tx1"/>
                </a:solidFill>
                <a:latin typeface="UTM Avo" panose="02040603050506020204" pitchFamily="18"/>
              </a:rPr>
              <a:t> do </a:t>
            </a:r>
            <a:r>
              <a:rPr lang="en-US" sz="2200" dirty="0" err="1">
                <a:solidFill>
                  <a:schemeClr val="tx1"/>
                </a:solidFill>
                <a:latin typeface="UTM Avo" panose="02040603050506020204" pitchFamily="18"/>
              </a:rPr>
              <a:t>sự</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ảnh</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hưởng</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từ</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kích</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thước</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tuyến</a:t>
            </a:r>
            <a:r>
              <a:rPr lang="en-US" sz="2200" dirty="0">
                <a:solidFill>
                  <a:schemeClr val="tx1"/>
                </a:solidFill>
                <a:latin typeface="UTM Avo" panose="02040603050506020204" pitchFamily="18"/>
              </a:rPr>
              <a:t> </a:t>
            </a:r>
            <a:r>
              <a:rPr lang="en-US" sz="2200" dirty="0" err="1">
                <a:solidFill>
                  <a:schemeClr val="tx1"/>
                </a:solidFill>
                <a:latin typeface="UTM Avo" panose="02040603050506020204" pitchFamily="18"/>
              </a:rPr>
              <a:t>giáp</a:t>
            </a:r>
            <a:r>
              <a:rPr lang="en-US" sz="2200" dirty="0">
                <a:solidFill>
                  <a:schemeClr val="tx1"/>
                </a:solidFill>
                <a:latin typeface="UTM Avo" panose="02040603050506020204" pitchFamily="18"/>
              </a:rPr>
              <a:t>. </a:t>
            </a:r>
          </a:p>
        </p:txBody>
      </p:sp>
      <p:grpSp>
        <p:nvGrpSpPr>
          <p:cNvPr id="8" name="Group 7">
            <a:extLst>
              <a:ext uri="{FF2B5EF4-FFF2-40B4-BE49-F238E27FC236}">
                <a16:creationId xmlns:a16="http://schemas.microsoft.com/office/drawing/2014/main" id="{10D4ECCE-6F3D-8A5F-E9C4-AF23D6A6B1FE}"/>
              </a:ext>
            </a:extLst>
          </p:cNvPr>
          <p:cNvGrpSpPr/>
          <p:nvPr/>
        </p:nvGrpSpPr>
        <p:grpSpPr>
          <a:xfrm>
            <a:off x="341793" y="5647291"/>
            <a:ext cx="10123140" cy="1012378"/>
            <a:chOff x="1706892" y="7356851"/>
            <a:chExt cx="14464407" cy="2751391"/>
          </a:xfrm>
        </p:grpSpPr>
        <p:pic>
          <p:nvPicPr>
            <p:cNvPr id="9" name="Picture 8">
              <a:extLst>
                <a:ext uri="{FF2B5EF4-FFF2-40B4-BE49-F238E27FC236}">
                  <a16:creationId xmlns:a16="http://schemas.microsoft.com/office/drawing/2014/main" id="{C123C4E5-F1C4-05B1-F37B-610ABEC84A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6892" y="7356851"/>
              <a:ext cx="1981199" cy="2681512"/>
            </a:xfrm>
            <a:prstGeom prst="rect">
              <a:avLst/>
            </a:prstGeom>
          </p:spPr>
        </p:pic>
        <p:sp>
          <p:nvSpPr>
            <p:cNvPr id="10" name="TextBox 9">
              <a:extLst>
                <a:ext uri="{FF2B5EF4-FFF2-40B4-BE49-F238E27FC236}">
                  <a16:creationId xmlns:a16="http://schemas.microsoft.com/office/drawing/2014/main" id="{031DD2EC-0419-5DCE-028B-EE5BF82DCACA}"/>
                </a:ext>
              </a:extLst>
            </p:cNvPr>
            <p:cNvSpPr txBox="1"/>
            <p:nvPr/>
          </p:nvSpPr>
          <p:spPr>
            <a:xfrm>
              <a:off x="3750699" y="8510952"/>
              <a:ext cx="12420600" cy="1597290"/>
            </a:xfrm>
            <a:prstGeom prst="rect">
              <a:avLst/>
            </a:prstGeom>
            <a:noFill/>
          </p:spPr>
          <p:txBody>
            <a:bodyPr wrap="square" rtlCol="0">
              <a:spAutoFit/>
            </a:bodyPr>
            <a:lstStyle/>
            <a:p>
              <a:pPr>
                <a:lnSpc>
                  <a:spcPct val="150000"/>
                </a:lnSpc>
              </a:pPr>
              <a:r>
                <a:rPr lang="en-US" sz="2500" i="1" dirty="0">
                  <a:solidFill>
                    <a:schemeClr val="tx1"/>
                  </a:solidFill>
                  <a:latin typeface="UTM Avo" panose="02040603050506020204" pitchFamily="18"/>
                </a:rPr>
                <a:t>Em </a:t>
              </a:r>
              <a:r>
                <a:rPr lang="en-US" sz="2500" i="1" dirty="0" err="1">
                  <a:solidFill>
                    <a:schemeClr val="tx1"/>
                  </a:solidFill>
                  <a:latin typeface="UTM Avo" panose="02040603050506020204" pitchFamily="18"/>
                </a:rPr>
                <a:t>hãy</a:t>
              </a:r>
              <a:r>
                <a:rPr lang="en-US" sz="2500" i="1" dirty="0">
                  <a:solidFill>
                    <a:schemeClr val="tx1"/>
                  </a:solidFill>
                  <a:latin typeface="UTM Avo" panose="02040603050506020204" pitchFamily="18"/>
                </a:rPr>
                <a:t> </a:t>
              </a:r>
              <a:r>
                <a:rPr lang="en-US" sz="2500" i="1" dirty="0" err="1">
                  <a:solidFill>
                    <a:schemeClr val="tx1"/>
                  </a:solidFill>
                  <a:latin typeface="UTM Avo" panose="02040603050506020204" pitchFamily="18"/>
                </a:rPr>
                <a:t>cho</a:t>
              </a:r>
              <a:r>
                <a:rPr lang="en-US" sz="2500" i="1" dirty="0">
                  <a:solidFill>
                    <a:schemeClr val="tx1"/>
                  </a:solidFill>
                  <a:latin typeface="UTM Avo" panose="02040603050506020204" pitchFamily="18"/>
                </a:rPr>
                <a:t> </a:t>
              </a:r>
              <a:r>
                <a:rPr lang="en-US" sz="2500" i="1" dirty="0" err="1">
                  <a:solidFill>
                    <a:schemeClr val="tx1"/>
                  </a:solidFill>
                  <a:latin typeface="UTM Avo" panose="02040603050506020204" pitchFamily="18"/>
                </a:rPr>
                <a:t>biết</a:t>
              </a:r>
              <a:r>
                <a:rPr lang="en-US" sz="2500" i="1" dirty="0">
                  <a:solidFill>
                    <a:schemeClr val="tx1"/>
                  </a:solidFill>
                  <a:latin typeface="UTM Avo" panose="02040603050506020204" pitchFamily="18"/>
                </a:rPr>
                <a:t> </a:t>
              </a:r>
              <a:r>
                <a:rPr lang="en-US" sz="2500" i="1" dirty="0" err="1">
                  <a:solidFill>
                    <a:schemeClr val="tx1"/>
                  </a:solidFill>
                  <a:latin typeface="UTM Avo" panose="02040603050506020204" pitchFamily="18"/>
                </a:rPr>
                <a:t>nguyên</a:t>
              </a:r>
              <a:r>
                <a:rPr lang="en-US" sz="2500" i="1" dirty="0">
                  <a:solidFill>
                    <a:schemeClr val="tx1"/>
                  </a:solidFill>
                  <a:latin typeface="UTM Avo" panose="02040603050506020204" pitchFamily="18"/>
                </a:rPr>
                <a:t> </a:t>
              </a:r>
              <a:r>
                <a:rPr lang="en-US" sz="2500" i="1" dirty="0" err="1">
                  <a:solidFill>
                    <a:schemeClr val="tx1"/>
                  </a:solidFill>
                  <a:latin typeface="UTM Avo" panose="02040603050506020204" pitchFamily="18"/>
                </a:rPr>
                <a:t>nhân</a:t>
              </a:r>
              <a:r>
                <a:rPr lang="en-US" sz="2500" i="1" dirty="0">
                  <a:solidFill>
                    <a:schemeClr val="tx1"/>
                  </a:solidFill>
                  <a:latin typeface="UTM Avo" panose="02040603050506020204" pitchFamily="18"/>
                </a:rPr>
                <a:t> </a:t>
              </a:r>
              <a:r>
                <a:rPr lang="en-US" sz="2500" i="1" dirty="0" err="1">
                  <a:solidFill>
                    <a:schemeClr val="tx1"/>
                  </a:solidFill>
                  <a:latin typeface="UTM Avo" panose="02040603050506020204" pitchFamily="18"/>
                </a:rPr>
                <a:t>gây</a:t>
              </a:r>
              <a:r>
                <a:rPr lang="en-US" sz="2500" i="1" dirty="0">
                  <a:solidFill>
                    <a:schemeClr val="tx1"/>
                  </a:solidFill>
                  <a:latin typeface="UTM Avo" panose="02040603050506020204" pitchFamily="18"/>
                </a:rPr>
                <a:t> </a:t>
              </a:r>
              <a:r>
                <a:rPr lang="en-US" sz="2500" i="1" dirty="0" err="1">
                  <a:solidFill>
                    <a:schemeClr val="tx1"/>
                  </a:solidFill>
                  <a:latin typeface="UTM Avo" panose="02040603050506020204" pitchFamily="18"/>
                </a:rPr>
                <a:t>bướu</a:t>
              </a:r>
              <a:r>
                <a:rPr lang="en-US" sz="2500" i="1" dirty="0">
                  <a:solidFill>
                    <a:schemeClr val="tx1"/>
                  </a:solidFill>
                  <a:latin typeface="UTM Avo" panose="02040603050506020204" pitchFamily="18"/>
                </a:rPr>
                <a:t> </a:t>
              </a:r>
              <a:r>
                <a:rPr lang="en-US" sz="2500" i="1" dirty="0" err="1">
                  <a:solidFill>
                    <a:schemeClr val="tx1"/>
                  </a:solidFill>
                  <a:latin typeface="UTM Avo" panose="02040603050506020204" pitchFamily="18"/>
                </a:rPr>
                <a:t>cổ</a:t>
              </a:r>
              <a:r>
                <a:rPr lang="en-US" sz="2500" i="1" dirty="0">
                  <a:solidFill>
                    <a:schemeClr val="tx1"/>
                  </a:solidFill>
                  <a:latin typeface="UTM Avo" panose="02040603050506020204" pitchFamily="18"/>
                </a:rPr>
                <a:t> ở </a:t>
              </a:r>
              <a:r>
                <a:rPr lang="en-US" sz="2500" i="1" dirty="0" err="1">
                  <a:solidFill>
                    <a:schemeClr val="tx1"/>
                  </a:solidFill>
                  <a:latin typeface="UTM Avo" panose="02040603050506020204" pitchFamily="18"/>
                </a:rPr>
                <a:t>người</a:t>
              </a:r>
              <a:r>
                <a:rPr lang="en-US" sz="2500" i="1" dirty="0">
                  <a:solidFill>
                    <a:schemeClr val="tx1"/>
                  </a:solidFill>
                  <a:latin typeface="UTM Avo" panose="02040603050506020204" pitchFamily="18"/>
                </a:rPr>
                <a:t>.</a:t>
              </a:r>
            </a:p>
          </p:txBody>
        </p:sp>
      </p:grpSp>
      <p:pic>
        <p:nvPicPr>
          <p:cNvPr id="11" name="Picture 10">
            <a:extLst>
              <a:ext uri="{FF2B5EF4-FFF2-40B4-BE49-F238E27FC236}">
                <a16:creationId xmlns:a16="http://schemas.microsoft.com/office/drawing/2014/main" id="{0ECD0BB6-9E60-AAC4-4435-46617FFDC5BE}"/>
              </a:ext>
            </a:extLst>
          </p:cNvPr>
          <p:cNvPicPr>
            <a:picLocks noChangeAspect="1"/>
          </p:cNvPicPr>
          <p:nvPr/>
        </p:nvPicPr>
        <p:blipFill>
          <a:blip r:embed="rId8">
            <a:clrChange>
              <a:clrFrom>
                <a:srgbClr val="FAEAC9"/>
              </a:clrFrom>
              <a:clrTo>
                <a:srgbClr val="FAEAC9">
                  <a:alpha val="0"/>
                </a:srgbClr>
              </a:clrTo>
            </a:clrChange>
            <a:extLst>
              <a:ext uri="{BEBA8EAE-BF5A-486C-A8C5-ECC9F3942E4B}">
                <a14:imgProps xmlns:a14="http://schemas.microsoft.com/office/drawing/2010/main">
                  <a14:imgLayer r:embed="rId9">
                    <a14:imgEffect>
                      <a14:backgroundRemoval t="4905" b="89918" l="10000" r="90000">
                        <a14:foregroundMark x1="47143" y1="11172" x2="47143" y2="11172"/>
                        <a14:foregroundMark x1="20857" y1="24796" x2="20857" y2="24796"/>
                        <a14:foregroundMark x1="22429" y1="23433" x2="22429" y2="23433"/>
                        <a14:foregroundMark x1="25714" y1="14169" x2="25714" y2="14169"/>
                        <a14:foregroundMark x1="21714" y1="14169" x2="19286" y2="18801"/>
                        <a14:foregroundMark x1="16857" y1="26431" x2="16857" y2="30790"/>
                        <a14:foregroundMark x1="15286" y1="41689" x2="14429" y2="50681"/>
                        <a14:foregroundMark x1="14429" y1="61308" x2="15286" y2="71935"/>
                        <a14:foregroundMark x1="32000" y1="70572" x2="34429" y2="70572"/>
                        <a14:foregroundMark x1="50429" y1="61308" x2="50429" y2="61308"/>
                        <a14:foregroundMark x1="44857" y1="12534" x2="44857" y2="12534"/>
                        <a14:foregroundMark x1="50429" y1="4905" x2="50429" y2="4905"/>
                        <a14:foregroundMark x1="45571" y1="8174" x2="45571" y2="8174"/>
                        <a14:foregroundMark x1="51143" y1="8174" x2="51143" y2="8174"/>
                        <a14:foregroundMark x1="51143" y1="11172" x2="51143" y2="15804"/>
                        <a14:foregroundMark x1="45571" y1="14169" x2="45571" y2="14169"/>
                        <a14:foregroundMark x1="48000" y1="12534" x2="50429" y2="12534"/>
                        <a14:foregroundMark x1="52857" y1="15804" x2="53571" y2="20163"/>
                        <a14:foregroundMark x1="51143" y1="21798" x2="51143" y2="21798"/>
                      </a14:backgroundRemoval>
                    </a14:imgEffect>
                  </a14:imgLayer>
                </a14:imgProps>
              </a:ext>
              <a:ext uri="{28A0092B-C50C-407E-A947-70E740481C1C}">
                <a14:useLocalDpi xmlns:a14="http://schemas.microsoft.com/office/drawing/2010/main" val="0"/>
              </a:ext>
            </a:extLst>
          </a:blip>
          <a:stretch>
            <a:fillRect/>
          </a:stretch>
        </p:blipFill>
        <p:spPr>
          <a:xfrm>
            <a:off x="9742086" y="584834"/>
            <a:ext cx="2740893" cy="1437012"/>
          </a:xfrm>
          <a:prstGeom prst="rect">
            <a:avLst/>
          </a:prstGeom>
        </p:spPr>
      </p:pic>
    </p:spTree>
    <p:extLst>
      <p:ext uri="{BB962C8B-B14F-4D97-AF65-F5344CB8AC3E}">
        <p14:creationId xmlns:p14="http://schemas.microsoft.com/office/powerpoint/2010/main" val="1575383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7724D408-9B26-E400-6CF5-EE6D150AE36F}"/>
              </a:ext>
            </a:extLst>
          </p:cNvPr>
          <p:cNvSpPr/>
          <p:nvPr/>
        </p:nvSpPr>
        <p:spPr>
          <a:xfrm>
            <a:off x="864921" y="1590674"/>
            <a:ext cx="10936553" cy="5162551"/>
          </a:xfrm>
          <a:prstGeom prst="roundRect">
            <a:avLst>
              <a:gd name="adj" fmla="val 10128"/>
            </a:avLst>
          </a:prstGeom>
          <a:solidFill>
            <a:srgbClr val="F9E9F2"/>
          </a:solidFill>
          <a:ln w="57150">
            <a:solidFill>
              <a:srgbClr val="E28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spcBef>
                <a:spcPts val="500"/>
              </a:spcBef>
              <a:buFont typeface="Arial" panose="020B0604020202020204" pitchFamily="34" charset="0"/>
              <a:buChar char="•"/>
            </a:pP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Nước</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là</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một</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hợp</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chất</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hoá</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học</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do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sự</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kết</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hợp</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oxygen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với</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hydrogen.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Nước</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là</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một</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chất</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lỏng</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không</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màu</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không</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mùi</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không</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vị</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có</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nhiệt</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độ</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sôi</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là</a:t>
            </a:r>
            <a:r>
              <a:rPr lang="en-US" sz="1800" dirty="0">
                <a:solidFill>
                  <a:schemeClr val="tx1"/>
                </a:solidFill>
                <a:latin typeface="UTM Avo" panose="02040603050506020204" pitchFamily="18"/>
              </a:rPr>
              <a:t> 100 °C, </a:t>
            </a:r>
            <a:r>
              <a:rPr lang="en-US" sz="1800" dirty="0" err="1">
                <a:solidFill>
                  <a:schemeClr val="tx1"/>
                </a:solidFill>
                <a:latin typeface="UTM Avo" panose="02040603050506020204" pitchFamily="18"/>
              </a:rPr>
              <a:t>nhiệt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độ</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đông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đặc</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là</a:t>
            </a:r>
            <a:r>
              <a:rPr lang="en-US" sz="1800" dirty="0">
                <a:solidFill>
                  <a:schemeClr val="tx1"/>
                </a:solidFill>
                <a:latin typeface="UTM Avo" panose="02040603050506020204" pitchFamily="18"/>
              </a:rPr>
              <a:t> 0 °C. </a:t>
            </a:r>
            <a:r>
              <a:rPr lang="en-US" sz="1800" dirty="0" err="1">
                <a:solidFill>
                  <a:schemeClr val="tx1"/>
                </a:solidFill>
                <a:latin typeface="UTM Avo" panose="02040603050506020204" pitchFamily="18"/>
              </a:rPr>
              <a:t>Nước</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có</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thể</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hoà</a:t>
            </a:r>
            <a:r>
              <a:rPr lang="en-US" sz="1800" dirty="0">
                <a:solidFill>
                  <a:schemeClr val="tx1"/>
                </a:solidFill>
                <a:latin typeface="UTM Avo" panose="02040603050506020204" pitchFamily="18"/>
              </a:rPr>
              <a:t> tan </a:t>
            </a:r>
            <a:r>
              <a:rPr lang="en-US" sz="1800" dirty="0" err="1">
                <a:solidFill>
                  <a:schemeClr val="tx1"/>
                </a:solidFill>
                <a:latin typeface="UTM Avo" panose="02040603050506020204" pitchFamily="18"/>
              </a:rPr>
              <a:t>được</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nhiều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chất</a:t>
            </a:r>
            <a:r>
              <a:rPr lang="en-US" sz="1800" dirty="0">
                <a:solidFill>
                  <a:schemeClr val="tx1"/>
                </a:solidFill>
                <a:latin typeface="UTM Avo" panose="02040603050506020204" pitchFamily="18"/>
              </a:rPr>
              <a:t>.</a:t>
            </a:r>
            <a:endPar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endParaRPr>
          </a:p>
          <a:p>
            <a:pPr marL="342900" indent="-342900">
              <a:lnSpc>
                <a:spcPct val="150000"/>
              </a:lnSpc>
              <a:spcBef>
                <a:spcPts val="500"/>
              </a:spcBef>
              <a:buFont typeface="Arial" panose="020B0604020202020204" pitchFamily="34" charset="0"/>
              <a:buChar char="•"/>
            </a:pPr>
            <a:r>
              <a:rPr lang="en-US" sz="1800" kern="0" dirty="0" err="1">
                <a:solidFill>
                  <a:schemeClr val="tx1"/>
                </a:solidFill>
                <a:latin typeface="UTM Avo" panose="02040603050506020204" pitchFamily="18"/>
                <a:sym typeface="Arial"/>
              </a:rPr>
              <a:t>Nước</a:t>
            </a:r>
            <a:r>
              <a:rPr lang="en-US" sz="1800" kern="0" dirty="0">
                <a:solidFill>
                  <a:schemeClr val="tx1"/>
                </a:solidFill>
                <a:latin typeface="UTM Avo" panose="02040603050506020204" pitchFamily="18"/>
                <a:sym typeface="Arial"/>
              </a:rPr>
              <a:t> </a:t>
            </a:r>
            <a:r>
              <a:rPr lang="en-US" sz="1800" kern="0" dirty="0" err="1">
                <a:solidFill>
                  <a:schemeClr val="tx1"/>
                </a:solidFill>
                <a:latin typeface="UTM Avo" panose="02040603050506020204" pitchFamily="18"/>
                <a:sym typeface="Arial"/>
              </a:rPr>
              <a:t>là</a:t>
            </a:r>
            <a:r>
              <a:rPr lang="en-US" sz="1800" kern="0" dirty="0">
                <a:solidFill>
                  <a:schemeClr val="tx1"/>
                </a:solidFill>
                <a:latin typeface="UTM Avo" panose="02040603050506020204" pitchFamily="18"/>
                <a:sym typeface="Arial"/>
              </a:rPr>
              <a:t> </a:t>
            </a:r>
            <a:r>
              <a:rPr lang="en-US" sz="1800" kern="0" dirty="0" err="1">
                <a:solidFill>
                  <a:schemeClr val="tx1"/>
                </a:solidFill>
                <a:latin typeface="UTM Avo" panose="02040603050506020204" pitchFamily="18"/>
                <a:sym typeface="Arial"/>
              </a:rPr>
              <a:t>thành</a:t>
            </a:r>
            <a:r>
              <a:rPr lang="en-US" sz="1800" kern="0" dirty="0">
                <a:solidFill>
                  <a:schemeClr val="tx1"/>
                </a:solidFill>
                <a:latin typeface="UTM Avo" panose="02040603050506020204" pitchFamily="18"/>
                <a:sym typeface="Arial"/>
              </a:rPr>
              <a:t> </a:t>
            </a:r>
            <a:r>
              <a:rPr lang="en-US" sz="1800" kern="0" dirty="0" err="1">
                <a:solidFill>
                  <a:schemeClr val="tx1"/>
                </a:solidFill>
                <a:latin typeface="UTM Avo" panose="02040603050506020204" pitchFamily="18"/>
                <a:sym typeface="Arial"/>
              </a:rPr>
              <a:t>phần</a:t>
            </a:r>
            <a:r>
              <a:rPr lang="en-US" sz="1800" kern="0" dirty="0">
                <a:solidFill>
                  <a:schemeClr val="tx1"/>
                </a:solidFill>
                <a:latin typeface="UTM Avo" panose="02040603050506020204" pitchFamily="18"/>
                <a:sym typeface="Arial"/>
              </a:rPr>
              <a:t> </a:t>
            </a:r>
            <a:r>
              <a:rPr lang="en-US" sz="1800" kern="0" dirty="0" err="1">
                <a:solidFill>
                  <a:schemeClr val="tx1"/>
                </a:solidFill>
                <a:latin typeface="UTM Avo" panose="02040603050506020204" pitchFamily="18"/>
                <a:sym typeface="Arial"/>
              </a:rPr>
              <a:t>quan</a:t>
            </a:r>
            <a:r>
              <a:rPr lang="en-US" sz="1800" kern="0" dirty="0">
                <a:solidFill>
                  <a:schemeClr val="tx1"/>
                </a:solidFill>
                <a:latin typeface="UTM Avo" panose="02040603050506020204" pitchFamily="18"/>
                <a:sym typeface="Arial"/>
              </a:rPr>
              <a:t> </a:t>
            </a:r>
            <a:r>
              <a:rPr lang="en-US" sz="1800" kern="0" dirty="0" err="1">
                <a:solidFill>
                  <a:schemeClr val="tx1"/>
                </a:solidFill>
                <a:latin typeface="UTM Avo" panose="02040603050506020204" pitchFamily="18"/>
                <a:sym typeface="Arial"/>
              </a:rPr>
              <a:t>trọng</a:t>
            </a:r>
            <a:r>
              <a:rPr lang="en-US" sz="1800" kern="0" dirty="0">
                <a:solidFill>
                  <a:schemeClr val="tx1"/>
                </a:solidFill>
                <a:latin typeface="UTM Avo" panose="02040603050506020204" pitchFamily="18"/>
                <a:sym typeface="Arial"/>
              </a:rPr>
              <a:t> </a:t>
            </a:r>
            <a:r>
              <a:rPr lang="en-US" sz="1800" kern="0" dirty="0" err="1">
                <a:solidFill>
                  <a:schemeClr val="tx1"/>
                </a:solidFill>
                <a:latin typeface="UTM Avo" panose="02040603050506020204" pitchFamily="18"/>
                <a:sym typeface="Arial"/>
              </a:rPr>
              <a:t>trong</a:t>
            </a:r>
            <a:r>
              <a:rPr lang="en-US" sz="1800" kern="0" dirty="0">
                <a:solidFill>
                  <a:schemeClr val="tx1"/>
                </a:solidFill>
                <a:latin typeface="UTM Avo" panose="02040603050506020204" pitchFamily="18"/>
                <a:sym typeface="Arial"/>
              </a:rPr>
              <a:t> </a:t>
            </a:r>
            <a:r>
              <a:rPr lang="en-US" sz="1800" kern="0" dirty="0" err="1">
                <a:solidFill>
                  <a:schemeClr val="tx1"/>
                </a:solidFill>
                <a:latin typeface="UTM Avo" panose="02040603050506020204" pitchFamily="18"/>
                <a:sym typeface="Arial"/>
              </a:rPr>
              <a:t>tế</a:t>
            </a:r>
            <a:r>
              <a:rPr lang="en-US" sz="1800" kern="0" dirty="0">
                <a:solidFill>
                  <a:schemeClr val="tx1"/>
                </a:solidFill>
                <a:latin typeface="UTM Avo" panose="02040603050506020204" pitchFamily="18"/>
                <a:sym typeface="Arial"/>
              </a:rPr>
              <a:t> </a:t>
            </a:r>
            <a:r>
              <a:rPr lang="en-US" sz="1800" kern="0" dirty="0" err="1">
                <a:solidFill>
                  <a:schemeClr val="tx1"/>
                </a:solidFill>
                <a:latin typeface="UTM Avo" panose="02040603050506020204" pitchFamily="18"/>
                <a:sym typeface="Arial"/>
              </a:rPr>
              <a:t>bào</a:t>
            </a:r>
            <a:r>
              <a:rPr lang="en-US" sz="1800" kern="0" dirty="0">
                <a:solidFill>
                  <a:schemeClr val="tx1"/>
                </a:solidFill>
                <a:latin typeface="UTM Avo" panose="02040603050506020204" pitchFamily="18"/>
                <a:sym typeface="Arial"/>
              </a:rPr>
              <a:t> </a:t>
            </a:r>
            <a:r>
              <a:rPr lang="en-US" sz="1800" kern="0" dirty="0" err="1">
                <a:solidFill>
                  <a:schemeClr val="tx1"/>
                </a:solidFill>
                <a:latin typeface="UTM Avo" panose="02040603050506020204" pitchFamily="18"/>
                <a:sym typeface="Arial"/>
              </a:rPr>
              <a:t>và</a:t>
            </a:r>
            <a:r>
              <a:rPr lang="en-US" sz="1800" kern="0" dirty="0">
                <a:solidFill>
                  <a:schemeClr val="tx1"/>
                </a:solidFill>
                <a:latin typeface="UTM Avo" panose="02040603050506020204" pitchFamily="18"/>
                <a:sym typeface="Arial"/>
              </a:rPr>
              <a:t> </a:t>
            </a:r>
            <a:r>
              <a:rPr lang="en-US" sz="1800" kern="0" dirty="0" err="1">
                <a:solidFill>
                  <a:schemeClr val="tx1"/>
                </a:solidFill>
                <a:latin typeface="UTM Avo" panose="02040603050506020204" pitchFamily="18"/>
                <a:sym typeface="Arial"/>
              </a:rPr>
              <a:t>cơ</a:t>
            </a:r>
            <a:r>
              <a:rPr lang="en-US" sz="1800" kern="0" dirty="0">
                <a:solidFill>
                  <a:schemeClr val="tx1"/>
                </a:solidFill>
                <a:latin typeface="UTM Avo" panose="02040603050506020204" pitchFamily="18"/>
                <a:sym typeface="Arial"/>
              </a:rPr>
              <a:t> </a:t>
            </a:r>
            <a:r>
              <a:rPr lang="en-US" sz="1800" kern="0" dirty="0" err="1">
                <a:solidFill>
                  <a:schemeClr val="tx1"/>
                </a:solidFill>
                <a:latin typeface="UTM Avo" panose="02040603050506020204" pitchFamily="18"/>
                <a:sym typeface="Arial"/>
              </a:rPr>
              <a:t>thể</a:t>
            </a:r>
            <a:r>
              <a:rPr lang="en-US" sz="1800" kern="0" dirty="0">
                <a:solidFill>
                  <a:schemeClr val="tx1"/>
                </a:solidFill>
                <a:latin typeface="UTM Avo" panose="02040603050506020204" pitchFamily="18"/>
                <a:sym typeface="Arial"/>
              </a:rPr>
              <a:t> </a:t>
            </a:r>
            <a:r>
              <a:rPr lang="en-US" sz="1800" kern="0" dirty="0" err="1">
                <a:solidFill>
                  <a:schemeClr val="tx1"/>
                </a:solidFill>
                <a:latin typeface="UTM Avo" panose="02040603050506020204" pitchFamily="18"/>
                <a:sym typeface="Arial"/>
              </a:rPr>
              <a:t>sinh</a:t>
            </a:r>
            <a:r>
              <a:rPr lang="en-US" sz="1800" kern="0" dirty="0">
                <a:solidFill>
                  <a:schemeClr val="tx1"/>
                </a:solidFill>
                <a:latin typeface="UTM Avo" panose="02040603050506020204" pitchFamily="18"/>
                <a:sym typeface="Arial"/>
              </a:rPr>
              <a:t> </a:t>
            </a:r>
            <a:r>
              <a:rPr lang="en-US" sz="1800" kern="0" dirty="0" err="1">
                <a:solidFill>
                  <a:schemeClr val="tx1"/>
                </a:solidFill>
                <a:latin typeface="UTM Avo" panose="02040603050506020204" pitchFamily="18"/>
                <a:sym typeface="Arial"/>
              </a:rPr>
              <a:t>vật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là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môi</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trường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nguyên</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liệu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quá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trình</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trao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đổi</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chất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chuyển</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hoá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năng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lượng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của</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tế</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bào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thể</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vận</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chuyển</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các</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chất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dinh</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dưỡng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chất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thải</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trong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tế</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bào</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mô</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duy</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trì</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nhiệt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độ</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bình</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thường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của</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cơ</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thể</a:t>
            </a:r>
            <a:r>
              <a:rPr lang="en-US" sz="1800" dirty="0">
                <a:solidFill>
                  <a:schemeClr val="tx1"/>
                </a:solidFill>
                <a:latin typeface="UTM Avo" panose="02040603050506020204" pitchFamily="18"/>
              </a:rPr>
              <a:t>.</a:t>
            </a:r>
          </a:p>
          <a:p>
            <a:pPr marL="342900" indent="-342900">
              <a:lnSpc>
                <a:spcPct val="150000"/>
              </a:lnSpc>
              <a:spcBef>
                <a:spcPts val="500"/>
              </a:spcBef>
              <a:buFont typeface="Arial" panose="020B0604020202020204" pitchFamily="34" charset="0"/>
              <a:buChar char="•"/>
            </a:pP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Chất</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dinh</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dưỡng</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là</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những</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chất</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hay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hợp</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chất</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hoá</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học</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được</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cơ</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thể</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sinh</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vật</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hấp</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thụ</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từ</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môi</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trường</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ngoài</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Chất</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dinh</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dưỡng</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có</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vai</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trò</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cấu</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tạo</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và</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cơ</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thể</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cung</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cấp</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năng</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lượng</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tham</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gia</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điều</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hoà</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hoạt</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động</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 </a:t>
            </a:r>
            <a:r>
              <a:rPr kumimoji="0" lang="en-US" sz="1800" b="0" i="0" u="none" strike="noStrike" kern="0" cap="none" spc="0" normalizeH="0" baseline="0" noProof="0" dirty="0" err="1">
                <a:ln>
                  <a:noFill/>
                </a:ln>
                <a:solidFill>
                  <a:schemeClr val="tx1"/>
                </a:solidFill>
                <a:effectLst/>
                <a:uLnTx/>
                <a:uFillTx/>
                <a:latin typeface="UTM Avo" panose="02040603050506020204" pitchFamily="18"/>
                <a:sym typeface="Arial"/>
              </a:rPr>
              <a:t>sống</a:t>
            </a:r>
            <a:r>
              <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rPr>
              <a:t>…</a:t>
            </a:r>
          </a:p>
          <a:p>
            <a:pPr marL="342900" indent="-342900">
              <a:lnSpc>
                <a:spcPct val="150000"/>
              </a:lnSpc>
              <a:spcBef>
                <a:spcPts val="500"/>
              </a:spcBef>
              <a:buFont typeface="Arial" panose="020B0604020202020204" pitchFamily="34" charset="0"/>
              <a:buChar char="•"/>
            </a:pPr>
            <a:r>
              <a:rPr lang="en-US" sz="1800" dirty="0" err="1">
                <a:solidFill>
                  <a:schemeClr val="tx1"/>
                </a:solidFill>
                <a:latin typeface="UTM Avo" panose="02040603050506020204" pitchFamily="18"/>
              </a:rPr>
              <a:t>Các</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chất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dinh</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dưỡng</a:t>
            </a:r>
            <a:r>
              <a:rPr lang="en-US" sz="1800" dirty="0">
                <a:solidFill>
                  <a:schemeClr val="tx1"/>
                </a:solidFill>
                <a:latin typeface="UTM Avo" panose="02040603050506020204" pitchFamily="18"/>
              </a:rPr>
              <a:t> bao </a:t>
            </a:r>
            <a:r>
              <a:rPr lang="en-US" sz="1800" dirty="0" err="1">
                <a:solidFill>
                  <a:schemeClr val="tx1"/>
                </a:solidFill>
                <a:latin typeface="UTM Avo" panose="02040603050506020204" pitchFamily="18"/>
              </a:rPr>
              <a:t>gồm</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nhóm</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chất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cung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cấp</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năng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lượng</a:t>
            </a:r>
            <a:r>
              <a:rPr lang="en-US" sz="1800" dirty="0">
                <a:solidFill>
                  <a:schemeClr val="tx1"/>
                </a:solidFill>
                <a:latin typeface="UTM Avo" panose="02040603050506020204" pitchFamily="18"/>
              </a:rPr>
              <a:t> (carbohydrate, protein, lipid) </a:t>
            </a:r>
            <a:r>
              <a:rPr lang="en-US" sz="1800" dirty="0" err="1">
                <a:solidFill>
                  <a:schemeClr val="tx1"/>
                </a:solidFill>
                <a:latin typeface="UTM Avo" panose="02040603050506020204" pitchFamily="18"/>
              </a:rPr>
              <a:t>và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nhóm</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chất</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không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cung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cấp</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năng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lượng</a:t>
            </a:r>
            <a:r>
              <a:rPr lang="en-US" sz="1800" dirty="0">
                <a:solidFill>
                  <a:schemeClr val="tx1"/>
                </a:solidFill>
                <a:latin typeface="UTM Avo" panose="02040603050506020204" pitchFamily="18"/>
              </a:rPr>
              <a:t> (vitamin, chat </a:t>
            </a:r>
            <a:r>
              <a:rPr lang="en-US" sz="1800" dirty="0" err="1">
                <a:solidFill>
                  <a:schemeClr val="tx1"/>
                </a:solidFill>
                <a:latin typeface="UTM Avo" panose="02040603050506020204" pitchFamily="18"/>
              </a:rPr>
              <a:t>khoáng</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và</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nước</a:t>
            </a:r>
            <a:r>
              <a:rPr lang="en-US" sz="1800" dirty="0">
                <a:solidFill>
                  <a:schemeClr val="tx1"/>
                </a:solidFill>
                <a:latin typeface="UTM Avo" panose="02040603050506020204" pitchFamily="18"/>
              </a:rPr>
              <a:t>).</a:t>
            </a:r>
            <a:endParaRPr kumimoji="0" lang="en-US" sz="1800" b="0" i="0" u="none" strike="noStrike" kern="0" cap="none" spc="0" normalizeH="0" baseline="0" noProof="0" dirty="0">
              <a:ln>
                <a:noFill/>
              </a:ln>
              <a:solidFill>
                <a:schemeClr val="tx1"/>
              </a:solidFill>
              <a:effectLst/>
              <a:uLnTx/>
              <a:uFillTx/>
              <a:latin typeface="UTM Avo" panose="02040603050506020204" pitchFamily="18"/>
              <a:sym typeface="Arial"/>
            </a:endParaRPr>
          </a:p>
        </p:txBody>
      </p:sp>
      <p:pic>
        <p:nvPicPr>
          <p:cNvPr id="3" name="Picture 2">
            <a:extLst>
              <a:ext uri="{FF2B5EF4-FFF2-40B4-BE49-F238E27FC236}">
                <a16:creationId xmlns:a16="http://schemas.microsoft.com/office/drawing/2014/main" id="{7BC93E41-60FB-8D16-7169-2344824CE798}"/>
              </a:ext>
            </a:extLst>
          </p:cNvPr>
          <p:cNvPicPr>
            <a:picLocks noChangeAspect="1"/>
          </p:cNvPicPr>
          <p:nvPr/>
        </p:nvPicPr>
        <p:blipFill>
          <a:blip r:embed="rId4"/>
          <a:stretch>
            <a:fillRect/>
          </a:stretch>
        </p:blipFill>
        <p:spPr>
          <a:xfrm>
            <a:off x="10632483" y="777010"/>
            <a:ext cx="1466777" cy="1350236"/>
          </a:xfrm>
          <a:prstGeom prst="rect">
            <a:avLst/>
          </a:prstGeom>
        </p:spPr>
      </p:pic>
    </p:spTree>
    <p:extLst>
      <p:ext uri="{BB962C8B-B14F-4D97-AF65-F5344CB8AC3E}">
        <p14:creationId xmlns:p14="http://schemas.microsoft.com/office/powerpoint/2010/main" val="2920797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8281EB8E-359D-C0DD-D3F0-07F3FFE195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200" y="3172460"/>
            <a:ext cx="3149600" cy="170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0" name="TextBox 9">
            <a:extLst>
              <a:ext uri="{FF2B5EF4-FFF2-40B4-BE49-F238E27FC236}">
                <a16:creationId xmlns:a16="http://schemas.microsoft.com/office/drawing/2014/main" id="{A2CA6DAD-FD60-7227-0A61-CD2A255CB23B}"/>
              </a:ext>
            </a:extLst>
          </p:cNvPr>
          <p:cNvSpPr txBox="1"/>
          <p:nvPr/>
        </p:nvSpPr>
        <p:spPr>
          <a:xfrm>
            <a:off x="803297" y="1861652"/>
            <a:ext cx="5926688" cy="4134337"/>
          </a:xfrm>
          <a:prstGeom prst="rect">
            <a:avLst/>
          </a:prstGeom>
          <a:noFill/>
        </p:spPr>
        <p:txBody>
          <a:bodyPr wrap="square">
            <a:spAutoFit/>
          </a:bodyPr>
          <a:lstStyle/>
          <a:p>
            <a:pPr algn="just">
              <a:lnSpc>
                <a:spcPct val="150000"/>
              </a:lnSpc>
              <a:spcBef>
                <a:spcPts val="169"/>
              </a:spcBef>
            </a:pP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Hình</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bên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mô</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tả</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ba</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người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 B, C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đang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ở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mức</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cân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nặng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khác</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nhau</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Trong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đó</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người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B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có</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mức</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cân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nặng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bằng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bình</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thường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Quan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sát</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hình</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và</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trả</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lời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câu</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hỏi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a:t>
            </a:r>
            <a:endParaRPr lang="en-US" sz="2200" dirty="0">
              <a:solidFill>
                <a:schemeClr val="tx1"/>
              </a:solidFill>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169"/>
              </a:spcBef>
            </a:pP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a.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Hình</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ảnh</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của</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người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và</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người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C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đang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thể</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hiện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vấn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đề</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gì</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a:t>
            </a:r>
            <a:endParaRPr lang="en-US" sz="2200" dirty="0">
              <a:solidFill>
                <a:schemeClr val="tx1"/>
              </a:solidFill>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169"/>
              </a:spcBef>
            </a:pP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b. Theo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em</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vấn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đề</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đó</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có</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thể</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xuất</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phát</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từ</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những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nguyên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nhân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nào</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a:t>
            </a:r>
            <a:endParaRPr lang="en-US" sz="2200" dirty="0">
              <a:solidFill>
                <a:schemeClr val="tx1"/>
              </a:solidFill>
              <a:latin typeface="UTM Avo" panose="02040603050506020204" pitchFamily="18"/>
              <a:ea typeface="Calibri" panose="020F0502020204030204" pitchFamily="34" charset="0"/>
              <a:cs typeface="Arial" panose="020B0604020202020204" pitchFamily="34" charset="0"/>
            </a:endParaRPr>
          </a:p>
        </p:txBody>
      </p:sp>
      <p:pic>
        <p:nvPicPr>
          <p:cNvPr id="11" name="image27.png">
            <a:extLst>
              <a:ext uri="{FF2B5EF4-FFF2-40B4-BE49-F238E27FC236}">
                <a16:creationId xmlns:a16="http://schemas.microsoft.com/office/drawing/2014/main" id="{115FB303-EC70-229C-12A3-D161BFD9EDB8}"/>
              </a:ext>
            </a:extLst>
          </p:cNvPr>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a:stretch>
            <a:fillRect/>
          </a:stretch>
        </p:blipFill>
        <p:spPr>
          <a:xfrm>
            <a:off x="7167645" y="2781136"/>
            <a:ext cx="4221058" cy="3214853"/>
          </a:xfrm>
          <a:prstGeom prst="rect">
            <a:avLst/>
          </a:prstGeom>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pic>
        <p:nvPicPr>
          <p:cNvPr id="12" name="image27.png">
            <a:extLst>
              <a:ext uri="{FF2B5EF4-FFF2-40B4-BE49-F238E27FC236}">
                <a16:creationId xmlns:a16="http://schemas.microsoft.com/office/drawing/2014/main" id="{06609064-A55B-98F8-AEF0-D9EDF530DA76}"/>
              </a:ext>
            </a:extLst>
          </p:cNvPr>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a:stretch>
            <a:fillRect/>
          </a:stretch>
        </p:blipFill>
        <p:spPr>
          <a:xfrm>
            <a:off x="498812" y="2864522"/>
            <a:ext cx="3278980" cy="2967992"/>
          </a:xfrm>
          <a:prstGeom prst="rect">
            <a:avLst/>
          </a:prstGeom>
          <a:ln/>
        </p:spPr>
      </p:pic>
      <p:sp>
        <p:nvSpPr>
          <p:cNvPr id="13" name="TextBox 12">
            <a:extLst>
              <a:ext uri="{FF2B5EF4-FFF2-40B4-BE49-F238E27FC236}">
                <a16:creationId xmlns:a16="http://schemas.microsoft.com/office/drawing/2014/main" id="{53729FAB-035D-504A-A51D-EF9C62196008}"/>
              </a:ext>
            </a:extLst>
          </p:cNvPr>
          <p:cNvSpPr txBox="1"/>
          <p:nvPr/>
        </p:nvSpPr>
        <p:spPr>
          <a:xfrm>
            <a:off x="3777792" y="2205944"/>
            <a:ext cx="8119491" cy="3626570"/>
          </a:xfrm>
          <a:prstGeom prst="rect">
            <a:avLst/>
          </a:prstGeom>
          <a:noFill/>
        </p:spPr>
        <p:txBody>
          <a:bodyPr wrap="square" rtlCol="0">
            <a:spAutoFit/>
          </a:bodyPr>
          <a:lstStyle/>
          <a:p>
            <a:pPr algn="just">
              <a:lnSpc>
                <a:spcPct val="150000"/>
              </a:lnSpc>
              <a:spcBef>
                <a:spcPts val="169"/>
              </a:spcBef>
            </a:pP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a)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Người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bị</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suy</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dinh</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dưỡng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còn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người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C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bị</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béo</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phì</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a:t>
            </a:r>
            <a:endParaRPr lang="en-US" sz="2200" dirty="0">
              <a:solidFill>
                <a:schemeClr val="tx1"/>
              </a:solidFill>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169"/>
              </a:spcBef>
            </a:pP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b)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Nguyên</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nhân</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bị</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suy</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dinh</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dưỡng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Khẩu</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phần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ăn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thiếu</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các</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chất</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dinh</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dưỡng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khả</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năng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hấp</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thụ</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của</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hệ</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tiêu</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hóa</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kém</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thói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quen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ăn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uống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không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khoa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học</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a:t>
            </a:r>
            <a:endParaRPr lang="en-US" sz="2200" dirty="0">
              <a:solidFill>
                <a:schemeClr val="tx1"/>
              </a:solidFill>
              <a:latin typeface="UTM Avo" panose="02040603050506020204" pitchFamily="18"/>
              <a:ea typeface="Calibri" panose="020F0502020204030204" pitchFamily="34" charset="0"/>
              <a:cs typeface="Arial" panose="020B0604020202020204" pitchFamily="34" charset="0"/>
            </a:endParaRPr>
          </a:p>
          <a:p>
            <a:pPr marL="160734" indent="-160734" algn="just">
              <a:lnSpc>
                <a:spcPct val="150000"/>
              </a:lnSpc>
              <a:spcBef>
                <a:spcPts val="169"/>
              </a:spcBef>
              <a:buFont typeface="Arial" panose="020B0604020202020204" pitchFamily="34" charset="0"/>
              <a:buChar char="•"/>
            </a:pP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Nguyên</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nhân</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bị</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béo</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b="1" dirty="0" err="1">
                <a:solidFill>
                  <a:schemeClr val="tx1"/>
                </a:solidFill>
                <a:latin typeface="UTM Avo" panose="02040603050506020204" pitchFamily="18"/>
                <a:ea typeface="Times New Roman" panose="02020603050405020304" pitchFamily="18" charset="0"/>
                <a:cs typeface="Arial" panose="020B0604020202020204" pitchFamily="34" charset="0"/>
              </a:rPr>
              <a:t>phì</a:t>
            </a:r>
            <a:r>
              <a:rPr lang="en-US" sz="2200" b="1"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Do di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truyền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thói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quen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ăn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uống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không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khoa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học</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ăn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nhiều</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loại</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thức</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ăn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chế</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biến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sẵn</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nhiều</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chất</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béo</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 </a:t>
            </a:r>
            <a:r>
              <a:rPr lang="en-US" sz="2200" dirty="0" err="1">
                <a:solidFill>
                  <a:schemeClr val="tx1"/>
                </a:solidFill>
                <a:latin typeface="UTM Avo" panose="02040603050506020204" pitchFamily="18"/>
                <a:ea typeface="Times New Roman" panose="02020603050405020304" pitchFamily="18" charset="0"/>
                <a:cs typeface="Arial" panose="020B0604020202020204" pitchFamily="34" charset="0"/>
              </a:rPr>
              <a:t>đường</a:t>
            </a:r>
            <a:r>
              <a:rPr lang="en-US" sz="2200" dirty="0">
                <a:solidFill>
                  <a:schemeClr val="tx1"/>
                </a:solidFill>
                <a:latin typeface="UTM Avo" panose="02040603050506020204" pitchFamily="18"/>
                <a:ea typeface="Times New Roman" panose="02020603050405020304" pitchFamily="18" charset="0"/>
                <a:cs typeface="Arial" panose="020B0604020202020204" pitchFamily="34" charset="0"/>
              </a:rPr>
              <a:t>),…</a:t>
            </a:r>
            <a:endParaRPr lang="en-US" sz="2200" dirty="0">
              <a:solidFill>
                <a:schemeClr val="tx1"/>
              </a:solidFill>
              <a:latin typeface="UTM Avo" panose="02040603050506020204" pitchFamily="18"/>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8921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wipe(left)">
                                      <p:cBhvr>
                                        <p:cTn id="13" dur="500"/>
                                        <p:tgtEl>
                                          <p:spTgt spid="1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5aef37f21f408bbf0d6f54883e309d.png"/>
          <p:cNvPicPr>
            <a:picLocks noChangeAspect="1"/>
          </p:cNvPicPr>
          <p:nvPr/>
        </p:nvPicPr>
        <p:blipFill>
          <a:blip r:embed="rId2" cstate="print"/>
          <a:stretch>
            <a:fillRect/>
          </a:stretch>
        </p:blipFill>
        <p:spPr>
          <a:xfrm>
            <a:off x="3276600" y="914400"/>
            <a:ext cx="6248400" cy="6248400"/>
          </a:xfrm>
          <a:prstGeom prst="rect">
            <a:avLst/>
          </a:prstGeom>
        </p:spPr>
      </p:pic>
      <p:pic>
        <p:nvPicPr>
          <p:cNvPr id="2" name="Picture 1" descr="Logo, company name&#10;&#10;Description automatically generated">
            <a:extLst>
              <a:ext uri="{FF2B5EF4-FFF2-40B4-BE49-F238E27FC236}">
                <a16:creationId xmlns:a16="http://schemas.microsoft.com/office/drawing/2014/main" id="{3A527ABC-47AA-BD8D-B094-66B6522553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pic>
        <p:nvPicPr>
          <p:cNvPr id="5" name="Picture 4" descr="Text&#10;&#10;Description automatically generated">
            <a:extLst>
              <a:ext uri="{FF2B5EF4-FFF2-40B4-BE49-F238E27FC236}">
                <a16:creationId xmlns:a16="http://schemas.microsoft.com/office/drawing/2014/main" id="{B81B65D7-D5E2-3EFC-2468-A8D9C12974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991" t="22346" r="27643" b="21375"/>
          <a:stretch/>
        </p:blipFill>
        <p:spPr>
          <a:xfrm rot="20632546">
            <a:off x="4080529" y="1828466"/>
            <a:ext cx="3573741" cy="19056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C209B964-8839-D6FF-9D86-555B735A1D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200" y="3172460"/>
            <a:ext cx="3149600" cy="170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ke.png"/>
          <p:cNvPicPr>
            <a:picLocks noChangeAspect="1"/>
          </p:cNvPicPr>
          <p:nvPr/>
        </p:nvPicPr>
        <p:blipFill>
          <a:blip r:embed="rId3" cstate="print"/>
          <a:stretch>
            <a:fillRect/>
          </a:stretch>
        </p:blipFill>
        <p:spPr>
          <a:xfrm>
            <a:off x="1295400" y="381001"/>
            <a:ext cx="9372600" cy="2828771"/>
          </a:xfrm>
          <a:prstGeom prst="rect">
            <a:avLst/>
          </a:prstGeom>
        </p:spPr>
      </p:pic>
      <p:pic>
        <p:nvPicPr>
          <p:cNvPr id="15" name="Picture 14" descr="hey.png"/>
          <p:cNvPicPr>
            <a:picLocks noChangeAspect="1"/>
          </p:cNvPicPr>
          <p:nvPr/>
        </p:nvPicPr>
        <p:blipFill>
          <a:blip r:embed="rId4" cstate="print"/>
          <a:stretch>
            <a:fillRect/>
          </a:stretch>
        </p:blipFill>
        <p:spPr>
          <a:xfrm>
            <a:off x="1524000" y="3886200"/>
            <a:ext cx="9296400" cy="3248338"/>
          </a:xfrm>
          <a:prstGeom prst="rect">
            <a:avLst/>
          </a:prstGeom>
        </p:spPr>
      </p:pic>
      <p:pic>
        <p:nvPicPr>
          <p:cNvPr id="21" name="Picture 20" descr="ductri.png">
            <a:hlinkClick r:id="rId5" action="ppaction://hlinksldjump"/>
          </p:cNvPr>
          <p:cNvPicPr>
            <a:picLocks noChangeAspect="1"/>
          </p:cNvPicPr>
          <p:nvPr/>
        </p:nvPicPr>
        <p:blipFill>
          <a:blip r:embed="rId6" cstate="print"/>
          <a:stretch>
            <a:fillRect/>
          </a:stretch>
        </p:blipFill>
        <p:spPr>
          <a:xfrm>
            <a:off x="9144000" y="4876800"/>
            <a:ext cx="1678144" cy="1772878"/>
          </a:xfrm>
          <a:prstGeom prst="rect">
            <a:avLst/>
          </a:prstGeom>
        </p:spPr>
      </p:pic>
      <p:pic>
        <p:nvPicPr>
          <p:cNvPr id="22" name="Picture 21" descr="ductri.png">
            <a:hlinkClick r:id="rId7" action="ppaction://hlinksldjump"/>
          </p:cNvPr>
          <p:cNvPicPr>
            <a:picLocks noChangeAspect="1"/>
          </p:cNvPicPr>
          <p:nvPr/>
        </p:nvPicPr>
        <p:blipFill>
          <a:blip r:embed="rId8" cstate="print"/>
          <a:stretch>
            <a:fillRect/>
          </a:stretch>
        </p:blipFill>
        <p:spPr>
          <a:xfrm>
            <a:off x="5715000" y="4811047"/>
            <a:ext cx="1752600" cy="1851537"/>
          </a:xfrm>
          <a:prstGeom prst="rect">
            <a:avLst/>
          </a:prstGeom>
        </p:spPr>
      </p:pic>
      <p:pic>
        <p:nvPicPr>
          <p:cNvPr id="23" name="Picture 22" descr="ductri.png">
            <a:hlinkClick r:id="rId9" action="ppaction://hlinksldjump"/>
          </p:cNvPr>
          <p:cNvPicPr>
            <a:picLocks noChangeAspect="1"/>
          </p:cNvPicPr>
          <p:nvPr/>
        </p:nvPicPr>
        <p:blipFill>
          <a:blip r:embed="rId8" cstate="print"/>
          <a:stretch>
            <a:fillRect/>
          </a:stretch>
        </p:blipFill>
        <p:spPr>
          <a:xfrm>
            <a:off x="2971800" y="4811047"/>
            <a:ext cx="1752600" cy="1851537"/>
          </a:xfrm>
          <a:prstGeom prst="rect">
            <a:avLst/>
          </a:prstGeom>
        </p:spPr>
      </p:pic>
      <p:pic>
        <p:nvPicPr>
          <p:cNvPr id="24" name="Picture 23" descr="ductri.png">
            <a:hlinkClick r:id="rId10" action="ppaction://hlinksldjump"/>
          </p:cNvPr>
          <p:cNvPicPr>
            <a:picLocks noChangeAspect="1"/>
          </p:cNvPicPr>
          <p:nvPr/>
        </p:nvPicPr>
        <p:blipFill>
          <a:blip r:embed="rId11" cstate="print"/>
          <a:stretch>
            <a:fillRect/>
          </a:stretch>
        </p:blipFill>
        <p:spPr>
          <a:xfrm>
            <a:off x="9288256" y="1143001"/>
            <a:ext cx="1608344" cy="1699137"/>
          </a:xfrm>
          <a:prstGeom prst="rect">
            <a:avLst/>
          </a:prstGeom>
        </p:spPr>
      </p:pic>
      <p:pic>
        <p:nvPicPr>
          <p:cNvPr id="25" name="Picture 24" descr="ductri.png">
            <a:hlinkClick r:id="rId12" action="ppaction://hlinksldjump"/>
          </p:cNvPr>
          <p:cNvPicPr>
            <a:picLocks noChangeAspect="1"/>
          </p:cNvPicPr>
          <p:nvPr/>
        </p:nvPicPr>
        <p:blipFill>
          <a:blip r:embed="rId11" cstate="print"/>
          <a:stretch>
            <a:fillRect/>
          </a:stretch>
        </p:blipFill>
        <p:spPr>
          <a:xfrm>
            <a:off x="6244328" y="1143001"/>
            <a:ext cx="1608344" cy="1699137"/>
          </a:xfrm>
          <a:prstGeom prst="rect">
            <a:avLst/>
          </a:prstGeom>
        </p:spPr>
      </p:pic>
      <p:pic>
        <p:nvPicPr>
          <p:cNvPr id="26" name="Picture 25" descr="ductri.png">
            <a:hlinkClick r:id="rId13" action="ppaction://hlinksldjump"/>
          </p:cNvPr>
          <p:cNvPicPr>
            <a:picLocks noChangeAspect="1"/>
          </p:cNvPicPr>
          <p:nvPr/>
        </p:nvPicPr>
        <p:blipFill>
          <a:blip r:embed="rId11" cstate="print"/>
          <a:stretch>
            <a:fillRect/>
          </a:stretch>
        </p:blipFill>
        <p:spPr>
          <a:xfrm>
            <a:off x="3276600" y="1143001"/>
            <a:ext cx="1608344" cy="1699137"/>
          </a:xfrm>
          <a:prstGeom prst="rect">
            <a:avLst/>
          </a:prstGeom>
        </p:spPr>
      </p:pic>
      <p:sp>
        <p:nvSpPr>
          <p:cNvPr id="33" name="Oval 32"/>
          <p:cNvSpPr/>
          <p:nvPr/>
        </p:nvSpPr>
        <p:spPr>
          <a:xfrm>
            <a:off x="3505200" y="0"/>
            <a:ext cx="1295400" cy="838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Picture 26" descr="ca.png"/>
          <p:cNvPicPr>
            <a:picLocks noChangeAspect="1"/>
          </p:cNvPicPr>
          <p:nvPr/>
        </p:nvPicPr>
        <p:blipFill>
          <a:blip r:embed="rId14" cstate="print"/>
          <a:stretch>
            <a:fillRect/>
          </a:stretch>
        </p:blipFill>
        <p:spPr>
          <a:xfrm>
            <a:off x="3657600" y="1"/>
            <a:ext cx="990600" cy="922283"/>
          </a:xfrm>
          <a:prstGeom prst="rect">
            <a:avLst/>
          </a:prstGeom>
        </p:spPr>
      </p:pic>
      <p:sp>
        <p:nvSpPr>
          <p:cNvPr id="34" name="Oval 33"/>
          <p:cNvSpPr/>
          <p:nvPr/>
        </p:nvSpPr>
        <p:spPr>
          <a:xfrm>
            <a:off x="6400800" y="0"/>
            <a:ext cx="1295400" cy="7620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8" name="Picture 27" descr="uh2.png"/>
          <p:cNvPicPr>
            <a:picLocks noChangeAspect="1"/>
          </p:cNvPicPr>
          <p:nvPr/>
        </p:nvPicPr>
        <p:blipFill>
          <a:blip r:embed="rId15" cstate="print"/>
          <a:stretch>
            <a:fillRect/>
          </a:stretch>
        </p:blipFill>
        <p:spPr>
          <a:xfrm flipH="1">
            <a:off x="6705600" y="0"/>
            <a:ext cx="816862" cy="749810"/>
          </a:xfrm>
          <a:prstGeom prst="rect">
            <a:avLst/>
          </a:prstGeom>
        </p:spPr>
      </p:pic>
      <p:sp>
        <p:nvSpPr>
          <p:cNvPr id="35" name="Oval 34"/>
          <p:cNvSpPr/>
          <p:nvPr/>
        </p:nvSpPr>
        <p:spPr>
          <a:xfrm>
            <a:off x="9448800" y="0"/>
            <a:ext cx="1219200" cy="762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2" name="Picture 31" descr="ca1.png"/>
          <p:cNvPicPr>
            <a:picLocks noChangeAspect="1"/>
          </p:cNvPicPr>
          <p:nvPr/>
        </p:nvPicPr>
        <p:blipFill>
          <a:blip r:embed="rId16" cstate="print"/>
          <a:stretch>
            <a:fillRect/>
          </a:stretch>
        </p:blipFill>
        <p:spPr>
          <a:xfrm flipH="1">
            <a:off x="9448800" y="1"/>
            <a:ext cx="990600" cy="849353"/>
          </a:xfrm>
          <a:prstGeom prst="rect">
            <a:avLst/>
          </a:prstGeom>
        </p:spPr>
      </p:pic>
      <p:sp>
        <p:nvSpPr>
          <p:cNvPr id="36" name="Oval 35"/>
          <p:cNvSpPr/>
          <p:nvPr/>
        </p:nvSpPr>
        <p:spPr>
          <a:xfrm>
            <a:off x="3352800" y="2667000"/>
            <a:ext cx="1295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val 36"/>
          <p:cNvSpPr/>
          <p:nvPr/>
        </p:nvSpPr>
        <p:spPr>
          <a:xfrm>
            <a:off x="6096000" y="2667000"/>
            <a:ext cx="1295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val 37"/>
          <p:cNvSpPr/>
          <p:nvPr/>
        </p:nvSpPr>
        <p:spPr>
          <a:xfrm>
            <a:off x="9372600" y="2667000"/>
            <a:ext cx="1295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descr="uh.png"/>
          <p:cNvPicPr>
            <a:picLocks noChangeAspect="1"/>
          </p:cNvPicPr>
          <p:nvPr/>
        </p:nvPicPr>
        <p:blipFill>
          <a:blip r:embed="rId17" cstate="print"/>
          <a:stretch>
            <a:fillRect/>
          </a:stretch>
        </p:blipFill>
        <p:spPr>
          <a:xfrm>
            <a:off x="3581400" y="2590801"/>
            <a:ext cx="914400" cy="996461"/>
          </a:xfrm>
          <a:prstGeom prst="rect">
            <a:avLst/>
          </a:prstGeom>
        </p:spPr>
      </p:pic>
      <p:pic>
        <p:nvPicPr>
          <p:cNvPr id="29" name="Picture 28" descr="uh3.png"/>
          <p:cNvPicPr>
            <a:picLocks noChangeAspect="1"/>
          </p:cNvPicPr>
          <p:nvPr/>
        </p:nvPicPr>
        <p:blipFill>
          <a:blip r:embed="rId18" cstate="print"/>
          <a:stretch>
            <a:fillRect/>
          </a:stretch>
        </p:blipFill>
        <p:spPr>
          <a:xfrm>
            <a:off x="6248401" y="2743200"/>
            <a:ext cx="998331" cy="688850"/>
          </a:xfrm>
          <a:prstGeom prst="rect">
            <a:avLst/>
          </a:prstGeom>
        </p:spPr>
      </p:pic>
      <p:pic>
        <p:nvPicPr>
          <p:cNvPr id="31" name="Picture 30" descr="chuyen.png"/>
          <p:cNvPicPr>
            <a:picLocks noChangeAspect="1"/>
          </p:cNvPicPr>
          <p:nvPr/>
        </p:nvPicPr>
        <p:blipFill>
          <a:blip r:embed="rId19" cstate="print"/>
          <a:stretch>
            <a:fillRect/>
          </a:stretch>
        </p:blipFill>
        <p:spPr>
          <a:xfrm flipH="1">
            <a:off x="9448800" y="2667000"/>
            <a:ext cx="1066800" cy="970268"/>
          </a:xfrm>
          <a:prstGeom prst="rect">
            <a:avLst/>
          </a:prstGeom>
        </p:spPr>
      </p:pic>
      <p:pic>
        <p:nvPicPr>
          <p:cNvPr id="3" name="Picture 2" descr="Logo, company name&#10;&#10;Description automatically generated">
            <a:extLst>
              <a:ext uri="{FF2B5EF4-FFF2-40B4-BE49-F238E27FC236}">
                <a16:creationId xmlns:a16="http://schemas.microsoft.com/office/drawing/2014/main" id="{D056DD25-22E6-EBD0-4A78-B3F85FC3B9A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3.7037E-7 L -0.00417 0.24398 " pathEditMode="relative" rAng="0" ptsTypes="AA">
                                      <p:cBhvr>
                                        <p:cTn id="6" dur="2000" fill="hold"/>
                                        <p:tgtEl>
                                          <p:spTgt spid="27"/>
                                        </p:tgtEl>
                                        <p:attrNameLst>
                                          <p:attrName>ppt_x</p:attrName>
                                          <p:attrName>ppt_y</p:attrName>
                                        </p:attrNameLst>
                                      </p:cBhvr>
                                      <p:rCtr x="-2" y="122"/>
                                    </p:animMotion>
                                  </p:childTnLst>
                                </p:cTn>
                              </p:par>
                              <p:par>
                                <p:cTn id="7" presetID="14" presetClass="exit" presetSubtype="10" fill="hold" grpId="0" nodeType="withEffect">
                                  <p:stCondLst>
                                    <p:cond delay="0"/>
                                  </p:stCondLst>
                                  <p:childTnLst>
                                    <p:animEffect transition="out" filter="randombar(horizontal)">
                                      <p:cBhvr>
                                        <p:cTn id="8" dur="500"/>
                                        <p:tgtEl>
                                          <p:spTgt spid="33"/>
                                        </p:tgtEl>
                                      </p:cBhvr>
                                    </p:animEffect>
                                    <p:set>
                                      <p:cBhvr>
                                        <p:cTn id="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0" restart="whenNotActive" fill="hold" evtFilter="cancelBubble" nodeType="interactiveSeq">
                <p:stCondLst>
                  <p:cond evt="onClick" delay="0">
                    <p:tgtEl>
                      <p:spTgt spid="28"/>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72222E-6 3.7037E-7 L -0.00295 0.25648 " pathEditMode="relative" rAng="0" ptsTypes="AA">
                                      <p:cBhvr>
                                        <p:cTn id="14" dur="2000" fill="hold"/>
                                        <p:tgtEl>
                                          <p:spTgt spid="28"/>
                                        </p:tgtEl>
                                        <p:attrNameLst>
                                          <p:attrName>ppt_x</p:attrName>
                                          <p:attrName>ppt_y</p:attrName>
                                        </p:attrNameLst>
                                      </p:cBhvr>
                                      <p:rCtr x="-2" y="128"/>
                                    </p:animMotion>
                                  </p:childTnLst>
                                </p:cTn>
                              </p:par>
                              <p:par>
                                <p:cTn id="15" presetID="14" presetClass="exit" presetSubtype="10" fill="hold" grpId="0" nodeType="withEffect">
                                  <p:stCondLst>
                                    <p:cond delay="0"/>
                                  </p:stCondLst>
                                  <p:childTnLst>
                                    <p:animEffect transition="out" filter="randombar(horizontal)">
                                      <p:cBhvr>
                                        <p:cTn id="16" dur="500"/>
                                        <p:tgtEl>
                                          <p:spTgt spid="34"/>
                                        </p:tgtEl>
                                      </p:cBhvr>
                                    </p:animEffect>
                                    <p:set>
                                      <p:cBhvr>
                                        <p:cTn id="1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8" restart="whenNotActive" fill="hold" evtFilter="cancelBubble" nodeType="interactiveSeq">
                <p:stCondLst>
                  <p:cond evt="onClick" delay="0">
                    <p:tgtEl>
                      <p:spTgt spid="32"/>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33333E-6 4.44444E-6 L 0.0125 0.2493 " pathEditMode="relative" rAng="0" ptsTypes="AA">
                                      <p:cBhvr>
                                        <p:cTn id="22" dur="2000" fill="hold"/>
                                        <p:tgtEl>
                                          <p:spTgt spid="32"/>
                                        </p:tgtEl>
                                        <p:attrNameLst>
                                          <p:attrName>ppt_x</p:attrName>
                                          <p:attrName>ppt_y</p:attrName>
                                        </p:attrNameLst>
                                      </p:cBhvr>
                                      <p:rCtr x="6" y="125"/>
                                    </p:animMotion>
                                  </p:childTnLst>
                                </p:cTn>
                              </p:par>
                              <p:par>
                                <p:cTn id="23" presetID="14" presetClass="exit" presetSubtype="10" fill="hold" grpId="0" nodeType="withEffect">
                                  <p:stCondLst>
                                    <p:cond delay="0"/>
                                  </p:stCondLst>
                                  <p:childTnLst>
                                    <p:animEffect transition="out" filter="randombar(horizontal)">
                                      <p:cBhvr>
                                        <p:cTn id="24" dur="500"/>
                                        <p:tgtEl>
                                          <p:spTgt spid="35"/>
                                        </p:tgtEl>
                                      </p:cBhvr>
                                    </p:animEffect>
                                    <p:set>
                                      <p:cBhvr>
                                        <p:cTn id="2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 -2.96296E-6 L -0.01667 0.39398 " pathEditMode="relative" rAng="0" ptsTypes="AA">
                                      <p:cBhvr>
                                        <p:cTn id="30" dur="2000" fill="hold"/>
                                        <p:tgtEl>
                                          <p:spTgt spid="30"/>
                                        </p:tgtEl>
                                        <p:attrNameLst>
                                          <p:attrName>ppt_x</p:attrName>
                                          <p:attrName>ppt_y</p:attrName>
                                        </p:attrNameLst>
                                      </p:cBhvr>
                                      <p:rCtr x="-8" y="197"/>
                                    </p:animMotion>
                                  </p:childTnLst>
                                </p:cTn>
                              </p:par>
                              <p:par>
                                <p:cTn id="31" presetID="14" presetClass="exit" presetSubtype="10" fill="hold" grpId="0" nodeType="withEffect">
                                  <p:stCondLst>
                                    <p:cond delay="0"/>
                                  </p:stCondLst>
                                  <p:childTnLst>
                                    <p:animEffect transition="out" filter="randombar(horizontal)">
                                      <p:cBhvr>
                                        <p:cTn id="32" dur="500"/>
                                        <p:tgtEl>
                                          <p:spTgt spid="36"/>
                                        </p:tgtEl>
                                      </p:cBhvr>
                                    </p:animEffect>
                                    <p:set>
                                      <p:cBhvr>
                                        <p:cTn id="3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5.55556E-7 -1.48148E-6 L -0.00451 0.3831 " pathEditMode="relative" rAng="0" ptsTypes="AA">
                                      <p:cBhvr>
                                        <p:cTn id="38" dur="2000" fill="hold"/>
                                        <p:tgtEl>
                                          <p:spTgt spid="29"/>
                                        </p:tgtEl>
                                        <p:attrNameLst>
                                          <p:attrName>ppt_x</p:attrName>
                                          <p:attrName>ppt_y</p:attrName>
                                        </p:attrNameLst>
                                      </p:cBhvr>
                                      <p:rCtr x="-2" y="191"/>
                                    </p:animMotion>
                                  </p:childTnLst>
                                </p:cTn>
                              </p:par>
                              <p:par>
                                <p:cTn id="39" presetID="14" presetClass="exit" presetSubtype="10" fill="hold" grpId="0" nodeType="withEffect">
                                  <p:stCondLst>
                                    <p:cond delay="0"/>
                                  </p:stCondLst>
                                  <p:childTnLst>
                                    <p:animEffect transition="out" filter="randombar(horizontal)">
                                      <p:cBhvr>
                                        <p:cTn id="40" dur="500"/>
                                        <p:tgtEl>
                                          <p:spTgt spid="37"/>
                                        </p:tgtEl>
                                      </p:cBhvr>
                                    </p:animEffect>
                                    <p:set>
                                      <p:cBhvr>
                                        <p:cTn id="4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2" restart="whenNotActive" fill="hold" evtFilter="cancelBubble" nodeType="interactiveSeq">
                <p:stCondLst>
                  <p:cond evt="onClick" delay="0">
                    <p:tgtEl>
                      <p:spTgt spid="31"/>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 -7.40741E-7 L 0 0.38495 " pathEditMode="relative" rAng="0" ptsTypes="AA">
                                      <p:cBhvr>
                                        <p:cTn id="46" dur="2000" fill="hold"/>
                                        <p:tgtEl>
                                          <p:spTgt spid="31"/>
                                        </p:tgtEl>
                                        <p:attrNameLst>
                                          <p:attrName>ppt_x</p:attrName>
                                          <p:attrName>ppt_y</p:attrName>
                                        </p:attrNameLst>
                                      </p:cBhvr>
                                      <p:rCtr x="0" y="192"/>
                                    </p:animMotion>
                                  </p:childTnLst>
                                </p:cTn>
                              </p:par>
                              <p:par>
                                <p:cTn id="47" presetID="14" presetClass="exit" presetSubtype="10" fill="hold" grpId="0" nodeType="withEffect">
                                  <p:stCondLst>
                                    <p:cond delay="0"/>
                                  </p:stCondLst>
                                  <p:childTnLst>
                                    <p:animEffect transition="out" filter="randombar(horizontal)">
                                      <p:cBhvr>
                                        <p:cTn id="48" dur="500"/>
                                        <p:tgtEl>
                                          <p:spTgt spid="38"/>
                                        </p:tgtEl>
                                      </p:cBhvr>
                                    </p:animEffect>
                                    <p:set>
                                      <p:cBhvr>
                                        <p:cTn id="4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33" grpId="0" animBg="1"/>
      <p:bldP spid="34" grpId="0" animBg="1"/>
      <p:bldP spid="35" grpId="0" animBg="1"/>
      <p:bldP spid="36" grpId="0" animBg="1"/>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descr="375ba1682899b9444c201750c3b90c1b.png">
            <a:extLst>
              <a:ext uri="{FF2B5EF4-FFF2-40B4-BE49-F238E27FC236}">
                <a16:creationId xmlns:a16="http://schemas.microsoft.com/office/drawing/2014/main" id="{6F1FA902-4873-2AB7-4E8B-51C0A0179549}"/>
              </a:ext>
            </a:extLst>
          </p:cNvPr>
          <p:cNvPicPr>
            <a:picLocks noChangeAspect="1"/>
          </p:cNvPicPr>
          <p:nvPr/>
        </p:nvPicPr>
        <p:blipFill>
          <a:blip r:embed="rId6" cstate="print"/>
          <a:stretch>
            <a:fillRect/>
          </a:stretch>
        </p:blipFill>
        <p:spPr>
          <a:xfrm>
            <a:off x="1295400" y="-304800"/>
            <a:ext cx="9372600" cy="4064000"/>
          </a:xfrm>
          <a:prstGeom prst="rect">
            <a:avLst/>
          </a:prstGeom>
        </p:spPr>
      </p:pic>
      <p:sp>
        <p:nvSpPr>
          <p:cNvPr id="90" name="TextBox 89">
            <a:extLst>
              <a:ext uri="{FF2B5EF4-FFF2-40B4-BE49-F238E27FC236}">
                <a16:creationId xmlns:a16="http://schemas.microsoft.com/office/drawing/2014/main" id="{86EE8A5D-1EBE-6E07-7D71-E24A1B88B854}"/>
              </a:ext>
            </a:extLst>
          </p:cNvPr>
          <p:cNvSpPr txBox="1"/>
          <p:nvPr/>
        </p:nvSpPr>
        <p:spPr>
          <a:xfrm>
            <a:off x="2933700" y="1039561"/>
            <a:ext cx="6324600" cy="1754326"/>
          </a:xfrm>
          <a:prstGeom prst="rect">
            <a:avLst/>
          </a:prstGeom>
          <a:noFill/>
        </p:spPr>
        <p:txBody>
          <a:bodyPr wrap="square" rtlCol="0">
            <a:spAutoFit/>
          </a:bodyPr>
          <a:lstStyle/>
          <a:p>
            <a:pPr lvl="0" algn="ctr">
              <a:buClrTx/>
            </a:pPr>
            <a:r>
              <a:rPr lang="vi-VN" sz="3600" b="1" kern="1200" dirty="0">
                <a:solidFill>
                  <a:schemeClr val="tx1"/>
                </a:solidFill>
                <a:latin typeface="UTM Avo" panose="02040603050506020204" pitchFamily="18" charset="0"/>
                <a:ea typeface="+mn-ea"/>
                <a:cs typeface="Times New Roman" pitchFamily="18" charset="0"/>
              </a:rPr>
              <a:t>Câu 1. </a:t>
            </a:r>
            <a:r>
              <a:rPr lang="vi-VN" sz="3600" kern="1200" dirty="0">
                <a:solidFill>
                  <a:schemeClr val="tx1"/>
                </a:solidFill>
                <a:latin typeface="UTM Avo" panose="02040603050506020204" pitchFamily="18" charset="0"/>
                <a:ea typeface="+mn-ea"/>
                <a:cs typeface="Times New Roman" pitchFamily="18" charset="0"/>
              </a:rPr>
              <a:t>Nước chiếm bao nhiêu phần trăm khối lượng cơ thể người?</a:t>
            </a:r>
          </a:p>
        </p:txBody>
      </p:sp>
      <p:pic>
        <p:nvPicPr>
          <p:cNvPr id="91" name="Picture 14" descr="kim phut">
            <a:extLst>
              <a:ext uri="{FF2B5EF4-FFF2-40B4-BE49-F238E27FC236}">
                <a16:creationId xmlns:a16="http://schemas.microsoft.com/office/drawing/2014/main" id="{969B848B-47F2-C730-592F-5E7F67571ED8}"/>
              </a:ext>
            </a:extLst>
          </p:cNvPr>
          <p:cNvPicPr>
            <a:picLocks noChangeAspect="1" noChangeArrowheads="1"/>
          </p:cNvPicPr>
          <p:nvPr/>
        </p:nvPicPr>
        <p:blipFill>
          <a:blip r:embed="rId7" cstate="print"/>
          <a:srcRect/>
          <a:stretch>
            <a:fillRect/>
          </a:stretch>
        </p:blipFill>
        <p:spPr bwMode="auto">
          <a:xfrm>
            <a:off x="8077200" y="4191001"/>
            <a:ext cx="1143000" cy="1075765"/>
          </a:xfrm>
          <a:prstGeom prst="rect">
            <a:avLst/>
          </a:prstGeom>
          <a:noFill/>
          <a:ln w="9525">
            <a:noFill/>
            <a:miter lim="800000"/>
            <a:headEnd/>
            <a:tailEnd/>
          </a:ln>
        </p:spPr>
      </p:pic>
      <p:pic>
        <p:nvPicPr>
          <p:cNvPr id="92" name="Picture 91" descr="dongho1">
            <a:extLst>
              <a:ext uri="{FF2B5EF4-FFF2-40B4-BE49-F238E27FC236}">
                <a16:creationId xmlns:a16="http://schemas.microsoft.com/office/drawing/2014/main" id="{15E06B8D-7F67-17BE-CA08-26EEB391D253}"/>
              </a:ext>
            </a:extLst>
          </p:cNvPr>
          <p:cNvPicPr>
            <a:picLocks noChangeAspect="1" noChangeArrowheads="1"/>
          </p:cNvPicPr>
          <p:nvPr/>
        </p:nvPicPr>
        <p:blipFill>
          <a:blip r:embed="rId8" cstate="print"/>
          <a:srcRect/>
          <a:stretch>
            <a:fillRect/>
          </a:stretch>
        </p:blipFill>
        <p:spPr bwMode="auto">
          <a:xfrm>
            <a:off x="7808512" y="3714972"/>
            <a:ext cx="1752600" cy="1768573"/>
          </a:xfrm>
          <a:prstGeom prst="rect">
            <a:avLst/>
          </a:prstGeom>
          <a:noFill/>
        </p:spPr>
      </p:pic>
      <p:sp>
        <p:nvSpPr>
          <p:cNvPr id="93" name="Cloud 92">
            <a:extLst>
              <a:ext uri="{FF2B5EF4-FFF2-40B4-BE49-F238E27FC236}">
                <a16:creationId xmlns:a16="http://schemas.microsoft.com/office/drawing/2014/main" id="{374F5DB3-C9B6-A9C4-5B93-B7893E081BD7}"/>
              </a:ext>
            </a:extLst>
          </p:cNvPr>
          <p:cNvSpPr/>
          <p:nvPr/>
        </p:nvSpPr>
        <p:spPr>
          <a:xfrm>
            <a:off x="8915400" y="3025994"/>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UTM Avo" panose="02040603050506020204" pitchFamily="18" charset="0"/>
                <a:ea typeface="+mn-ea"/>
                <a:cs typeface="Times New Roman" pitchFamily="18" charset="0"/>
              </a:rPr>
              <a:t>HẾT GIỜ</a:t>
            </a:r>
          </a:p>
        </p:txBody>
      </p:sp>
      <p:pic>
        <p:nvPicPr>
          <p:cNvPr id="94" name="Picture 93" descr="sao.png">
            <a:hlinkClick r:id="rId9" action="ppaction://hlinksldjump"/>
            <a:extLst>
              <a:ext uri="{FF2B5EF4-FFF2-40B4-BE49-F238E27FC236}">
                <a16:creationId xmlns:a16="http://schemas.microsoft.com/office/drawing/2014/main" id="{F702EEB1-BD86-BAD7-FFE4-510C3EAA3B56}"/>
              </a:ext>
            </a:extLst>
          </p:cNvPr>
          <p:cNvPicPr>
            <a:picLocks noChangeAspect="1"/>
          </p:cNvPicPr>
          <p:nvPr/>
        </p:nvPicPr>
        <p:blipFill>
          <a:blip r:embed="rId10" cstate="print"/>
          <a:stretch>
            <a:fillRect/>
          </a:stretch>
        </p:blipFill>
        <p:spPr>
          <a:xfrm>
            <a:off x="9473182" y="5515800"/>
            <a:ext cx="1353315" cy="1237491"/>
          </a:xfrm>
          <a:prstGeom prst="rect">
            <a:avLst/>
          </a:prstGeom>
        </p:spPr>
      </p:pic>
      <p:grpSp>
        <p:nvGrpSpPr>
          <p:cNvPr id="95" name="Group 94">
            <a:extLst>
              <a:ext uri="{FF2B5EF4-FFF2-40B4-BE49-F238E27FC236}">
                <a16:creationId xmlns:a16="http://schemas.microsoft.com/office/drawing/2014/main" id="{91B2FDAC-BBCA-9DAB-6CAE-124A3A12595F}"/>
              </a:ext>
            </a:extLst>
          </p:cNvPr>
          <p:cNvGrpSpPr/>
          <p:nvPr/>
        </p:nvGrpSpPr>
        <p:grpSpPr>
          <a:xfrm>
            <a:off x="2133600" y="4038600"/>
            <a:ext cx="4497788" cy="685800"/>
            <a:chOff x="2133600" y="4038600"/>
            <a:chExt cx="4497788" cy="685800"/>
          </a:xfrm>
        </p:grpSpPr>
        <p:grpSp>
          <p:nvGrpSpPr>
            <p:cNvPr id="96" name="Group 95">
              <a:extLst>
                <a:ext uri="{FF2B5EF4-FFF2-40B4-BE49-F238E27FC236}">
                  <a16:creationId xmlns:a16="http://schemas.microsoft.com/office/drawing/2014/main" id="{17E44C5B-F3DA-150D-E30F-A60B1CB73C4E}"/>
                </a:ext>
              </a:extLst>
            </p:cNvPr>
            <p:cNvGrpSpPr/>
            <p:nvPr/>
          </p:nvGrpSpPr>
          <p:grpSpPr>
            <a:xfrm>
              <a:off x="2133600" y="4038600"/>
              <a:ext cx="685800" cy="685800"/>
              <a:chOff x="2133600" y="4038600"/>
              <a:chExt cx="685800" cy="685800"/>
            </a:xfrm>
          </p:grpSpPr>
          <p:sp>
            <p:nvSpPr>
              <p:cNvPr id="100" name="Oval 99">
                <a:extLst>
                  <a:ext uri="{FF2B5EF4-FFF2-40B4-BE49-F238E27FC236}">
                    <a16:creationId xmlns:a16="http://schemas.microsoft.com/office/drawing/2014/main" id="{A918BFA1-8E5C-EC72-49D9-C43CB73FA918}"/>
                  </a:ext>
                </a:extLst>
              </p:cNvPr>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01" name="TextBox 100">
                <a:extLst>
                  <a:ext uri="{FF2B5EF4-FFF2-40B4-BE49-F238E27FC236}">
                    <a16:creationId xmlns:a16="http://schemas.microsoft.com/office/drawing/2014/main" id="{7EB043B2-42DC-DE93-67D9-AF04E3D3CC71}"/>
                  </a:ext>
                </a:extLst>
              </p:cNvPr>
              <p:cNvSpPr txBox="1"/>
              <p:nvPr/>
            </p:nvSpPr>
            <p:spPr>
              <a:xfrm>
                <a:off x="2286000" y="41148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B</a:t>
                </a:r>
              </a:p>
            </p:txBody>
          </p:sp>
        </p:grpSp>
        <p:grpSp>
          <p:nvGrpSpPr>
            <p:cNvPr id="97" name="Group 96">
              <a:extLst>
                <a:ext uri="{FF2B5EF4-FFF2-40B4-BE49-F238E27FC236}">
                  <a16:creationId xmlns:a16="http://schemas.microsoft.com/office/drawing/2014/main" id="{C71F5E52-528A-5FB5-9438-8A2A323BFEEB}"/>
                </a:ext>
              </a:extLst>
            </p:cNvPr>
            <p:cNvGrpSpPr/>
            <p:nvPr/>
          </p:nvGrpSpPr>
          <p:grpSpPr>
            <a:xfrm>
              <a:off x="3005528" y="4104652"/>
              <a:ext cx="3625860" cy="543548"/>
              <a:chOff x="3005528" y="4191000"/>
              <a:chExt cx="3625860" cy="543548"/>
            </a:xfrm>
          </p:grpSpPr>
          <p:pic>
            <p:nvPicPr>
              <p:cNvPr id="98" name="Picture 97">
                <a:hlinkClick r:id="rId11" action="ppaction://hlinksldjump"/>
                <a:extLst>
                  <a:ext uri="{FF2B5EF4-FFF2-40B4-BE49-F238E27FC236}">
                    <a16:creationId xmlns:a16="http://schemas.microsoft.com/office/drawing/2014/main" id="{FE63E378-4A0F-3303-EAB7-E828835177F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5528" y="4213880"/>
                <a:ext cx="3625860" cy="520668"/>
              </a:xfrm>
              <a:prstGeom prst="rect">
                <a:avLst/>
              </a:prstGeom>
              <a:ln>
                <a:noFill/>
              </a:ln>
            </p:spPr>
          </p:pic>
          <p:sp>
            <p:nvSpPr>
              <p:cNvPr id="99" name="TextBox 98">
                <a:extLst>
                  <a:ext uri="{FF2B5EF4-FFF2-40B4-BE49-F238E27FC236}">
                    <a16:creationId xmlns:a16="http://schemas.microsoft.com/office/drawing/2014/main" id="{E4EEF857-9240-233B-F54E-04A8C7E670C3}"/>
                  </a:ext>
                </a:extLst>
              </p:cNvPr>
              <p:cNvSpPr txBox="1"/>
              <p:nvPr/>
            </p:nvSpPr>
            <p:spPr>
              <a:xfrm>
                <a:off x="3124200" y="4191000"/>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B. </a:t>
                </a:r>
                <a:r>
                  <a:rPr kumimoji="0" lang="en-US" sz="28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Khoảng</a:t>
                </a: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65%.</a:t>
                </a:r>
              </a:p>
            </p:txBody>
          </p:sp>
        </p:grpSp>
      </p:grpSp>
      <p:grpSp>
        <p:nvGrpSpPr>
          <p:cNvPr id="102" name="Group 101">
            <a:extLst>
              <a:ext uri="{FF2B5EF4-FFF2-40B4-BE49-F238E27FC236}">
                <a16:creationId xmlns:a16="http://schemas.microsoft.com/office/drawing/2014/main" id="{DF40AF0C-7419-4126-944D-3BFC57833B6F}"/>
              </a:ext>
            </a:extLst>
          </p:cNvPr>
          <p:cNvGrpSpPr/>
          <p:nvPr/>
        </p:nvGrpSpPr>
        <p:grpSpPr>
          <a:xfrm>
            <a:off x="2133600" y="3155934"/>
            <a:ext cx="4497788" cy="685800"/>
            <a:chOff x="2133600" y="4953000"/>
            <a:chExt cx="4497788" cy="685800"/>
          </a:xfrm>
        </p:grpSpPr>
        <p:grpSp>
          <p:nvGrpSpPr>
            <p:cNvPr id="103" name="Group 102">
              <a:extLst>
                <a:ext uri="{FF2B5EF4-FFF2-40B4-BE49-F238E27FC236}">
                  <a16:creationId xmlns:a16="http://schemas.microsoft.com/office/drawing/2014/main" id="{F2CBEC48-AA54-05BC-90B9-D4935A19405C}"/>
                </a:ext>
              </a:extLst>
            </p:cNvPr>
            <p:cNvGrpSpPr/>
            <p:nvPr/>
          </p:nvGrpSpPr>
          <p:grpSpPr>
            <a:xfrm>
              <a:off x="2133600" y="4953000"/>
              <a:ext cx="685800" cy="685800"/>
              <a:chOff x="2133600" y="4953000"/>
              <a:chExt cx="685800" cy="685800"/>
            </a:xfrm>
          </p:grpSpPr>
          <p:sp>
            <p:nvSpPr>
              <p:cNvPr id="107" name="Oval 106">
                <a:extLst>
                  <a:ext uri="{FF2B5EF4-FFF2-40B4-BE49-F238E27FC236}">
                    <a16:creationId xmlns:a16="http://schemas.microsoft.com/office/drawing/2014/main" id="{7F03F281-6A70-F11B-55D9-E100395F7A95}"/>
                  </a:ext>
                </a:extLst>
              </p:cNvPr>
              <p:cNvSpPr/>
              <p:nvPr/>
            </p:nvSpPr>
            <p:spPr>
              <a:xfrm>
                <a:off x="2133600" y="49530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08" name="TextBox 107">
                <a:extLst>
                  <a:ext uri="{FF2B5EF4-FFF2-40B4-BE49-F238E27FC236}">
                    <a16:creationId xmlns:a16="http://schemas.microsoft.com/office/drawing/2014/main" id="{1F45E22B-976C-8C05-93BE-B83EB9FEA8DA}"/>
                  </a:ext>
                </a:extLst>
              </p:cNvPr>
              <p:cNvSpPr txBox="1"/>
              <p:nvPr/>
            </p:nvSpPr>
            <p:spPr>
              <a:xfrm>
                <a:off x="2286000" y="50292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A</a:t>
                </a:r>
              </a:p>
            </p:txBody>
          </p:sp>
        </p:grpSp>
        <p:grpSp>
          <p:nvGrpSpPr>
            <p:cNvPr id="104" name="Group 103">
              <a:extLst>
                <a:ext uri="{FF2B5EF4-FFF2-40B4-BE49-F238E27FC236}">
                  <a16:creationId xmlns:a16="http://schemas.microsoft.com/office/drawing/2014/main" id="{5A2A9B38-8B05-05C5-BE8E-ECDE11FF7EEF}"/>
                </a:ext>
              </a:extLst>
            </p:cNvPr>
            <p:cNvGrpSpPr/>
            <p:nvPr/>
          </p:nvGrpSpPr>
          <p:grpSpPr>
            <a:xfrm>
              <a:off x="3005528" y="5029200"/>
              <a:ext cx="3625860" cy="531933"/>
              <a:chOff x="3005528" y="5029200"/>
              <a:chExt cx="3625860" cy="531933"/>
            </a:xfrm>
          </p:grpSpPr>
          <p:pic>
            <p:nvPicPr>
              <p:cNvPr id="105" name="Picture 104">
                <a:hlinkClick r:id="rId11" action="ppaction://hlinksldjump"/>
                <a:extLst>
                  <a:ext uri="{FF2B5EF4-FFF2-40B4-BE49-F238E27FC236}">
                    <a16:creationId xmlns:a16="http://schemas.microsoft.com/office/drawing/2014/main" id="{7DEFCF56-8BB3-F451-952F-4F7E1751737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5528" y="5040465"/>
                <a:ext cx="3625860" cy="520668"/>
              </a:xfrm>
              <a:prstGeom prst="rect">
                <a:avLst/>
              </a:prstGeom>
              <a:ln>
                <a:noFill/>
              </a:ln>
            </p:spPr>
          </p:pic>
          <p:sp>
            <p:nvSpPr>
              <p:cNvPr id="106" name="TextBox 105">
                <a:extLst>
                  <a:ext uri="{FF2B5EF4-FFF2-40B4-BE49-F238E27FC236}">
                    <a16:creationId xmlns:a16="http://schemas.microsoft.com/office/drawing/2014/main" id="{9759AC32-7037-A3CD-6EF2-A370D67DF721}"/>
                  </a:ext>
                </a:extLst>
              </p:cNvPr>
              <p:cNvSpPr txBox="1"/>
              <p:nvPr/>
            </p:nvSpPr>
            <p:spPr>
              <a:xfrm>
                <a:off x="3124200" y="5029200"/>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A. </a:t>
                </a:r>
                <a:r>
                  <a:rPr kumimoji="0" lang="en-US" sz="28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Khoảng</a:t>
                </a: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60%.</a:t>
                </a:r>
              </a:p>
            </p:txBody>
          </p:sp>
        </p:grpSp>
      </p:grpSp>
      <p:grpSp>
        <p:nvGrpSpPr>
          <p:cNvPr id="109" name="Group 108">
            <a:extLst>
              <a:ext uri="{FF2B5EF4-FFF2-40B4-BE49-F238E27FC236}">
                <a16:creationId xmlns:a16="http://schemas.microsoft.com/office/drawing/2014/main" id="{B0DDAFFE-41ED-494C-58F6-F1EC7DB48398}"/>
              </a:ext>
            </a:extLst>
          </p:cNvPr>
          <p:cNvGrpSpPr/>
          <p:nvPr/>
        </p:nvGrpSpPr>
        <p:grpSpPr>
          <a:xfrm>
            <a:off x="2133600" y="5867400"/>
            <a:ext cx="4497788" cy="685800"/>
            <a:chOff x="2133600" y="5867400"/>
            <a:chExt cx="4497788" cy="685800"/>
          </a:xfrm>
        </p:grpSpPr>
        <p:grpSp>
          <p:nvGrpSpPr>
            <p:cNvPr id="110" name="Group 109">
              <a:extLst>
                <a:ext uri="{FF2B5EF4-FFF2-40B4-BE49-F238E27FC236}">
                  <a16:creationId xmlns:a16="http://schemas.microsoft.com/office/drawing/2014/main" id="{638E0D3C-FA70-3242-5D2F-3A582062DA58}"/>
                </a:ext>
              </a:extLst>
            </p:cNvPr>
            <p:cNvGrpSpPr/>
            <p:nvPr/>
          </p:nvGrpSpPr>
          <p:grpSpPr>
            <a:xfrm>
              <a:off x="2133600" y="5867400"/>
              <a:ext cx="685800" cy="685800"/>
              <a:chOff x="2133600" y="5867400"/>
              <a:chExt cx="685800" cy="685800"/>
            </a:xfrm>
          </p:grpSpPr>
          <p:sp>
            <p:nvSpPr>
              <p:cNvPr id="114" name="Oval 113">
                <a:extLst>
                  <a:ext uri="{FF2B5EF4-FFF2-40B4-BE49-F238E27FC236}">
                    <a16:creationId xmlns:a16="http://schemas.microsoft.com/office/drawing/2014/main" id="{B9887A2C-1D57-5F60-EB47-55258492637F}"/>
                  </a:ext>
                </a:extLst>
              </p:cNvPr>
              <p:cNvSpPr/>
              <p:nvPr/>
            </p:nvSpPr>
            <p:spPr>
              <a:xfrm>
                <a:off x="2133600" y="5867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15" name="TextBox 114">
                <a:extLst>
                  <a:ext uri="{FF2B5EF4-FFF2-40B4-BE49-F238E27FC236}">
                    <a16:creationId xmlns:a16="http://schemas.microsoft.com/office/drawing/2014/main" id="{73B9DA7A-7427-16FC-113C-76ED6AC68975}"/>
                  </a:ext>
                </a:extLst>
              </p:cNvPr>
              <p:cNvSpPr txBox="1"/>
              <p:nvPr/>
            </p:nvSpPr>
            <p:spPr>
              <a:xfrm>
                <a:off x="2286000" y="59436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D</a:t>
                </a:r>
              </a:p>
            </p:txBody>
          </p:sp>
        </p:grpSp>
        <p:grpSp>
          <p:nvGrpSpPr>
            <p:cNvPr id="111" name="Group 110">
              <a:extLst>
                <a:ext uri="{FF2B5EF4-FFF2-40B4-BE49-F238E27FC236}">
                  <a16:creationId xmlns:a16="http://schemas.microsoft.com/office/drawing/2014/main" id="{AE6451CE-1EFD-D203-947C-340AAFC88B6F}"/>
                </a:ext>
              </a:extLst>
            </p:cNvPr>
            <p:cNvGrpSpPr/>
            <p:nvPr/>
          </p:nvGrpSpPr>
          <p:grpSpPr>
            <a:xfrm>
              <a:off x="3005528" y="5943600"/>
              <a:ext cx="3625860" cy="540678"/>
              <a:chOff x="3005528" y="5943600"/>
              <a:chExt cx="3625860" cy="540678"/>
            </a:xfrm>
          </p:grpSpPr>
          <p:pic>
            <p:nvPicPr>
              <p:cNvPr id="112" name="Picture 111">
                <a:hlinkClick r:id="rId11" action="ppaction://hlinksldjump"/>
                <a:extLst>
                  <a:ext uri="{FF2B5EF4-FFF2-40B4-BE49-F238E27FC236}">
                    <a16:creationId xmlns:a16="http://schemas.microsoft.com/office/drawing/2014/main" id="{1446E123-BFF0-92FB-C345-F22121ABAB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5528" y="5963610"/>
                <a:ext cx="3625860" cy="520668"/>
              </a:xfrm>
              <a:prstGeom prst="rect">
                <a:avLst/>
              </a:prstGeom>
              <a:ln>
                <a:noFill/>
              </a:ln>
            </p:spPr>
          </p:pic>
          <p:sp>
            <p:nvSpPr>
              <p:cNvPr id="113" name="TextBox 112">
                <a:extLst>
                  <a:ext uri="{FF2B5EF4-FFF2-40B4-BE49-F238E27FC236}">
                    <a16:creationId xmlns:a16="http://schemas.microsoft.com/office/drawing/2014/main" id="{B8B9E439-4D28-1EC2-5BEE-AE0D29961D6D}"/>
                  </a:ext>
                </a:extLst>
              </p:cNvPr>
              <p:cNvSpPr txBox="1"/>
              <p:nvPr/>
            </p:nvSpPr>
            <p:spPr>
              <a:xfrm>
                <a:off x="3124200" y="5943600"/>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D. </a:t>
                </a:r>
                <a:r>
                  <a:rPr kumimoji="0" lang="en-US" sz="28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Khoảng</a:t>
                </a: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75%.</a:t>
                </a:r>
              </a:p>
            </p:txBody>
          </p:sp>
        </p:grpSp>
      </p:grpSp>
      <p:grpSp>
        <p:nvGrpSpPr>
          <p:cNvPr id="116" name="Group 115">
            <a:extLst>
              <a:ext uri="{FF2B5EF4-FFF2-40B4-BE49-F238E27FC236}">
                <a16:creationId xmlns:a16="http://schemas.microsoft.com/office/drawing/2014/main" id="{63A21409-7102-EECF-DEAC-4809FB7D9667}"/>
              </a:ext>
            </a:extLst>
          </p:cNvPr>
          <p:cNvGrpSpPr/>
          <p:nvPr/>
        </p:nvGrpSpPr>
        <p:grpSpPr>
          <a:xfrm>
            <a:off x="2133600" y="4953000"/>
            <a:ext cx="4495800" cy="685800"/>
            <a:chOff x="2133600" y="3200400"/>
            <a:chExt cx="4495800" cy="685800"/>
          </a:xfrm>
        </p:grpSpPr>
        <p:grpSp>
          <p:nvGrpSpPr>
            <p:cNvPr id="117" name="Group 116">
              <a:extLst>
                <a:ext uri="{FF2B5EF4-FFF2-40B4-BE49-F238E27FC236}">
                  <a16:creationId xmlns:a16="http://schemas.microsoft.com/office/drawing/2014/main" id="{8984E6C1-2316-E8C7-D624-9C2A6530F6D7}"/>
                </a:ext>
              </a:extLst>
            </p:cNvPr>
            <p:cNvGrpSpPr/>
            <p:nvPr/>
          </p:nvGrpSpPr>
          <p:grpSpPr>
            <a:xfrm>
              <a:off x="2133600" y="3200400"/>
              <a:ext cx="685800" cy="685800"/>
              <a:chOff x="2133600" y="3200400"/>
              <a:chExt cx="685800" cy="685800"/>
            </a:xfrm>
          </p:grpSpPr>
          <p:sp>
            <p:nvSpPr>
              <p:cNvPr id="121" name="Oval 120">
                <a:extLst>
                  <a:ext uri="{FF2B5EF4-FFF2-40B4-BE49-F238E27FC236}">
                    <a16:creationId xmlns:a16="http://schemas.microsoft.com/office/drawing/2014/main" id="{A9BE43BC-03B5-3758-E65C-04C028994629}"/>
                  </a:ext>
                </a:extLst>
              </p:cNvPr>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22" name="TextBox 121">
                <a:extLst>
                  <a:ext uri="{FF2B5EF4-FFF2-40B4-BE49-F238E27FC236}">
                    <a16:creationId xmlns:a16="http://schemas.microsoft.com/office/drawing/2014/main" id="{7DF230C0-52DB-1F95-1BC8-E1223C36D3C1}"/>
                  </a:ext>
                </a:extLst>
              </p:cNvPr>
              <p:cNvSpPr txBox="1"/>
              <p:nvPr/>
            </p:nvSpPr>
            <p:spPr>
              <a:xfrm>
                <a:off x="2286000" y="32766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C</a:t>
                </a:r>
              </a:p>
            </p:txBody>
          </p:sp>
        </p:grpSp>
        <p:grpSp>
          <p:nvGrpSpPr>
            <p:cNvPr id="118" name="Group 117">
              <a:extLst>
                <a:ext uri="{FF2B5EF4-FFF2-40B4-BE49-F238E27FC236}">
                  <a16:creationId xmlns:a16="http://schemas.microsoft.com/office/drawing/2014/main" id="{DEEF32D9-1BCD-B128-B63F-E975308597CF}"/>
                </a:ext>
              </a:extLst>
            </p:cNvPr>
            <p:cNvGrpSpPr/>
            <p:nvPr/>
          </p:nvGrpSpPr>
          <p:grpSpPr>
            <a:xfrm>
              <a:off x="3003540" y="3275324"/>
              <a:ext cx="3625860" cy="523220"/>
              <a:chOff x="3003540" y="3300756"/>
              <a:chExt cx="3625860" cy="523220"/>
            </a:xfrm>
          </p:grpSpPr>
          <p:pic>
            <p:nvPicPr>
              <p:cNvPr id="119" name="Picture 118">
                <a:hlinkClick r:id="rId11" action="ppaction://hlinksldjump"/>
                <a:extLst>
                  <a:ext uri="{FF2B5EF4-FFF2-40B4-BE49-F238E27FC236}">
                    <a16:creationId xmlns:a16="http://schemas.microsoft.com/office/drawing/2014/main" id="{BEF767D1-AF37-DE9B-DE32-6F7C42E323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3540" y="3302032"/>
                <a:ext cx="3625860" cy="520668"/>
              </a:xfrm>
              <a:prstGeom prst="rect">
                <a:avLst/>
              </a:prstGeom>
              <a:ln>
                <a:noFill/>
              </a:ln>
            </p:spPr>
          </p:pic>
          <p:sp>
            <p:nvSpPr>
              <p:cNvPr id="120" name="TextBox 119">
                <a:extLst>
                  <a:ext uri="{FF2B5EF4-FFF2-40B4-BE49-F238E27FC236}">
                    <a16:creationId xmlns:a16="http://schemas.microsoft.com/office/drawing/2014/main" id="{47773AC3-7039-A574-E460-9414CAF530AF}"/>
                  </a:ext>
                </a:extLst>
              </p:cNvPr>
              <p:cNvSpPr txBox="1"/>
              <p:nvPr/>
            </p:nvSpPr>
            <p:spPr>
              <a:xfrm>
                <a:off x="3124200" y="3300756"/>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C. </a:t>
                </a:r>
                <a:r>
                  <a:rPr kumimoji="0" lang="en-US" sz="28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Khoảng</a:t>
                </a: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70%.</a:t>
                </a:r>
              </a:p>
            </p:txBody>
          </p:sp>
        </p:grpSp>
      </p:grpSp>
      <p:pic>
        <p:nvPicPr>
          <p:cNvPr id="123" name="Am-thanh-tra-loi-dung-chinh-xac-www_tiengdong_com">
            <a:hlinkClick r:id="" action="ppaction://media"/>
            <a:extLst>
              <a:ext uri="{FF2B5EF4-FFF2-40B4-BE49-F238E27FC236}">
                <a16:creationId xmlns:a16="http://schemas.microsoft.com/office/drawing/2014/main" id="{29744513-D51D-5AE0-C806-84DC977F7C57}"/>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39875" y="2784475"/>
            <a:ext cx="609600" cy="609600"/>
          </a:xfrm>
          <a:prstGeom prst="rect">
            <a:avLst/>
          </a:prstGeom>
        </p:spPr>
      </p:pic>
      <p:pic>
        <p:nvPicPr>
          <p:cNvPr id="124" name="Picture 123" descr="Logo, company name&#10;&#10;Description automatically generated">
            <a:extLst>
              <a:ext uri="{FF2B5EF4-FFF2-40B4-BE49-F238E27FC236}">
                <a16:creationId xmlns:a16="http://schemas.microsoft.com/office/drawing/2014/main" id="{273E18F9-F448-B1FB-A729-93ABB17E075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strVal val="#ppt_w+.3"/>
                                          </p:val>
                                        </p:tav>
                                        <p:tav tm="100000">
                                          <p:val>
                                            <p:strVal val="#ppt_w"/>
                                          </p:val>
                                        </p:tav>
                                      </p:tavLst>
                                    </p:anim>
                                    <p:anim calcmode="lin" valueType="num">
                                      <p:cBhvr>
                                        <p:cTn id="8" dur="500" fill="hold"/>
                                        <p:tgtEl>
                                          <p:spTgt spid="89"/>
                                        </p:tgtEl>
                                        <p:attrNameLst>
                                          <p:attrName>ppt_h</p:attrName>
                                        </p:attrNameLst>
                                      </p:cBhvr>
                                      <p:tavLst>
                                        <p:tav tm="0">
                                          <p:val>
                                            <p:strVal val="#ppt_h"/>
                                          </p:val>
                                        </p:tav>
                                        <p:tav tm="100000">
                                          <p:val>
                                            <p:strVal val="#ppt_h"/>
                                          </p:val>
                                        </p:tav>
                                      </p:tavLst>
                                    </p:anim>
                                    <p:animEffect transition="in" filter="fade">
                                      <p:cBhvr>
                                        <p:cTn id="9" dur="500"/>
                                        <p:tgtEl>
                                          <p:spTgt spid="8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750" fill="hold"/>
                                        <p:tgtEl>
                                          <p:spTgt spid="102"/>
                                        </p:tgtEl>
                                        <p:attrNameLst>
                                          <p:attrName>ppt_x</p:attrName>
                                        </p:attrNameLst>
                                      </p:cBhvr>
                                      <p:tavLst>
                                        <p:tav tm="0">
                                          <p:val>
                                            <p:strVal val="#ppt_x"/>
                                          </p:val>
                                        </p:tav>
                                        <p:tav tm="100000">
                                          <p:val>
                                            <p:strVal val="#ppt_x"/>
                                          </p:val>
                                        </p:tav>
                                      </p:tavLst>
                                    </p:anim>
                                    <p:anim calcmode="lin" valueType="num">
                                      <p:cBhvr additive="base">
                                        <p:cTn id="20" dur="750" fill="hold"/>
                                        <p:tgtEl>
                                          <p:spTgt spid="10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 calcmode="lin" valueType="num">
                                      <p:cBhvr additive="base">
                                        <p:cTn id="23" dur="750" fill="hold"/>
                                        <p:tgtEl>
                                          <p:spTgt spid="95"/>
                                        </p:tgtEl>
                                        <p:attrNameLst>
                                          <p:attrName>ppt_x</p:attrName>
                                        </p:attrNameLst>
                                      </p:cBhvr>
                                      <p:tavLst>
                                        <p:tav tm="0">
                                          <p:val>
                                            <p:strVal val="#ppt_x"/>
                                          </p:val>
                                        </p:tav>
                                        <p:tav tm="100000">
                                          <p:val>
                                            <p:strVal val="#ppt_x"/>
                                          </p:val>
                                        </p:tav>
                                      </p:tavLst>
                                    </p:anim>
                                    <p:anim calcmode="lin" valueType="num">
                                      <p:cBhvr additive="base">
                                        <p:cTn id="24" dur="750" fill="hold"/>
                                        <p:tgtEl>
                                          <p:spTgt spid="9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cBhvr additive="base">
                                        <p:cTn id="27" dur="750" fill="hold"/>
                                        <p:tgtEl>
                                          <p:spTgt spid="116"/>
                                        </p:tgtEl>
                                        <p:attrNameLst>
                                          <p:attrName>ppt_x</p:attrName>
                                        </p:attrNameLst>
                                      </p:cBhvr>
                                      <p:tavLst>
                                        <p:tav tm="0">
                                          <p:val>
                                            <p:strVal val="#ppt_x"/>
                                          </p:val>
                                        </p:tav>
                                        <p:tav tm="100000">
                                          <p:val>
                                            <p:strVal val="#ppt_x"/>
                                          </p:val>
                                        </p:tav>
                                      </p:tavLst>
                                    </p:anim>
                                    <p:anim calcmode="lin" valueType="num">
                                      <p:cBhvr additive="base">
                                        <p:cTn id="28" dur="750" fill="hold"/>
                                        <p:tgtEl>
                                          <p:spTgt spid="1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300"/>
                                  </p:stCondLst>
                                  <p:childTnLst>
                                    <p:set>
                                      <p:cBhvr>
                                        <p:cTn id="30" dur="1" fill="hold">
                                          <p:stCondLst>
                                            <p:cond delay="0"/>
                                          </p:stCondLst>
                                        </p:cTn>
                                        <p:tgtEl>
                                          <p:spTgt spid="109"/>
                                        </p:tgtEl>
                                        <p:attrNameLst>
                                          <p:attrName>style.visibility</p:attrName>
                                        </p:attrNameLst>
                                      </p:cBhvr>
                                      <p:to>
                                        <p:strVal val="visible"/>
                                      </p:to>
                                    </p:set>
                                    <p:anim calcmode="lin" valueType="num">
                                      <p:cBhvr additive="base">
                                        <p:cTn id="31" dur="750" fill="hold"/>
                                        <p:tgtEl>
                                          <p:spTgt spid="109"/>
                                        </p:tgtEl>
                                        <p:attrNameLst>
                                          <p:attrName>ppt_x</p:attrName>
                                        </p:attrNameLst>
                                      </p:cBhvr>
                                      <p:tavLst>
                                        <p:tav tm="0">
                                          <p:val>
                                            <p:strVal val="#ppt_x"/>
                                          </p:val>
                                        </p:tav>
                                        <p:tav tm="100000">
                                          <p:val>
                                            <p:strVal val="#ppt_x"/>
                                          </p:val>
                                        </p:tav>
                                      </p:tavLst>
                                    </p:anim>
                                    <p:anim calcmode="lin" valueType="num">
                                      <p:cBhvr additive="base">
                                        <p:cTn id="32" dur="75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15000" fill="hold"/>
                                        <p:tgtEl>
                                          <p:spTgt spid="91"/>
                                        </p:tgtEl>
                                        <p:attrNameLst>
                                          <p:attrName>r</p:attrName>
                                        </p:attrNameLst>
                                      </p:cBhvr>
                                    </p:animRot>
                                  </p:childTnLst>
                                </p:cTn>
                              </p:par>
                            </p:childTnLst>
                          </p:cTn>
                        </p:par>
                        <p:par>
                          <p:cTn id="37" fill="hold">
                            <p:stCondLst>
                              <p:cond delay="15000"/>
                            </p:stCondLst>
                            <p:childTnLst>
                              <p:par>
                                <p:cTn id="38" presetID="1" presetClass="entr" presetSubtype="0" fill="hold" grpId="0" nodeType="afterEffect">
                                  <p:stCondLst>
                                    <p:cond delay="0"/>
                                  </p:stCondLst>
                                  <p:childTnLst>
                                    <p:set>
                                      <p:cBhvr>
                                        <p:cTn id="39"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5"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16"/>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116"/>
                                        </p:tgtEl>
                                        <p:attrNameLst>
                                          <p:attrName>r</p:attrName>
                                        </p:attrNameLst>
                                      </p:cBhvr>
                                    </p:animRot>
                                    <p:animRot by="-240000">
                                      <p:cBhvr>
                                        <p:cTn id="45" dur="200" fill="hold">
                                          <p:stCondLst>
                                            <p:cond delay="200"/>
                                          </p:stCondLst>
                                        </p:cTn>
                                        <p:tgtEl>
                                          <p:spTgt spid="116"/>
                                        </p:tgtEl>
                                        <p:attrNameLst>
                                          <p:attrName>r</p:attrName>
                                        </p:attrNameLst>
                                      </p:cBhvr>
                                    </p:animRot>
                                    <p:animRot by="240000">
                                      <p:cBhvr>
                                        <p:cTn id="46" dur="200" fill="hold">
                                          <p:stCondLst>
                                            <p:cond delay="400"/>
                                          </p:stCondLst>
                                        </p:cTn>
                                        <p:tgtEl>
                                          <p:spTgt spid="116"/>
                                        </p:tgtEl>
                                        <p:attrNameLst>
                                          <p:attrName>r</p:attrName>
                                        </p:attrNameLst>
                                      </p:cBhvr>
                                    </p:animRot>
                                    <p:animRot by="-240000">
                                      <p:cBhvr>
                                        <p:cTn id="47" dur="200" fill="hold">
                                          <p:stCondLst>
                                            <p:cond delay="600"/>
                                          </p:stCondLst>
                                        </p:cTn>
                                        <p:tgtEl>
                                          <p:spTgt spid="116"/>
                                        </p:tgtEl>
                                        <p:attrNameLst>
                                          <p:attrName>r</p:attrName>
                                        </p:attrNameLst>
                                      </p:cBhvr>
                                    </p:animRot>
                                    <p:animRot by="120000">
                                      <p:cBhvr>
                                        <p:cTn id="48" dur="200" fill="hold">
                                          <p:stCondLst>
                                            <p:cond delay="800"/>
                                          </p:stCondLst>
                                        </p:cTn>
                                        <p:tgtEl>
                                          <p:spTgt spid="116"/>
                                        </p:tgtEl>
                                        <p:attrNameLst>
                                          <p:attrName>r</p:attrName>
                                        </p:attrNameLst>
                                      </p:cBhvr>
                                    </p:animRot>
                                  </p:childTnLst>
                                </p:cTn>
                              </p:par>
                              <p:par>
                                <p:cTn id="49" presetID="1" presetClass="mediacall" presetSubtype="0" fill="hold" nodeType="withEffect">
                                  <p:stCondLst>
                                    <p:cond delay="0"/>
                                  </p:stCondLst>
                                  <p:childTnLst>
                                    <p:cmd type="call" cmd="playFrom(0.0)">
                                      <p:cBhvr>
                                        <p:cTn id="50" dur="1724" fill="hold"/>
                                        <p:tgtEl>
                                          <p:spTgt spid="123"/>
                                        </p:tgtEl>
                                      </p:cBhvr>
                                    </p:cmd>
                                  </p:childTnLst>
                                </p:cTn>
                              </p:par>
                            </p:childTnLst>
                          </p:cTn>
                        </p:par>
                      </p:childTnLst>
                    </p:cTn>
                  </p:par>
                </p:childTnLst>
              </p:cTn>
              <p:nextCondLst>
                <p:cond evt="onClick" delay="0">
                  <p:tgtEl>
                    <p:spTgt spid="116"/>
                  </p:tgtEl>
                </p:cond>
              </p:nextCondLst>
            </p:seq>
            <p:seq concurrent="1" nextAc="seek">
              <p:cTn id="51" restart="whenNotActive" fill="hold" evtFilter="cancelBubble" nodeType="interactiveSeq">
                <p:stCondLst>
                  <p:cond evt="onClick" delay="0">
                    <p:tgtEl>
                      <p:spTgt spid="95"/>
                    </p:tgtEl>
                  </p:cond>
                </p:stCondLst>
                <p:endSync evt="end" delay="0">
                  <p:rtn val="all"/>
                </p:endSync>
                <p:childTnLst>
                  <p:par>
                    <p:cTn id="52" fill="hold">
                      <p:stCondLst>
                        <p:cond delay="0"/>
                      </p:stCondLst>
                      <p:childTnLst>
                        <p:par>
                          <p:cTn id="53" fill="hold">
                            <p:stCondLst>
                              <p:cond delay="0"/>
                            </p:stCondLst>
                            <p:childTnLst>
                              <p:par>
                                <p:cTn id="54" presetID="9" presetClass="emph" presetSubtype="0" nodeType="clickEffect">
                                  <p:stCondLst>
                                    <p:cond delay="0"/>
                                  </p:stCondLst>
                                  <p:childTnLst>
                                    <p:set>
                                      <p:cBhvr>
                                        <p:cTn id="55" dur="indefinite"/>
                                        <p:tgtEl>
                                          <p:spTgt spid="95"/>
                                        </p:tgtEl>
                                        <p:attrNameLst>
                                          <p:attrName>style.opacity</p:attrName>
                                        </p:attrNameLst>
                                      </p:cBhvr>
                                      <p:to>
                                        <p:strVal val="0.5"/>
                                      </p:to>
                                    </p:set>
                                    <p:animEffect filter="image" prLst="opacity: 0.5">
                                      <p:cBhvr rctx="IE">
                                        <p:cTn id="56" dur="indefinite"/>
                                        <p:tgtEl>
                                          <p:spTgt spid="95"/>
                                        </p:tgtEl>
                                      </p:cBhvr>
                                    </p:animEffect>
                                  </p:childTnLst>
                                </p:cTn>
                              </p:par>
                            </p:childTnLst>
                          </p:cTn>
                        </p:par>
                      </p:childTnLst>
                    </p:cTn>
                  </p:par>
                </p:childTnLst>
              </p:cTn>
              <p:nextCondLst>
                <p:cond evt="onClick" delay="0">
                  <p:tgtEl>
                    <p:spTgt spid="95"/>
                  </p:tgtEl>
                </p:cond>
              </p:nextCondLst>
            </p:seq>
            <p:seq concurrent="1" nextAc="seek">
              <p:cTn id="57" restart="whenNotActive" fill="hold" evtFilter="cancelBubble" nodeType="interactiveSeq">
                <p:stCondLst>
                  <p:cond evt="onClick" delay="0">
                    <p:tgtEl>
                      <p:spTgt spid="102"/>
                    </p:tgtEl>
                  </p:cond>
                </p:stCondLst>
                <p:endSync evt="end" delay="0">
                  <p:rtn val="all"/>
                </p:endSync>
                <p:childTnLst>
                  <p:par>
                    <p:cTn id="58" fill="hold">
                      <p:stCondLst>
                        <p:cond delay="0"/>
                      </p:stCondLst>
                      <p:childTnLst>
                        <p:par>
                          <p:cTn id="59" fill="hold">
                            <p:stCondLst>
                              <p:cond delay="0"/>
                            </p:stCondLst>
                            <p:childTnLst>
                              <p:par>
                                <p:cTn id="60" presetID="9" presetClass="emph" presetSubtype="0" nodeType="clickEffect">
                                  <p:stCondLst>
                                    <p:cond delay="0"/>
                                  </p:stCondLst>
                                  <p:childTnLst>
                                    <p:set>
                                      <p:cBhvr>
                                        <p:cTn id="61" dur="indefinite"/>
                                        <p:tgtEl>
                                          <p:spTgt spid="102"/>
                                        </p:tgtEl>
                                        <p:attrNameLst>
                                          <p:attrName>style.opacity</p:attrName>
                                        </p:attrNameLst>
                                      </p:cBhvr>
                                      <p:to>
                                        <p:strVal val="0.5"/>
                                      </p:to>
                                    </p:set>
                                    <p:animEffect filter="image" prLst="opacity: 0.5">
                                      <p:cBhvr rctx="IE">
                                        <p:cTn id="62" dur="indefinite"/>
                                        <p:tgtEl>
                                          <p:spTgt spid="102"/>
                                        </p:tgtEl>
                                      </p:cBhvr>
                                    </p:animEffect>
                                  </p:childTnLst>
                                </p:cTn>
                              </p:par>
                            </p:childTnLst>
                          </p:cTn>
                        </p:par>
                      </p:childTnLst>
                    </p:cTn>
                  </p:par>
                </p:childTnLst>
              </p:cTn>
              <p:nextCondLst>
                <p:cond evt="onClick" delay="0">
                  <p:tgtEl>
                    <p:spTgt spid="102"/>
                  </p:tgtEl>
                </p:cond>
              </p:nextCondLst>
            </p:seq>
            <p:seq concurrent="1" nextAc="seek">
              <p:cTn id="63" restart="whenNotActive" fill="hold" evtFilter="cancelBubble" nodeType="interactiveSeq">
                <p:stCondLst>
                  <p:cond evt="onClick" delay="0">
                    <p:tgtEl>
                      <p:spTgt spid="109"/>
                    </p:tgtEl>
                  </p:cond>
                </p:stCondLst>
                <p:endSync evt="end" delay="0">
                  <p:rtn val="all"/>
                </p:endSync>
                <p:childTnLst>
                  <p:par>
                    <p:cTn id="64" fill="hold">
                      <p:stCondLst>
                        <p:cond delay="0"/>
                      </p:stCondLst>
                      <p:childTnLst>
                        <p:par>
                          <p:cTn id="65" fill="hold">
                            <p:stCondLst>
                              <p:cond delay="0"/>
                            </p:stCondLst>
                            <p:childTnLst>
                              <p:par>
                                <p:cTn id="66" presetID="9" presetClass="emph" presetSubtype="0" nodeType="clickEffect">
                                  <p:stCondLst>
                                    <p:cond delay="0"/>
                                  </p:stCondLst>
                                  <p:childTnLst>
                                    <p:set>
                                      <p:cBhvr>
                                        <p:cTn id="67" dur="indefinite"/>
                                        <p:tgtEl>
                                          <p:spTgt spid="109"/>
                                        </p:tgtEl>
                                        <p:attrNameLst>
                                          <p:attrName>style.opacity</p:attrName>
                                        </p:attrNameLst>
                                      </p:cBhvr>
                                      <p:to>
                                        <p:strVal val="0.5"/>
                                      </p:to>
                                    </p:set>
                                    <p:animEffect filter="image" prLst="opacity: 0.5">
                                      <p:cBhvr rctx="IE">
                                        <p:cTn id="68" dur="indefinite"/>
                                        <p:tgtEl>
                                          <p:spTgt spid="109"/>
                                        </p:tgtEl>
                                      </p:cBhvr>
                                    </p:animEffect>
                                  </p:childTnLst>
                                </p:cTn>
                              </p:par>
                            </p:childTnLst>
                          </p:cTn>
                        </p:par>
                      </p:childTnLst>
                    </p:cTn>
                  </p:par>
                </p:childTnLst>
              </p:cTn>
              <p:nextCondLst>
                <p:cond evt="onClick" delay="0">
                  <p:tgtEl>
                    <p:spTgt spid="109"/>
                  </p:tgtEl>
                </p:cond>
              </p:nextCondLst>
            </p:seq>
            <p:audio>
              <p:cMediaNode vol="80000">
                <p:cTn id="69" fill="hold" display="0">
                  <p:stCondLst>
                    <p:cond delay="indefinite"/>
                  </p:stCondLst>
                  <p:endCondLst>
                    <p:cond evt="onStopAudio" delay="0">
                      <p:tgtEl>
                        <p:sldTgt/>
                      </p:tgtEl>
                    </p:cond>
                  </p:endCondLst>
                </p:cTn>
                <p:tgtEl>
                  <p:spTgt spid="123"/>
                </p:tgtEl>
              </p:cMediaNode>
            </p:audio>
          </p:childTnLst>
        </p:cTn>
      </p:par>
    </p:tnLst>
    <p:bldLst>
      <p:bldP spid="90" grpId="0"/>
      <p:bldP spid="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descr="375ba1682899b9444c201750c3b90c1b.png">
            <a:extLst>
              <a:ext uri="{FF2B5EF4-FFF2-40B4-BE49-F238E27FC236}">
                <a16:creationId xmlns:a16="http://schemas.microsoft.com/office/drawing/2014/main" id="{6F1FA902-4873-2AB7-4E8B-51C0A0179549}"/>
              </a:ext>
            </a:extLst>
          </p:cNvPr>
          <p:cNvPicPr>
            <a:picLocks noChangeAspect="1"/>
          </p:cNvPicPr>
          <p:nvPr/>
        </p:nvPicPr>
        <p:blipFill>
          <a:blip r:embed="rId6" cstate="print"/>
          <a:stretch>
            <a:fillRect/>
          </a:stretch>
        </p:blipFill>
        <p:spPr>
          <a:xfrm>
            <a:off x="1295400" y="-304800"/>
            <a:ext cx="9372600" cy="4064000"/>
          </a:xfrm>
          <a:prstGeom prst="rect">
            <a:avLst/>
          </a:prstGeom>
        </p:spPr>
      </p:pic>
      <p:sp>
        <p:nvSpPr>
          <p:cNvPr id="90" name="TextBox 89">
            <a:extLst>
              <a:ext uri="{FF2B5EF4-FFF2-40B4-BE49-F238E27FC236}">
                <a16:creationId xmlns:a16="http://schemas.microsoft.com/office/drawing/2014/main" id="{86EE8A5D-1EBE-6E07-7D71-E24A1B88B854}"/>
              </a:ext>
            </a:extLst>
          </p:cNvPr>
          <p:cNvSpPr txBox="1"/>
          <p:nvPr/>
        </p:nvSpPr>
        <p:spPr>
          <a:xfrm>
            <a:off x="2933700" y="1199233"/>
            <a:ext cx="6324600" cy="1200329"/>
          </a:xfrm>
          <a:prstGeom prst="rect">
            <a:avLst/>
          </a:prstGeom>
          <a:noFill/>
        </p:spPr>
        <p:txBody>
          <a:bodyPr wrap="square" rtlCol="0">
            <a:spAutoFit/>
          </a:bodyPr>
          <a:lstStyle/>
          <a:p>
            <a:pPr lvl="0" algn="ctr">
              <a:buClrTx/>
            </a:pPr>
            <a:r>
              <a:rPr lang="vi-VN" sz="3600" b="1" kern="1200" dirty="0">
                <a:solidFill>
                  <a:schemeClr val="tx1"/>
                </a:solidFill>
                <a:latin typeface="UTM Avo" panose="02040603050506020204" pitchFamily="18" charset="0"/>
                <a:ea typeface="+mn-ea"/>
                <a:cs typeface="Times New Roman" pitchFamily="18" charset="0"/>
              </a:rPr>
              <a:t>Câu 2. </a:t>
            </a:r>
            <a:r>
              <a:rPr lang="vi-VN" sz="3600" kern="1200" dirty="0">
                <a:solidFill>
                  <a:schemeClr val="tx1"/>
                </a:solidFill>
                <a:latin typeface="UTM Avo" panose="02040603050506020204" pitchFamily="18" charset="0"/>
                <a:ea typeface="+mn-ea"/>
                <a:cs typeface="Times New Roman" pitchFamily="18" charset="0"/>
              </a:rPr>
              <a:t>Trong cơ thể người, nước không có vai trò là</a:t>
            </a:r>
          </a:p>
        </p:txBody>
      </p:sp>
      <p:pic>
        <p:nvPicPr>
          <p:cNvPr id="91" name="Picture 14" descr="kim phut">
            <a:extLst>
              <a:ext uri="{FF2B5EF4-FFF2-40B4-BE49-F238E27FC236}">
                <a16:creationId xmlns:a16="http://schemas.microsoft.com/office/drawing/2014/main" id="{969B848B-47F2-C730-592F-5E7F67571ED8}"/>
              </a:ext>
            </a:extLst>
          </p:cNvPr>
          <p:cNvPicPr>
            <a:picLocks noChangeAspect="1" noChangeArrowheads="1"/>
          </p:cNvPicPr>
          <p:nvPr/>
        </p:nvPicPr>
        <p:blipFill>
          <a:blip r:embed="rId7" cstate="print"/>
          <a:srcRect/>
          <a:stretch>
            <a:fillRect/>
          </a:stretch>
        </p:blipFill>
        <p:spPr bwMode="auto">
          <a:xfrm>
            <a:off x="8077200" y="4191001"/>
            <a:ext cx="1143000" cy="1075765"/>
          </a:xfrm>
          <a:prstGeom prst="rect">
            <a:avLst/>
          </a:prstGeom>
          <a:noFill/>
          <a:ln w="9525">
            <a:noFill/>
            <a:miter lim="800000"/>
            <a:headEnd/>
            <a:tailEnd/>
          </a:ln>
        </p:spPr>
      </p:pic>
      <p:pic>
        <p:nvPicPr>
          <p:cNvPr id="92" name="Picture 91" descr="dongho1">
            <a:extLst>
              <a:ext uri="{FF2B5EF4-FFF2-40B4-BE49-F238E27FC236}">
                <a16:creationId xmlns:a16="http://schemas.microsoft.com/office/drawing/2014/main" id="{15E06B8D-7F67-17BE-CA08-26EEB391D253}"/>
              </a:ext>
            </a:extLst>
          </p:cNvPr>
          <p:cNvPicPr>
            <a:picLocks noChangeAspect="1" noChangeArrowheads="1"/>
          </p:cNvPicPr>
          <p:nvPr/>
        </p:nvPicPr>
        <p:blipFill>
          <a:blip r:embed="rId8" cstate="print"/>
          <a:srcRect/>
          <a:stretch>
            <a:fillRect/>
          </a:stretch>
        </p:blipFill>
        <p:spPr bwMode="auto">
          <a:xfrm>
            <a:off x="7808512" y="3714972"/>
            <a:ext cx="1752600" cy="1768573"/>
          </a:xfrm>
          <a:prstGeom prst="rect">
            <a:avLst/>
          </a:prstGeom>
          <a:noFill/>
        </p:spPr>
      </p:pic>
      <p:sp>
        <p:nvSpPr>
          <p:cNvPr id="93" name="Cloud 92">
            <a:extLst>
              <a:ext uri="{FF2B5EF4-FFF2-40B4-BE49-F238E27FC236}">
                <a16:creationId xmlns:a16="http://schemas.microsoft.com/office/drawing/2014/main" id="{374F5DB3-C9B6-A9C4-5B93-B7893E081BD7}"/>
              </a:ext>
            </a:extLst>
          </p:cNvPr>
          <p:cNvSpPr/>
          <p:nvPr/>
        </p:nvSpPr>
        <p:spPr>
          <a:xfrm>
            <a:off x="9561112" y="3041634"/>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UTM Avo" panose="02040603050506020204" pitchFamily="18" charset="0"/>
                <a:ea typeface="+mn-ea"/>
                <a:cs typeface="Times New Roman" pitchFamily="18" charset="0"/>
              </a:rPr>
              <a:t>HẾT GIỜ</a:t>
            </a:r>
          </a:p>
        </p:txBody>
      </p:sp>
      <p:grpSp>
        <p:nvGrpSpPr>
          <p:cNvPr id="95" name="Group 94">
            <a:extLst>
              <a:ext uri="{FF2B5EF4-FFF2-40B4-BE49-F238E27FC236}">
                <a16:creationId xmlns:a16="http://schemas.microsoft.com/office/drawing/2014/main" id="{91B2FDAC-BBCA-9DAB-6CAE-124A3A12595F}"/>
              </a:ext>
            </a:extLst>
          </p:cNvPr>
          <p:cNvGrpSpPr/>
          <p:nvPr/>
        </p:nvGrpSpPr>
        <p:grpSpPr>
          <a:xfrm>
            <a:off x="2133600" y="3983949"/>
            <a:ext cx="5498592" cy="722536"/>
            <a:chOff x="2133600" y="4038599"/>
            <a:chExt cx="5498592" cy="685801"/>
          </a:xfrm>
        </p:grpSpPr>
        <p:grpSp>
          <p:nvGrpSpPr>
            <p:cNvPr id="96" name="Group 95">
              <a:extLst>
                <a:ext uri="{FF2B5EF4-FFF2-40B4-BE49-F238E27FC236}">
                  <a16:creationId xmlns:a16="http://schemas.microsoft.com/office/drawing/2014/main" id="{17E44C5B-F3DA-150D-E30F-A60B1CB73C4E}"/>
                </a:ext>
              </a:extLst>
            </p:cNvPr>
            <p:cNvGrpSpPr/>
            <p:nvPr/>
          </p:nvGrpSpPr>
          <p:grpSpPr>
            <a:xfrm>
              <a:off x="2133600" y="4038600"/>
              <a:ext cx="685800" cy="685800"/>
              <a:chOff x="2133600" y="4038600"/>
              <a:chExt cx="685800" cy="685800"/>
            </a:xfrm>
          </p:grpSpPr>
          <p:sp>
            <p:nvSpPr>
              <p:cNvPr id="100" name="Oval 99">
                <a:extLst>
                  <a:ext uri="{FF2B5EF4-FFF2-40B4-BE49-F238E27FC236}">
                    <a16:creationId xmlns:a16="http://schemas.microsoft.com/office/drawing/2014/main" id="{A918BFA1-8E5C-EC72-49D9-C43CB73FA918}"/>
                  </a:ext>
                </a:extLst>
              </p:cNvPr>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01" name="TextBox 100">
                <a:extLst>
                  <a:ext uri="{FF2B5EF4-FFF2-40B4-BE49-F238E27FC236}">
                    <a16:creationId xmlns:a16="http://schemas.microsoft.com/office/drawing/2014/main" id="{7EB043B2-42DC-DE93-67D9-AF04E3D3CC71}"/>
                  </a:ext>
                </a:extLst>
              </p:cNvPr>
              <p:cNvSpPr txBox="1"/>
              <p:nvPr/>
            </p:nvSpPr>
            <p:spPr>
              <a:xfrm>
                <a:off x="2286000" y="4114800"/>
                <a:ext cx="457200" cy="4381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B</a:t>
                </a:r>
              </a:p>
            </p:txBody>
          </p:sp>
        </p:grpSp>
        <p:grpSp>
          <p:nvGrpSpPr>
            <p:cNvPr id="97" name="Group 96">
              <a:extLst>
                <a:ext uri="{FF2B5EF4-FFF2-40B4-BE49-F238E27FC236}">
                  <a16:creationId xmlns:a16="http://schemas.microsoft.com/office/drawing/2014/main" id="{C71F5E52-528A-5FB5-9438-8A2A323BFEEB}"/>
                </a:ext>
              </a:extLst>
            </p:cNvPr>
            <p:cNvGrpSpPr/>
            <p:nvPr/>
          </p:nvGrpSpPr>
          <p:grpSpPr>
            <a:xfrm>
              <a:off x="3005528" y="4038599"/>
              <a:ext cx="4626664" cy="615492"/>
              <a:chOff x="3005528" y="4124947"/>
              <a:chExt cx="4626664" cy="615492"/>
            </a:xfrm>
          </p:grpSpPr>
          <p:pic>
            <p:nvPicPr>
              <p:cNvPr id="98" name="Picture 97">
                <a:hlinkClick r:id="rId9" action="ppaction://hlinksldjump"/>
                <a:extLst>
                  <a:ext uri="{FF2B5EF4-FFF2-40B4-BE49-F238E27FC236}">
                    <a16:creationId xmlns:a16="http://schemas.microsoft.com/office/drawing/2014/main" id="{FE63E378-4A0F-3303-EAB7-E828835177F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5528" y="4124947"/>
                <a:ext cx="4626664" cy="615492"/>
              </a:xfrm>
              <a:prstGeom prst="rect">
                <a:avLst/>
              </a:prstGeom>
              <a:ln>
                <a:noFill/>
              </a:ln>
            </p:spPr>
          </p:pic>
          <p:sp>
            <p:nvSpPr>
              <p:cNvPr id="99" name="TextBox 98">
                <a:extLst>
                  <a:ext uri="{FF2B5EF4-FFF2-40B4-BE49-F238E27FC236}">
                    <a16:creationId xmlns:a16="http://schemas.microsoft.com/office/drawing/2014/main" id="{E4EEF857-9240-233B-F54E-04A8C7E670C3}"/>
                  </a:ext>
                </a:extLst>
              </p:cNvPr>
              <p:cNvSpPr txBox="1"/>
              <p:nvPr/>
            </p:nvSpPr>
            <p:spPr>
              <a:xfrm>
                <a:off x="3124200" y="4191000"/>
                <a:ext cx="4507992" cy="4381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B.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điều</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chỉnh</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thân</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nhiệt</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a:t>
                </a:r>
              </a:p>
            </p:txBody>
          </p:sp>
        </p:grpSp>
      </p:grpSp>
      <p:grpSp>
        <p:nvGrpSpPr>
          <p:cNvPr id="102" name="Group 101">
            <a:extLst>
              <a:ext uri="{FF2B5EF4-FFF2-40B4-BE49-F238E27FC236}">
                <a16:creationId xmlns:a16="http://schemas.microsoft.com/office/drawing/2014/main" id="{DF40AF0C-7419-4126-944D-3BFC57833B6F}"/>
              </a:ext>
            </a:extLst>
          </p:cNvPr>
          <p:cNvGrpSpPr/>
          <p:nvPr/>
        </p:nvGrpSpPr>
        <p:grpSpPr>
          <a:xfrm>
            <a:off x="2133600" y="3155934"/>
            <a:ext cx="5498592" cy="735925"/>
            <a:chOff x="2133600" y="4953000"/>
            <a:chExt cx="5498592" cy="735925"/>
          </a:xfrm>
        </p:grpSpPr>
        <p:grpSp>
          <p:nvGrpSpPr>
            <p:cNvPr id="103" name="Group 102">
              <a:extLst>
                <a:ext uri="{FF2B5EF4-FFF2-40B4-BE49-F238E27FC236}">
                  <a16:creationId xmlns:a16="http://schemas.microsoft.com/office/drawing/2014/main" id="{F2CBEC48-AA54-05BC-90B9-D4935A19405C}"/>
                </a:ext>
              </a:extLst>
            </p:cNvPr>
            <p:cNvGrpSpPr/>
            <p:nvPr/>
          </p:nvGrpSpPr>
          <p:grpSpPr>
            <a:xfrm>
              <a:off x="2133600" y="4953000"/>
              <a:ext cx="685800" cy="685800"/>
              <a:chOff x="2133600" y="4953000"/>
              <a:chExt cx="685800" cy="685800"/>
            </a:xfrm>
          </p:grpSpPr>
          <p:sp>
            <p:nvSpPr>
              <p:cNvPr id="107" name="Oval 106">
                <a:extLst>
                  <a:ext uri="{FF2B5EF4-FFF2-40B4-BE49-F238E27FC236}">
                    <a16:creationId xmlns:a16="http://schemas.microsoft.com/office/drawing/2014/main" id="{7F03F281-6A70-F11B-55D9-E100395F7A95}"/>
                  </a:ext>
                </a:extLst>
              </p:cNvPr>
              <p:cNvSpPr/>
              <p:nvPr/>
            </p:nvSpPr>
            <p:spPr>
              <a:xfrm>
                <a:off x="2133600" y="49530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08" name="TextBox 107">
                <a:extLst>
                  <a:ext uri="{FF2B5EF4-FFF2-40B4-BE49-F238E27FC236}">
                    <a16:creationId xmlns:a16="http://schemas.microsoft.com/office/drawing/2014/main" id="{1F45E22B-976C-8C05-93BE-B83EB9FEA8DA}"/>
                  </a:ext>
                </a:extLst>
              </p:cNvPr>
              <p:cNvSpPr txBox="1"/>
              <p:nvPr/>
            </p:nvSpPr>
            <p:spPr>
              <a:xfrm>
                <a:off x="2286000" y="50292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A</a:t>
                </a:r>
              </a:p>
            </p:txBody>
          </p:sp>
        </p:grpSp>
        <p:grpSp>
          <p:nvGrpSpPr>
            <p:cNvPr id="104" name="Group 103">
              <a:extLst>
                <a:ext uri="{FF2B5EF4-FFF2-40B4-BE49-F238E27FC236}">
                  <a16:creationId xmlns:a16="http://schemas.microsoft.com/office/drawing/2014/main" id="{5A2A9B38-8B05-05C5-BE8E-ECDE11FF7EEF}"/>
                </a:ext>
              </a:extLst>
            </p:cNvPr>
            <p:cNvGrpSpPr/>
            <p:nvPr/>
          </p:nvGrpSpPr>
          <p:grpSpPr>
            <a:xfrm>
              <a:off x="3005528" y="5040465"/>
              <a:ext cx="4626664" cy="648460"/>
              <a:chOff x="3005528" y="5040465"/>
              <a:chExt cx="4626664" cy="648460"/>
            </a:xfrm>
          </p:grpSpPr>
          <p:pic>
            <p:nvPicPr>
              <p:cNvPr id="105" name="Picture 104">
                <a:hlinkClick r:id="rId9" action="ppaction://hlinksldjump"/>
                <a:extLst>
                  <a:ext uri="{FF2B5EF4-FFF2-40B4-BE49-F238E27FC236}">
                    <a16:creationId xmlns:a16="http://schemas.microsoft.com/office/drawing/2014/main" id="{7DEFCF56-8BB3-F451-952F-4F7E175173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5528" y="5040465"/>
                <a:ext cx="4626664" cy="648460"/>
              </a:xfrm>
              <a:prstGeom prst="rect">
                <a:avLst/>
              </a:prstGeom>
              <a:ln>
                <a:noFill/>
              </a:ln>
            </p:spPr>
          </p:pic>
          <p:sp>
            <p:nvSpPr>
              <p:cNvPr id="106" name="TextBox 105">
                <a:extLst>
                  <a:ext uri="{FF2B5EF4-FFF2-40B4-BE49-F238E27FC236}">
                    <a16:creationId xmlns:a16="http://schemas.microsoft.com/office/drawing/2014/main" id="{9759AC32-7037-A3CD-6EF2-A370D67DF721}"/>
                  </a:ext>
                </a:extLst>
              </p:cNvPr>
              <p:cNvSpPr txBox="1"/>
              <p:nvPr/>
            </p:nvSpPr>
            <p:spPr>
              <a:xfrm>
                <a:off x="3147061" y="5113165"/>
                <a:ext cx="3276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A. tạo nước bọt.</a:t>
                </a:r>
              </a:p>
            </p:txBody>
          </p:sp>
        </p:grpSp>
      </p:grpSp>
      <p:grpSp>
        <p:nvGrpSpPr>
          <p:cNvPr id="109" name="Group 108">
            <a:extLst>
              <a:ext uri="{FF2B5EF4-FFF2-40B4-BE49-F238E27FC236}">
                <a16:creationId xmlns:a16="http://schemas.microsoft.com/office/drawing/2014/main" id="{B0DDAFFE-41ED-494C-58F6-F1EC7DB48398}"/>
              </a:ext>
            </a:extLst>
          </p:cNvPr>
          <p:cNvGrpSpPr/>
          <p:nvPr/>
        </p:nvGrpSpPr>
        <p:grpSpPr>
          <a:xfrm>
            <a:off x="2133600" y="5722203"/>
            <a:ext cx="5581152" cy="830997"/>
            <a:chOff x="2133600" y="5722203"/>
            <a:chExt cx="5581152" cy="830997"/>
          </a:xfrm>
        </p:grpSpPr>
        <p:grpSp>
          <p:nvGrpSpPr>
            <p:cNvPr id="110" name="Group 109">
              <a:extLst>
                <a:ext uri="{FF2B5EF4-FFF2-40B4-BE49-F238E27FC236}">
                  <a16:creationId xmlns:a16="http://schemas.microsoft.com/office/drawing/2014/main" id="{638E0D3C-FA70-3242-5D2F-3A582062DA58}"/>
                </a:ext>
              </a:extLst>
            </p:cNvPr>
            <p:cNvGrpSpPr/>
            <p:nvPr/>
          </p:nvGrpSpPr>
          <p:grpSpPr>
            <a:xfrm>
              <a:off x="2133600" y="5867400"/>
              <a:ext cx="685800" cy="685800"/>
              <a:chOff x="2133600" y="5867400"/>
              <a:chExt cx="685800" cy="685800"/>
            </a:xfrm>
          </p:grpSpPr>
          <p:sp>
            <p:nvSpPr>
              <p:cNvPr id="114" name="Oval 113">
                <a:extLst>
                  <a:ext uri="{FF2B5EF4-FFF2-40B4-BE49-F238E27FC236}">
                    <a16:creationId xmlns:a16="http://schemas.microsoft.com/office/drawing/2014/main" id="{B9887A2C-1D57-5F60-EB47-55258492637F}"/>
                  </a:ext>
                </a:extLst>
              </p:cNvPr>
              <p:cNvSpPr/>
              <p:nvPr/>
            </p:nvSpPr>
            <p:spPr>
              <a:xfrm>
                <a:off x="2133600" y="5867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15" name="TextBox 114">
                <a:extLst>
                  <a:ext uri="{FF2B5EF4-FFF2-40B4-BE49-F238E27FC236}">
                    <a16:creationId xmlns:a16="http://schemas.microsoft.com/office/drawing/2014/main" id="{73B9DA7A-7427-16FC-113C-76ED6AC68975}"/>
                  </a:ext>
                </a:extLst>
              </p:cNvPr>
              <p:cNvSpPr txBox="1"/>
              <p:nvPr/>
            </p:nvSpPr>
            <p:spPr>
              <a:xfrm>
                <a:off x="2286000" y="59436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D</a:t>
                </a:r>
              </a:p>
            </p:txBody>
          </p:sp>
        </p:grpSp>
        <p:grpSp>
          <p:nvGrpSpPr>
            <p:cNvPr id="111" name="Group 110">
              <a:extLst>
                <a:ext uri="{FF2B5EF4-FFF2-40B4-BE49-F238E27FC236}">
                  <a16:creationId xmlns:a16="http://schemas.microsoft.com/office/drawing/2014/main" id="{AE6451CE-1EFD-D203-947C-340AAFC88B6F}"/>
                </a:ext>
              </a:extLst>
            </p:cNvPr>
            <p:cNvGrpSpPr/>
            <p:nvPr/>
          </p:nvGrpSpPr>
          <p:grpSpPr>
            <a:xfrm>
              <a:off x="3005528" y="5722203"/>
              <a:ext cx="4709224" cy="830997"/>
              <a:chOff x="3005528" y="5722203"/>
              <a:chExt cx="4709224" cy="830997"/>
            </a:xfrm>
          </p:grpSpPr>
          <p:pic>
            <p:nvPicPr>
              <p:cNvPr id="112" name="Picture 111">
                <a:hlinkClick r:id="rId9" action="ppaction://hlinksldjump"/>
                <a:extLst>
                  <a:ext uri="{FF2B5EF4-FFF2-40B4-BE49-F238E27FC236}">
                    <a16:creationId xmlns:a16="http://schemas.microsoft.com/office/drawing/2014/main" id="{1446E123-BFF0-92FB-C345-F22121ABAB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5528" y="5781195"/>
                <a:ext cx="4709224" cy="703083"/>
              </a:xfrm>
              <a:prstGeom prst="rect">
                <a:avLst/>
              </a:prstGeom>
              <a:ln>
                <a:noFill/>
              </a:ln>
            </p:spPr>
          </p:pic>
          <p:sp>
            <p:nvSpPr>
              <p:cNvPr id="113" name="TextBox 112">
                <a:extLst>
                  <a:ext uri="{FF2B5EF4-FFF2-40B4-BE49-F238E27FC236}">
                    <a16:creationId xmlns:a16="http://schemas.microsoft.com/office/drawing/2014/main" id="{B8B9E439-4D28-1EC2-5BEE-AE0D29961D6D}"/>
                  </a:ext>
                </a:extLst>
              </p:cNvPr>
              <p:cNvSpPr txBox="1"/>
              <p:nvPr/>
            </p:nvSpPr>
            <p:spPr>
              <a:xfrm>
                <a:off x="3125657" y="5722203"/>
                <a:ext cx="43887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D. tạo nên môi trường trong cơ thể.</a:t>
                </a:r>
              </a:p>
            </p:txBody>
          </p:sp>
        </p:grpSp>
      </p:grpSp>
      <p:grpSp>
        <p:nvGrpSpPr>
          <p:cNvPr id="116" name="Group 115">
            <a:extLst>
              <a:ext uri="{FF2B5EF4-FFF2-40B4-BE49-F238E27FC236}">
                <a16:creationId xmlns:a16="http://schemas.microsoft.com/office/drawing/2014/main" id="{63A21409-7102-EECF-DEAC-4809FB7D9667}"/>
              </a:ext>
            </a:extLst>
          </p:cNvPr>
          <p:cNvGrpSpPr/>
          <p:nvPr/>
        </p:nvGrpSpPr>
        <p:grpSpPr>
          <a:xfrm>
            <a:off x="2133600" y="4774805"/>
            <a:ext cx="5496604" cy="863995"/>
            <a:chOff x="2133600" y="3022205"/>
            <a:chExt cx="5496604" cy="863995"/>
          </a:xfrm>
        </p:grpSpPr>
        <p:grpSp>
          <p:nvGrpSpPr>
            <p:cNvPr id="117" name="Group 116">
              <a:extLst>
                <a:ext uri="{FF2B5EF4-FFF2-40B4-BE49-F238E27FC236}">
                  <a16:creationId xmlns:a16="http://schemas.microsoft.com/office/drawing/2014/main" id="{8984E6C1-2316-E8C7-D624-9C2A6530F6D7}"/>
                </a:ext>
              </a:extLst>
            </p:cNvPr>
            <p:cNvGrpSpPr/>
            <p:nvPr/>
          </p:nvGrpSpPr>
          <p:grpSpPr>
            <a:xfrm>
              <a:off x="2133600" y="3200400"/>
              <a:ext cx="685800" cy="685800"/>
              <a:chOff x="2133600" y="3200400"/>
              <a:chExt cx="685800" cy="685800"/>
            </a:xfrm>
          </p:grpSpPr>
          <p:sp>
            <p:nvSpPr>
              <p:cNvPr id="121" name="Oval 120">
                <a:extLst>
                  <a:ext uri="{FF2B5EF4-FFF2-40B4-BE49-F238E27FC236}">
                    <a16:creationId xmlns:a16="http://schemas.microsoft.com/office/drawing/2014/main" id="{A9BE43BC-03B5-3758-E65C-04C028994629}"/>
                  </a:ext>
                </a:extLst>
              </p:cNvPr>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22" name="TextBox 121">
                <a:extLst>
                  <a:ext uri="{FF2B5EF4-FFF2-40B4-BE49-F238E27FC236}">
                    <a16:creationId xmlns:a16="http://schemas.microsoft.com/office/drawing/2014/main" id="{7DF230C0-52DB-1F95-1BC8-E1223C36D3C1}"/>
                  </a:ext>
                </a:extLst>
              </p:cNvPr>
              <p:cNvSpPr txBox="1"/>
              <p:nvPr/>
            </p:nvSpPr>
            <p:spPr>
              <a:xfrm>
                <a:off x="2286000" y="32766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C</a:t>
                </a:r>
              </a:p>
            </p:txBody>
          </p:sp>
        </p:grpSp>
        <p:grpSp>
          <p:nvGrpSpPr>
            <p:cNvPr id="118" name="Group 117">
              <a:extLst>
                <a:ext uri="{FF2B5EF4-FFF2-40B4-BE49-F238E27FC236}">
                  <a16:creationId xmlns:a16="http://schemas.microsoft.com/office/drawing/2014/main" id="{DEEF32D9-1BCD-B128-B63F-E975308597CF}"/>
                </a:ext>
              </a:extLst>
            </p:cNvPr>
            <p:cNvGrpSpPr/>
            <p:nvPr/>
          </p:nvGrpSpPr>
          <p:grpSpPr>
            <a:xfrm>
              <a:off x="3003540" y="3022205"/>
              <a:ext cx="4626664" cy="863995"/>
              <a:chOff x="3003540" y="3047637"/>
              <a:chExt cx="4626664" cy="863995"/>
            </a:xfrm>
          </p:grpSpPr>
          <p:pic>
            <p:nvPicPr>
              <p:cNvPr id="119" name="Picture 118">
                <a:hlinkClick r:id="rId9" action="ppaction://hlinksldjump"/>
                <a:extLst>
                  <a:ext uri="{FF2B5EF4-FFF2-40B4-BE49-F238E27FC236}">
                    <a16:creationId xmlns:a16="http://schemas.microsoft.com/office/drawing/2014/main" id="{BEF767D1-AF37-DE9B-DE32-6F7C42E3234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3540" y="3047637"/>
                <a:ext cx="4626664" cy="863995"/>
              </a:xfrm>
              <a:prstGeom prst="rect">
                <a:avLst/>
              </a:prstGeom>
              <a:ln>
                <a:noFill/>
              </a:ln>
            </p:spPr>
          </p:pic>
          <p:sp>
            <p:nvSpPr>
              <p:cNvPr id="120" name="TextBox 119">
                <a:extLst>
                  <a:ext uri="{FF2B5EF4-FFF2-40B4-BE49-F238E27FC236}">
                    <a16:creationId xmlns:a16="http://schemas.microsoft.com/office/drawing/2014/main" id="{47773AC3-7039-A574-E460-9414CAF530AF}"/>
                  </a:ext>
                </a:extLst>
              </p:cNvPr>
              <p:cNvSpPr txBox="1"/>
              <p:nvPr/>
            </p:nvSpPr>
            <p:spPr>
              <a:xfrm>
                <a:off x="3124200" y="3056624"/>
                <a:ext cx="437951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C. cung cấp năng lượng cho cơ thể.</a:t>
                </a:r>
              </a:p>
            </p:txBody>
          </p:sp>
        </p:grpSp>
      </p:grpSp>
      <p:pic>
        <p:nvPicPr>
          <p:cNvPr id="123" name="Am-thanh-tra-loi-dung-chinh-xac-www_tiengdong_com">
            <a:hlinkClick r:id="" action="ppaction://media"/>
            <a:extLst>
              <a:ext uri="{FF2B5EF4-FFF2-40B4-BE49-F238E27FC236}">
                <a16:creationId xmlns:a16="http://schemas.microsoft.com/office/drawing/2014/main" id="{29744513-D51D-5AE0-C806-84DC977F7C5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539875" y="2784475"/>
            <a:ext cx="609600" cy="609600"/>
          </a:xfrm>
          <a:prstGeom prst="rect">
            <a:avLst/>
          </a:prstGeom>
        </p:spPr>
      </p:pic>
      <p:pic>
        <p:nvPicPr>
          <p:cNvPr id="124" name="Picture 123" descr="Logo, company name&#10;&#10;Description automatically generated">
            <a:extLst>
              <a:ext uri="{FF2B5EF4-FFF2-40B4-BE49-F238E27FC236}">
                <a16:creationId xmlns:a16="http://schemas.microsoft.com/office/drawing/2014/main" id="{273E18F9-F448-B1FB-A729-93ABB17E07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pic>
        <p:nvPicPr>
          <p:cNvPr id="2" name="Picture 1" descr="sao.png">
            <a:hlinkClick r:id="rId13" action="ppaction://hlinksldjump"/>
            <a:extLst>
              <a:ext uri="{FF2B5EF4-FFF2-40B4-BE49-F238E27FC236}">
                <a16:creationId xmlns:a16="http://schemas.microsoft.com/office/drawing/2014/main" id="{D9B778A1-3EC4-353F-39E6-9A3932F2BB70}"/>
              </a:ext>
            </a:extLst>
          </p:cNvPr>
          <p:cNvPicPr>
            <a:picLocks noChangeAspect="1"/>
          </p:cNvPicPr>
          <p:nvPr/>
        </p:nvPicPr>
        <p:blipFill>
          <a:blip r:embed="rId14" cstate="print"/>
          <a:stretch>
            <a:fillRect/>
          </a:stretch>
        </p:blipFill>
        <p:spPr>
          <a:xfrm>
            <a:off x="9473182" y="5515800"/>
            <a:ext cx="1353315" cy="1237491"/>
          </a:xfrm>
          <a:prstGeom prst="rect">
            <a:avLst/>
          </a:prstGeom>
        </p:spPr>
      </p:pic>
    </p:spTree>
    <p:extLst>
      <p:ext uri="{BB962C8B-B14F-4D97-AF65-F5344CB8AC3E}">
        <p14:creationId xmlns:p14="http://schemas.microsoft.com/office/powerpoint/2010/main" val="2604280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strVal val="#ppt_w+.3"/>
                                          </p:val>
                                        </p:tav>
                                        <p:tav tm="100000">
                                          <p:val>
                                            <p:strVal val="#ppt_w"/>
                                          </p:val>
                                        </p:tav>
                                      </p:tavLst>
                                    </p:anim>
                                    <p:anim calcmode="lin" valueType="num">
                                      <p:cBhvr>
                                        <p:cTn id="8" dur="1000" fill="hold"/>
                                        <p:tgtEl>
                                          <p:spTgt spid="89"/>
                                        </p:tgtEl>
                                        <p:attrNameLst>
                                          <p:attrName>ppt_h</p:attrName>
                                        </p:attrNameLst>
                                      </p:cBhvr>
                                      <p:tavLst>
                                        <p:tav tm="0">
                                          <p:val>
                                            <p:strVal val="#ppt_h"/>
                                          </p:val>
                                        </p:tav>
                                        <p:tav tm="100000">
                                          <p:val>
                                            <p:strVal val="#ppt_h"/>
                                          </p:val>
                                        </p:tav>
                                      </p:tavLst>
                                    </p:anim>
                                    <p:animEffect transition="in" filter="fade">
                                      <p:cBhvr>
                                        <p:cTn id="9" dur="1000"/>
                                        <p:tgtEl>
                                          <p:spTgt spid="8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750" fill="hold"/>
                                        <p:tgtEl>
                                          <p:spTgt spid="102"/>
                                        </p:tgtEl>
                                        <p:attrNameLst>
                                          <p:attrName>ppt_x</p:attrName>
                                        </p:attrNameLst>
                                      </p:cBhvr>
                                      <p:tavLst>
                                        <p:tav tm="0">
                                          <p:val>
                                            <p:strVal val="#ppt_x"/>
                                          </p:val>
                                        </p:tav>
                                        <p:tav tm="100000">
                                          <p:val>
                                            <p:strVal val="#ppt_x"/>
                                          </p:val>
                                        </p:tav>
                                      </p:tavLst>
                                    </p:anim>
                                    <p:anim calcmode="lin" valueType="num">
                                      <p:cBhvr additive="base">
                                        <p:cTn id="20" dur="750" fill="hold"/>
                                        <p:tgtEl>
                                          <p:spTgt spid="10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 calcmode="lin" valueType="num">
                                      <p:cBhvr additive="base">
                                        <p:cTn id="23" dur="750" fill="hold"/>
                                        <p:tgtEl>
                                          <p:spTgt spid="95"/>
                                        </p:tgtEl>
                                        <p:attrNameLst>
                                          <p:attrName>ppt_x</p:attrName>
                                        </p:attrNameLst>
                                      </p:cBhvr>
                                      <p:tavLst>
                                        <p:tav tm="0">
                                          <p:val>
                                            <p:strVal val="#ppt_x"/>
                                          </p:val>
                                        </p:tav>
                                        <p:tav tm="100000">
                                          <p:val>
                                            <p:strVal val="#ppt_x"/>
                                          </p:val>
                                        </p:tav>
                                      </p:tavLst>
                                    </p:anim>
                                    <p:anim calcmode="lin" valueType="num">
                                      <p:cBhvr additive="base">
                                        <p:cTn id="24" dur="750" fill="hold"/>
                                        <p:tgtEl>
                                          <p:spTgt spid="9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cBhvr additive="base">
                                        <p:cTn id="27" dur="750" fill="hold"/>
                                        <p:tgtEl>
                                          <p:spTgt spid="116"/>
                                        </p:tgtEl>
                                        <p:attrNameLst>
                                          <p:attrName>ppt_x</p:attrName>
                                        </p:attrNameLst>
                                      </p:cBhvr>
                                      <p:tavLst>
                                        <p:tav tm="0">
                                          <p:val>
                                            <p:strVal val="#ppt_x"/>
                                          </p:val>
                                        </p:tav>
                                        <p:tav tm="100000">
                                          <p:val>
                                            <p:strVal val="#ppt_x"/>
                                          </p:val>
                                        </p:tav>
                                      </p:tavLst>
                                    </p:anim>
                                    <p:anim calcmode="lin" valueType="num">
                                      <p:cBhvr additive="base">
                                        <p:cTn id="28" dur="750" fill="hold"/>
                                        <p:tgtEl>
                                          <p:spTgt spid="1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300"/>
                                  </p:stCondLst>
                                  <p:childTnLst>
                                    <p:set>
                                      <p:cBhvr>
                                        <p:cTn id="30" dur="1" fill="hold">
                                          <p:stCondLst>
                                            <p:cond delay="0"/>
                                          </p:stCondLst>
                                        </p:cTn>
                                        <p:tgtEl>
                                          <p:spTgt spid="109"/>
                                        </p:tgtEl>
                                        <p:attrNameLst>
                                          <p:attrName>style.visibility</p:attrName>
                                        </p:attrNameLst>
                                      </p:cBhvr>
                                      <p:to>
                                        <p:strVal val="visible"/>
                                      </p:to>
                                    </p:set>
                                    <p:anim calcmode="lin" valueType="num">
                                      <p:cBhvr additive="base">
                                        <p:cTn id="31" dur="750" fill="hold"/>
                                        <p:tgtEl>
                                          <p:spTgt spid="109"/>
                                        </p:tgtEl>
                                        <p:attrNameLst>
                                          <p:attrName>ppt_x</p:attrName>
                                        </p:attrNameLst>
                                      </p:cBhvr>
                                      <p:tavLst>
                                        <p:tav tm="0">
                                          <p:val>
                                            <p:strVal val="#ppt_x"/>
                                          </p:val>
                                        </p:tav>
                                        <p:tav tm="100000">
                                          <p:val>
                                            <p:strVal val="#ppt_x"/>
                                          </p:val>
                                        </p:tav>
                                      </p:tavLst>
                                    </p:anim>
                                    <p:anim calcmode="lin" valueType="num">
                                      <p:cBhvr additive="base">
                                        <p:cTn id="32" dur="75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15000" fill="hold"/>
                                        <p:tgtEl>
                                          <p:spTgt spid="91"/>
                                        </p:tgtEl>
                                        <p:attrNameLst>
                                          <p:attrName>r</p:attrName>
                                        </p:attrNameLst>
                                      </p:cBhvr>
                                    </p:animRot>
                                  </p:childTnLst>
                                </p:cTn>
                              </p:par>
                            </p:childTnLst>
                          </p:cTn>
                        </p:par>
                        <p:par>
                          <p:cTn id="37" fill="hold">
                            <p:stCondLst>
                              <p:cond delay="15000"/>
                            </p:stCondLst>
                            <p:childTnLst>
                              <p:par>
                                <p:cTn id="38" presetID="1" presetClass="entr" presetSubtype="0" fill="hold" grpId="0" nodeType="afterEffect">
                                  <p:stCondLst>
                                    <p:cond delay="0"/>
                                  </p:stCondLst>
                                  <p:childTnLst>
                                    <p:set>
                                      <p:cBhvr>
                                        <p:cTn id="39"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5"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16"/>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116"/>
                                        </p:tgtEl>
                                        <p:attrNameLst>
                                          <p:attrName>r</p:attrName>
                                        </p:attrNameLst>
                                      </p:cBhvr>
                                    </p:animRot>
                                    <p:animRot by="-240000">
                                      <p:cBhvr>
                                        <p:cTn id="45" dur="200" fill="hold">
                                          <p:stCondLst>
                                            <p:cond delay="200"/>
                                          </p:stCondLst>
                                        </p:cTn>
                                        <p:tgtEl>
                                          <p:spTgt spid="116"/>
                                        </p:tgtEl>
                                        <p:attrNameLst>
                                          <p:attrName>r</p:attrName>
                                        </p:attrNameLst>
                                      </p:cBhvr>
                                    </p:animRot>
                                    <p:animRot by="240000">
                                      <p:cBhvr>
                                        <p:cTn id="46" dur="200" fill="hold">
                                          <p:stCondLst>
                                            <p:cond delay="400"/>
                                          </p:stCondLst>
                                        </p:cTn>
                                        <p:tgtEl>
                                          <p:spTgt spid="116"/>
                                        </p:tgtEl>
                                        <p:attrNameLst>
                                          <p:attrName>r</p:attrName>
                                        </p:attrNameLst>
                                      </p:cBhvr>
                                    </p:animRot>
                                    <p:animRot by="-240000">
                                      <p:cBhvr>
                                        <p:cTn id="47" dur="200" fill="hold">
                                          <p:stCondLst>
                                            <p:cond delay="600"/>
                                          </p:stCondLst>
                                        </p:cTn>
                                        <p:tgtEl>
                                          <p:spTgt spid="116"/>
                                        </p:tgtEl>
                                        <p:attrNameLst>
                                          <p:attrName>r</p:attrName>
                                        </p:attrNameLst>
                                      </p:cBhvr>
                                    </p:animRot>
                                    <p:animRot by="120000">
                                      <p:cBhvr>
                                        <p:cTn id="48" dur="200" fill="hold">
                                          <p:stCondLst>
                                            <p:cond delay="800"/>
                                          </p:stCondLst>
                                        </p:cTn>
                                        <p:tgtEl>
                                          <p:spTgt spid="116"/>
                                        </p:tgtEl>
                                        <p:attrNameLst>
                                          <p:attrName>r</p:attrName>
                                        </p:attrNameLst>
                                      </p:cBhvr>
                                    </p:animRot>
                                  </p:childTnLst>
                                </p:cTn>
                              </p:par>
                              <p:par>
                                <p:cTn id="49" presetID="1" presetClass="mediacall" presetSubtype="0" fill="hold" nodeType="withEffect">
                                  <p:stCondLst>
                                    <p:cond delay="0"/>
                                  </p:stCondLst>
                                  <p:childTnLst>
                                    <p:cmd type="call" cmd="playFrom(0.0)">
                                      <p:cBhvr>
                                        <p:cTn id="50" dur="1724" fill="hold"/>
                                        <p:tgtEl>
                                          <p:spTgt spid="123"/>
                                        </p:tgtEl>
                                      </p:cBhvr>
                                    </p:cmd>
                                  </p:childTnLst>
                                </p:cTn>
                              </p:par>
                            </p:childTnLst>
                          </p:cTn>
                        </p:par>
                      </p:childTnLst>
                    </p:cTn>
                  </p:par>
                </p:childTnLst>
              </p:cTn>
              <p:nextCondLst>
                <p:cond evt="onClick" delay="0">
                  <p:tgtEl>
                    <p:spTgt spid="116"/>
                  </p:tgtEl>
                </p:cond>
              </p:nextCondLst>
            </p:seq>
            <p:seq concurrent="1" nextAc="seek">
              <p:cTn id="51" restart="whenNotActive" fill="hold" evtFilter="cancelBubble" nodeType="interactiveSeq">
                <p:stCondLst>
                  <p:cond evt="onClick" delay="0">
                    <p:tgtEl>
                      <p:spTgt spid="95"/>
                    </p:tgtEl>
                  </p:cond>
                </p:stCondLst>
                <p:endSync evt="end" delay="0">
                  <p:rtn val="all"/>
                </p:endSync>
                <p:childTnLst>
                  <p:par>
                    <p:cTn id="52" fill="hold">
                      <p:stCondLst>
                        <p:cond delay="0"/>
                      </p:stCondLst>
                      <p:childTnLst>
                        <p:par>
                          <p:cTn id="53" fill="hold">
                            <p:stCondLst>
                              <p:cond delay="0"/>
                            </p:stCondLst>
                            <p:childTnLst>
                              <p:par>
                                <p:cTn id="54" presetID="9" presetClass="emph" presetSubtype="0" nodeType="clickEffect">
                                  <p:stCondLst>
                                    <p:cond delay="0"/>
                                  </p:stCondLst>
                                  <p:childTnLst>
                                    <p:set>
                                      <p:cBhvr>
                                        <p:cTn id="55" dur="indefinite"/>
                                        <p:tgtEl>
                                          <p:spTgt spid="95"/>
                                        </p:tgtEl>
                                        <p:attrNameLst>
                                          <p:attrName>style.opacity</p:attrName>
                                        </p:attrNameLst>
                                      </p:cBhvr>
                                      <p:to>
                                        <p:strVal val="0.5"/>
                                      </p:to>
                                    </p:set>
                                    <p:animEffect filter="image" prLst="opacity: 0.5">
                                      <p:cBhvr rctx="IE">
                                        <p:cTn id="56" dur="indefinite"/>
                                        <p:tgtEl>
                                          <p:spTgt spid="95"/>
                                        </p:tgtEl>
                                      </p:cBhvr>
                                    </p:animEffect>
                                  </p:childTnLst>
                                </p:cTn>
                              </p:par>
                            </p:childTnLst>
                          </p:cTn>
                        </p:par>
                      </p:childTnLst>
                    </p:cTn>
                  </p:par>
                </p:childTnLst>
              </p:cTn>
              <p:nextCondLst>
                <p:cond evt="onClick" delay="0">
                  <p:tgtEl>
                    <p:spTgt spid="95"/>
                  </p:tgtEl>
                </p:cond>
              </p:nextCondLst>
            </p:seq>
            <p:seq concurrent="1" nextAc="seek">
              <p:cTn id="57" restart="whenNotActive" fill="hold" evtFilter="cancelBubble" nodeType="interactiveSeq">
                <p:stCondLst>
                  <p:cond evt="onClick" delay="0">
                    <p:tgtEl>
                      <p:spTgt spid="102"/>
                    </p:tgtEl>
                  </p:cond>
                </p:stCondLst>
                <p:endSync evt="end" delay="0">
                  <p:rtn val="all"/>
                </p:endSync>
                <p:childTnLst>
                  <p:par>
                    <p:cTn id="58" fill="hold">
                      <p:stCondLst>
                        <p:cond delay="0"/>
                      </p:stCondLst>
                      <p:childTnLst>
                        <p:par>
                          <p:cTn id="59" fill="hold">
                            <p:stCondLst>
                              <p:cond delay="0"/>
                            </p:stCondLst>
                            <p:childTnLst>
                              <p:par>
                                <p:cTn id="60" presetID="9" presetClass="emph" presetSubtype="0" nodeType="clickEffect">
                                  <p:stCondLst>
                                    <p:cond delay="0"/>
                                  </p:stCondLst>
                                  <p:childTnLst>
                                    <p:set>
                                      <p:cBhvr>
                                        <p:cTn id="61" dur="indefinite"/>
                                        <p:tgtEl>
                                          <p:spTgt spid="102"/>
                                        </p:tgtEl>
                                        <p:attrNameLst>
                                          <p:attrName>style.opacity</p:attrName>
                                        </p:attrNameLst>
                                      </p:cBhvr>
                                      <p:to>
                                        <p:strVal val="0.5"/>
                                      </p:to>
                                    </p:set>
                                    <p:animEffect filter="image" prLst="opacity: 0.5">
                                      <p:cBhvr rctx="IE">
                                        <p:cTn id="62" dur="indefinite"/>
                                        <p:tgtEl>
                                          <p:spTgt spid="102"/>
                                        </p:tgtEl>
                                      </p:cBhvr>
                                    </p:animEffect>
                                  </p:childTnLst>
                                </p:cTn>
                              </p:par>
                            </p:childTnLst>
                          </p:cTn>
                        </p:par>
                      </p:childTnLst>
                    </p:cTn>
                  </p:par>
                </p:childTnLst>
              </p:cTn>
              <p:nextCondLst>
                <p:cond evt="onClick" delay="0">
                  <p:tgtEl>
                    <p:spTgt spid="102"/>
                  </p:tgtEl>
                </p:cond>
              </p:nextCondLst>
            </p:seq>
            <p:seq concurrent="1" nextAc="seek">
              <p:cTn id="63" restart="whenNotActive" fill="hold" evtFilter="cancelBubble" nodeType="interactiveSeq">
                <p:stCondLst>
                  <p:cond evt="onClick" delay="0">
                    <p:tgtEl>
                      <p:spTgt spid="109"/>
                    </p:tgtEl>
                  </p:cond>
                </p:stCondLst>
                <p:endSync evt="end" delay="0">
                  <p:rtn val="all"/>
                </p:endSync>
                <p:childTnLst>
                  <p:par>
                    <p:cTn id="64" fill="hold">
                      <p:stCondLst>
                        <p:cond delay="0"/>
                      </p:stCondLst>
                      <p:childTnLst>
                        <p:par>
                          <p:cTn id="65" fill="hold">
                            <p:stCondLst>
                              <p:cond delay="0"/>
                            </p:stCondLst>
                            <p:childTnLst>
                              <p:par>
                                <p:cTn id="66" presetID="9" presetClass="emph" presetSubtype="0" nodeType="clickEffect">
                                  <p:stCondLst>
                                    <p:cond delay="0"/>
                                  </p:stCondLst>
                                  <p:childTnLst>
                                    <p:set>
                                      <p:cBhvr>
                                        <p:cTn id="67" dur="indefinite"/>
                                        <p:tgtEl>
                                          <p:spTgt spid="109"/>
                                        </p:tgtEl>
                                        <p:attrNameLst>
                                          <p:attrName>style.opacity</p:attrName>
                                        </p:attrNameLst>
                                      </p:cBhvr>
                                      <p:to>
                                        <p:strVal val="0.5"/>
                                      </p:to>
                                    </p:set>
                                    <p:animEffect filter="image" prLst="opacity: 0.5">
                                      <p:cBhvr rctx="IE">
                                        <p:cTn id="68" dur="indefinite"/>
                                        <p:tgtEl>
                                          <p:spTgt spid="109"/>
                                        </p:tgtEl>
                                      </p:cBhvr>
                                    </p:animEffect>
                                  </p:childTnLst>
                                </p:cTn>
                              </p:par>
                            </p:childTnLst>
                          </p:cTn>
                        </p:par>
                      </p:childTnLst>
                    </p:cTn>
                  </p:par>
                </p:childTnLst>
              </p:cTn>
              <p:nextCondLst>
                <p:cond evt="onClick" delay="0">
                  <p:tgtEl>
                    <p:spTgt spid="109"/>
                  </p:tgtEl>
                </p:cond>
              </p:nextCondLst>
            </p:seq>
            <p:audio>
              <p:cMediaNode vol="80000">
                <p:cTn id="69" fill="hold" display="0">
                  <p:stCondLst>
                    <p:cond delay="indefinite"/>
                  </p:stCondLst>
                  <p:endCondLst>
                    <p:cond evt="onStopAudio" delay="0">
                      <p:tgtEl>
                        <p:sldTgt/>
                      </p:tgtEl>
                    </p:cond>
                  </p:endCondLst>
                </p:cTn>
                <p:tgtEl>
                  <p:spTgt spid="123"/>
                </p:tgtEl>
              </p:cMediaNode>
            </p:audio>
          </p:childTnLst>
        </p:cTn>
      </p:par>
    </p:tnLst>
    <p:bldLst>
      <p:bldP spid="90" grpId="0"/>
      <p:bldP spid="9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descr="375ba1682899b9444c201750c3b90c1b.png">
            <a:extLst>
              <a:ext uri="{FF2B5EF4-FFF2-40B4-BE49-F238E27FC236}">
                <a16:creationId xmlns:a16="http://schemas.microsoft.com/office/drawing/2014/main" id="{8792B77B-E760-05FF-E0FB-1967C617D0C4}"/>
              </a:ext>
            </a:extLst>
          </p:cNvPr>
          <p:cNvPicPr>
            <a:picLocks noChangeAspect="1"/>
          </p:cNvPicPr>
          <p:nvPr/>
        </p:nvPicPr>
        <p:blipFill>
          <a:blip r:embed="rId6" cstate="print"/>
          <a:stretch>
            <a:fillRect/>
          </a:stretch>
        </p:blipFill>
        <p:spPr>
          <a:xfrm>
            <a:off x="1295400" y="-304800"/>
            <a:ext cx="9372600" cy="4064000"/>
          </a:xfrm>
          <a:prstGeom prst="rect">
            <a:avLst/>
          </a:prstGeom>
        </p:spPr>
      </p:pic>
      <p:sp>
        <p:nvSpPr>
          <p:cNvPr id="124" name="TextBox 123">
            <a:extLst>
              <a:ext uri="{FF2B5EF4-FFF2-40B4-BE49-F238E27FC236}">
                <a16:creationId xmlns:a16="http://schemas.microsoft.com/office/drawing/2014/main" id="{37D44536-99AE-24DC-B04A-61FC0C767859}"/>
              </a:ext>
            </a:extLst>
          </p:cNvPr>
          <p:cNvSpPr txBox="1"/>
          <p:nvPr/>
        </p:nvSpPr>
        <p:spPr>
          <a:xfrm>
            <a:off x="2589805" y="1079125"/>
            <a:ext cx="6783789" cy="1615827"/>
          </a:xfrm>
          <a:prstGeom prst="rect">
            <a:avLst/>
          </a:prstGeom>
          <a:noFill/>
        </p:spPr>
        <p:txBody>
          <a:bodyPr wrap="square" rtlCol="0">
            <a:spAutoFit/>
          </a:bodyPr>
          <a:lstStyle/>
          <a:p>
            <a:pPr lvl="0" algn="ctr">
              <a:buClrTx/>
            </a:pPr>
            <a:r>
              <a:rPr lang="vi-VN" sz="3300" b="1" kern="1200" dirty="0">
                <a:solidFill>
                  <a:schemeClr val="tx1"/>
                </a:solidFill>
                <a:latin typeface="UTM Avo" panose="02040603050506020204" pitchFamily="18" charset="0"/>
                <a:ea typeface="+mn-ea"/>
                <a:cs typeface="Times New Roman" pitchFamily="18" charset="0"/>
              </a:rPr>
              <a:t>Câu </a:t>
            </a:r>
            <a:r>
              <a:rPr lang="en-US" sz="3300" b="1" kern="1200" dirty="0">
                <a:solidFill>
                  <a:schemeClr val="tx1"/>
                </a:solidFill>
                <a:latin typeface="UTM Avo" panose="02040603050506020204" pitchFamily="18" charset="0"/>
                <a:ea typeface="+mn-ea"/>
                <a:cs typeface="Times New Roman" pitchFamily="18" charset="0"/>
              </a:rPr>
              <a:t>3</a:t>
            </a:r>
            <a:r>
              <a:rPr lang="vi-VN" sz="3300" b="1" kern="1200" dirty="0">
                <a:solidFill>
                  <a:schemeClr val="tx1"/>
                </a:solidFill>
                <a:latin typeface="UTM Avo" panose="02040603050506020204" pitchFamily="18" charset="0"/>
                <a:ea typeface="+mn-ea"/>
                <a:cs typeface="Times New Roman" pitchFamily="18" charset="0"/>
              </a:rPr>
              <a:t>. </a:t>
            </a:r>
            <a:r>
              <a:rPr lang="vi-VN" sz="3300" kern="1200" dirty="0">
                <a:solidFill>
                  <a:schemeClr val="tx1"/>
                </a:solidFill>
                <a:latin typeface="UTM Avo" panose="02040603050506020204" pitchFamily="18" charset="0"/>
                <a:ea typeface="+mn-ea"/>
                <a:cs typeface="Times New Roman" pitchFamily="18" charset="0"/>
              </a:rPr>
              <a:t>Trong các chất dinh dưỡng, nhóm chất cung cấp năng lượng bao gồm</a:t>
            </a:r>
            <a:r>
              <a:rPr lang="en-US" sz="3300" kern="1200" dirty="0">
                <a:solidFill>
                  <a:schemeClr val="tx1"/>
                </a:solidFill>
                <a:latin typeface="UTM Avo" panose="02040603050506020204" pitchFamily="18" charset="0"/>
                <a:ea typeface="+mn-ea"/>
                <a:cs typeface="Times New Roman" pitchFamily="18" charset="0"/>
              </a:rPr>
              <a:t>:</a:t>
            </a:r>
            <a:endParaRPr lang="vi-VN" sz="3300" kern="1200" dirty="0">
              <a:solidFill>
                <a:schemeClr val="tx1"/>
              </a:solidFill>
              <a:latin typeface="UTM Avo" panose="02040603050506020204" pitchFamily="18" charset="0"/>
              <a:ea typeface="+mn-ea"/>
              <a:cs typeface="Times New Roman" pitchFamily="18" charset="0"/>
            </a:endParaRPr>
          </a:p>
        </p:txBody>
      </p:sp>
      <p:pic>
        <p:nvPicPr>
          <p:cNvPr id="125" name="Picture 14" descr="kim phut">
            <a:extLst>
              <a:ext uri="{FF2B5EF4-FFF2-40B4-BE49-F238E27FC236}">
                <a16:creationId xmlns:a16="http://schemas.microsoft.com/office/drawing/2014/main" id="{DE5CB5BE-585C-DEE4-9C9D-A4B20DCA8516}"/>
              </a:ext>
            </a:extLst>
          </p:cNvPr>
          <p:cNvPicPr>
            <a:picLocks noChangeAspect="1" noChangeArrowheads="1"/>
          </p:cNvPicPr>
          <p:nvPr/>
        </p:nvPicPr>
        <p:blipFill>
          <a:blip r:embed="rId7" cstate="print"/>
          <a:srcRect/>
          <a:stretch>
            <a:fillRect/>
          </a:stretch>
        </p:blipFill>
        <p:spPr bwMode="auto">
          <a:xfrm>
            <a:off x="9743607" y="4302028"/>
            <a:ext cx="1143000" cy="1075765"/>
          </a:xfrm>
          <a:prstGeom prst="rect">
            <a:avLst/>
          </a:prstGeom>
          <a:noFill/>
          <a:ln w="9525">
            <a:noFill/>
            <a:miter lim="800000"/>
            <a:headEnd/>
            <a:tailEnd/>
          </a:ln>
        </p:spPr>
      </p:pic>
      <p:pic>
        <p:nvPicPr>
          <p:cNvPr id="126" name="Picture 125" descr="dongho1">
            <a:extLst>
              <a:ext uri="{FF2B5EF4-FFF2-40B4-BE49-F238E27FC236}">
                <a16:creationId xmlns:a16="http://schemas.microsoft.com/office/drawing/2014/main" id="{CB8A86BC-DE3A-AD3D-A96B-53843AA812FE}"/>
              </a:ext>
            </a:extLst>
          </p:cNvPr>
          <p:cNvPicPr>
            <a:picLocks noChangeAspect="1" noChangeArrowheads="1"/>
          </p:cNvPicPr>
          <p:nvPr/>
        </p:nvPicPr>
        <p:blipFill>
          <a:blip r:embed="rId8" cstate="print"/>
          <a:srcRect/>
          <a:stretch>
            <a:fillRect/>
          </a:stretch>
        </p:blipFill>
        <p:spPr bwMode="auto">
          <a:xfrm>
            <a:off x="9448148" y="3870227"/>
            <a:ext cx="1752600" cy="1768573"/>
          </a:xfrm>
          <a:prstGeom prst="rect">
            <a:avLst/>
          </a:prstGeom>
          <a:noFill/>
        </p:spPr>
      </p:pic>
      <p:sp>
        <p:nvSpPr>
          <p:cNvPr id="127" name="Cloud 126">
            <a:extLst>
              <a:ext uri="{FF2B5EF4-FFF2-40B4-BE49-F238E27FC236}">
                <a16:creationId xmlns:a16="http://schemas.microsoft.com/office/drawing/2014/main" id="{223E0DD5-B205-4E11-8669-2A1160C9F7D3}"/>
              </a:ext>
            </a:extLst>
          </p:cNvPr>
          <p:cNvSpPr/>
          <p:nvPr/>
        </p:nvSpPr>
        <p:spPr>
          <a:xfrm>
            <a:off x="10247413" y="2955646"/>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UTM Avo" panose="02040603050506020204" pitchFamily="18" charset="0"/>
                <a:ea typeface="+mn-ea"/>
                <a:cs typeface="Times New Roman" pitchFamily="18" charset="0"/>
              </a:rPr>
              <a:t>HẾT GIỜ</a:t>
            </a:r>
          </a:p>
        </p:txBody>
      </p:sp>
      <p:grpSp>
        <p:nvGrpSpPr>
          <p:cNvPr id="129" name="Group 128">
            <a:extLst>
              <a:ext uri="{FF2B5EF4-FFF2-40B4-BE49-F238E27FC236}">
                <a16:creationId xmlns:a16="http://schemas.microsoft.com/office/drawing/2014/main" id="{9E1F77D9-B18E-66D1-C62A-FBCD3D2DA23D}"/>
              </a:ext>
            </a:extLst>
          </p:cNvPr>
          <p:cNvGrpSpPr/>
          <p:nvPr/>
        </p:nvGrpSpPr>
        <p:grpSpPr>
          <a:xfrm>
            <a:off x="2133600" y="4003606"/>
            <a:ext cx="7120373" cy="727878"/>
            <a:chOff x="2133600" y="4003606"/>
            <a:chExt cx="7120373" cy="727878"/>
          </a:xfrm>
        </p:grpSpPr>
        <p:grpSp>
          <p:nvGrpSpPr>
            <p:cNvPr id="130" name="Group 129">
              <a:extLst>
                <a:ext uri="{FF2B5EF4-FFF2-40B4-BE49-F238E27FC236}">
                  <a16:creationId xmlns:a16="http://schemas.microsoft.com/office/drawing/2014/main" id="{02E4DE16-75C6-C892-08D2-F2979D3AFED1}"/>
                </a:ext>
              </a:extLst>
            </p:cNvPr>
            <p:cNvGrpSpPr/>
            <p:nvPr/>
          </p:nvGrpSpPr>
          <p:grpSpPr>
            <a:xfrm>
              <a:off x="2133600" y="4038600"/>
              <a:ext cx="685800" cy="685800"/>
              <a:chOff x="2133600" y="4038600"/>
              <a:chExt cx="685800" cy="685800"/>
            </a:xfrm>
          </p:grpSpPr>
          <p:sp>
            <p:nvSpPr>
              <p:cNvPr id="134" name="Oval 133">
                <a:extLst>
                  <a:ext uri="{FF2B5EF4-FFF2-40B4-BE49-F238E27FC236}">
                    <a16:creationId xmlns:a16="http://schemas.microsoft.com/office/drawing/2014/main" id="{67018582-167B-FB59-FEA5-C28C223BA82A}"/>
                  </a:ext>
                </a:extLst>
              </p:cNvPr>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35" name="TextBox 134">
                <a:extLst>
                  <a:ext uri="{FF2B5EF4-FFF2-40B4-BE49-F238E27FC236}">
                    <a16:creationId xmlns:a16="http://schemas.microsoft.com/office/drawing/2014/main" id="{0AF637B7-869D-6AB2-C66F-960393E40263}"/>
                  </a:ext>
                </a:extLst>
              </p:cNvPr>
              <p:cNvSpPr txBox="1"/>
              <p:nvPr/>
            </p:nvSpPr>
            <p:spPr>
              <a:xfrm>
                <a:off x="2286000" y="41148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B</a:t>
                </a:r>
              </a:p>
            </p:txBody>
          </p:sp>
        </p:grpSp>
        <p:grpSp>
          <p:nvGrpSpPr>
            <p:cNvPr id="131" name="Group 130">
              <a:extLst>
                <a:ext uri="{FF2B5EF4-FFF2-40B4-BE49-F238E27FC236}">
                  <a16:creationId xmlns:a16="http://schemas.microsoft.com/office/drawing/2014/main" id="{47C863BC-A68A-FAC0-F0A5-FC99CE4E0FBF}"/>
                </a:ext>
              </a:extLst>
            </p:cNvPr>
            <p:cNvGrpSpPr/>
            <p:nvPr/>
          </p:nvGrpSpPr>
          <p:grpSpPr>
            <a:xfrm>
              <a:off x="3005527" y="4003606"/>
              <a:ext cx="6248446" cy="727878"/>
              <a:chOff x="3005527" y="4089954"/>
              <a:chExt cx="6248446" cy="727878"/>
            </a:xfrm>
          </p:grpSpPr>
          <p:pic>
            <p:nvPicPr>
              <p:cNvPr id="132" name="Picture 131">
                <a:hlinkClick r:id="rId9" action="ppaction://hlinksldjump"/>
                <a:extLst>
                  <a:ext uri="{FF2B5EF4-FFF2-40B4-BE49-F238E27FC236}">
                    <a16:creationId xmlns:a16="http://schemas.microsoft.com/office/drawing/2014/main" id="{B28146EF-902A-E514-E2BE-4AE89EBB4B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5527" y="4089954"/>
                <a:ext cx="6248446" cy="727878"/>
              </a:xfrm>
              <a:prstGeom prst="rect">
                <a:avLst/>
              </a:prstGeom>
              <a:ln>
                <a:noFill/>
              </a:ln>
            </p:spPr>
          </p:pic>
          <p:sp>
            <p:nvSpPr>
              <p:cNvPr id="133" name="TextBox 132">
                <a:extLst>
                  <a:ext uri="{FF2B5EF4-FFF2-40B4-BE49-F238E27FC236}">
                    <a16:creationId xmlns:a16="http://schemas.microsoft.com/office/drawing/2014/main" id="{1A9CBAC1-90F8-22C8-F221-E951FE2B71B6}"/>
                  </a:ext>
                </a:extLst>
              </p:cNvPr>
              <p:cNvSpPr txBox="1"/>
              <p:nvPr/>
            </p:nvSpPr>
            <p:spPr>
              <a:xfrm>
                <a:off x="3122291" y="4287230"/>
                <a:ext cx="6131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B. carbohydrate, chất khoáng và nước.</a:t>
                </a:r>
              </a:p>
            </p:txBody>
          </p:sp>
        </p:grpSp>
      </p:grpSp>
      <p:grpSp>
        <p:nvGrpSpPr>
          <p:cNvPr id="136" name="Group 135">
            <a:extLst>
              <a:ext uri="{FF2B5EF4-FFF2-40B4-BE49-F238E27FC236}">
                <a16:creationId xmlns:a16="http://schemas.microsoft.com/office/drawing/2014/main" id="{4D81CB6D-B55E-0A6D-F8B2-D7DE6983E6B8}"/>
              </a:ext>
            </a:extLst>
          </p:cNvPr>
          <p:cNvGrpSpPr/>
          <p:nvPr/>
        </p:nvGrpSpPr>
        <p:grpSpPr>
          <a:xfrm>
            <a:off x="2131612" y="4842679"/>
            <a:ext cx="7120372" cy="796121"/>
            <a:chOff x="2133600" y="4842679"/>
            <a:chExt cx="7120372" cy="796121"/>
          </a:xfrm>
        </p:grpSpPr>
        <p:grpSp>
          <p:nvGrpSpPr>
            <p:cNvPr id="137" name="Group 136">
              <a:extLst>
                <a:ext uri="{FF2B5EF4-FFF2-40B4-BE49-F238E27FC236}">
                  <a16:creationId xmlns:a16="http://schemas.microsoft.com/office/drawing/2014/main" id="{93508ED4-DBF0-36B5-4995-18595C6E329A}"/>
                </a:ext>
              </a:extLst>
            </p:cNvPr>
            <p:cNvGrpSpPr/>
            <p:nvPr/>
          </p:nvGrpSpPr>
          <p:grpSpPr>
            <a:xfrm>
              <a:off x="2133600" y="4953000"/>
              <a:ext cx="685800" cy="685800"/>
              <a:chOff x="2133600" y="4953000"/>
              <a:chExt cx="685800" cy="685800"/>
            </a:xfrm>
          </p:grpSpPr>
          <p:sp>
            <p:nvSpPr>
              <p:cNvPr id="141" name="Oval 140">
                <a:extLst>
                  <a:ext uri="{FF2B5EF4-FFF2-40B4-BE49-F238E27FC236}">
                    <a16:creationId xmlns:a16="http://schemas.microsoft.com/office/drawing/2014/main" id="{B32B0B71-7FE9-7247-5D11-8C2B191A93AD}"/>
                  </a:ext>
                </a:extLst>
              </p:cNvPr>
              <p:cNvSpPr/>
              <p:nvPr/>
            </p:nvSpPr>
            <p:spPr>
              <a:xfrm>
                <a:off x="2133600" y="49530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42" name="TextBox 141">
                <a:extLst>
                  <a:ext uri="{FF2B5EF4-FFF2-40B4-BE49-F238E27FC236}">
                    <a16:creationId xmlns:a16="http://schemas.microsoft.com/office/drawing/2014/main" id="{77BE1515-E8BD-7D85-7B53-1C55E8B0381E}"/>
                  </a:ext>
                </a:extLst>
              </p:cNvPr>
              <p:cNvSpPr txBox="1"/>
              <p:nvPr/>
            </p:nvSpPr>
            <p:spPr>
              <a:xfrm>
                <a:off x="2286000" y="50292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C</a:t>
                </a:r>
              </a:p>
            </p:txBody>
          </p:sp>
        </p:grpSp>
        <p:grpSp>
          <p:nvGrpSpPr>
            <p:cNvPr id="138" name="Group 137">
              <a:extLst>
                <a:ext uri="{FF2B5EF4-FFF2-40B4-BE49-F238E27FC236}">
                  <a16:creationId xmlns:a16="http://schemas.microsoft.com/office/drawing/2014/main" id="{DA2FC2E3-7E2F-7005-6AB0-93D6C2CEE53D}"/>
                </a:ext>
              </a:extLst>
            </p:cNvPr>
            <p:cNvGrpSpPr/>
            <p:nvPr/>
          </p:nvGrpSpPr>
          <p:grpSpPr>
            <a:xfrm>
              <a:off x="3005527" y="4842679"/>
              <a:ext cx="6248445" cy="718454"/>
              <a:chOff x="3005527" y="4842679"/>
              <a:chExt cx="6248445" cy="718454"/>
            </a:xfrm>
          </p:grpSpPr>
          <p:pic>
            <p:nvPicPr>
              <p:cNvPr id="139" name="Picture 138">
                <a:hlinkClick r:id="rId9" action="ppaction://hlinksldjump"/>
                <a:extLst>
                  <a:ext uri="{FF2B5EF4-FFF2-40B4-BE49-F238E27FC236}">
                    <a16:creationId xmlns:a16="http://schemas.microsoft.com/office/drawing/2014/main" id="{6AACB990-8F63-B50F-FE02-20D51E6512F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5527" y="4842679"/>
                <a:ext cx="6248445" cy="718454"/>
              </a:xfrm>
              <a:prstGeom prst="rect">
                <a:avLst/>
              </a:prstGeom>
              <a:ln>
                <a:noFill/>
              </a:ln>
            </p:spPr>
          </p:pic>
          <p:sp>
            <p:nvSpPr>
              <p:cNvPr id="140" name="TextBox 139">
                <a:extLst>
                  <a:ext uri="{FF2B5EF4-FFF2-40B4-BE49-F238E27FC236}">
                    <a16:creationId xmlns:a16="http://schemas.microsoft.com/office/drawing/2014/main" id="{AAEED65B-4298-32D9-CC53-4FE7434DFF13}"/>
                  </a:ext>
                </a:extLst>
              </p:cNvPr>
              <p:cNvSpPr txBox="1"/>
              <p:nvPr/>
            </p:nvSpPr>
            <p:spPr>
              <a:xfrm>
                <a:off x="3122210" y="4953000"/>
                <a:ext cx="39715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C. vitamin, lipid và nước.</a:t>
                </a:r>
              </a:p>
            </p:txBody>
          </p:sp>
        </p:grpSp>
      </p:grpSp>
      <p:grpSp>
        <p:nvGrpSpPr>
          <p:cNvPr id="143" name="Group 142">
            <a:extLst>
              <a:ext uri="{FF2B5EF4-FFF2-40B4-BE49-F238E27FC236}">
                <a16:creationId xmlns:a16="http://schemas.microsoft.com/office/drawing/2014/main" id="{0C075058-7477-649E-3828-A61C33CF685C}"/>
              </a:ext>
            </a:extLst>
          </p:cNvPr>
          <p:cNvGrpSpPr/>
          <p:nvPr/>
        </p:nvGrpSpPr>
        <p:grpSpPr>
          <a:xfrm>
            <a:off x="2131611" y="3190252"/>
            <a:ext cx="7122362" cy="735320"/>
            <a:chOff x="2133600" y="5867400"/>
            <a:chExt cx="6865477" cy="735320"/>
          </a:xfrm>
        </p:grpSpPr>
        <p:grpSp>
          <p:nvGrpSpPr>
            <p:cNvPr id="144" name="Group 143">
              <a:extLst>
                <a:ext uri="{FF2B5EF4-FFF2-40B4-BE49-F238E27FC236}">
                  <a16:creationId xmlns:a16="http://schemas.microsoft.com/office/drawing/2014/main" id="{5506D7BC-BF56-A00F-5A8A-3036CCB70B9E}"/>
                </a:ext>
              </a:extLst>
            </p:cNvPr>
            <p:cNvGrpSpPr/>
            <p:nvPr/>
          </p:nvGrpSpPr>
          <p:grpSpPr>
            <a:xfrm>
              <a:off x="2133600" y="5867400"/>
              <a:ext cx="685800" cy="685800"/>
              <a:chOff x="2133600" y="5867400"/>
              <a:chExt cx="685800" cy="685800"/>
            </a:xfrm>
          </p:grpSpPr>
          <p:sp>
            <p:nvSpPr>
              <p:cNvPr id="148" name="Oval 147">
                <a:extLst>
                  <a:ext uri="{FF2B5EF4-FFF2-40B4-BE49-F238E27FC236}">
                    <a16:creationId xmlns:a16="http://schemas.microsoft.com/office/drawing/2014/main" id="{10A9181F-D26E-9791-330B-FE664F09646B}"/>
                  </a:ext>
                </a:extLst>
              </p:cNvPr>
              <p:cNvSpPr/>
              <p:nvPr/>
            </p:nvSpPr>
            <p:spPr>
              <a:xfrm>
                <a:off x="2133600" y="5867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49" name="TextBox 148">
                <a:extLst>
                  <a:ext uri="{FF2B5EF4-FFF2-40B4-BE49-F238E27FC236}">
                    <a16:creationId xmlns:a16="http://schemas.microsoft.com/office/drawing/2014/main" id="{C5775C83-1CEC-4403-7847-A3D3971860EC}"/>
                  </a:ext>
                </a:extLst>
              </p:cNvPr>
              <p:cNvSpPr txBox="1"/>
              <p:nvPr/>
            </p:nvSpPr>
            <p:spPr>
              <a:xfrm>
                <a:off x="2286000" y="59436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A</a:t>
                </a:r>
              </a:p>
            </p:txBody>
          </p:sp>
        </p:grpSp>
        <p:grpSp>
          <p:nvGrpSpPr>
            <p:cNvPr id="145" name="Group 144">
              <a:extLst>
                <a:ext uri="{FF2B5EF4-FFF2-40B4-BE49-F238E27FC236}">
                  <a16:creationId xmlns:a16="http://schemas.microsoft.com/office/drawing/2014/main" id="{BBA144F1-5998-C1D5-C9F7-6CD48F6DE262}"/>
                </a:ext>
              </a:extLst>
            </p:cNvPr>
            <p:cNvGrpSpPr/>
            <p:nvPr/>
          </p:nvGrpSpPr>
          <p:grpSpPr>
            <a:xfrm>
              <a:off x="3005526" y="5874841"/>
              <a:ext cx="5993551" cy="727879"/>
              <a:chOff x="3005526" y="5874841"/>
              <a:chExt cx="5993551" cy="727879"/>
            </a:xfrm>
          </p:grpSpPr>
          <p:pic>
            <p:nvPicPr>
              <p:cNvPr id="146" name="Picture 145">
                <a:hlinkClick r:id="rId9" action="ppaction://hlinksldjump"/>
                <a:extLst>
                  <a:ext uri="{FF2B5EF4-FFF2-40B4-BE49-F238E27FC236}">
                    <a16:creationId xmlns:a16="http://schemas.microsoft.com/office/drawing/2014/main" id="{E9CBBB8F-8EC3-E7AF-1A80-614547CAF66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5526" y="5874841"/>
                <a:ext cx="5993551" cy="727879"/>
              </a:xfrm>
              <a:prstGeom prst="rect">
                <a:avLst/>
              </a:prstGeom>
              <a:ln>
                <a:noFill/>
              </a:ln>
            </p:spPr>
          </p:pic>
          <p:sp>
            <p:nvSpPr>
              <p:cNvPr id="147" name="TextBox 146">
                <a:extLst>
                  <a:ext uri="{FF2B5EF4-FFF2-40B4-BE49-F238E27FC236}">
                    <a16:creationId xmlns:a16="http://schemas.microsoft.com/office/drawing/2014/main" id="{3E904779-57FC-B4DF-B5A1-566FF3716096}"/>
                  </a:ext>
                </a:extLst>
              </p:cNvPr>
              <p:cNvSpPr txBox="1"/>
              <p:nvPr/>
            </p:nvSpPr>
            <p:spPr>
              <a:xfrm>
                <a:off x="3124199" y="6000054"/>
                <a:ext cx="5249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A. </a:t>
                </a: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vitamin, chất khoáng và nước.</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a:t>
                </a:r>
              </a:p>
            </p:txBody>
          </p:sp>
        </p:grpSp>
      </p:grpSp>
      <p:grpSp>
        <p:nvGrpSpPr>
          <p:cNvPr id="150" name="Group 149">
            <a:extLst>
              <a:ext uri="{FF2B5EF4-FFF2-40B4-BE49-F238E27FC236}">
                <a16:creationId xmlns:a16="http://schemas.microsoft.com/office/drawing/2014/main" id="{1EF6397D-40A0-67BB-471F-A4B6C8D5E942}"/>
              </a:ext>
            </a:extLst>
          </p:cNvPr>
          <p:cNvGrpSpPr/>
          <p:nvPr/>
        </p:nvGrpSpPr>
        <p:grpSpPr>
          <a:xfrm>
            <a:off x="2133600" y="5646608"/>
            <a:ext cx="7118384" cy="754192"/>
            <a:chOff x="2133600" y="3132008"/>
            <a:chExt cx="7118384" cy="754192"/>
          </a:xfrm>
        </p:grpSpPr>
        <p:grpSp>
          <p:nvGrpSpPr>
            <p:cNvPr id="151" name="Group 150">
              <a:extLst>
                <a:ext uri="{FF2B5EF4-FFF2-40B4-BE49-F238E27FC236}">
                  <a16:creationId xmlns:a16="http://schemas.microsoft.com/office/drawing/2014/main" id="{4591D464-A297-013B-AE11-5AD463EFCC77}"/>
                </a:ext>
              </a:extLst>
            </p:cNvPr>
            <p:cNvGrpSpPr/>
            <p:nvPr/>
          </p:nvGrpSpPr>
          <p:grpSpPr>
            <a:xfrm>
              <a:off x="2133600" y="3200400"/>
              <a:ext cx="685800" cy="685800"/>
              <a:chOff x="2133600" y="3200400"/>
              <a:chExt cx="685800" cy="685800"/>
            </a:xfrm>
          </p:grpSpPr>
          <p:sp>
            <p:nvSpPr>
              <p:cNvPr id="155" name="Oval 154">
                <a:extLst>
                  <a:ext uri="{FF2B5EF4-FFF2-40B4-BE49-F238E27FC236}">
                    <a16:creationId xmlns:a16="http://schemas.microsoft.com/office/drawing/2014/main" id="{777C8F3B-C6D2-3B5A-2EDB-48CFBBF4A875}"/>
                  </a:ext>
                </a:extLst>
              </p:cNvPr>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56" name="TextBox 155">
                <a:extLst>
                  <a:ext uri="{FF2B5EF4-FFF2-40B4-BE49-F238E27FC236}">
                    <a16:creationId xmlns:a16="http://schemas.microsoft.com/office/drawing/2014/main" id="{88F4357B-FC8F-E7B9-8290-7E5F0ECE7BE3}"/>
                  </a:ext>
                </a:extLst>
              </p:cNvPr>
              <p:cNvSpPr txBox="1"/>
              <p:nvPr/>
            </p:nvSpPr>
            <p:spPr>
              <a:xfrm>
                <a:off x="2286000" y="32766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D</a:t>
                </a:r>
              </a:p>
            </p:txBody>
          </p:sp>
        </p:grpSp>
        <p:grpSp>
          <p:nvGrpSpPr>
            <p:cNvPr id="152" name="Group 151">
              <a:extLst>
                <a:ext uri="{FF2B5EF4-FFF2-40B4-BE49-F238E27FC236}">
                  <a16:creationId xmlns:a16="http://schemas.microsoft.com/office/drawing/2014/main" id="{C316AE0A-B787-599D-9DAB-8BFF990FDA76}"/>
                </a:ext>
              </a:extLst>
            </p:cNvPr>
            <p:cNvGrpSpPr/>
            <p:nvPr/>
          </p:nvGrpSpPr>
          <p:grpSpPr>
            <a:xfrm>
              <a:off x="3003540" y="3132008"/>
              <a:ext cx="6248444" cy="754192"/>
              <a:chOff x="3003540" y="3157440"/>
              <a:chExt cx="6248444" cy="754192"/>
            </a:xfrm>
          </p:grpSpPr>
          <p:pic>
            <p:nvPicPr>
              <p:cNvPr id="153" name="Picture 152">
                <a:hlinkClick r:id="rId9" action="ppaction://hlinksldjump"/>
                <a:extLst>
                  <a:ext uri="{FF2B5EF4-FFF2-40B4-BE49-F238E27FC236}">
                    <a16:creationId xmlns:a16="http://schemas.microsoft.com/office/drawing/2014/main" id="{37BF0F83-F945-3327-EC7F-0C0949736AF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3540" y="3157440"/>
                <a:ext cx="6248444" cy="754192"/>
              </a:xfrm>
              <a:prstGeom prst="rect">
                <a:avLst/>
              </a:prstGeom>
              <a:ln>
                <a:noFill/>
              </a:ln>
            </p:spPr>
          </p:pic>
          <p:sp>
            <p:nvSpPr>
              <p:cNvPr id="154" name="TextBox 153">
                <a:extLst>
                  <a:ext uri="{FF2B5EF4-FFF2-40B4-BE49-F238E27FC236}">
                    <a16:creationId xmlns:a16="http://schemas.microsoft.com/office/drawing/2014/main" id="{DA09A4AD-B340-0399-278D-D86B0D4F72C5}"/>
                  </a:ext>
                </a:extLst>
              </p:cNvPr>
              <p:cNvSpPr txBox="1"/>
              <p:nvPr/>
            </p:nvSpPr>
            <p:spPr>
              <a:xfrm>
                <a:off x="3148133" y="3311398"/>
                <a:ext cx="57043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D. </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carbohydrate, protein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và</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lipid.</a:t>
                </a:r>
                <a:endPar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grpSp>
      </p:grpSp>
      <p:pic>
        <p:nvPicPr>
          <p:cNvPr id="157" name="Am-thanh-tra-loi-dung-chinh-xac-www_tiengdong_com">
            <a:hlinkClick r:id="" action="ppaction://media"/>
            <a:extLst>
              <a:ext uri="{FF2B5EF4-FFF2-40B4-BE49-F238E27FC236}">
                <a16:creationId xmlns:a16="http://schemas.microsoft.com/office/drawing/2014/main" id="{D2D78981-8FC7-E0C4-7CC4-A85D907641B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539875" y="2784475"/>
            <a:ext cx="609600" cy="609600"/>
          </a:xfrm>
          <a:prstGeom prst="rect">
            <a:avLst/>
          </a:prstGeom>
        </p:spPr>
      </p:pic>
      <p:pic>
        <p:nvPicPr>
          <p:cNvPr id="158" name="Picture 157" descr="Logo, company name&#10;&#10;Description automatically generated">
            <a:extLst>
              <a:ext uri="{FF2B5EF4-FFF2-40B4-BE49-F238E27FC236}">
                <a16:creationId xmlns:a16="http://schemas.microsoft.com/office/drawing/2014/main" id="{DF78F38F-29A9-7EB8-E87B-052336DA1C8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pic>
        <p:nvPicPr>
          <p:cNvPr id="2" name="Picture 1" descr="sao.png">
            <a:hlinkClick r:id="rId13" action="ppaction://hlinksldjump"/>
            <a:extLst>
              <a:ext uri="{FF2B5EF4-FFF2-40B4-BE49-F238E27FC236}">
                <a16:creationId xmlns:a16="http://schemas.microsoft.com/office/drawing/2014/main" id="{1492B8C1-4879-FCE1-0E52-5956359BC35E}"/>
              </a:ext>
            </a:extLst>
          </p:cNvPr>
          <p:cNvPicPr>
            <a:picLocks noChangeAspect="1"/>
          </p:cNvPicPr>
          <p:nvPr/>
        </p:nvPicPr>
        <p:blipFill>
          <a:blip r:embed="rId14" cstate="print"/>
          <a:stretch>
            <a:fillRect/>
          </a:stretch>
        </p:blipFill>
        <p:spPr>
          <a:xfrm>
            <a:off x="10766719" y="5626827"/>
            <a:ext cx="1353315" cy="1237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ppt_w</p:attrName>
                                        </p:attrNameLst>
                                      </p:cBhvr>
                                      <p:tavLst>
                                        <p:tav tm="0">
                                          <p:val>
                                            <p:strVal val="#ppt_w+.3"/>
                                          </p:val>
                                        </p:tav>
                                        <p:tav tm="100000">
                                          <p:val>
                                            <p:strVal val="#ppt_w"/>
                                          </p:val>
                                        </p:tav>
                                      </p:tavLst>
                                    </p:anim>
                                    <p:anim calcmode="lin" valueType="num">
                                      <p:cBhvr>
                                        <p:cTn id="8" dur="1000" fill="hold"/>
                                        <p:tgtEl>
                                          <p:spTgt spid="123"/>
                                        </p:tgtEl>
                                        <p:attrNameLst>
                                          <p:attrName>ppt_h</p:attrName>
                                        </p:attrNameLst>
                                      </p:cBhvr>
                                      <p:tavLst>
                                        <p:tav tm="0">
                                          <p:val>
                                            <p:strVal val="#ppt_h"/>
                                          </p:val>
                                        </p:tav>
                                        <p:tav tm="100000">
                                          <p:val>
                                            <p:strVal val="#ppt_h"/>
                                          </p:val>
                                        </p:tav>
                                      </p:tavLst>
                                    </p:anim>
                                    <p:animEffect transition="in" filter="fade">
                                      <p:cBhvr>
                                        <p:cTn id="9" dur="1000"/>
                                        <p:tgtEl>
                                          <p:spTgt spid="1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4"/>
                                        </p:tgtEl>
                                        <p:attrNameLst>
                                          <p:attrName>style.visibility</p:attrName>
                                        </p:attrNameLst>
                                      </p:cBhvr>
                                      <p:to>
                                        <p:strVal val="visible"/>
                                      </p:to>
                                    </p:set>
                                    <p:animEffect transition="in" filter="fade">
                                      <p:cBhvr>
                                        <p:cTn id="14" dur="500"/>
                                        <p:tgtEl>
                                          <p:spTgt spid="1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
                                        </p:tgtEl>
                                        <p:attrNameLst>
                                          <p:attrName>style.visibility</p:attrName>
                                        </p:attrNameLst>
                                      </p:cBhvr>
                                      <p:to>
                                        <p:strVal val="visible"/>
                                      </p:to>
                                    </p:set>
                                    <p:anim calcmode="lin" valueType="num">
                                      <p:cBhvr additive="base">
                                        <p:cTn id="19" dur="750" fill="hold"/>
                                        <p:tgtEl>
                                          <p:spTgt spid="143"/>
                                        </p:tgtEl>
                                        <p:attrNameLst>
                                          <p:attrName>ppt_x</p:attrName>
                                        </p:attrNameLst>
                                      </p:cBhvr>
                                      <p:tavLst>
                                        <p:tav tm="0">
                                          <p:val>
                                            <p:strVal val="#ppt_x"/>
                                          </p:val>
                                        </p:tav>
                                        <p:tav tm="100000">
                                          <p:val>
                                            <p:strVal val="#ppt_x"/>
                                          </p:val>
                                        </p:tav>
                                      </p:tavLst>
                                    </p:anim>
                                    <p:anim calcmode="lin" valueType="num">
                                      <p:cBhvr additive="base">
                                        <p:cTn id="20" dur="750" fill="hold"/>
                                        <p:tgtEl>
                                          <p:spTgt spid="14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00"/>
                                  </p:stCondLst>
                                  <p:childTnLst>
                                    <p:set>
                                      <p:cBhvr>
                                        <p:cTn id="22" dur="1" fill="hold">
                                          <p:stCondLst>
                                            <p:cond delay="0"/>
                                          </p:stCondLst>
                                        </p:cTn>
                                        <p:tgtEl>
                                          <p:spTgt spid="129"/>
                                        </p:tgtEl>
                                        <p:attrNameLst>
                                          <p:attrName>style.visibility</p:attrName>
                                        </p:attrNameLst>
                                      </p:cBhvr>
                                      <p:to>
                                        <p:strVal val="visible"/>
                                      </p:to>
                                    </p:set>
                                    <p:anim calcmode="lin" valueType="num">
                                      <p:cBhvr additive="base">
                                        <p:cTn id="23" dur="750" fill="hold"/>
                                        <p:tgtEl>
                                          <p:spTgt spid="129"/>
                                        </p:tgtEl>
                                        <p:attrNameLst>
                                          <p:attrName>ppt_x</p:attrName>
                                        </p:attrNameLst>
                                      </p:cBhvr>
                                      <p:tavLst>
                                        <p:tav tm="0">
                                          <p:val>
                                            <p:strVal val="#ppt_x"/>
                                          </p:val>
                                        </p:tav>
                                        <p:tav tm="100000">
                                          <p:val>
                                            <p:strVal val="#ppt_x"/>
                                          </p:val>
                                        </p:tav>
                                      </p:tavLst>
                                    </p:anim>
                                    <p:anim calcmode="lin" valueType="num">
                                      <p:cBhvr additive="base">
                                        <p:cTn id="24" dur="750" fill="hold"/>
                                        <p:tgtEl>
                                          <p:spTgt spid="1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30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750" fill="hold"/>
                                        <p:tgtEl>
                                          <p:spTgt spid="136"/>
                                        </p:tgtEl>
                                        <p:attrNameLst>
                                          <p:attrName>ppt_x</p:attrName>
                                        </p:attrNameLst>
                                      </p:cBhvr>
                                      <p:tavLst>
                                        <p:tav tm="0">
                                          <p:val>
                                            <p:strVal val="#ppt_x"/>
                                          </p:val>
                                        </p:tav>
                                        <p:tav tm="100000">
                                          <p:val>
                                            <p:strVal val="#ppt_x"/>
                                          </p:val>
                                        </p:tav>
                                      </p:tavLst>
                                    </p:anim>
                                    <p:anim calcmode="lin" valueType="num">
                                      <p:cBhvr additive="base">
                                        <p:cTn id="28" dur="750" fill="hold"/>
                                        <p:tgtEl>
                                          <p:spTgt spid="13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30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750" fill="hold"/>
                                        <p:tgtEl>
                                          <p:spTgt spid="150"/>
                                        </p:tgtEl>
                                        <p:attrNameLst>
                                          <p:attrName>ppt_x</p:attrName>
                                        </p:attrNameLst>
                                      </p:cBhvr>
                                      <p:tavLst>
                                        <p:tav tm="0">
                                          <p:val>
                                            <p:strVal val="#ppt_x"/>
                                          </p:val>
                                        </p:tav>
                                        <p:tav tm="100000">
                                          <p:val>
                                            <p:strVal val="#ppt_x"/>
                                          </p:val>
                                        </p:tav>
                                      </p:tavLst>
                                    </p:anim>
                                    <p:anim calcmode="lin" valueType="num">
                                      <p:cBhvr additive="base">
                                        <p:cTn id="32" dur="75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15000" fill="hold"/>
                                        <p:tgtEl>
                                          <p:spTgt spid="125"/>
                                        </p:tgtEl>
                                        <p:attrNameLst>
                                          <p:attrName>r</p:attrName>
                                        </p:attrNameLst>
                                      </p:cBhvr>
                                    </p:animRot>
                                  </p:childTnLst>
                                </p:cTn>
                              </p:par>
                            </p:childTnLst>
                          </p:cTn>
                        </p:par>
                        <p:par>
                          <p:cTn id="37" fill="hold">
                            <p:stCondLst>
                              <p:cond delay="15000"/>
                            </p:stCondLst>
                            <p:childTnLst>
                              <p:par>
                                <p:cTn id="38" presetID="1" presetClass="entr" presetSubtype="0" fill="hold" grpId="0" nodeType="afterEffect">
                                  <p:stCondLst>
                                    <p:cond delay="0"/>
                                  </p:stCondLst>
                                  <p:childTnLst>
                                    <p:set>
                                      <p:cBhvr>
                                        <p:cTn id="39" dur="1" fill="hold">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5"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0"/>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150"/>
                                        </p:tgtEl>
                                        <p:attrNameLst>
                                          <p:attrName>r</p:attrName>
                                        </p:attrNameLst>
                                      </p:cBhvr>
                                    </p:animRot>
                                    <p:animRot by="-240000">
                                      <p:cBhvr>
                                        <p:cTn id="45" dur="200" fill="hold">
                                          <p:stCondLst>
                                            <p:cond delay="200"/>
                                          </p:stCondLst>
                                        </p:cTn>
                                        <p:tgtEl>
                                          <p:spTgt spid="150"/>
                                        </p:tgtEl>
                                        <p:attrNameLst>
                                          <p:attrName>r</p:attrName>
                                        </p:attrNameLst>
                                      </p:cBhvr>
                                    </p:animRot>
                                    <p:animRot by="240000">
                                      <p:cBhvr>
                                        <p:cTn id="46" dur="200" fill="hold">
                                          <p:stCondLst>
                                            <p:cond delay="400"/>
                                          </p:stCondLst>
                                        </p:cTn>
                                        <p:tgtEl>
                                          <p:spTgt spid="150"/>
                                        </p:tgtEl>
                                        <p:attrNameLst>
                                          <p:attrName>r</p:attrName>
                                        </p:attrNameLst>
                                      </p:cBhvr>
                                    </p:animRot>
                                    <p:animRot by="-240000">
                                      <p:cBhvr>
                                        <p:cTn id="47" dur="200" fill="hold">
                                          <p:stCondLst>
                                            <p:cond delay="600"/>
                                          </p:stCondLst>
                                        </p:cTn>
                                        <p:tgtEl>
                                          <p:spTgt spid="150"/>
                                        </p:tgtEl>
                                        <p:attrNameLst>
                                          <p:attrName>r</p:attrName>
                                        </p:attrNameLst>
                                      </p:cBhvr>
                                    </p:animRot>
                                    <p:animRot by="120000">
                                      <p:cBhvr>
                                        <p:cTn id="48" dur="200" fill="hold">
                                          <p:stCondLst>
                                            <p:cond delay="800"/>
                                          </p:stCondLst>
                                        </p:cTn>
                                        <p:tgtEl>
                                          <p:spTgt spid="150"/>
                                        </p:tgtEl>
                                        <p:attrNameLst>
                                          <p:attrName>r</p:attrName>
                                        </p:attrNameLst>
                                      </p:cBhvr>
                                    </p:animRot>
                                  </p:childTnLst>
                                </p:cTn>
                              </p:par>
                              <p:par>
                                <p:cTn id="49" presetID="1" presetClass="mediacall" presetSubtype="0" fill="hold" nodeType="withEffect">
                                  <p:stCondLst>
                                    <p:cond delay="0"/>
                                  </p:stCondLst>
                                  <p:childTnLst>
                                    <p:cmd type="call" cmd="playFrom(0.0)">
                                      <p:cBhvr>
                                        <p:cTn id="50" dur="1724" fill="hold"/>
                                        <p:tgtEl>
                                          <p:spTgt spid="157"/>
                                        </p:tgtEl>
                                      </p:cBhvr>
                                    </p:cmd>
                                  </p:childTnLst>
                                </p:cTn>
                              </p:par>
                            </p:childTnLst>
                          </p:cTn>
                        </p:par>
                      </p:childTnLst>
                    </p:cTn>
                  </p:par>
                </p:childTnLst>
              </p:cTn>
              <p:nextCondLst>
                <p:cond evt="onClick" delay="0">
                  <p:tgtEl>
                    <p:spTgt spid="150"/>
                  </p:tgtEl>
                </p:cond>
              </p:nextCondLst>
            </p:seq>
            <p:seq concurrent="1" nextAc="seek">
              <p:cTn id="51" restart="whenNotActive" fill="hold" evtFilter="cancelBubble" nodeType="interactiveSeq">
                <p:stCondLst>
                  <p:cond evt="onClick" delay="0">
                    <p:tgtEl>
                      <p:spTgt spid="129"/>
                    </p:tgtEl>
                  </p:cond>
                </p:stCondLst>
                <p:endSync evt="end" delay="0">
                  <p:rtn val="all"/>
                </p:endSync>
                <p:childTnLst>
                  <p:par>
                    <p:cTn id="52" fill="hold">
                      <p:stCondLst>
                        <p:cond delay="0"/>
                      </p:stCondLst>
                      <p:childTnLst>
                        <p:par>
                          <p:cTn id="53" fill="hold">
                            <p:stCondLst>
                              <p:cond delay="0"/>
                            </p:stCondLst>
                            <p:childTnLst>
                              <p:par>
                                <p:cTn id="54" presetID="9" presetClass="emph" presetSubtype="0" nodeType="clickEffect">
                                  <p:stCondLst>
                                    <p:cond delay="0"/>
                                  </p:stCondLst>
                                  <p:childTnLst>
                                    <p:set>
                                      <p:cBhvr>
                                        <p:cTn id="55" dur="indefinite"/>
                                        <p:tgtEl>
                                          <p:spTgt spid="129"/>
                                        </p:tgtEl>
                                        <p:attrNameLst>
                                          <p:attrName>style.opacity</p:attrName>
                                        </p:attrNameLst>
                                      </p:cBhvr>
                                      <p:to>
                                        <p:strVal val="0.5"/>
                                      </p:to>
                                    </p:set>
                                    <p:animEffect filter="image" prLst="opacity: 0.5">
                                      <p:cBhvr rctx="IE">
                                        <p:cTn id="56" dur="indefinite"/>
                                        <p:tgtEl>
                                          <p:spTgt spid="129"/>
                                        </p:tgtEl>
                                      </p:cBhvr>
                                    </p:animEffect>
                                  </p:childTnLst>
                                </p:cTn>
                              </p:par>
                            </p:childTnLst>
                          </p:cTn>
                        </p:par>
                      </p:childTnLst>
                    </p:cTn>
                  </p:par>
                </p:childTnLst>
              </p:cTn>
              <p:nextCondLst>
                <p:cond evt="onClick" delay="0">
                  <p:tgtEl>
                    <p:spTgt spid="129"/>
                  </p:tgtEl>
                </p:cond>
              </p:nextCondLst>
            </p:seq>
            <p:seq concurrent="1" nextAc="seek">
              <p:cTn id="57" restart="whenNotActive" fill="hold" evtFilter="cancelBubble" nodeType="interactiveSeq">
                <p:stCondLst>
                  <p:cond evt="onClick" delay="0">
                    <p:tgtEl>
                      <p:spTgt spid="136"/>
                    </p:tgtEl>
                  </p:cond>
                </p:stCondLst>
                <p:endSync evt="end" delay="0">
                  <p:rtn val="all"/>
                </p:endSync>
                <p:childTnLst>
                  <p:par>
                    <p:cTn id="58" fill="hold">
                      <p:stCondLst>
                        <p:cond delay="0"/>
                      </p:stCondLst>
                      <p:childTnLst>
                        <p:par>
                          <p:cTn id="59" fill="hold">
                            <p:stCondLst>
                              <p:cond delay="0"/>
                            </p:stCondLst>
                            <p:childTnLst>
                              <p:par>
                                <p:cTn id="60" presetID="9" presetClass="emph" presetSubtype="0" nodeType="clickEffect">
                                  <p:stCondLst>
                                    <p:cond delay="0"/>
                                  </p:stCondLst>
                                  <p:childTnLst>
                                    <p:set>
                                      <p:cBhvr>
                                        <p:cTn id="61" dur="indefinite"/>
                                        <p:tgtEl>
                                          <p:spTgt spid="136"/>
                                        </p:tgtEl>
                                        <p:attrNameLst>
                                          <p:attrName>style.opacity</p:attrName>
                                        </p:attrNameLst>
                                      </p:cBhvr>
                                      <p:to>
                                        <p:strVal val="0.5"/>
                                      </p:to>
                                    </p:set>
                                    <p:animEffect filter="image" prLst="opacity: 0.5">
                                      <p:cBhvr rctx="IE">
                                        <p:cTn id="62" dur="indefinite"/>
                                        <p:tgtEl>
                                          <p:spTgt spid="136"/>
                                        </p:tgtEl>
                                      </p:cBhvr>
                                    </p:animEffect>
                                  </p:childTnLst>
                                </p:cTn>
                              </p:par>
                            </p:childTnLst>
                          </p:cTn>
                        </p:par>
                      </p:childTnLst>
                    </p:cTn>
                  </p:par>
                </p:childTnLst>
              </p:cTn>
              <p:nextCondLst>
                <p:cond evt="onClick" delay="0">
                  <p:tgtEl>
                    <p:spTgt spid="136"/>
                  </p:tgtEl>
                </p:cond>
              </p:nextCondLst>
            </p:seq>
            <p:seq concurrent="1" nextAc="seek">
              <p:cTn id="63" restart="whenNotActive" fill="hold" evtFilter="cancelBubble" nodeType="interactiveSeq">
                <p:stCondLst>
                  <p:cond evt="onClick" delay="0">
                    <p:tgtEl>
                      <p:spTgt spid="143"/>
                    </p:tgtEl>
                  </p:cond>
                </p:stCondLst>
                <p:endSync evt="end" delay="0">
                  <p:rtn val="all"/>
                </p:endSync>
                <p:childTnLst>
                  <p:par>
                    <p:cTn id="64" fill="hold">
                      <p:stCondLst>
                        <p:cond delay="0"/>
                      </p:stCondLst>
                      <p:childTnLst>
                        <p:par>
                          <p:cTn id="65" fill="hold">
                            <p:stCondLst>
                              <p:cond delay="0"/>
                            </p:stCondLst>
                            <p:childTnLst>
                              <p:par>
                                <p:cTn id="66" presetID="9" presetClass="emph" presetSubtype="0" nodeType="clickEffect">
                                  <p:stCondLst>
                                    <p:cond delay="0"/>
                                  </p:stCondLst>
                                  <p:childTnLst>
                                    <p:set>
                                      <p:cBhvr>
                                        <p:cTn id="67" dur="indefinite"/>
                                        <p:tgtEl>
                                          <p:spTgt spid="143"/>
                                        </p:tgtEl>
                                        <p:attrNameLst>
                                          <p:attrName>style.opacity</p:attrName>
                                        </p:attrNameLst>
                                      </p:cBhvr>
                                      <p:to>
                                        <p:strVal val="0.5"/>
                                      </p:to>
                                    </p:set>
                                    <p:animEffect filter="image" prLst="opacity: 0.5">
                                      <p:cBhvr rctx="IE">
                                        <p:cTn id="68" dur="indefinite"/>
                                        <p:tgtEl>
                                          <p:spTgt spid="143"/>
                                        </p:tgtEl>
                                      </p:cBhvr>
                                    </p:animEffect>
                                  </p:childTnLst>
                                </p:cTn>
                              </p:par>
                            </p:childTnLst>
                          </p:cTn>
                        </p:par>
                      </p:childTnLst>
                    </p:cTn>
                  </p:par>
                </p:childTnLst>
              </p:cTn>
              <p:nextCondLst>
                <p:cond evt="onClick" delay="0">
                  <p:tgtEl>
                    <p:spTgt spid="143"/>
                  </p:tgtEl>
                </p:cond>
              </p:nextCondLst>
            </p:seq>
            <p:audio>
              <p:cMediaNode vol="80000">
                <p:cTn id="69" fill="hold" display="0">
                  <p:stCondLst>
                    <p:cond delay="indefinite"/>
                  </p:stCondLst>
                  <p:endCondLst>
                    <p:cond evt="onStopAudio" delay="0">
                      <p:tgtEl>
                        <p:sldTgt/>
                      </p:tgtEl>
                    </p:cond>
                  </p:endCondLst>
                </p:cTn>
                <p:tgtEl>
                  <p:spTgt spid="157"/>
                </p:tgtEl>
              </p:cMediaNode>
            </p:audio>
          </p:childTnLst>
        </p:cTn>
      </p:par>
    </p:tnLst>
    <p:bldLst>
      <p:bldP spid="124" grpId="0"/>
      <p:bldP spid="1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descr="375ba1682899b9444c201750c3b90c1b.png">
            <a:extLst>
              <a:ext uri="{FF2B5EF4-FFF2-40B4-BE49-F238E27FC236}">
                <a16:creationId xmlns:a16="http://schemas.microsoft.com/office/drawing/2014/main" id="{8792B77B-E760-05FF-E0FB-1967C617D0C4}"/>
              </a:ext>
            </a:extLst>
          </p:cNvPr>
          <p:cNvPicPr>
            <a:picLocks noChangeAspect="1"/>
          </p:cNvPicPr>
          <p:nvPr/>
        </p:nvPicPr>
        <p:blipFill>
          <a:blip r:embed="rId6" cstate="print"/>
          <a:stretch>
            <a:fillRect/>
          </a:stretch>
        </p:blipFill>
        <p:spPr>
          <a:xfrm>
            <a:off x="1295400" y="-304800"/>
            <a:ext cx="9372600" cy="4064000"/>
          </a:xfrm>
          <a:prstGeom prst="rect">
            <a:avLst/>
          </a:prstGeom>
        </p:spPr>
      </p:pic>
      <p:sp>
        <p:nvSpPr>
          <p:cNvPr id="124" name="TextBox 123">
            <a:extLst>
              <a:ext uri="{FF2B5EF4-FFF2-40B4-BE49-F238E27FC236}">
                <a16:creationId xmlns:a16="http://schemas.microsoft.com/office/drawing/2014/main" id="{37D44536-99AE-24DC-B04A-61FC0C767859}"/>
              </a:ext>
            </a:extLst>
          </p:cNvPr>
          <p:cNvSpPr txBox="1"/>
          <p:nvPr/>
        </p:nvSpPr>
        <p:spPr>
          <a:xfrm>
            <a:off x="2589805" y="1079125"/>
            <a:ext cx="6783789" cy="1615827"/>
          </a:xfrm>
          <a:prstGeom prst="rect">
            <a:avLst/>
          </a:prstGeom>
          <a:noFill/>
        </p:spPr>
        <p:txBody>
          <a:bodyPr wrap="square" rtlCol="0">
            <a:spAutoFit/>
          </a:bodyPr>
          <a:lstStyle/>
          <a:p>
            <a:pPr lvl="0" algn="ctr">
              <a:buClrTx/>
            </a:pPr>
            <a:r>
              <a:rPr lang="vi-VN" sz="3300" b="1" kern="1200" dirty="0">
                <a:solidFill>
                  <a:schemeClr val="tx1"/>
                </a:solidFill>
                <a:latin typeface="UTM Avo" panose="02040603050506020204" pitchFamily="18" charset="0"/>
                <a:ea typeface="+mn-ea"/>
                <a:cs typeface="Times New Roman" pitchFamily="18" charset="0"/>
              </a:rPr>
              <a:t>Câu 4. </a:t>
            </a:r>
            <a:r>
              <a:rPr lang="vi-VN" sz="3300" kern="1200" dirty="0">
                <a:solidFill>
                  <a:schemeClr val="tx1"/>
                </a:solidFill>
                <a:latin typeface="UTM Avo" panose="02040603050506020204" pitchFamily="18" charset="0"/>
                <a:ea typeface="+mn-ea"/>
                <a:cs typeface="Times New Roman" pitchFamily="18" charset="0"/>
              </a:rPr>
              <a:t>Trong các chất dinh dưỡng, nhóm chất không cung cấp năng lượng bao gồm</a:t>
            </a:r>
            <a:r>
              <a:rPr lang="en-US" sz="3300" kern="1200" dirty="0">
                <a:solidFill>
                  <a:schemeClr val="tx1"/>
                </a:solidFill>
                <a:latin typeface="UTM Avo" panose="02040603050506020204" pitchFamily="18" charset="0"/>
                <a:ea typeface="+mn-ea"/>
                <a:cs typeface="Times New Roman" pitchFamily="18" charset="0"/>
              </a:rPr>
              <a:t>:</a:t>
            </a:r>
            <a:endParaRPr lang="vi-VN" sz="3300" kern="1200" dirty="0">
              <a:solidFill>
                <a:schemeClr val="tx1"/>
              </a:solidFill>
              <a:latin typeface="UTM Avo" panose="02040603050506020204" pitchFamily="18" charset="0"/>
              <a:ea typeface="+mn-ea"/>
              <a:cs typeface="Times New Roman" pitchFamily="18" charset="0"/>
            </a:endParaRPr>
          </a:p>
        </p:txBody>
      </p:sp>
      <p:pic>
        <p:nvPicPr>
          <p:cNvPr id="125" name="Picture 14" descr="kim phut">
            <a:extLst>
              <a:ext uri="{FF2B5EF4-FFF2-40B4-BE49-F238E27FC236}">
                <a16:creationId xmlns:a16="http://schemas.microsoft.com/office/drawing/2014/main" id="{DE5CB5BE-585C-DEE4-9C9D-A4B20DCA8516}"/>
              </a:ext>
            </a:extLst>
          </p:cNvPr>
          <p:cNvPicPr>
            <a:picLocks noChangeAspect="1" noChangeArrowheads="1"/>
          </p:cNvPicPr>
          <p:nvPr/>
        </p:nvPicPr>
        <p:blipFill>
          <a:blip r:embed="rId7" cstate="print"/>
          <a:srcRect/>
          <a:stretch>
            <a:fillRect/>
          </a:stretch>
        </p:blipFill>
        <p:spPr bwMode="auto">
          <a:xfrm>
            <a:off x="9743607" y="4302028"/>
            <a:ext cx="1143000" cy="1075765"/>
          </a:xfrm>
          <a:prstGeom prst="rect">
            <a:avLst/>
          </a:prstGeom>
          <a:noFill/>
          <a:ln w="9525">
            <a:noFill/>
            <a:miter lim="800000"/>
            <a:headEnd/>
            <a:tailEnd/>
          </a:ln>
        </p:spPr>
      </p:pic>
      <p:pic>
        <p:nvPicPr>
          <p:cNvPr id="126" name="Picture 125" descr="dongho1">
            <a:extLst>
              <a:ext uri="{FF2B5EF4-FFF2-40B4-BE49-F238E27FC236}">
                <a16:creationId xmlns:a16="http://schemas.microsoft.com/office/drawing/2014/main" id="{CB8A86BC-DE3A-AD3D-A96B-53843AA812FE}"/>
              </a:ext>
            </a:extLst>
          </p:cNvPr>
          <p:cNvPicPr>
            <a:picLocks noChangeAspect="1" noChangeArrowheads="1"/>
          </p:cNvPicPr>
          <p:nvPr/>
        </p:nvPicPr>
        <p:blipFill>
          <a:blip r:embed="rId8" cstate="print"/>
          <a:srcRect/>
          <a:stretch>
            <a:fillRect/>
          </a:stretch>
        </p:blipFill>
        <p:spPr bwMode="auto">
          <a:xfrm>
            <a:off x="9448148" y="3870227"/>
            <a:ext cx="1752600" cy="1768573"/>
          </a:xfrm>
          <a:prstGeom prst="rect">
            <a:avLst/>
          </a:prstGeom>
          <a:noFill/>
        </p:spPr>
      </p:pic>
      <p:sp>
        <p:nvSpPr>
          <p:cNvPr id="127" name="Cloud 126">
            <a:extLst>
              <a:ext uri="{FF2B5EF4-FFF2-40B4-BE49-F238E27FC236}">
                <a16:creationId xmlns:a16="http://schemas.microsoft.com/office/drawing/2014/main" id="{223E0DD5-B205-4E11-8669-2A1160C9F7D3}"/>
              </a:ext>
            </a:extLst>
          </p:cNvPr>
          <p:cNvSpPr/>
          <p:nvPr/>
        </p:nvSpPr>
        <p:spPr>
          <a:xfrm>
            <a:off x="10247413" y="2955646"/>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UTM Avo" panose="02040603050506020204" pitchFamily="18" charset="0"/>
                <a:ea typeface="+mn-ea"/>
                <a:cs typeface="Times New Roman" pitchFamily="18" charset="0"/>
              </a:rPr>
              <a:t>HẾT GIỜ</a:t>
            </a:r>
          </a:p>
        </p:txBody>
      </p:sp>
      <p:grpSp>
        <p:nvGrpSpPr>
          <p:cNvPr id="129" name="Group 128">
            <a:extLst>
              <a:ext uri="{FF2B5EF4-FFF2-40B4-BE49-F238E27FC236}">
                <a16:creationId xmlns:a16="http://schemas.microsoft.com/office/drawing/2014/main" id="{9E1F77D9-B18E-66D1-C62A-FBCD3D2DA23D}"/>
              </a:ext>
            </a:extLst>
          </p:cNvPr>
          <p:cNvGrpSpPr/>
          <p:nvPr/>
        </p:nvGrpSpPr>
        <p:grpSpPr>
          <a:xfrm>
            <a:off x="2133600" y="4003606"/>
            <a:ext cx="7400676" cy="727878"/>
            <a:chOff x="2133600" y="4003606"/>
            <a:chExt cx="7400676" cy="727878"/>
          </a:xfrm>
        </p:grpSpPr>
        <p:grpSp>
          <p:nvGrpSpPr>
            <p:cNvPr id="130" name="Group 129">
              <a:extLst>
                <a:ext uri="{FF2B5EF4-FFF2-40B4-BE49-F238E27FC236}">
                  <a16:creationId xmlns:a16="http://schemas.microsoft.com/office/drawing/2014/main" id="{02E4DE16-75C6-C892-08D2-F2979D3AFED1}"/>
                </a:ext>
              </a:extLst>
            </p:cNvPr>
            <p:cNvGrpSpPr/>
            <p:nvPr/>
          </p:nvGrpSpPr>
          <p:grpSpPr>
            <a:xfrm>
              <a:off x="2133600" y="4038600"/>
              <a:ext cx="685800" cy="685800"/>
              <a:chOff x="2133600" y="4038600"/>
              <a:chExt cx="685800" cy="685800"/>
            </a:xfrm>
          </p:grpSpPr>
          <p:sp>
            <p:nvSpPr>
              <p:cNvPr id="134" name="Oval 133">
                <a:extLst>
                  <a:ext uri="{FF2B5EF4-FFF2-40B4-BE49-F238E27FC236}">
                    <a16:creationId xmlns:a16="http://schemas.microsoft.com/office/drawing/2014/main" id="{67018582-167B-FB59-FEA5-C28C223BA82A}"/>
                  </a:ext>
                </a:extLst>
              </p:cNvPr>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35" name="TextBox 134">
                <a:extLst>
                  <a:ext uri="{FF2B5EF4-FFF2-40B4-BE49-F238E27FC236}">
                    <a16:creationId xmlns:a16="http://schemas.microsoft.com/office/drawing/2014/main" id="{0AF637B7-869D-6AB2-C66F-960393E40263}"/>
                  </a:ext>
                </a:extLst>
              </p:cNvPr>
              <p:cNvSpPr txBox="1"/>
              <p:nvPr/>
            </p:nvSpPr>
            <p:spPr>
              <a:xfrm>
                <a:off x="2286000" y="41148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B</a:t>
                </a:r>
              </a:p>
            </p:txBody>
          </p:sp>
        </p:grpSp>
        <p:grpSp>
          <p:nvGrpSpPr>
            <p:cNvPr id="131" name="Group 130">
              <a:extLst>
                <a:ext uri="{FF2B5EF4-FFF2-40B4-BE49-F238E27FC236}">
                  <a16:creationId xmlns:a16="http://schemas.microsoft.com/office/drawing/2014/main" id="{47C863BC-A68A-FAC0-F0A5-FC99CE4E0FBF}"/>
                </a:ext>
              </a:extLst>
            </p:cNvPr>
            <p:cNvGrpSpPr/>
            <p:nvPr/>
          </p:nvGrpSpPr>
          <p:grpSpPr>
            <a:xfrm>
              <a:off x="3005526" y="4003606"/>
              <a:ext cx="6528750" cy="727878"/>
              <a:chOff x="3005526" y="4089954"/>
              <a:chExt cx="6528750" cy="727878"/>
            </a:xfrm>
          </p:grpSpPr>
          <p:pic>
            <p:nvPicPr>
              <p:cNvPr id="132" name="Picture 131">
                <a:hlinkClick r:id="rId9" action="ppaction://hlinksldjump"/>
                <a:extLst>
                  <a:ext uri="{FF2B5EF4-FFF2-40B4-BE49-F238E27FC236}">
                    <a16:creationId xmlns:a16="http://schemas.microsoft.com/office/drawing/2014/main" id="{B28146EF-902A-E514-E2BE-4AE89EBB4B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5526" y="4089954"/>
                <a:ext cx="6423939" cy="727878"/>
              </a:xfrm>
              <a:prstGeom prst="rect">
                <a:avLst/>
              </a:prstGeom>
              <a:ln>
                <a:noFill/>
              </a:ln>
            </p:spPr>
          </p:pic>
          <p:sp>
            <p:nvSpPr>
              <p:cNvPr id="133" name="TextBox 132">
                <a:extLst>
                  <a:ext uri="{FF2B5EF4-FFF2-40B4-BE49-F238E27FC236}">
                    <a16:creationId xmlns:a16="http://schemas.microsoft.com/office/drawing/2014/main" id="{1A9CBAC1-90F8-22C8-F221-E951FE2B71B6}"/>
                  </a:ext>
                </a:extLst>
              </p:cNvPr>
              <p:cNvSpPr txBox="1"/>
              <p:nvPr/>
            </p:nvSpPr>
            <p:spPr>
              <a:xfrm>
                <a:off x="3122290" y="4287230"/>
                <a:ext cx="64119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B. carbohydrate, chất khoáng và </a:t>
                </a:r>
                <a:r>
                  <a:rPr lang="en-US" sz="2400" kern="1200" dirty="0">
                    <a:solidFill>
                      <a:prstClr val="white"/>
                    </a:solidFill>
                    <a:latin typeface="UTM Avo" panose="02040603050506020204" pitchFamily="18" charset="0"/>
                    <a:ea typeface="+mn-ea"/>
                    <a:cs typeface="Times New Roman" pitchFamily="18" charset="0"/>
                  </a:rPr>
                  <a:t>protein.</a:t>
                </a:r>
                <a:endPar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grpSp>
      </p:grpSp>
      <p:grpSp>
        <p:nvGrpSpPr>
          <p:cNvPr id="136" name="Group 135">
            <a:extLst>
              <a:ext uri="{FF2B5EF4-FFF2-40B4-BE49-F238E27FC236}">
                <a16:creationId xmlns:a16="http://schemas.microsoft.com/office/drawing/2014/main" id="{4D81CB6D-B55E-0A6D-F8B2-D7DE6983E6B8}"/>
              </a:ext>
            </a:extLst>
          </p:cNvPr>
          <p:cNvGrpSpPr/>
          <p:nvPr/>
        </p:nvGrpSpPr>
        <p:grpSpPr>
          <a:xfrm>
            <a:off x="2131612" y="4842679"/>
            <a:ext cx="7295866" cy="796121"/>
            <a:chOff x="2133600" y="4842679"/>
            <a:chExt cx="7295866" cy="796121"/>
          </a:xfrm>
        </p:grpSpPr>
        <p:grpSp>
          <p:nvGrpSpPr>
            <p:cNvPr id="137" name="Group 136">
              <a:extLst>
                <a:ext uri="{FF2B5EF4-FFF2-40B4-BE49-F238E27FC236}">
                  <a16:creationId xmlns:a16="http://schemas.microsoft.com/office/drawing/2014/main" id="{93508ED4-DBF0-36B5-4995-18595C6E329A}"/>
                </a:ext>
              </a:extLst>
            </p:cNvPr>
            <p:cNvGrpSpPr/>
            <p:nvPr/>
          </p:nvGrpSpPr>
          <p:grpSpPr>
            <a:xfrm>
              <a:off x="2133600" y="4953000"/>
              <a:ext cx="685800" cy="685800"/>
              <a:chOff x="2133600" y="4953000"/>
              <a:chExt cx="685800" cy="685800"/>
            </a:xfrm>
          </p:grpSpPr>
          <p:sp>
            <p:nvSpPr>
              <p:cNvPr id="141" name="Oval 140">
                <a:extLst>
                  <a:ext uri="{FF2B5EF4-FFF2-40B4-BE49-F238E27FC236}">
                    <a16:creationId xmlns:a16="http://schemas.microsoft.com/office/drawing/2014/main" id="{B32B0B71-7FE9-7247-5D11-8C2B191A93AD}"/>
                  </a:ext>
                </a:extLst>
              </p:cNvPr>
              <p:cNvSpPr/>
              <p:nvPr/>
            </p:nvSpPr>
            <p:spPr>
              <a:xfrm>
                <a:off x="2133600" y="49530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42" name="TextBox 141">
                <a:extLst>
                  <a:ext uri="{FF2B5EF4-FFF2-40B4-BE49-F238E27FC236}">
                    <a16:creationId xmlns:a16="http://schemas.microsoft.com/office/drawing/2014/main" id="{77BE1515-E8BD-7D85-7B53-1C55E8B0381E}"/>
                  </a:ext>
                </a:extLst>
              </p:cNvPr>
              <p:cNvSpPr txBox="1"/>
              <p:nvPr/>
            </p:nvSpPr>
            <p:spPr>
              <a:xfrm>
                <a:off x="2286000" y="50292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C</a:t>
                </a:r>
              </a:p>
            </p:txBody>
          </p:sp>
        </p:grpSp>
        <p:grpSp>
          <p:nvGrpSpPr>
            <p:cNvPr id="138" name="Group 137">
              <a:extLst>
                <a:ext uri="{FF2B5EF4-FFF2-40B4-BE49-F238E27FC236}">
                  <a16:creationId xmlns:a16="http://schemas.microsoft.com/office/drawing/2014/main" id="{DA2FC2E3-7E2F-7005-6AB0-93D6C2CEE53D}"/>
                </a:ext>
              </a:extLst>
            </p:cNvPr>
            <p:cNvGrpSpPr/>
            <p:nvPr/>
          </p:nvGrpSpPr>
          <p:grpSpPr>
            <a:xfrm>
              <a:off x="3005527" y="4842679"/>
              <a:ext cx="6423939" cy="718454"/>
              <a:chOff x="3005527" y="4842679"/>
              <a:chExt cx="6423939" cy="718454"/>
            </a:xfrm>
          </p:grpSpPr>
          <p:pic>
            <p:nvPicPr>
              <p:cNvPr id="139" name="Picture 138">
                <a:hlinkClick r:id="rId9" action="ppaction://hlinksldjump"/>
                <a:extLst>
                  <a:ext uri="{FF2B5EF4-FFF2-40B4-BE49-F238E27FC236}">
                    <a16:creationId xmlns:a16="http://schemas.microsoft.com/office/drawing/2014/main" id="{6AACB990-8F63-B50F-FE02-20D51E6512F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5527" y="4842679"/>
                <a:ext cx="6423939" cy="718454"/>
              </a:xfrm>
              <a:prstGeom prst="rect">
                <a:avLst/>
              </a:prstGeom>
              <a:ln>
                <a:noFill/>
              </a:ln>
            </p:spPr>
          </p:pic>
          <p:sp>
            <p:nvSpPr>
              <p:cNvPr id="140" name="TextBox 139">
                <a:extLst>
                  <a:ext uri="{FF2B5EF4-FFF2-40B4-BE49-F238E27FC236}">
                    <a16:creationId xmlns:a16="http://schemas.microsoft.com/office/drawing/2014/main" id="{AAEED65B-4298-32D9-CC53-4FE7434DFF13}"/>
                  </a:ext>
                </a:extLst>
              </p:cNvPr>
              <p:cNvSpPr txBox="1"/>
              <p:nvPr/>
            </p:nvSpPr>
            <p:spPr>
              <a:xfrm>
                <a:off x="3124278" y="4966775"/>
                <a:ext cx="53105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C. vitamin, lipid và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chất</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khoáng</a:t>
                </a: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a:t>
                </a:r>
              </a:p>
            </p:txBody>
          </p:sp>
        </p:grpSp>
      </p:grpSp>
      <p:grpSp>
        <p:nvGrpSpPr>
          <p:cNvPr id="143" name="Group 142">
            <a:extLst>
              <a:ext uri="{FF2B5EF4-FFF2-40B4-BE49-F238E27FC236}">
                <a16:creationId xmlns:a16="http://schemas.microsoft.com/office/drawing/2014/main" id="{0C075058-7477-649E-3828-A61C33CF685C}"/>
              </a:ext>
            </a:extLst>
          </p:cNvPr>
          <p:cNvGrpSpPr/>
          <p:nvPr/>
        </p:nvGrpSpPr>
        <p:grpSpPr>
          <a:xfrm>
            <a:off x="2131611" y="3190252"/>
            <a:ext cx="7316537" cy="735320"/>
            <a:chOff x="2133600" y="5867400"/>
            <a:chExt cx="7052649" cy="735320"/>
          </a:xfrm>
        </p:grpSpPr>
        <p:grpSp>
          <p:nvGrpSpPr>
            <p:cNvPr id="144" name="Group 143">
              <a:extLst>
                <a:ext uri="{FF2B5EF4-FFF2-40B4-BE49-F238E27FC236}">
                  <a16:creationId xmlns:a16="http://schemas.microsoft.com/office/drawing/2014/main" id="{5506D7BC-BF56-A00F-5A8A-3036CCB70B9E}"/>
                </a:ext>
              </a:extLst>
            </p:cNvPr>
            <p:cNvGrpSpPr/>
            <p:nvPr/>
          </p:nvGrpSpPr>
          <p:grpSpPr>
            <a:xfrm>
              <a:off x="2133600" y="5867400"/>
              <a:ext cx="685800" cy="685800"/>
              <a:chOff x="2133600" y="5867400"/>
              <a:chExt cx="685800" cy="685800"/>
            </a:xfrm>
          </p:grpSpPr>
          <p:sp>
            <p:nvSpPr>
              <p:cNvPr id="148" name="Oval 147">
                <a:extLst>
                  <a:ext uri="{FF2B5EF4-FFF2-40B4-BE49-F238E27FC236}">
                    <a16:creationId xmlns:a16="http://schemas.microsoft.com/office/drawing/2014/main" id="{10A9181F-D26E-9791-330B-FE664F09646B}"/>
                  </a:ext>
                </a:extLst>
              </p:cNvPr>
              <p:cNvSpPr/>
              <p:nvPr/>
            </p:nvSpPr>
            <p:spPr>
              <a:xfrm>
                <a:off x="2133600" y="5867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49" name="TextBox 148">
                <a:extLst>
                  <a:ext uri="{FF2B5EF4-FFF2-40B4-BE49-F238E27FC236}">
                    <a16:creationId xmlns:a16="http://schemas.microsoft.com/office/drawing/2014/main" id="{C5775C83-1CEC-4403-7847-A3D3971860EC}"/>
                  </a:ext>
                </a:extLst>
              </p:cNvPr>
              <p:cNvSpPr txBox="1"/>
              <p:nvPr/>
            </p:nvSpPr>
            <p:spPr>
              <a:xfrm>
                <a:off x="2286000" y="59436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A</a:t>
                </a:r>
              </a:p>
            </p:txBody>
          </p:sp>
        </p:grpSp>
        <p:grpSp>
          <p:nvGrpSpPr>
            <p:cNvPr id="145" name="Group 144">
              <a:extLst>
                <a:ext uri="{FF2B5EF4-FFF2-40B4-BE49-F238E27FC236}">
                  <a16:creationId xmlns:a16="http://schemas.microsoft.com/office/drawing/2014/main" id="{BBA144F1-5998-C1D5-C9F7-6CD48F6DE262}"/>
                </a:ext>
              </a:extLst>
            </p:cNvPr>
            <p:cNvGrpSpPr/>
            <p:nvPr/>
          </p:nvGrpSpPr>
          <p:grpSpPr>
            <a:xfrm>
              <a:off x="3005526" y="5874841"/>
              <a:ext cx="6180723" cy="727879"/>
              <a:chOff x="3005526" y="5874841"/>
              <a:chExt cx="6180723" cy="727879"/>
            </a:xfrm>
          </p:grpSpPr>
          <p:pic>
            <p:nvPicPr>
              <p:cNvPr id="146" name="Picture 145">
                <a:hlinkClick r:id="rId9" action="ppaction://hlinksldjump"/>
                <a:extLst>
                  <a:ext uri="{FF2B5EF4-FFF2-40B4-BE49-F238E27FC236}">
                    <a16:creationId xmlns:a16="http://schemas.microsoft.com/office/drawing/2014/main" id="{E9CBBB8F-8EC3-E7AF-1A80-614547CAF66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5526" y="5874841"/>
                <a:ext cx="6180723" cy="727879"/>
              </a:xfrm>
              <a:prstGeom prst="rect">
                <a:avLst/>
              </a:prstGeom>
              <a:ln>
                <a:noFill/>
              </a:ln>
            </p:spPr>
          </p:pic>
          <p:sp>
            <p:nvSpPr>
              <p:cNvPr id="147" name="TextBox 146">
                <a:extLst>
                  <a:ext uri="{FF2B5EF4-FFF2-40B4-BE49-F238E27FC236}">
                    <a16:creationId xmlns:a16="http://schemas.microsoft.com/office/drawing/2014/main" id="{3E904779-57FC-B4DF-B5A1-566FF3716096}"/>
                  </a:ext>
                </a:extLst>
              </p:cNvPr>
              <p:cNvSpPr txBox="1"/>
              <p:nvPr/>
            </p:nvSpPr>
            <p:spPr>
              <a:xfrm>
                <a:off x="3124199" y="6000054"/>
                <a:ext cx="5249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A. carbohydrate, protein </a:t>
                </a:r>
                <a:r>
                  <a:rPr kumimoji="0" lang="en-US" sz="24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và</a:t>
                </a:r>
                <a:r>
                  <a:rPr kumimoji="0" lang="en-US"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lipid.</a:t>
                </a:r>
              </a:p>
            </p:txBody>
          </p:sp>
        </p:grpSp>
      </p:grpSp>
      <p:grpSp>
        <p:nvGrpSpPr>
          <p:cNvPr id="150" name="Group 149">
            <a:extLst>
              <a:ext uri="{FF2B5EF4-FFF2-40B4-BE49-F238E27FC236}">
                <a16:creationId xmlns:a16="http://schemas.microsoft.com/office/drawing/2014/main" id="{1EF6397D-40A0-67BB-471F-A4B6C8D5E942}"/>
              </a:ext>
            </a:extLst>
          </p:cNvPr>
          <p:cNvGrpSpPr/>
          <p:nvPr/>
        </p:nvGrpSpPr>
        <p:grpSpPr>
          <a:xfrm>
            <a:off x="2133600" y="5646608"/>
            <a:ext cx="7239992" cy="754192"/>
            <a:chOff x="2133600" y="3132008"/>
            <a:chExt cx="7239992" cy="754192"/>
          </a:xfrm>
        </p:grpSpPr>
        <p:grpSp>
          <p:nvGrpSpPr>
            <p:cNvPr id="151" name="Group 150">
              <a:extLst>
                <a:ext uri="{FF2B5EF4-FFF2-40B4-BE49-F238E27FC236}">
                  <a16:creationId xmlns:a16="http://schemas.microsoft.com/office/drawing/2014/main" id="{4591D464-A297-013B-AE11-5AD463EFCC77}"/>
                </a:ext>
              </a:extLst>
            </p:cNvPr>
            <p:cNvGrpSpPr/>
            <p:nvPr/>
          </p:nvGrpSpPr>
          <p:grpSpPr>
            <a:xfrm>
              <a:off x="2133600" y="3200400"/>
              <a:ext cx="685800" cy="685800"/>
              <a:chOff x="2133600" y="3200400"/>
              <a:chExt cx="685800" cy="685800"/>
            </a:xfrm>
          </p:grpSpPr>
          <p:sp>
            <p:nvSpPr>
              <p:cNvPr id="155" name="Oval 154">
                <a:extLst>
                  <a:ext uri="{FF2B5EF4-FFF2-40B4-BE49-F238E27FC236}">
                    <a16:creationId xmlns:a16="http://schemas.microsoft.com/office/drawing/2014/main" id="{777C8F3B-C6D2-3B5A-2EDB-48CFBBF4A875}"/>
                  </a:ext>
                </a:extLst>
              </p:cNvPr>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56" name="TextBox 155">
                <a:extLst>
                  <a:ext uri="{FF2B5EF4-FFF2-40B4-BE49-F238E27FC236}">
                    <a16:creationId xmlns:a16="http://schemas.microsoft.com/office/drawing/2014/main" id="{88F4357B-FC8F-E7B9-8290-7E5F0ECE7BE3}"/>
                  </a:ext>
                </a:extLst>
              </p:cNvPr>
              <p:cNvSpPr txBox="1"/>
              <p:nvPr/>
            </p:nvSpPr>
            <p:spPr>
              <a:xfrm>
                <a:off x="2286000" y="3276600"/>
                <a:ext cx="45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D</a:t>
                </a:r>
              </a:p>
            </p:txBody>
          </p:sp>
        </p:grpSp>
        <p:grpSp>
          <p:nvGrpSpPr>
            <p:cNvPr id="152" name="Group 151">
              <a:extLst>
                <a:ext uri="{FF2B5EF4-FFF2-40B4-BE49-F238E27FC236}">
                  <a16:creationId xmlns:a16="http://schemas.microsoft.com/office/drawing/2014/main" id="{C316AE0A-B787-599D-9DAB-8BFF990FDA76}"/>
                </a:ext>
              </a:extLst>
            </p:cNvPr>
            <p:cNvGrpSpPr/>
            <p:nvPr/>
          </p:nvGrpSpPr>
          <p:grpSpPr>
            <a:xfrm>
              <a:off x="3003539" y="3132008"/>
              <a:ext cx="6370053" cy="754192"/>
              <a:chOff x="3003539" y="3157440"/>
              <a:chExt cx="6370053" cy="754192"/>
            </a:xfrm>
          </p:grpSpPr>
          <p:pic>
            <p:nvPicPr>
              <p:cNvPr id="153" name="Picture 152">
                <a:hlinkClick r:id="rId9" action="ppaction://hlinksldjump"/>
                <a:extLst>
                  <a:ext uri="{FF2B5EF4-FFF2-40B4-BE49-F238E27FC236}">
                    <a16:creationId xmlns:a16="http://schemas.microsoft.com/office/drawing/2014/main" id="{37BF0F83-F945-3327-EC7F-0C0949736AF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3539" y="3157440"/>
                <a:ext cx="6370053" cy="754192"/>
              </a:xfrm>
              <a:prstGeom prst="rect">
                <a:avLst/>
              </a:prstGeom>
              <a:ln>
                <a:noFill/>
              </a:ln>
            </p:spPr>
          </p:pic>
          <p:sp>
            <p:nvSpPr>
              <p:cNvPr id="154" name="TextBox 153">
                <a:extLst>
                  <a:ext uri="{FF2B5EF4-FFF2-40B4-BE49-F238E27FC236}">
                    <a16:creationId xmlns:a16="http://schemas.microsoft.com/office/drawing/2014/main" id="{DA09A4AD-B340-0399-278D-D86B0D4F72C5}"/>
                  </a:ext>
                </a:extLst>
              </p:cNvPr>
              <p:cNvSpPr txBox="1"/>
              <p:nvPr/>
            </p:nvSpPr>
            <p:spPr>
              <a:xfrm>
                <a:off x="3148133" y="3311398"/>
                <a:ext cx="57043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D. vitamin, chất khoáng và nước.</a:t>
                </a:r>
              </a:p>
            </p:txBody>
          </p:sp>
        </p:grpSp>
      </p:grpSp>
      <p:pic>
        <p:nvPicPr>
          <p:cNvPr id="157" name="Am-thanh-tra-loi-dung-chinh-xac-www_tiengdong_com">
            <a:hlinkClick r:id="" action="ppaction://media"/>
            <a:extLst>
              <a:ext uri="{FF2B5EF4-FFF2-40B4-BE49-F238E27FC236}">
                <a16:creationId xmlns:a16="http://schemas.microsoft.com/office/drawing/2014/main" id="{D2D78981-8FC7-E0C4-7CC4-A85D907641B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539875" y="2784475"/>
            <a:ext cx="609600" cy="609600"/>
          </a:xfrm>
          <a:prstGeom prst="rect">
            <a:avLst/>
          </a:prstGeom>
        </p:spPr>
      </p:pic>
      <p:pic>
        <p:nvPicPr>
          <p:cNvPr id="158" name="Picture 157" descr="Logo, company name&#10;&#10;Description automatically generated">
            <a:extLst>
              <a:ext uri="{FF2B5EF4-FFF2-40B4-BE49-F238E27FC236}">
                <a16:creationId xmlns:a16="http://schemas.microsoft.com/office/drawing/2014/main" id="{DF78F38F-29A9-7EB8-E87B-052336DA1C8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pic>
        <p:nvPicPr>
          <p:cNvPr id="2" name="Picture 1" descr="sao.png">
            <a:hlinkClick r:id="rId13" action="ppaction://hlinksldjump"/>
            <a:extLst>
              <a:ext uri="{FF2B5EF4-FFF2-40B4-BE49-F238E27FC236}">
                <a16:creationId xmlns:a16="http://schemas.microsoft.com/office/drawing/2014/main" id="{1492B8C1-4879-FCE1-0E52-5956359BC35E}"/>
              </a:ext>
            </a:extLst>
          </p:cNvPr>
          <p:cNvPicPr>
            <a:picLocks noChangeAspect="1"/>
          </p:cNvPicPr>
          <p:nvPr/>
        </p:nvPicPr>
        <p:blipFill>
          <a:blip r:embed="rId14" cstate="print"/>
          <a:stretch>
            <a:fillRect/>
          </a:stretch>
        </p:blipFill>
        <p:spPr>
          <a:xfrm>
            <a:off x="10766719" y="5626827"/>
            <a:ext cx="1353315" cy="1237491"/>
          </a:xfrm>
          <a:prstGeom prst="rect">
            <a:avLst/>
          </a:prstGeom>
        </p:spPr>
      </p:pic>
    </p:spTree>
    <p:extLst>
      <p:ext uri="{BB962C8B-B14F-4D97-AF65-F5344CB8AC3E}">
        <p14:creationId xmlns:p14="http://schemas.microsoft.com/office/powerpoint/2010/main" val="1883870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ppt_w</p:attrName>
                                        </p:attrNameLst>
                                      </p:cBhvr>
                                      <p:tavLst>
                                        <p:tav tm="0">
                                          <p:val>
                                            <p:strVal val="#ppt_w+.3"/>
                                          </p:val>
                                        </p:tav>
                                        <p:tav tm="100000">
                                          <p:val>
                                            <p:strVal val="#ppt_w"/>
                                          </p:val>
                                        </p:tav>
                                      </p:tavLst>
                                    </p:anim>
                                    <p:anim calcmode="lin" valueType="num">
                                      <p:cBhvr>
                                        <p:cTn id="8" dur="1000" fill="hold"/>
                                        <p:tgtEl>
                                          <p:spTgt spid="123"/>
                                        </p:tgtEl>
                                        <p:attrNameLst>
                                          <p:attrName>ppt_h</p:attrName>
                                        </p:attrNameLst>
                                      </p:cBhvr>
                                      <p:tavLst>
                                        <p:tav tm="0">
                                          <p:val>
                                            <p:strVal val="#ppt_h"/>
                                          </p:val>
                                        </p:tav>
                                        <p:tav tm="100000">
                                          <p:val>
                                            <p:strVal val="#ppt_h"/>
                                          </p:val>
                                        </p:tav>
                                      </p:tavLst>
                                    </p:anim>
                                    <p:animEffect transition="in" filter="fade">
                                      <p:cBhvr>
                                        <p:cTn id="9" dur="1000"/>
                                        <p:tgtEl>
                                          <p:spTgt spid="1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4"/>
                                        </p:tgtEl>
                                        <p:attrNameLst>
                                          <p:attrName>style.visibility</p:attrName>
                                        </p:attrNameLst>
                                      </p:cBhvr>
                                      <p:to>
                                        <p:strVal val="visible"/>
                                      </p:to>
                                    </p:set>
                                    <p:animEffect transition="in" filter="fade">
                                      <p:cBhvr>
                                        <p:cTn id="14" dur="500"/>
                                        <p:tgtEl>
                                          <p:spTgt spid="1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
                                        </p:tgtEl>
                                        <p:attrNameLst>
                                          <p:attrName>style.visibility</p:attrName>
                                        </p:attrNameLst>
                                      </p:cBhvr>
                                      <p:to>
                                        <p:strVal val="visible"/>
                                      </p:to>
                                    </p:set>
                                    <p:anim calcmode="lin" valueType="num">
                                      <p:cBhvr additive="base">
                                        <p:cTn id="19" dur="750" fill="hold"/>
                                        <p:tgtEl>
                                          <p:spTgt spid="143"/>
                                        </p:tgtEl>
                                        <p:attrNameLst>
                                          <p:attrName>ppt_x</p:attrName>
                                        </p:attrNameLst>
                                      </p:cBhvr>
                                      <p:tavLst>
                                        <p:tav tm="0">
                                          <p:val>
                                            <p:strVal val="#ppt_x"/>
                                          </p:val>
                                        </p:tav>
                                        <p:tav tm="100000">
                                          <p:val>
                                            <p:strVal val="#ppt_x"/>
                                          </p:val>
                                        </p:tav>
                                      </p:tavLst>
                                    </p:anim>
                                    <p:anim calcmode="lin" valueType="num">
                                      <p:cBhvr additive="base">
                                        <p:cTn id="20" dur="750" fill="hold"/>
                                        <p:tgtEl>
                                          <p:spTgt spid="14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00"/>
                                  </p:stCondLst>
                                  <p:childTnLst>
                                    <p:set>
                                      <p:cBhvr>
                                        <p:cTn id="22" dur="1" fill="hold">
                                          <p:stCondLst>
                                            <p:cond delay="0"/>
                                          </p:stCondLst>
                                        </p:cTn>
                                        <p:tgtEl>
                                          <p:spTgt spid="129"/>
                                        </p:tgtEl>
                                        <p:attrNameLst>
                                          <p:attrName>style.visibility</p:attrName>
                                        </p:attrNameLst>
                                      </p:cBhvr>
                                      <p:to>
                                        <p:strVal val="visible"/>
                                      </p:to>
                                    </p:set>
                                    <p:anim calcmode="lin" valueType="num">
                                      <p:cBhvr additive="base">
                                        <p:cTn id="23" dur="750" fill="hold"/>
                                        <p:tgtEl>
                                          <p:spTgt spid="129"/>
                                        </p:tgtEl>
                                        <p:attrNameLst>
                                          <p:attrName>ppt_x</p:attrName>
                                        </p:attrNameLst>
                                      </p:cBhvr>
                                      <p:tavLst>
                                        <p:tav tm="0">
                                          <p:val>
                                            <p:strVal val="#ppt_x"/>
                                          </p:val>
                                        </p:tav>
                                        <p:tav tm="100000">
                                          <p:val>
                                            <p:strVal val="#ppt_x"/>
                                          </p:val>
                                        </p:tav>
                                      </p:tavLst>
                                    </p:anim>
                                    <p:anim calcmode="lin" valueType="num">
                                      <p:cBhvr additive="base">
                                        <p:cTn id="24" dur="750" fill="hold"/>
                                        <p:tgtEl>
                                          <p:spTgt spid="1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30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750" fill="hold"/>
                                        <p:tgtEl>
                                          <p:spTgt spid="136"/>
                                        </p:tgtEl>
                                        <p:attrNameLst>
                                          <p:attrName>ppt_x</p:attrName>
                                        </p:attrNameLst>
                                      </p:cBhvr>
                                      <p:tavLst>
                                        <p:tav tm="0">
                                          <p:val>
                                            <p:strVal val="#ppt_x"/>
                                          </p:val>
                                        </p:tav>
                                        <p:tav tm="100000">
                                          <p:val>
                                            <p:strVal val="#ppt_x"/>
                                          </p:val>
                                        </p:tav>
                                      </p:tavLst>
                                    </p:anim>
                                    <p:anim calcmode="lin" valueType="num">
                                      <p:cBhvr additive="base">
                                        <p:cTn id="28" dur="750" fill="hold"/>
                                        <p:tgtEl>
                                          <p:spTgt spid="13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30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750" fill="hold"/>
                                        <p:tgtEl>
                                          <p:spTgt spid="150"/>
                                        </p:tgtEl>
                                        <p:attrNameLst>
                                          <p:attrName>ppt_x</p:attrName>
                                        </p:attrNameLst>
                                      </p:cBhvr>
                                      <p:tavLst>
                                        <p:tav tm="0">
                                          <p:val>
                                            <p:strVal val="#ppt_x"/>
                                          </p:val>
                                        </p:tav>
                                        <p:tav tm="100000">
                                          <p:val>
                                            <p:strVal val="#ppt_x"/>
                                          </p:val>
                                        </p:tav>
                                      </p:tavLst>
                                    </p:anim>
                                    <p:anim calcmode="lin" valueType="num">
                                      <p:cBhvr additive="base">
                                        <p:cTn id="32" dur="75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15000" fill="hold"/>
                                        <p:tgtEl>
                                          <p:spTgt spid="125"/>
                                        </p:tgtEl>
                                        <p:attrNameLst>
                                          <p:attrName>r</p:attrName>
                                        </p:attrNameLst>
                                      </p:cBhvr>
                                    </p:animRot>
                                  </p:childTnLst>
                                </p:cTn>
                              </p:par>
                            </p:childTnLst>
                          </p:cTn>
                        </p:par>
                        <p:par>
                          <p:cTn id="37" fill="hold">
                            <p:stCondLst>
                              <p:cond delay="15000"/>
                            </p:stCondLst>
                            <p:childTnLst>
                              <p:par>
                                <p:cTn id="38" presetID="1" presetClass="entr" presetSubtype="0" fill="hold" grpId="0" nodeType="afterEffect">
                                  <p:stCondLst>
                                    <p:cond delay="0"/>
                                  </p:stCondLst>
                                  <p:childTnLst>
                                    <p:set>
                                      <p:cBhvr>
                                        <p:cTn id="39" dur="1" fill="hold">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5"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0"/>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150"/>
                                        </p:tgtEl>
                                        <p:attrNameLst>
                                          <p:attrName>r</p:attrName>
                                        </p:attrNameLst>
                                      </p:cBhvr>
                                    </p:animRot>
                                    <p:animRot by="-240000">
                                      <p:cBhvr>
                                        <p:cTn id="45" dur="200" fill="hold">
                                          <p:stCondLst>
                                            <p:cond delay="200"/>
                                          </p:stCondLst>
                                        </p:cTn>
                                        <p:tgtEl>
                                          <p:spTgt spid="150"/>
                                        </p:tgtEl>
                                        <p:attrNameLst>
                                          <p:attrName>r</p:attrName>
                                        </p:attrNameLst>
                                      </p:cBhvr>
                                    </p:animRot>
                                    <p:animRot by="240000">
                                      <p:cBhvr>
                                        <p:cTn id="46" dur="200" fill="hold">
                                          <p:stCondLst>
                                            <p:cond delay="400"/>
                                          </p:stCondLst>
                                        </p:cTn>
                                        <p:tgtEl>
                                          <p:spTgt spid="150"/>
                                        </p:tgtEl>
                                        <p:attrNameLst>
                                          <p:attrName>r</p:attrName>
                                        </p:attrNameLst>
                                      </p:cBhvr>
                                    </p:animRot>
                                    <p:animRot by="-240000">
                                      <p:cBhvr>
                                        <p:cTn id="47" dur="200" fill="hold">
                                          <p:stCondLst>
                                            <p:cond delay="600"/>
                                          </p:stCondLst>
                                        </p:cTn>
                                        <p:tgtEl>
                                          <p:spTgt spid="150"/>
                                        </p:tgtEl>
                                        <p:attrNameLst>
                                          <p:attrName>r</p:attrName>
                                        </p:attrNameLst>
                                      </p:cBhvr>
                                    </p:animRot>
                                    <p:animRot by="120000">
                                      <p:cBhvr>
                                        <p:cTn id="48" dur="200" fill="hold">
                                          <p:stCondLst>
                                            <p:cond delay="800"/>
                                          </p:stCondLst>
                                        </p:cTn>
                                        <p:tgtEl>
                                          <p:spTgt spid="150"/>
                                        </p:tgtEl>
                                        <p:attrNameLst>
                                          <p:attrName>r</p:attrName>
                                        </p:attrNameLst>
                                      </p:cBhvr>
                                    </p:animRot>
                                  </p:childTnLst>
                                </p:cTn>
                              </p:par>
                              <p:par>
                                <p:cTn id="49" presetID="1" presetClass="mediacall" presetSubtype="0" fill="hold" nodeType="withEffect">
                                  <p:stCondLst>
                                    <p:cond delay="0"/>
                                  </p:stCondLst>
                                  <p:childTnLst>
                                    <p:cmd type="call" cmd="playFrom(0.0)">
                                      <p:cBhvr>
                                        <p:cTn id="50" dur="1724" fill="hold"/>
                                        <p:tgtEl>
                                          <p:spTgt spid="157"/>
                                        </p:tgtEl>
                                      </p:cBhvr>
                                    </p:cmd>
                                  </p:childTnLst>
                                </p:cTn>
                              </p:par>
                            </p:childTnLst>
                          </p:cTn>
                        </p:par>
                      </p:childTnLst>
                    </p:cTn>
                  </p:par>
                </p:childTnLst>
              </p:cTn>
              <p:nextCondLst>
                <p:cond evt="onClick" delay="0">
                  <p:tgtEl>
                    <p:spTgt spid="150"/>
                  </p:tgtEl>
                </p:cond>
              </p:nextCondLst>
            </p:seq>
            <p:seq concurrent="1" nextAc="seek">
              <p:cTn id="51" restart="whenNotActive" fill="hold" evtFilter="cancelBubble" nodeType="interactiveSeq">
                <p:stCondLst>
                  <p:cond evt="onClick" delay="0">
                    <p:tgtEl>
                      <p:spTgt spid="129"/>
                    </p:tgtEl>
                  </p:cond>
                </p:stCondLst>
                <p:endSync evt="end" delay="0">
                  <p:rtn val="all"/>
                </p:endSync>
                <p:childTnLst>
                  <p:par>
                    <p:cTn id="52" fill="hold">
                      <p:stCondLst>
                        <p:cond delay="0"/>
                      </p:stCondLst>
                      <p:childTnLst>
                        <p:par>
                          <p:cTn id="53" fill="hold">
                            <p:stCondLst>
                              <p:cond delay="0"/>
                            </p:stCondLst>
                            <p:childTnLst>
                              <p:par>
                                <p:cTn id="54" presetID="9" presetClass="emph" presetSubtype="0" nodeType="clickEffect">
                                  <p:stCondLst>
                                    <p:cond delay="0"/>
                                  </p:stCondLst>
                                  <p:childTnLst>
                                    <p:set>
                                      <p:cBhvr>
                                        <p:cTn id="55" dur="indefinite"/>
                                        <p:tgtEl>
                                          <p:spTgt spid="129"/>
                                        </p:tgtEl>
                                        <p:attrNameLst>
                                          <p:attrName>style.opacity</p:attrName>
                                        </p:attrNameLst>
                                      </p:cBhvr>
                                      <p:to>
                                        <p:strVal val="0.5"/>
                                      </p:to>
                                    </p:set>
                                    <p:animEffect filter="image" prLst="opacity: 0.5">
                                      <p:cBhvr rctx="IE">
                                        <p:cTn id="56" dur="indefinite"/>
                                        <p:tgtEl>
                                          <p:spTgt spid="129"/>
                                        </p:tgtEl>
                                      </p:cBhvr>
                                    </p:animEffect>
                                  </p:childTnLst>
                                </p:cTn>
                              </p:par>
                            </p:childTnLst>
                          </p:cTn>
                        </p:par>
                      </p:childTnLst>
                    </p:cTn>
                  </p:par>
                </p:childTnLst>
              </p:cTn>
              <p:nextCondLst>
                <p:cond evt="onClick" delay="0">
                  <p:tgtEl>
                    <p:spTgt spid="129"/>
                  </p:tgtEl>
                </p:cond>
              </p:nextCondLst>
            </p:seq>
            <p:seq concurrent="1" nextAc="seek">
              <p:cTn id="57" restart="whenNotActive" fill="hold" evtFilter="cancelBubble" nodeType="interactiveSeq">
                <p:stCondLst>
                  <p:cond evt="onClick" delay="0">
                    <p:tgtEl>
                      <p:spTgt spid="136"/>
                    </p:tgtEl>
                  </p:cond>
                </p:stCondLst>
                <p:endSync evt="end" delay="0">
                  <p:rtn val="all"/>
                </p:endSync>
                <p:childTnLst>
                  <p:par>
                    <p:cTn id="58" fill="hold">
                      <p:stCondLst>
                        <p:cond delay="0"/>
                      </p:stCondLst>
                      <p:childTnLst>
                        <p:par>
                          <p:cTn id="59" fill="hold">
                            <p:stCondLst>
                              <p:cond delay="0"/>
                            </p:stCondLst>
                            <p:childTnLst>
                              <p:par>
                                <p:cTn id="60" presetID="9" presetClass="emph" presetSubtype="0" nodeType="clickEffect">
                                  <p:stCondLst>
                                    <p:cond delay="0"/>
                                  </p:stCondLst>
                                  <p:childTnLst>
                                    <p:set>
                                      <p:cBhvr>
                                        <p:cTn id="61" dur="indefinite"/>
                                        <p:tgtEl>
                                          <p:spTgt spid="136"/>
                                        </p:tgtEl>
                                        <p:attrNameLst>
                                          <p:attrName>style.opacity</p:attrName>
                                        </p:attrNameLst>
                                      </p:cBhvr>
                                      <p:to>
                                        <p:strVal val="0.5"/>
                                      </p:to>
                                    </p:set>
                                    <p:animEffect filter="image" prLst="opacity: 0.5">
                                      <p:cBhvr rctx="IE">
                                        <p:cTn id="62" dur="indefinite"/>
                                        <p:tgtEl>
                                          <p:spTgt spid="136"/>
                                        </p:tgtEl>
                                      </p:cBhvr>
                                    </p:animEffect>
                                  </p:childTnLst>
                                </p:cTn>
                              </p:par>
                            </p:childTnLst>
                          </p:cTn>
                        </p:par>
                      </p:childTnLst>
                    </p:cTn>
                  </p:par>
                </p:childTnLst>
              </p:cTn>
              <p:nextCondLst>
                <p:cond evt="onClick" delay="0">
                  <p:tgtEl>
                    <p:spTgt spid="136"/>
                  </p:tgtEl>
                </p:cond>
              </p:nextCondLst>
            </p:seq>
            <p:seq concurrent="1" nextAc="seek">
              <p:cTn id="63" restart="whenNotActive" fill="hold" evtFilter="cancelBubble" nodeType="interactiveSeq">
                <p:stCondLst>
                  <p:cond evt="onClick" delay="0">
                    <p:tgtEl>
                      <p:spTgt spid="143"/>
                    </p:tgtEl>
                  </p:cond>
                </p:stCondLst>
                <p:endSync evt="end" delay="0">
                  <p:rtn val="all"/>
                </p:endSync>
                <p:childTnLst>
                  <p:par>
                    <p:cTn id="64" fill="hold">
                      <p:stCondLst>
                        <p:cond delay="0"/>
                      </p:stCondLst>
                      <p:childTnLst>
                        <p:par>
                          <p:cTn id="65" fill="hold">
                            <p:stCondLst>
                              <p:cond delay="0"/>
                            </p:stCondLst>
                            <p:childTnLst>
                              <p:par>
                                <p:cTn id="66" presetID="9" presetClass="emph" presetSubtype="0" nodeType="clickEffect">
                                  <p:stCondLst>
                                    <p:cond delay="0"/>
                                  </p:stCondLst>
                                  <p:childTnLst>
                                    <p:set>
                                      <p:cBhvr>
                                        <p:cTn id="67" dur="indefinite"/>
                                        <p:tgtEl>
                                          <p:spTgt spid="143"/>
                                        </p:tgtEl>
                                        <p:attrNameLst>
                                          <p:attrName>style.opacity</p:attrName>
                                        </p:attrNameLst>
                                      </p:cBhvr>
                                      <p:to>
                                        <p:strVal val="0.5"/>
                                      </p:to>
                                    </p:set>
                                    <p:animEffect filter="image" prLst="opacity: 0.5">
                                      <p:cBhvr rctx="IE">
                                        <p:cTn id="68" dur="indefinite"/>
                                        <p:tgtEl>
                                          <p:spTgt spid="143"/>
                                        </p:tgtEl>
                                      </p:cBhvr>
                                    </p:animEffect>
                                  </p:childTnLst>
                                </p:cTn>
                              </p:par>
                            </p:childTnLst>
                          </p:cTn>
                        </p:par>
                      </p:childTnLst>
                    </p:cTn>
                  </p:par>
                </p:childTnLst>
              </p:cTn>
              <p:nextCondLst>
                <p:cond evt="onClick" delay="0">
                  <p:tgtEl>
                    <p:spTgt spid="143"/>
                  </p:tgtEl>
                </p:cond>
              </p:nextCondLst>
            </p:seq>
            <p:audio>
              <p:cMediaNode vol="80000">
                <p:cTn id="69" fill="hold" display="0">
                  <p:stCondLst>
                    <p:cond delay="indefinite"/>
                  </p:stCondLst>
                  <p:endCondLst>
                    <p:cond evt="onStopAudio" delay="0">
                      <p:tgtEl>
                        <p:sldTgt/>
                      </p:tgtEl>
                    </p:cond>
                  </p:endCondLst>
                </p:cTn>
                <p:tgtEl>
                  <p:spTgt spid="157"/>
                </p:tgtEl>
              </p:cMediaNode>
            </p:audio>
          </p:childTnLst>
        </p:cTn>
      </p:par>
    </p:tnLst>
    <p:bldLst>
      <p:bldP spid="124" grpId="0"/>
      <p:bldP spid="1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375ba1682899b9444c201750c3b90c1b.png">
            <a:extLst>
              <a:ext uri="{FF2B5EF4-FFF2-40B4-BE49-F238E27FC236}">
                <a16:creationId xmlns:a16="http://schemas.microsoft.com/office/drawing/2014/main" id="{2E7E48FF-37F6-115E-B3AC-40F126282625}"/>
              </a:ext>
            </a:extLst>
          </p:cNvPr>
          <p:cNvPicPr>
            <a:picLocks noChangeAspect="1"/>
          </p:cNvPicPr>
          <p:nvPr/>
        </p:nvPicPr>
        <p:blipFill>
          <a:blip r:embed="rId6" cstate="print"/>
          <a:stretch>
            <a:fillRect/>
          </a:stretch>
        </p:blipFill>
        <p:spPr>
          <a:xfrm>
            <a:off x="1295400" y="-304800"/>
            <a:ext cx="9372600" cy="4064000"/>
          </a:xfrm>
          <a:prstGeom prst="rect">
            <a:avLst/>
          </a:prstGeom>
        </p:spPr>
      </p:pic>
      <p:sp>
        <p:nvSpPr>
          <p:cNvPr id="63" name="TextBox 62">
            <a:extLst>
              <a:ext uri="{FF2B5EF4-FFF2-40B4-BE49-F238E27FC236}">
                <a16:creationId xmlns:a16="http://schemas.microsoft.com/office/drawing/2014/main" id="{62440D4E-A3CC-E25A-723F-0381A9206345}"/>
              </a:ext>
            </a:extLst>
          </p:cNvPr>
          <p:cNvSpPr txBox="1"/>
          <p:nvPr/>
        </p:nvSpPr>
        <p:spPr>
          <a:xfrm>
            <a:off x="2933700" y="1194400"/>
            <a:ext cx="6324600" cy="1169551"/>
          </a:xfrm>
          <a:prstGeom prst="rect">
            <a:avLst/>
          </a:prstGeom>
          <a:noFill/>
        </p:spPr>
        <p:txBody>
          <a:bodyPr wrap="square" rtlCol="0">
            <a:spAutoFit/>
          </a:bodyPr>
          <a:lstStyle/>
          <a:p>
            <a:pPr lvl="0" algn="ctr">
              <a:buClrTx/>
            </a:pPr>
            <a:r>
              <a:rPr lang="vi-VN" sz="3500" b="1" kern="1200" dirty="0">
                <a:solidFill>
                  <a:schemeClr val="tx1"/>
                </a:solidFill>
                <a:latin typeface="UTM Avo" panose="02040603050506020204" pitchFamily="18" charset="0"/>
                <a:ea typeface="+mn-ea"/>
                <a:cs typeface="Times New Roman" pitchFamily="18" charset="0"/>
              </a:rPr>
              <a:t>Câu 5. </a:t>
            </a:r>
            <a:r>
              <a:rPr lang="vi-VN" sz="3500" kern="1200" dirty="0">
                <a:solidFill>
                  <a:schemeClr val="tx1"/>
                </a:solidFill>
                <a:latin typeface="UTM Avo" panose="02040603050506020204" pitchFamily="18" charset="0"/>
                <a:ea typeface="+mn-ea"/>
                <a:cs typeface="Times New Roman" pitchFamily="18" charset="0"/>
              </a:rPr>
              <a:t>Nếu thiếu vitamin A có thể sẽ dẫn đến</a:t>
            </a:r>
          </a:p>
        </p:txBody>
      </p:sp>
      <p:pic>
        <p:nvPicPr>
          <p:cNvPr id="64" name="Picture 14" descr="kim phut">
            <a:extLst>
              <a:ext uri="{FF2B5EF4-FFF2-40B4-BE49-F238E27FC236}">
                <a16:creationId xmlns:a16="http://schemas.microsoft.com/office/drawing/2014/main" id="{967D96FB-4A7F-466B-9327-97B0E76812F2}"/>
              </a:ext>
            </a:extLst>
          </p:cNvPr>
          <p:cNvPicPr>
            <a:picLocks noChangeAspect="1" noChangeArrowheads="1"/>
          </p:cNvPicPr>
          <p:nvPr/>
        </p:nvPicPr>
        <p:blipFill>
          <a:blip r:embed="rId7" cstate="print"/>
          <a:srcRect/>
          <a:stretch>
            <a:fillRect/>
          </a:stretch>
        </p:blipFill>
        <p:spPr bwMode="auto">
          <a:xfrm>
            <a:off x="8594928" y="4256487"/>
            <a:ext cx="1143000" cy="1075765"/>
          </a:xfrm>
          <a:prstGeom prst="rect">
            <a:avLst/>
          </a:prstGeom>
          <a:noFill/>
          <a:ln w="9525">
            <a:noFill/>
            <a:miter lim="800000"/>
            <a:headEnd/>
            <a:tailEnd/>
          </a:ln>
        </p:spPr>
      </p:pic>
      <p:pic>
        <p:nvPicPr>
          <p:cNvPr id="65" name="Picture 64" descr="dongho1">
            <a:extLst>
              <a:ext uri="{FF2B5EF4-FFF2-40B4-BE49-F238E27FC236}">
                <a16:creationId xmlns:a16="http://schemas.microsoft.com/office/drawing/2014/main" id="{4AE73D23-0A74-6F8A-3B62-C2F8E54BA952}"/>
              </a:ext>
            </a:extLst>
          </p:cNvPr>
          <p:cNvPicPr>
            <a:picLocks noChangeAspect="1" noChangeArrowheads="1"/>
          </p:cNvPicPr>
          <p:nvPr/>
        </p:nvPicPr>
        <p:blipFill>
          <a:blip r:embed="rId8" cstate="print"/>
          <a:srcRect/>
          <a:stretch>
            <a:fillRect/>
          </a:stretch>
        </p:blipFill>
        <p:spPr bwMode="auto">
          <a:xfrm>
            <a:off x="8290128" y="3805568"/>
            <a:ext cx="1752600" cy="1768573"/>
          </a:xfrm>
          <a:prstGeom prst="rect">
            <a:avLst/>
          </a:prstGeom>
          <a:noFill/>
        </p:spPr>
      </p:pic>
      <p:sp>
        <p:nvSpPr>
          <p:cNvPr id="66" name="Cloud 65">
            <a:extLst>
              <a:ext uri="{FF2B5EF4-FFF2-40B4-BE49-F238E27FC236}">
                <a16:creationId xmlns:a16="http://schemas.microsoft.com/office/drawing/2014/main" id="{C577C4D5-2583-B69C-0BA2-98939ECFD133}"/>
              </a:ext>
            </a:extLst>
          </p:cNvPr>
          <p:cNvSpPr/>
          <p:nvPr/>
        </p:nvSpPr>
        <p:spPr>
          <a:xfrm>
            <a:off x="9638322" y="3028966"/>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UTM Avo" panose="02040603050506020204" pitchFamily="18" charset="0"/>
                <a:ea typeface="+mn-ea"/>
                <a:cs typeface="Times New Roman" pitchFamily="18" charset="0"/>
              </a:rPr>
              <a:t>HẾT GIỜ</a:t>
            </a:r>
          </a:p>
        </p:txBody>
      </p:sp>
      <p:grpSp>
        <p:nvGrpSpPr>
          <p:cNvPr id="68" name="Group 67">
            <a:extLst>
              <a:ext uri="{FF2B5EF4-FFF2-40B4-BE49-F238E27FC236}">
                <a16:creationId xmlns:a16="http://schemas.microsoft.com/office/drawing/2014/main" id="{AFB262C7-9CEC-94F8-C964-FFC835D25F6C}"/>
              </a:ext>
            </a:extLst>
          </p:cNvPr>
          <p:cNvGrpSpPr/>
          <p:nvPr/>
        </p:nvGrpSpPr>
        <p:grpSpPr>
          <a:xfrm>
            <a:off x="2133600" y="4038600"/>
            <a:ext cx="5698136" cy="731524"/>
            <a:chOff x="2133600" y="4038600"/>
            <a:chExt cx="5698136" cy="731524"/>
          </a:xfrm>
        </p:grpSpPr>
        <p:grpSp>
          <p:nvGrpSpPr>
            <p:cNvPr id="69" name="Group 68">
              <a:extLst>
                <a:ext uri="{FF2B5EF4-FFF2-40B4-BE49-F238E27FC236}">
                  <a16:creationId xmlns:a16="http://schemas.microsoft.com/office/drawing/2014/main" id="{C7192EE5-361A-FB76-D8C8-BF15A17CE631}"/>
                </a:ext>
              </a:extLst>
            </p:cNvPr>
            <p:cNvGrpSpPr/>
            <p:nvPr/>
          </p:nvGrpSpPr>
          <p:grpSpPr>
            <a:xfrm>
              <a:off x="2133600" y="4038600"/>
              <a:ext cx="685800" cy="685800"/>
              <a:chOff x="2133600" y="4038600"/>
              <a:chExt cx="685800" cy="685800"/>
            </a:xfrm>
          </p:grpSpPr>
          <p:sp>
            <p:nvSpPr>
              <p:cNvPr id="73" name="Oval 72">
                <a:extLst>
                  <a:ext uri="{FF2B5EF4-FFF2-40B4-BE49-F238E27FC236}">
                    <a16:creationId xmlns:a16="http://schemas.microsoft.com/office/drawing/2014/main" id="{7F39262B-5BED-0F2A-0225-E94B1BBD8E86}"/>
                  </a:ext>
                </a:extLst>
              </p:cNvPr>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black"/>
                  </a:solidFill>
                  <a:effectLst/>
                  <a:uLnTx/>
                  <a:uFillTx/>
                  <a:latin typeface="UTM Avo" panose="02040603050506020204" pitchFamily="18"/>
                </a:endParaRPr>
              </a:p>
            </p:txBody>
          </p:sp>
          <p:sp>
            <p:nvSpPr>
              <p:cNvPr id="74" name="TextBox 73">
                <a:extLst>
                  <a:ext uri="{FF2B5EF4-FFF2-40B4-BE49-F238E27FC236}">
                    <a16:creationId xmlns:a16="http://schemas.microsoft.com/office/drawing/2014/main" id="{5CCCEB6F-85A5-F3E5-6E48-F799555ED0EA}"/>
                  </a:ext>
                </a:extLst>
              </p:cNvPr>
              <p:cNvSpPr txBox="1"/>
              <p:nvPr/>
            </p:nvSpPr>
            <p:spPr>
              <a:xfrm>
                <a:off x="2286000" y="4114800"/>
                <a:ext cx="45720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UTM Avo" panose="02040603050506020204" pitchFamily="18"/>
                    <a:ea typeface="+mn-ea"/>
                    <a:cs typeface="Times New Roman" pitchFamily="18" charset="0"/>
                  </a:rPr>
                  <a:t>B</a:t>
                </a:r>
              </a:p>
            </p:txBody>
          </p:sp>
        </p:grpSp>
        <p:grpSp>
          <p:nvGrpSpPr>
            <p:cNvPr id="70" name="Group 69">
              <a:extLst>
                <a:ext uri="{FF2B5EF4-FFF2-40B4-BE49-F238E27FC236}">
                  <a16:creationId xmlns:a16="http://schemas.microsoft.com/office/drawing/2014/main" id="{0F382D5F-9010-0F31-3AB7-CAED3C4E520D}"/>
                </a:ext>
              </a:extLst>
            </p:cNvPr>
            <p:cNvGrpSpPr/>
            <p:nvPr/>
          </p:nvGrpSpPr>
          <p:grpSpPr>
            <a:xfrm>
              <a:off x="3005528" y="4127532"/>
              <a:ext cx="4826208" cy="642592"/>
              <a:chOff x="3005528" y="4213880"/>
              <a:chExt cx="4826208" cy="642592"/>
            </a:xfrm>
          </p:grpSpPr>
          <p:pic>
            <p:nvPicPr>
              <p:cNvPr id="71" name="Picture 70">
                <a:hlinkClick r:id="rId9" action="ppaction://hlinksldjump"/>
                <a:extLst>
                  <a:ext uri="{FF2B5EF4-FFF2-40B4-BE49-F238E27FC236}">
                    <a16:creationId xmlns:a16="http://schemas.microsoft.com/office/drawing/2014/main" id="{32F7B658-0710-177D-9A52-6E9F47B5DA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5528" y="4213880"/>
                <a:ext cx="4766872" cy="642592"/>
              </a:xfrm>
              <a:prstGeom prst="rect">
                <a:avLst/>
              </a:prstGeom>
              <a:ln>
                <a:noFill/>
              </a:ln>
            </p:spPr>
          </p:pic>
          <p:sp>
            <p:nvSpPr>
              <p:cNvPr id="72" name="TextBox 71">
                <a:extLst>
                  <a:ext uri="{FF2B5EF4-FFF2-40B4-BE49-F238E27FC236}">
                    <a16:creationId xmlns:a16="http://schemas.microsoft.com/office/drawing/2014/main" id="{251D238D-23B6-F480-C294-7A4DF5B66CB9}"/>
                  </a:ext>
                </a:extLst>
              </p:cNvPr>
              <p:cNvSpPr txBox="1"/>
              <p:nvPr/>
            </p:nvSpPr>
            <p:spPr>
              <a:xfrm>
                <a:off x="3183536" y="4276604"/>
                <a:ext cx="4648200" cy="477054"/>
              </a:xfrm>
              <a:prstGeom prst="rect">
                <a:avLst/>
              </a:prstGeom>
              <a:noFill/>
            </p:spPr>
            <p:txBody>
              <a:bodyPr wrap="square" rtlCol="0">
                <a:spAutoFit/>
              </a:bodyPr>
              <a:lstStyle/>
              <a:p>
                <a:pPr algn="just"/>
                <a:r>
                  <a:rPr lang="vi-VN" sz="2500" dirty="0">
                    <a:solidFill>
                      <a:schemeClr val="bg1"/>
                    </a:solidFill>
                    <a:latin typeface="UTM Avo" panose="02040603050506020204" pitchFamily="18"/>
                  </a:rPr>
                  <a:t>B. mắc bệnh còi xương.</a:t>
                </a:r>
              </a:p>
            </p:txBody>
          </p:sp>
        </p:grpSp>
      </p:grpSp>
      <p:grpSp>
        <p:nvGrpSpPr>
          <p:cNvPr id="75" name="Group 74">
            <a:extLst>
              <a:ext uri="{FF2B5EF4-FFF2-40B4-BE49-F238E27FC236}">
                <a16:creationId xmlns:a16="http://schemas.microsoft.com/office/drawing/2014/main" id="{72559887-959E-44A3-1FF3-CEADCB382190}"/>
              </a:ext>
            </a:extLst>
          </p:cNvPr>
          <p:cNvGrpSpPr/>
          <p:nvPr/>
        </p:nvGrpSpPr>
        <p:grpSpPr>
          <a:xfrm>
            <a:off x="2133600" y="4952687"/>
            <a:ext cx="5711437" cy="686113"/>
            <a:chOff x="2133600" y="4952687"/>
            <a:chExt cx="5711437" cy="686113"/>
          </a:xfrm>
        </p:grpSpPr>
        <p:grpSp>
          <p:nvGrpSpPr>
            <p:cNvPr id="76" name="Group 75">
              <a:extLst>
                <a:ext uri="{FF2B5EF4-FFF2-40B4-BE49-F238E27FC236}">
                  <a16:creationId xmlns:a16="http://schemas.microsoft.com/office/drawing/2014/main" id="{A1C19C06-A957-A5EA-957F-CC65DBB1008D}"/>
                </a:ext>
              </a:extLst>
            </p:cNvPr>
            <p:cNvGrpSpPr/>
            <p:nvPr/>
          </p:nvGrpSpPr>
          <p:grpSpPr>
            <a:xfrm>
              <a:off x="2133600" y="4953000"/>
              <a:ext cx="685800" cy="685800"/>
              <a:chOff x="2133600" y="4953000"/>
              <a:chExt cx="685800" cy="685800"/>
            </a:xfrm>
          </p:grpSpPr>
          <p:sp>
            <p:nvSpPr>
              <p:cNvPr id="80" name="Oval 79">
                <a:extLst>
                  <a:ext uri="{FF2B5EF4-FFF2-40B4-BE49-F238E27FC236}">
                    <a16:creationId xmlns:a16="http://schemas.microsoft.com/office/drawing/2014/main" id="{CF3D56E4-B261-9A4A-8F9B-D32A605134E9}"/>
                  </a:ext>
                </a:extLst>
              </p:cNvPr>
              <p:cNvSpPr/>
              <p:nvPr/>
            </p:nvSpPr>
            <p:spPr>
              <a:xfrm>
                <a:off x="2133600" y="49530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black"/>
                  </a:solidFill>
                  <a:effectLst/>
                  <a:uLnTx/>
                  <a:uFillTx/>
                  <a:latin typeface="UTM Avo" panose="02040603050506020204" pitchFamily="18"/>
                </a:endParaRPr>
              </a:p>
            </p:txBody>
          </p:sp>
          <p:sp>
            <p:nvSpPr>
              <p:cNvPr id="81" name="TextBox 80">
                <a:extLst>
                  <a:ext uri="{FF2B5EF4-FFF2-40B4-BE49-F238E27FC236}">
                    <a16:creationId xmlns:a16="http://schemas.microsoft.com/office/drawing/2014/main" id="{E6E5555E-59CE-473D-76EC-C1641DA05703}"/>
                  </a:ext>
                </a:extLst>
              </p:cNvPr>
              <p:cNvSpPr txBox="1"/>
              <p:nvPr/>
            </p:nvSpPr>
            <p:spPr>
              <a:xfrm>
                <a:off x="2286000" y="5029200"/>
                <a:ext cx="45720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UTM Avo" panose="02040603050506020204" pitchFamily="18"/>
                    <a:ea typeface="+mn-ea"/>
                    <a:cs typeface="Times New Roman" pitchFamily="18" charset="0"/>
                  </a:rPr>
                  <a:t>C</a:t>
                </a:r>
              </a:p>
            </p:txBody>
          </p:sp>
        </p:grpSp>
        <p:grpSp>
          <p:nvGrpSpPr>
            <p:cNvPr id="77" name="Group 76">
              <a:extLst>
                <a:ext uri="{FF2B5EF4-FFF2-40B4-BE49-F238E27FC236}">
                  <a16:creationId xmlns:a16="http://schemas.microsoft.com/office/drawing/2014/main" id="{32CEDF0B-2D19-CAC4-9425-5CAE98D62055}"/>
                </a:ext>
              </a:extLst>
            </p:cNvPr>
            <p:cNvGrpSpPr/>
            <p:nvPr/>
          </p:nvGrpSpPr>
          <p:grpSpPr>
            <a:xfrm>
              <a:off x="3005528" y="4952687"/>
              <a:ext cx="4839509" cy="667824"/>
              <a:chOff x="3005528" y="4952687"/>
              <a:chExt cx="4839509" cy="667824"/>
            </a:xfrm>
          </p:grpSpPr>
          <p:pic>
            <p:nvPicPr>
              <p:cNvPr id="78" name="Picture 77">
                <a:hlinkClick r:id="rId9" action="ppaction://hlinksldjump"/>
                <a:extLst>
                  <a:ext uri="{FF2B5EF4-FFF2-40B4-BE49-F238E27FC236}">
                    <a16:creationId xmlns:a16="http://schemas.microsoft.com/office/drawing/2014/main" id="{655FC868-C3A9-D340-D6B6-542BB2EBB04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5528" y="4952687"/>
                <a:ext cx="4766872" cy="667824"/>
              </a:xfrm>
              <a:prstGeom prst="rect">
                <a:avLst/>
              </a:prstGeom>
              <a:ln>
                <a:noFill/>
              </a:ln>
            </p:spPr>
          </p:pic>
          <p:sp>
            <p:nvSpPr>
              <p:cNvPr id="79" name="TextBox 78">
                <a:extLst>
                  <a:ext uri="{FF2B5EF4-FFF2-40B4-BE49-F238E27FC236}">
                    <a16:creationId xmlns:a16="http://schemas.microsoft.com/office/drawing/2014/main" id="{24B566BA-2A7B-682E-5E9B-3D9B2674930F}"/>
                  </a:ext>
                </a:extLst>
              </p:cNvPr>
              <p:cNvSpPr txBox="1"/>
              <p:nvPr/>
            </p:nvSpPr>
            <p:spPr>
              <a:xfrm>
                <a:off x="3170235" y="5048071"/>
                <a:ext cx="4674802" cy="477054"/>
              </a:xfrm>
              <a:prstGeom prst="rect">
                <a:avLst/>
              </a:prstGeom>
              <a:noFill/>
            </p:spPr>
            <p:txBody>
              <a:bodyPr wrap="square" rtlCol="0">
                <a:spAutoFit/>
              </a:bodyPr>
              <a:lstStyle/>
              <a:p>
                <a:pPr algn="just"/>
                <a:r>
                  <a:rPr lang="vi-VN" sz="2500" dirty="0">
                    <a:solidFill>
                      <a:schemeClr val="bg1"/>
                    </a:solidFill>
                    <a:latin typeface="UTM Avo" panose="02040603050506020204" pitchFamily="18"/>
                  </a:rPr>
                  <a:t>C. mắc bệnh phù nề.</a:t>
                </a:r>
              </a:p>
            </p:txBody>
          </p:sp>
        </p:grpSp>
      </p:grpSp>
      <p:grpSp>
        <p:nvGrpSpPr>
          <p:cNvPr id="82" name="Group 81">
            <a:extLst>
              <a:ext uri="{FF2B5EF4-FFF2-40B4-BE49-F238E27FC236}">
                <a16:creationId xmlns:a16="http://schemas.microsoft.com/office/drawing/2014/main" id="{35482A70-7CE1-ADC9-2CCA-D5494D00EF03}"/>
              </a:ext>
            </a:extLst>
          </p:cNvPr>
          <p:cNvGrpSpPr/>
          <p:nvPr/>
        </p:nvGrpSpPr>
        <p:grpSpPr>
          <a:xfrm>
            <a:off x="2133600" y="5798478"/>
            <a:ext cx="5816808" cy="754722"/>
            <a:chOff x="2133600" y="5798478"/>
            <a:chExt cx="5816808" cy="754722"/>
          </a:xfrm>
        </p:grpSpPr>
        <p:grpSp>
          <p:nvGrpSpPr>
            <p:cNvPr id="83" name="Group 82">
              <a:extLst>
                <a:ext uri="{FF2B5EF4-FFF2-40B4-BE49-F238E27FC236}">
                  <a16:creationId xmlns:a16="http://schemas.microsoft.com/office/drawing/2014/main" id="{5163E41E-76D0-9D0B-B15D-1298F1F86834}"/>
                </a:ext>
              </a:extLst>
            </p:cNvPr>
            <p:cNvGrpSpPr/>
            <p:nvPr/>
          </p:nvGrpSpPr>
          <p:grpSpPr>
            <a:xfrm>
              <a:off x="2133600" y="5867400"/>
              <a:ext cx="685800" cy="685800"/>
              <a:chOff x="2133600" y="5867400"/>
              <a:chExt cx="685800" cy="685800"/>
            </a:xfrm>
          </p:grpSpPr>
          <p:sp>
            <p:nvSpPr>
              <p:cNvPr id="87" name="Oval 86">
                <a:extLst>
                  <a:ext uri="{FF2B5EF4-FFF2-40B4-BE49-F238E27FC236}">
                    <a16:creationId xmlns:a16="http://schemas.microsoft.com/office/drawing/2014/main" id="{727236E4-DD82-5828-7372-5F9287A09E95}"/>
                  </a:ext>
                </a:extLst>
              </p:cNvPr>
              <p:cNvSpPr/>
              <p:nvPr/>
            </p:nvSpPr>
            <p:spPr>
              <a:xfrm>
                <a:off x="2133600" y="5867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black"/>
                  </a:solidFill>
                  <a:effectLst/>
                  <a:uLnTx/>
                  <a:uFillTx/>
                  <a:latin typeface="UTM Avo" panose="02040603050506020204" pitchFamily="18"/>
                </a:endParaRPr>
              </a:p>
            </p:txBody>
          </p:sp>
          <p:sp>
            <p:nvSpPr>
              <p:cNvPr id="88" name="TextBox 87">
                <a:extLst>
                  <a:ext uri="{FF2B5EF4-FFF2-40B4-BE49-F238E27FC236}">
                    <a16:creationId xmlns:a16="http://schemas.microsoft.com/office/drawing/2014/main" id="{D2094D92-26B7-93E2-27B1-6BC67F7125F0}"/>
                  </a:ext>
                </a:extLst>
              </p:cNvPr>
              <p:cNvSpPr txBox="1"/>
              <p:nvPr/>
            </p:nvSpPr>
            <p:spPr>
              <a:xfrm>
                <a:off x="2286000" y="5943600"/>
                <a:ext cx="45720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UTM Avo" panose="02040603050506020204" pitchFamily="18"/>
                    <a:ea typeface="+mn-ea"/>
                    <a:cs typeface="Times New Roman" pitchFamily="18" charset="0"/>
                  </a:rPr>
                  <a:t>D</a:t>
                </a:r>
              </a:p>
            </p:txBody>
          </p:sp>
        </p:grpSp>
        <p:grpSp>
          <p:nvGrpSpPr>
            <p:cNvPr id="84" name="Group 83">
              <a:extLst>
                <a:ext uri="{FF2B5EF4-FFF2-40B4-BE49-F238E27FC236}">
                  <a16:creationId xmlns:a16="http://schemas.microsoft.com/office/drawing/2014/main" id="{9FCB1CA7-E596-B158-ADF0-5A28B702DB7A}"/>
                </a:ext>
              </a:extLst>
            </p:cNvPr>
            <p:cNvGrpSpPr/>
            <p:nvPr/>
          </p:nvGrpSpPr>
          <p:grpSpPr>
            <a:xfrm>
              <a:off x="3005528" y="5798478"/>
              <a:ext cx="4944880" cy="685800"/>
              <a:chOff x="3005528" y="5798478"/>
              <a:chExt cx="4944880" cy="685800"/>
            </a:xfrm>
          </p:grpSpPr>
          <p:pic>
            <p:nvPicPr>
              <p:cNvPr id="85" name="Picture 84">
                <a:hlinkClick r:id="rId9" action="ppaction://hlinksldjump"/>
                <a:extLst>
                  <a:ext uri="{FF2B5EF4-FFF2-40B4-BE49-F238E27FC236}">
                    <a16:creationId xmlns:a16="http://schemas.microsoft.com/office/drawing/2014/main" id="{5059E2B4-28A9-024C-68D4-7653632DF23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5528" y="5798478"/>
                <a:ext cx="4674802" cy="685800"/>
              </a:xfrm>
              <a:prstGeom prst="rect">
                <a:avLst/>
              </a:prstGeom>
              <a:ln>
                <a:noFill/>
              </a:ln>
            </p:spPr>
          </p:pic>
          <p:sp>
            <p:nvSpPr>
              <p:cNvPr id="86" name="TextBox 85">
                <a:extLst>
                  <a:ext uri="{FF2B5EF4-FFF2-40B4-BE49-F238E27FC236}">
                    <a16:creationId xmlns:a16="http://schemas.microsoft.com/office/drawing/2014/main" id="{163C77B4-C3EC-7FB5-2ABE-680F766CAB75}"/>
                  </a:ext>
                </a:extLst>
              </p:cNvPr>
              <p:cNvSpPr txBox="1"/>
              <p:nvPr/>
            </p:nvSpPr>
            <p:spPr>
              <a:xfrm>
                <a:off x="3183536" y="5871921"/>
                <a:ext cx="4766872" cy="477054"/>
              </a:xfrm>
              <a:prstGeom prst="rect">
                <a:avLst/>
              </a:prstGeom>
              <a:noFill/>
            </p:spPr>
            <p:txBody>
              <a:bodyPr wrap="square" rtlCol="0">
                <a:spAutoFit/>
              </a:bodyPr>
              <a:lstStyle/>
              <a:p>
                <a:pPr algn="just"/>
                <a:r>
                  <a:rPr lang="vi-VN" sz="2500" dirty="0">
                    <a:solidFill>
                      <a:schemeClr val="bg1"/>
                    </a:solidFill>
                    <a:latin typeface="UTM Avo" panose="02040603050506020204" pitchFamily="18"/>
                  </a:rPr>
                  <a:t>D. mắc bệnh tiểu đường.</a:t>
                </a:r>
              </a:p>
            </p:txBody>
          </p:sp>
        </p:grpSp>
      </p:grpSp>
      <p:grpSp>
        <p:nvGrpSpPr>
          <p:cNvPr id="89" name="Group 88">
            <a:extLst>
              <a:ext uri="{FF2B5EF4-FFF2-40B4-BE49-F238E27FC236}">
                <a16:creationId xmlns:a16="http://schemas.microsoft.com/office/drawing/2014/main" id="{38D7CAD4-A141-3495-14D8-9871990C10C0}"/>
              </a:ext>
            </a:extLst>
          </p:cNvPr>
          <p:cNvGrpSpPr/>
          <p:nvPr/>
        </p:nvGrpSpPr>
        <p:grpSpPr>
          <a:xfrm>
            <a:off x="2133600" y="3200400"/>
            <a:ext cx="5638800" cy="762000"/>
            <a:chOff x="2133600" y="3200400"/>
            <a:chExt cx="5638800" cy="762000"/>
          </a:xfrm>
        </p:grpSpPr>
        <p:grpSp>
          <p:nvGrpSpPr>
            <p:cNvPr id="90" name="Group 89">
              <a:extLst>
                <a:ext uri="{FF2B5EF4-FFF2-40B4-BE49-F238E27FC236}">
                  <a16:creationId xmlns:a16="http://schemas.microsoft.com/office/drawing/2014/main" id="{251AC934-5D90-3892-7AD2-B6A53A467160}"/>
                </a:ext>
              </a:extLst>
            </p:cNvPr>
            <p:cNvGrpSpPr/>
            <p:nvPr/>
          </p:nvGrpSpPr>
          <p:grpSpPr>
            <a:xfrm>
              <a:off x="2133600" y="3200400"/>
              <a:ext cx="685800" cy="685800"/>
              <a:chOff x="2133600" y="3200400"/>
              <a:chExt cx="685800" cy="685800"/>
            </a:xfrm>
          </p:grpSpPr>
          <p:sp>
            <p:nvSpPr>
              <p:cNvPr id="94" name="Oval 93">
                <a:extLst>
                  <a:ext uri="{FF2B5EF4-FFF2-40B4-BE49-F238E27FC236}">
                    <a16:creationId xmlns:a16="http://schemas.microsoft.com/office/drawing/2014/main" id="{9461BB85-B867-2482-A2FD-73B961FF3F14}"/>
                  </a:ext>
                </a:extLst>
              </p:cNvPr>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black"/>
                  </a:solidFill>
                  <a:effectLst/>
                  <a:uLnTx/>
                  <a:uFillTx/>
                  <a:latin typeface="UTM Avo" panose="02040603050506020204" pitchFamily="18"/>
                </a:endParaRPr>
              </a:p>
            </p:txBody>
          </p:sp>
          <p:sp>
            <p:nvSpPr>
              <p:cNvPr id="95" name="TextBox 94">
                <a:extLst>
                  <a:ext uri="{FF2B5EF4-FFF2-40B4-BE49-F238E27FC236}">
                    <a16:creationId xmlns:a16="http://schemas.microsoft.com/office/drawing/2014/main" id="{4EC7ABA2-0035-7BB6-A898-0C694F1510F6}"/>
                  </a:ext>
                </a:extLst>
              </p:cNvPr>
              <p:cNvSpPr txBox="1"/>
              <p:nvPr/>
            </p:nvSpPr>
            <p:spPr>
              <a:xfrm>
                <a:off x="2209800" y="3276600"/>
                <a:ext cx="45720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UTM Avo" panose="02040603050506020204" pitchFamily="18"/>
                    <a:ea typeface="+mn-ea"/>
                    <a:cs typeface="Times New Roman" pitchFamily="18" charset="0"/>
                  </a:rPr>
                  <a:t>A</a:t>
                </a:r>
              </a:p>
            </p:txBody>
          </p:sp>
        </p:grpSp>
        <p:grpSp>
          <p:nvGrpSpPr>
            <p:cNvPr id="91" name="Group 90">
              <a:extLst>
                <a:ext uri="{FF2B5EF4-FFF2-40B4-BE49-F238E27FC236}">
                  <a16:creationId xmlns:a16="http://schemas.microsoft.com/office/drawing/2014/main" id="{EEE5573B-C72D-EB9F-B6C7-D09937C38109}"/>
                </a:ext>
              </a:extLst>
            </p:cNvPr>
            <p:cNvGrpSpPr/>
            <p:nvPr/>
          </p:nvGrpSpPr>
          <p:grpSpPr>
            <a:xfrm>
              <a:off x="3003540" y="3200400"/>
              <a:ext cx="4768860" cy="762000"/>
              <a:chOff x="3003540" y="3225832"/>
              <a:chExt cx="4768860" cy="762000"/>
            </a:xfrm>
          </p:grpSpPr>
          <p:pic>
            <p:nvPicPr>
              <p:cNvPr id="92" name="Picture 91">
                <a:hlinkClick r:id="rId9" action="ppaction://hlinksldjump"/>
                <a:extLst>
                  <a:ext uri="{FF2B5EF4-FFF2-40B4-BE49-F238E27FC236}">
                    <a16:creationId xmlns:a16="http://schemas.microsoft.com/office/drawing/2014/main" id="{83E076A6-11A5-5863-F96C-F20E02D0E39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3540" y="3225832"/>
                <a:ext cx="4768860" cy="762000"/>
              </a:xfrm>
              <a:prstGeom prst="rect">
                <a:avLst/>
              </a:prstGeom>
              <a:ln>
                <a:noFill/>
              </a:ln>
            </p:spPr>
          </p:pic>
          <p:sp>
            <p:nvSpPr>
              <p:cNvPr id="93" name="TextBox 92">
                <a:extLst>
                  <a:ext uri="{FF2B5EF4-FFF2-40B4-BE49-F238E27FC236}">
                    <a16:creationId xmlns:a16="http://schemas.microsoft.com/office/drawing/2014/main" id="{158DCE7D-9EB8-7B65-119A-57F13B3E5076}"/>
                  </a:ext>
                </a:extLst>
              </p:cNvPr>
              <p:cNvSpPr txBox="1"/>
              <p:nvPr/>
            </p:nvSpPr>
            <p:spPr>
              <a:xfrm>
                <a:off x="3161322" y="3330676"/>
                <a:ext cx="4519008" cy="477054"/>
              </a:xfrm>
              <a:prstGeom prst="rect">
                <a:avLst/>
              </a:prstGeom>
              <a:noFill/>
            </p:spPr>
            <p:txBody>
              <a:bodyPr wrap="square" rtlCol="0">
                <a:spAutoFit/>
              </a:bodyPr>
              <a:lstStyle/>
              <a:p>
                <a:pPr algn="just"/>
                <a:r>
                  <a:rPr lang="vi-VN" sz="2500" dirty="0">
                    <a:solidFill>
                      <a:schemeClr val="bg1"/>
                    </a:solidFill>
                    <a:latin typeface="UTM Avo" panose="02040603050506020204" pitchFamily="18"/>
                  </a:rPr>
                  <a:t>A. mắc bệnh quáng gà.</a:t>
                </a:r>
              </a:p>
            </p:txBody>
          </p:sp>
        </p:grpSp>
      </p:grpSp>
      <p:pic>
        <p:nvPicPr>
          <p:cNvPr id="96" name="Am-thanh-tra-loi-dung-chinh-xac-www_tiengdong_com">
            <a:hlinkClick r:id="" action="ppaction://media"/>
            <a:extLst>
              <a:ext uri="{FF2B5EF4-FFF2-40B4-BE49-F238E27FC236}">
                <a16:creationId xmlns:a16="http://schemas.microsoft.com/office/drawing/2014/main" id="{B2AEDBD2-5942-C74A-29F6-26B414C621C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539875" y="2784475"/>
            <a:ext cx="609600" cy="609600"/>
          </a:xfrm>
          <a:prstGeom prst="rect">
            <a:avLst/>
          </a:prstGeom>
        </p:spPr>
      </p:pic>
      <p:pic>
        <p:nvPicPr>
          <p:cNvPr id="97" name="Picture 96" descr="Logo, company name&#10;&#10;Description automatically generated">
            <a:extLst>
              <a:ext uri="{FF2B5EF4-FFF2-40B4-BE49-F238E27FC236}">
                <a16:creationId xmlns:a16="http://schemas.microsoft.com/office/drawing/2014/main" id="{F45CDD86-BDB1-E0EB-0738-16BCFA8CA1C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pic>
        <p:nvPicPr>
          <p:cNvPr id="2" name="Picture 1" descr="sao.png">
            <a:hlinkClick r:id="rId13" action="ppaction://hlinksldjump"/>
            <a:extLst>
              <a:ext uri="{FF2B5EF4-FFF2-40B4-BE49-F238E27FC236}">
                <a16:creationId xmlns:a16="http://schemas.microsoft.com/office/drawing/2014/main" id="{E90A3111-AAC8-0A7E-E26B-BF32C459E839}"/>
              </a:ext>
            </a:extLst>
          </p:cNvPr>
          <p:cNvPicPr>
            <a:picLocks noChangeAspect="1"/>
          </p:cNvPicPr>
          <p:nvPr/>
        </p:nvPicPr>
        <p:blipFill>
          <a:blip r:embed="rId14" cstate="print"/>
          <a:stretch>
            <a:fillRect/>
          </a:stretch>
        </p:blipFill>
        <p:spPr>
          <a:xfrm>
            <a:off x="9824462" y="5491702"/>
            <a:ext cx="1353315" cy="1237491"/>
          </a:xfrm>
          <a:prstGeom prst="rect">
            <a:avLst/>
          </a:prstGeom>
        </p:spPr>
      </p:pic>
    </p:spTree>
    <p:extLst>
      <p:ext uri="{BB962C8B-B14F-4D97-AF65-F5344CB8AC3E}">
        <p14:creationId xmlns:p14="http://schemas.microsoft.com/office/powerpoint/2010/main" val="3916127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1000" fill="hold"/>
                                        <p:tgtEl>
                                          <p:spTgt spid="62"/>
                                        </p:tgtEl>
                                        <p:attrNameLst>
                                          <p:attrName>ppt_w</p:attrName>
                                        </p:attrNameLst>
                                      </p:cBhvr>
                                      <p:tavLst>
                                        <p:tav tm="0">
                                          <p:val>
                                            <p:strVal val="#ppt_w+.3"/>
                                          </p:val>
                                        </p:tav>
                                        <p:tav tm="100000">
                                          <p:val>
                                            <p:strVal val="#ppt_w"/>
                                          </p:val>
                                        </p:tav>
                                      </p:tavLst>
                                    </p:anim>
                                    <p:anim calcmode="lin" valueType="num">
                                      <p:cBhvr>
                                        <p:cTn id="8" dur="1000" fill="hold"/>
                                        <p:tgtEl>
                                          <p:spTgt spid="62"/>
                                        </p:tgtEl>
                                        <p:attrNameLst>
                                          <p:attrName>ppt_h</p:attrName>
                                        </p:attrNameLst>
                                      </p:cBhvr>
                                      <p:tavLst>
                                        <p:tav tm="0">
                                          <p:val>
                                            <p:strVal val="#ppt_h"/>
                                          </p:val>
                                        </p:tav>
                                        <p:tav tm="100000">
                                          <p:val>
                                            <p:strVal val="#ppt_h"/>
                                          </p:val>
                                        </p:tav>
                                      </p:tavLst>
                                    </p:anim>
                                    <p:animEffect transition="in" filter="fade">
                                      <p:cBhvr>
                                        <p:cTn id="9" dur="10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750" fill="hold"/>
                                        <p:tgtEl>
                                          <p:spTgt spid="89"/>
                                        </p:tgtEl>
                                        <p:attrNameLst>
                                          <p:attrName>ppt_x</p:attrName>
                                        </p:attrNameLst>
                                      </p:cBhvr>
                                      <p:tavLst>
                                        <p:tav tm="0">
                                          <p:val>
                                            <p:strVal val="#ppt_x"/>
                                          </p:val>
                                        </p:tav>
                                        <p:tav tm="100000">
                                          <p:val>
                                            <p:strVal val="#ppt_x"/>
                                          </p:val>
                                        </p:tav>
                                      </p:tavLst>
                                    </p:anim>
                                    <p:anim calcmode="lin" valueType="num">
                                      <p:cBhvr additive="base">
                                        <p:cTn id="20" dur="750" fill="hold"/>
                                        <p:tgtEl>
                                          <p:spTgt spid="8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750" fill="hold"/>
                                        <p:tgtEl>
                                          <p:spTgt spid="68"/>
                                        </p:tgtEl>
                                        <p:attrNameLst>
                                          <p:attrName>ppt_x</p:attrName>
                                        </p:attrNameLst>
                                      </p:cBhvr>
                                      <p:tavLst>
                                        <p:tav tm="0">
                                          <p:val>
                                            <p:strVal val="#ppt_x"/>
                                          </p:val>
                                        </p:tav>
                                        <p:tav tm="100000">
                                          <p:val>
                                            <p:strVal val="#ppt_x"/>
                                          </p:val>
                                        </p:tav>
                                      </p:tavLst>
                                    </p:anim>
                                    <p:anim calcmode="lin" valueType="num">
                                      <p:cBhvr additive="base">
                                        <p:cTn id="24" dur="750" fill="hold"/>
                                        <p:tgtEl>
                                          <p:spTgt spid="6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0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750" fill="hold"/>
                                        <p:tgtEl>
                                          <p:spTgt spid="75"/>
                                        </p:tgtEl>
                                        <p:attrNameLst>
                                          <p:attrName>ppt_x</p:attrName>
                                        </p:attrNameLst>
                                      </p:cBhvr>
                                      <p:tavLst>
                                        <p:tav tm="0">
                                          <p:val>
                                            <p:strVal val="#ppt_x"/>
                                          </p:val>
                                        </p:tav>
                                        <p:tav tm="100000">
                                          <p:val>
                                            <p:strVal val="#ppt_x"/>
                                          </p:val>
                                        </p:tav>
                                      </p:tavLst>
                                    </p:anim>
                                    <p:anim calcmode="lin" valueType="num">
                                      <p:cBhvr additive="base">
                                        <p:cTn id="28" dur="750" fill="hold"/>
                                        <p:tgtEl>
                                          <p:spTgt spid="7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30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750" fill="hold"/>
                                        <p:tgtEl>
                                          <p:spTgt spid="82"/>
                                        </p:tgtEl>
                                        <p:attrNameLst>
                                          <p:attrName>ppt_x</p:attrName>
                                        </p:attrNameLst>
                                      </p:cBhvr>
                                      <p:tavLst>
                                        <p:tav tm="0">
                                          <p:val>
                                            <p:strVal val="#ppt_x"/>
                                          </p:val>
                                        </p:tav>
                                        <p:tav tm="100000">
                                          <p:val>
                                            <p:strVal val="#ppt_x"/>
                                          </p:val>
                                        </p:tav>
                                      </p:tavLst>
                                    </p:anim>
                                    <p:anim calcmode="lin" valueType="num">
                                      <p:cBhvr additive="base">
                                        <p:cTn id="32" dur="75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15000" fill="hold"/>
                                        <p:tgtEl>
                                          <p:spTgt spid="64"/>
                                        </p:tgtEl>
                                        <p:attrNameLst>
                                          <p:attrName>r</p:attrName>
                                        </p:attrNameLst>
                                      </p:cBhvr>
                                    </p:animRot>
                                  </p:childTnLst>
                                </p:cTn>
                              </p:par>
                            </p:childTnLst>
                          </p:cTn>
                        </p:par>
                        <p:par>
                          <p:cTn id="37" fill="hold">
                            <p:stCondLst>
                              <p:cond delay="15000"/>
                            </p:stCondLst>
                            <p:childTnLst>
                              <p:par>
                                <p:cTn id="38" presetID="1" presetClass="entr" presetSubtype="0"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5"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89"/>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89"/>
                                        </p:tgtEl>
                                        <p:attrNameLst>
                                          <p:attrName>r</p:attrName>
                                        </p:attrNameLst>
                                      </p:cBhvr>
                                    </p:animRot>
                                    <p:animRot by="-240000">
                                      <p:cBhvr>
                                        <p:cTn id="45" dur="200" fill="hold">
                                          <p:stCondLst>
                                            <p:cond delay="200"/>
                                          </p:stCondLst>
                                        </p:cTn>
                                        <p:tgtEl>
                                          <p:spTgt spid="89"/>
                                        </p:tgtEl>
                                        <p:attrNameLst>
                                          <p:attrName>r</p:attrName>
                                        </p:attrNameLst>
                                      </p:cBhvr>
                                    </p:animRot>
                                    <p:animRot by="240000">
                                      <p:cBhvr>
                                        <p:cTn id="46" dur="200" fill="hold">
                                          <p:stCondLst>
                                            <p:cond delay="400"/>
                                          </p:stCondLst>
                                        </p:cTn>
                                        <p:tgtEl>
                                          <p:spTgt spid="89"/>
                                        </p:tgtEl>
                                        <p:attrNameLst>
                                          <p:attrName>r</p:attrName>
                                        </p:attrNameLst>
                                      </p:cBhvr>
                                    </p:animRot>
                                    <p:animRot by="-240000">
                                      <p:cBhvr>
                                        <p:cTn id="47" dur="200" fill="hold">
                                          <p:stCondLst>
                                            <p:cond delay="600"/>
                                          </p:stCondLst>
                                        </p:cTn>
                                        <p:tgtEl>
                                          <p:spTgt spid="89"/>
                                        </p:tgtEl>
                                        <p:attrNameLst>
                                          <p:attrName>r</p:attrName>
                                        </p:attrNameLst>
                                      </p:cBhvr>
                                    </p:animRot>
                                    <p:animRot by="120000">
                                      <p:cBhvr>
                                        <p:cTn id="48" dur="200" fill="hold">
                                          <p:stCondLst>
                                            <p:cond delay="800"/>
                                          </p:stCondLst>
                                        </p:cTn>
                                        <p:tgtEl>
                                          <p:spTgt spid="89"/>
                                        </p:tgtEl>
                                        <p:attrNameLst>
                                          <p:attrName>r</p:attrName>
                                        </p:attrNameLst>
                                      </p:cBhvr>
                                    </p:animRot>
                                  </p:childTnLst>
                                </p:cTn>
                              </p:par>
                              <p:par>
                                <p:cTn id="49" presetID="1" presetClass="mediacall" presetSubtype="0" fill="hold" nodeType="withEffect">
                                  <p:stCondLst>
                                    <p:cond delay="0"/>
                                  </p:stCondLst>
                                  <p:childTnLst>
                                    <p:cmd type="call" cmd="playFrom(0.0)">
                                      <p:cBhvr>
                                        <p:cTn id="50" dur="1724" fill="hold"/>
                                        <p:tgtEl>
                                          <p:spTgt spid="96"/>
                                        </p:tgtEl>
                                      </p:cBhvr>
                                    </p:cmd>
                                  </p:childTnLst>
                                </p:cTn>
                              </p:par>
                            </p:childTnLst>
                          </p:cTn>
                        </p:par>
                      </p:childTnLst>
                    </p:cTn>
                  </p:par>
                </p:childTnLst>
              </p:cTn>
              <p:nextCondLst>
                <p:cond evt="onClick" delay="0">
                  <p:tgtEl>
                    <p:spTgt spid="89"/>
                  </p:tgtEl>
                </p:cond>
              </p:nextCondLst>
            </p:seq>
            <p:seq concurrent="1" nextAc="seek">
              <p:cTn id="51" restart="whenNotActive" fill="hold" evtFilter="cancelBubble" nodeType="interactiveSeq">
                <p:stCondLst>
                  <p:cond evt="onClick" delay="0">
                    <p:tgtEl>
                      <p:spTgt spid="68"/>
                    </p:tgtEl>
                  </p:cond>
                </p:stCondLst>
                <p:endSync evt="end" delay="0">
                  <p:rtn val="all"/>
                </p:endSync>
                <p:childTnLst>
                  <p:par>
                    <p:cTn id="52" fill="hold">
                      <p:stCondLst>
                        <p:cond delay="0"/>
                      </p:stCondLst>
                      <p:childTnLst>
                        <p:par>
                          <p:cTn id="53" fill="hold">
                            <p:stCondLst>
                              <p:cond delay="0"/>
                            </p:stCondLst>
                            <p:childTnLst>
                              <p:par>
                                <p:cTn id="54" presetID="9" presetClass="emph" presetSubtype="0" nodeType="clickEffect">
                                  <p:stCondLst>
                                    <p:cond delay="0"/>
                                  </p:stCondLst>
                                  <p:childTnLst>
                                    <p:set>
                                      <p:cBhvr>
                                        <p:cTn id="55" dur="indefinite"/>
                                        <p:tgtEl>
                                          <p:spTgt spid="68"/>
                                        </p:tgtEl>
                                        <p:attrNameLst>
                                          <p:attrName>style.opacity</p:attrName>
                                        </p:attrNameLst>
                                      </p:cBhvr>
                                      <p:to>
                                        <p:strVal val="0.5"/>
                                      </p:to>
                                    </p:set>
                                    <p:animEffect filter="image" prLst="opacity: 0.5">
                                      <p:cBhvr rctx="IE">
                                        <p:cTn id="56" dur="indefinite"/>
                                        <p:tgtEl>
                                          <p:spTgt spid="68"/>
                                        </p:tgtEl>
                                      </p:cBhvr>
                                    </p:animEffect>
                                  </p:childTnLst>
                                </p:cTn>
                              </p:par>
                            </p:childTnLst>
                          </p:cTn>
                        </p:par>
                      </p:childTnLst>
                    </p:cTn>
                  </p:par>
                </p:childTnLst>
              </p:cTn>
              <p:nextCondLst>
                <p:cond evt="onClick" delay="0">
                  <p:tgtEl>
                    <p:spTgt spid="68"/>
                  </p:tgtEl>
                </p:cond>
              </p:nextCondLst>
            </p:seq>
            <p:seq concurrent="1" nextAc="seek">
              <p:cTn id="57" restart="whenNotActive" fill="hold" evtFilter="cancelBubble" nodeType="interactiveSeq">
                <p:stCondLst>
                  <p:cond evt="onClick" delay="0">
                    <p:tgtEl>
                      <p:spTgt spid="75"/>
                    </p:tgtEl>
                  </p:cond>
                </p:stCondLst>
                <p:endSync evt="end" delay="0">
                  <p:rtn val="all"/>
                </p:endSync>
                <p:childTnLst>
                  <p:par>
                    <p:cTn id="58" fill="hold">
                      <p:stCondLst>
                        <p:cond delay="0"/>
                      </p:stCondLst>
                      <p:childTnLst>
                        <p:par>
                          <p:cTn id="59" fill="hold">
                            <p:stCondLst>
                              <p:cond delay="0"/>
                            </p:stCondLst>
                            <p:childTnLst>
                              <p:par>
                                <p:cTn id="60" presetID="9" presetClass="emph" presetSubtype="0" nodeType="clickEffect">
                                  <p:stCondLst>
                                    <p:cond delay="0"/>
                                  </p:stCondLst>
                                  <p:childTnLst>
                                    <p:set>
                                      <p:cBhvr>
                                        <p:cTn id="61" dur="indefinite"/>
                                        <p:tgtEl>
                                          <p:spTgt spid="75"/>
                                        </p:tgtEl>
                                        <p:attrNameLst>
                                          <p:attrName>style.opacity</p:attrName>
                                        </p:attrNameLst>
                                      </p:cBhvr>
                                      <p:to>
                                        <p:strVal val="0.5"/>
                                      </p:to>
                                    </p:set>
                                    <p:animEffect filter="image" prLst="opacity: 0.5">
                                      <p:cBhvr rctx="IE">
                                        <p:cTn id="62" dur="indefinite"/>
                                        <p:tgtEl>
                                          <p:spTgt spid="75"/>
                                        </p:tgtEl>
                                      </p:cBhvr>
                                    </p:animEffect>
                                  </p:childTnLst>
                                </p:cTn>
                              </p:par>
                            </p:childTnLst>
                          </p:cTn>
                        </p:par>
                      </p:childTnLst>
                    </p:cTn>
                  </p:par>
                </p:childTnLst>
              </p:cTn>
              <p:nextCondLst>
                <p:cond evt="onClick" delay="0">
                  <p:tgtEl>
                    <p:spTgt spid="75"/>
                  </p:tgtEl>
                </p:cond>
              </p:nextCondLst>
            </p:seq>
            <p:seq concurrent="1" nextAc="seek">
              <p:cTn id="63" restart="whenNotActive" fill="hold" evtFilter="cancelBubble" nodeType="interactiveSeq">
                <p:stCondLst>
                  <p:cond evt="onClick" delay="0">
                    <p:tgtEl>
                      <p:spTgt spid="82"/>
                    </p:tgtEl>
                  </p:cond>
                </p:stCondLst>
                <p:endSync evt="end" delay="0">
                  <p:rtn val="all"/>
                </p:endSync>
                <p:childTnLst>
                  <p:par>
                    <p:cTn id="64" fill="hold">
                      <p:stCondLst>
                        <p:cond delay="0"/>
                      </p:stCondLst>
                      <p:childTnLst>
                        <p:par>
                          <p:cTn id="65" fill="hold">
                            <p:stCondLst>
                              <p:cond delay="0"/>
                            </p:stCondLst>
                            <p:childTnLst>
                              <p:par>
                                <p:cTn id="66" presetID="9" presetClass="emph" presetSubtype="0" nodeType="clickEffect">
                                  <p:stCondLst>
                                    <p:cond delay="0"/>
                                  </p:stCondLst>
                                  <p:childTnLst>
                                    <p:set>
                                      <p:cBhvr>
                                        <p:cTn id="67" dur="indefinite"/>
                                        <p:tgtEl>
                                          <p:spTgt spid="82"/>
                                        </p:tgtEl>
                                        <p:attrNameLst>
                                          <p:attrName>style.opacity</p:attrName>
                                        </p:attrNameLst>
                                      </p:cBhvr>
                                      <p:to>
                                        <p:strVal val="0.5"/>
                                      </p:to>
                                    </p:set>
                                    <p:animEffect filter="image" prLst="opacity: 0.5">
                                      <p:cBhvr rctx="IE">
                                        <p:cTn id="68" dur="indefinite"/>
                                        <p:tgtEl>
                                          <p:spTgt spid="82"/>
                                        </p:tgtEl>
                                      </p:cBhvr>
                                    </p:animEffect>
                                  </p:childTnLst>
                                </p:cTn>
                              </p:par>
                            </p:childTnLst>
                          </p:cTn>
                        </p:par>
                      </p:childTnLst>
                    </p:cTn>
                  </p:par>
                </p:childTnLst>
              </p:cTn>
              <p:nextCondLst>
                <p:cond evt="onClick" delay="0">
                  <p:tgtEl>
                    <p:spTgt spid="82"/>
                  </p:tgtEl>
                </p:cond>
              </p:nextCondLst>
            </p:seq>
            <p:audio>
              <p:cMediaNode vol="80000">
                <p:cTn id="69" fill="hold" display="0">
                  <p:stCondLst>
                    <p:cond delay="indefinite"/>
                  </p:stCondLst>
                  <p:endCondLst>
                    <p:cond evt="onStopAudio" delay="0">
                      <p:tgtEl>
                        <p:sldTgt/>
                      </p:tgtEl>
                    </p:cond>
                  </p:endCondLst>
                </p:cTn>
                <p:tgtEl>
                  <p:spTgt spid="96"/>
                </p:tgtEl>
              </p:cMediaNode>
            </p:audio>
          </p:childTnLst>
        </p:cTn>
      </p:par>
    </p:tnLst>
    <p:bldLst>
      <p:bldP spid="63" grpId="0"/>
      <p:bldP spid="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375ba1682899b9444c201750c3b90c1b.png">
            <a:extLst>
              <a:ext uri="{FF2B5EF4-FFF2-40B4-BE49-F238E27FC236}">
                <a16:creationId xmlns:a16="http://schemas.microsoft.com/office/drawing/2014/main" id="{2E7E48FF-37F6-115E-B3AC-40F126282625}"/>
              </a:ext>
            </a:extLst>
          </p:cNvPr>
          <p:cNvPicPr>
            <a:picLocks noChangeAspect="1"/>
          </p:cNvPicPr>
          <p:nvPr/>
        </p:nvPicPr>
        <p:blipFill>
          <a:blip r:embed="rId6" cstate="print"/>
          <a:stretch>
            <a:fillRect/>
          </a:stretch>
        </p:blipFill>
        <p:spPr>
          <a:xfrm>
            <a:off x="1295400" y="-304800"/>
            <a:ext cx="9372600" cy="4064000"/>
          </a:xfrm>
          <a:prstGeom prst="rect">
            <a:avLst/>
          </a:prstGeom>
        </p:spPr>
      </p:pic>
      <p:sp>
        <p:nvSpPr>
          <p:cNvPr id="63" name="TextBox 62">
            <a:extLst>
              <a:ext uri="{FF2B5EF4-FFF2-40B4-BE49-F238E27FC236}">
                <a16:creationId xmlns:a16="http://schemas.microsoft.com/office/drawing/2014/main" id="{62440D4E-A3CC-E25A-723F-0381A9206345}"/>
              </a:ext>
            </a:extLst>
          </p:cNvPr>
          <p:cNvSpPr txBox="1"/>
          <p:nvPr/>
        </p:nvSpPr>
        <p:spPr>
          <a:xfrm>
            <a:off x="2933700" y="1072734"/>
            <a:ext cx="6324600" cy="1708160"/>
          </a:xfrm>
          <a:prstGeom prst="rect">
            <a:avLst/>
          </a:prstGeom>
          <a:noFill/>
        </p:spPr>
        <p:txBody>
          <a:bodyPr wrap="square" rtlCol="0">
            <a:spAutoFit/>
          </a:bodyPr>
          <a:lstStyle/>
          <a:p>
            <a:pPr lvl="0" algn="ctr">
              <a:buClrTx/>
            </a:pPr>
            <a:r>
              <a:rPr lang="vi-VN" sz="3500" b="1" kern="1200" dirty="0">
                <a:solidFill>
                  <a:schemeClr val="tx1"/>
                </a:solidFill>
                <a:latin typeface="UTM Avo" panose="02040603050506020204" pitchFamily="18" charset="0"/>
                <a:ea typeface="+mn-ea"/>
                <a:cs typeface="Times New Roman" pitchFamily="18" charset="0"/>
              </a:rPr>
              <a:t>Câu 6.</a:t>
            </a:r>
            <a:r>
              <a:rPr lang="vi-VN" sz="3500" kern="1200" dirty="0">
                <a:solidFill>
                  <a:schemeClr val="tx1"/>
                </a:solidFill>
                <a:latin typeface="UTM Avo" panose="02040603050506020204" pitchFamily="18" charset="0"/>
                <a:ea typeface="+mn-ea"/>
                <a:cs typeface="Times New Roman" pitchFamily="18" charset="0"/>
              </a:rPr>
              <a:t> Chất carbohydrate thường có trong nhóm </a:t>
            </a:r>
          </a:p>
          <a:p>
            <a:pPr lvl="0" algn="ctr">
              <a:buClrTx/>
            </a:pPr>
            <a:r>
              <a:rPr lang="vi-VN" sz="3500" kern="1200" dirty="0">
                <a:solidFill>
                  <a:schemeClr val="tx1"/>
                </a:solidFill>
                <a:latin typeface="UTM Avo" panose="02040603050506020204" pitchFamily="18" charset="0"/>
                <a:ea typeface="+mn-ea"/>
                <a:cs typeface="Times New Roman" pitchFamily="18" charset="0"/>
              </a:rPr>
              <a:t>thực phẩm nào sau đây?</a:t>
            </a:r>
          </a:p>
        </p:txBody>
      </p:sp>
      <p:pic>
        <p:nvPicPr>
          <p:cNvPr id="64" name="Picture 14" descr="kim phut">
            <a:extLst>
              <a:ext uri="{FF2B5EF4-FFF2-40B4-BE49-F238E27FC236}">
                <a16:creationId xmlns:a16="http://schemas.microsoft.com/office/drawing/2014/main" id="{967D96FB-4A7F-466B-9327-97B0E76812F2}"/>
              </a:ext>
            </a:extLst>
          </p:cNvPr>
          <p:cNvPicPr>
            <a:picLocks noChangeAspect="1" noChangeArrowheads="1"/>
          </p:cNvPicPr>
          <p:nvPr/>
        </p:nvPicPr>
        <p:blipFill>
          <a:blip r:embed="rId7" cstate="print"/>
          <a:srcRect/>
          <a:stretch>
            <a:fillRect/>
          </a:stretch>
        </p:blipFill>
        <p:spPr bwMode="auto">
          <a:xfrm>
            <a:off x="9406328" y="4145843"/>
            <a:ext cx="1143000" cy="1075765"/>
          </a:xfrm>
          <a:prstGeom prst="rect">
            <a:avLst/>
          </a:prstGeom>
          <a:noFill/>
          <a:ln w="9525">
            <a:noFill/>
            <a:miter lim="800000"/>
            <a:headEnd/>
            <a:tailEnd/>
          </a:ln>
        </p:spPr>
      </p:pic>
      <p:pic>
        <p:nvPicPr>
          <p:cNvPr id="65" name="Picture 64" descr="dongho1">
            <a:extLst>
              <a:ext uri="{FF2B5EF4-FFF2-40B4-BE49-F238E27FC236}">
                <a16:creationId xmlns:a16="http://schemas.microsoft.com/office/drawing/2014/main" id="{4AE73D23-0A74-6F8A-3B62-C2F8E54BA952}"/>
              </a:ext>
            </a:extLst>
          </p:cNvPr>
          <p:cNvPicPr>
            <a:picLocks noChangeAspect="1" noChangeArrowheads="1"/>
          </p:cNvPicPr>
          <p:nvPr/>
        </p:nvPicPr>
        <p:blipFill>
          <a:blip r:embed="rId8" cstate="print"/>
          <a:srcRect/>
          <a:stretch>
            <a:fillRect/>
          </a:stretch>
        </p:blipFill>
        <p:spPr bwMode="auto">
          <a:xfrm>
            <a:off x="9101528" y="3694924"/>
            <a:ext cx="1752600" cy="1768573"/>
          </a:xfrm>
          <a:prstGeom prst="rect">
            <a:avLst/>
          </a:prstGeom>
          <a:noFill/>
        </p:spPr>
      </p:pic>
      <p:sp>
        <p:nvSpPr>
          <p:cNvPr id="66" name="Cloud 65">
            <a:extLst>
              <a:ext uri="{FF2B5EF4-FFF2-40B4-BE49-F238E27FC236}">
                <a16:creationId xmlns:a16="http://schemas.microsoft.com/office/drawing/2014/main" id="{C577C4D5-2583-B69C-0BA2-98939ECFD133}"/>
              </a:ext>
            </a:extLst>
          </p:cNvPr>
          <p:cNvSpPr/>
          <p:nvPr/>
        </p:nvSpPr>
        <p:spPr>
          <a:xfrm>
            <a:off x="10449722" y="2918322"/>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UTM Avo" panose="02040603050506020204" pitchFamily="18" charset="0"/>
                <a:ea typeface="+mn-ea"/>
                <a:cs typeface="Times New Roman" pitchFamily="18" charset="0"/>
              </a:rPr>
              <a:t>HẾT GIỜ</a:t>
            </a:r>
          </a:p>
        </p:txBody>
      </p:sp>
      <p:grpSp>
        <p:nvGrpSpPr>
          <p:cNvPr id="68" name="Group 67">
            <a:extLst>
              <a:ext uri="{FF2B5EF4-FFF2-40B4-BE49-F238E27FC236}">
                <a16:creationId xmlns:a16="http://schemas.microsoft.com/office/drawing/2014/main" id="{AFB262C7-9CEC-94F8-C964-FFC835D25F6C}"/>
              </a:ext>
            </a:extLst>
          </p:cNvPr>
          <p:cNvGrpSpPr/>
          <p:nvPr/>
        </p:nvGrpSpPr>
        <p:grpSpPr>
          <a:xfrm>
            <a:off x="2133600" y="4038600"/>
            <a:ext cx="6781798" cy="731524"/>
            <a:chOff x="2133600" y="4038600"/>
            <a:chExt cx="6781798" cy="731524"/>
          </a:xfrm>
        </p:grpSpPr>
        <p:grpSp>
          <p:nvGrpSpPr>
            <p:cNvPr id="69" name="Group 68">
              <a:extLst>
                <a:ext uri="{FF2B5EF4-FFF2-40B4-BE49-F238E27FC236}">
                  <a16:creationId xmlns:a16="http://schemas.microsoft.com/office/drawing/2014/main" id="{C7192EE5-361A-FB76-D8C8-BF15A17CE631}"/>
                </a:ext>
              </a:extLst>
            </p:cNvPr>
            <p:cNvGrpSpPr/>
            <p:nvPr/>
          </p:nvGrpSpPr>
          <p:grpSpPr>
            <a:xfrm>
              <a:off x="2133600" y="4038600"/>
              <a:ext cx="685800" cy="685800"/>
              <a:chOff x="2133600" y="4038600"/>
              <a:chExt cx="685800" cy="685800"/>
            </a:xfrm>
          </p:grpSpPr>
          <p:sp>
            <p:nvSpPr>
              <p:cNvPr id="73" name="Oval 72">
                <a:extLst>
                  <a:ext uri="{FF2B5EF4-FFF2-40B4-BE49-F238E27FC236}">
                    <a16:creationId xmlns:a16="http://schemas.microsoft.com/office/drawing/2014/main" id="{7F39262B-5BED-0F2A-0225-E94B1BBD8E86}"/>
                  </a:ext>
                </a:extLst>
              </p:cNvPr>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00" i="0" u="none" strike="noStrike" kern="1200" cap="none" spc="0" normalizeH="0" baseline="0" noProof="0">
                  <a:ln>
                    <a:noFill/>
                  </a:ln>
                  <a:solidFill>
                    <a:schemeClr val="tx1"/>
                  </a:solidFill>
                  <a:effectLst/>
                  <a:uLnTx/>
                  <a:uFillTx/>
                  <a:latin typeface="UTM Avo" panose="02040603050506020204" pitchFamily="18"/>
                </a:endParaRPr>
              </a:p>
            </p:txBody>
          </p:sp>
          <p:sp>
            <p:nvSpPr>
              <p:cNvPr id="74" name="TextBox 73">
                <a:extLst>
                  <a:ext uri="{FF2B5EF4-FFF2-40B4-BE49-F238E27FC236}">
                    <a16:creationId xmlns:a16="http://schemas.microsoft.com/office/drawing/2014/main" id="{5CCCEB6F-85A5-F3E5-6E48-F799555ED0EA}"/>
                  </a:ext>
                </a:extLst>
              </p:cNvPr>
              <p:cNvSpPr txBox="1"/>
              <p:nvPr/>
            </p:nvSpPr>
            <p:spPr>
              <a:xfrm>
                <a:off x="2286000" y="4114800"/>
                <a:ext cx="457200"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chemeClr val="tx1"/>
                    </a:solidFill>
                    <a:effectLst/>
                    <a:uLnTx/>
                    <a:uFillTx/>
                    <a:latin typeface="UTM Avo" panose="02040603050506020204" pitchFamily="18"/>
                    <a:ea typeface="+mn-ea"/>
                    <a:cs typeface="Times New Roman" pitchFamily="18" charset="0"/>
                  </a:rPr>
                  <a:t>B</a:t>
                </a:r>
              </a:p>
            </p:txBody>
          </p:sp>
        </p:grpSp>
        <p:grpSp>
          <p:nvGrpSpPr>
            <p:cNvPr id="70" name="Group 69">
              <a:extLst>
                <a:ext uri="{FF2B5EF4-FFF2-40B4-BE49-F238E27FC236}">
                  <a16:creationId xmlns:a16="http://schemas.microsoft.com/office/drawing/2014/main" id="{0F382D5F-9010-0F31-3AB7-CAED3C4E520D}"/>
                </a:ext>
              </a:extLst>
            </p:cNvPr>
            <p:cNvGrpSpPr/>
            <p:nvPr/>
          </p:nvGrpSpPr>
          <p:grpSpPr>
            <a:xfrm>
              <a:off x="3005528" y="4127532"/>
              <a:ext cx="5909870" cy="642592"/>
              <a:chOff x="3005528" y="4213880"/>
              <a:chExt cx="5909870" cy="642592"/>
            </a:xfrm>
          </p:grpSpPr>
          <p:pic>
            <p:nvPicPr>
              <p:cNvPr id="71" name="Picture 70">
                <a:hlinkClick r:id="rId9" action="ppaction://hlinksldjump"/>
                <a:extLst>
                  <a:ext uri="{FF2B5EF4-FFF2-40B4-BE49-F238E27FC236}">
                    <a16:creationId xmlns:a16="http://schemas.microsoft.com/office/drawing/2014/main" id="{32F7B658-0710-177D-9A52-6E9F47B5DA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5528" y="4213880"/>
                <a:ext cx="5909870" cy="642592"/>
              </a:xfrm>
              <a:prstGeom prst="rect">
                <a:avLst/>
              </a:prstGeom>
              <a:ln>
                <a:noFill/>
              </a:ln>
            </p:spPr>
          </p:pic>
          <p:sp>
            <p:nvSpPr>
              <p:cNvPr id="72" name="TextBox 71">
                <a:extLst>
                  <a:ext uri="{FF2B5EF4-FFF2-40B4-BE49-F238E27FC236}">
                    <a16:creationId xmlns:a16="http://schemas.microsoft.com/office/drawing/2014/main" id="{251D238D-23B6-F480-C294-7A4DF5B66CB9}"/>
                  </a:ext>
                </a:extLst>
              </p:cNvPr>
              <p:cNvSpPr txBox="1"/>
              <p:nvPr/>
            </p:nvSpPr>
            <p:spPr>
              <a:xfrm>
                <a:off x="3183536" y="4276604"/>
                <a:ext cx="4648200" cy="446276"/>
              </a:xfrm>
              <a:prstGeom prst="rect">
                <a:avLst/>
              </a:prstGeom>
              <a:noFill/>
            </p:spPr>
            <p:txBody>
              <a:bodyPr wrap="square" rtlCol="0">
                <a:spAutoFit/>
              </a:bodyPr>
              <a:lstStyle/>
              <a:p>
                <a:pPr algn="just"/>
                <a:r>
                  <a:rPr lang="vi-VN" sz="2300" dirty="0">
                    <a:solidFill>
                      <a:schemeClr val="bg1"/>
                    </a:solidFill>
                    <a:latin typeface="UTM Avo" panose="02040603050506020204" pitchFamily="18"/>
                  </a:rPr>
                  <a:t>B. Rau, củ, quả tươi.</a:t>
                </a:r>
              </a:p>
            </p:txBody>
          </p:sp>
        </p:grpSp>
      </p:grpSp>
      <p:grpSp>
        <p:nvGrpSpPr>
          <p:cNvPr id="75" name="Group 74">
            <a:extLst>
              <a:ext uri="{FF2B5EF4-FFF2-40B4-BE49-F238E27FC236}">
                <a16:creationId xmlns:a16="http://schemas.microsoft.com/office/drawing/2014/main" id="{72559887-959E-44A3-1FF3-CEADCB382190}"/>
              </a:ext>
            </a:extLst>
          </p:cNvPr>
          <p:cNvGrpSpPr/>
          <p:nvPr/>
        </p:nvGrpSpPr>
        <p:grpSpPr>
          <a:xfrm>
            <a:off x="2133600" y="4860997"/>
            <a:ext cx="6853228" cy="777803"/>
            <a:chOff x="2133600" y="4860997"/>
            <a:chExt cx="6853228" cy="777803"/>
          </a:xfrm>
        </p:grpSpPr>
        <p:grpSp>
          <p:nvGrpSpPr>
            <p:cNvPr id="76" name="Group 75">
              <a:extLst>
                <a:ext uri="{FF2B5EF4-FFF2-40B4-BE49-F238E27FC236}">
                  <a16:creationId xmlns:a16="http://schemas.microsoft.com/office/drawing/2014/main" id="{A1C19C06-A957-A5EA-957F-CC65DBB1008D}"/>
                </a:ext>
              </a:extLst>
            </p:cNvPr>
            <p:cNvGrpSpPr/>
            <p:nvPr/>
          </p:nvGrpSpPr>
          <p:grpSpPr>
            <a:xfrm>
              <a:off x="2133600" y="4953000"/>
              <a:ext cx="685800" cy="685800"/>
              <a:chOff x="2133600" y="4953000"/>
              <a:chExt cx="685800" cy="685800"/>
            </a:xfrm>
          </p:grpSpPr>
          <p:sp>
            <p:nvSpPr>
              <p:cNvPr id="80" name="Oval 79">
                <a:extLst>
                  <a:ext uri="{FF2B5EF4-FFF2-40B4-BE49-F238E27FC236}">
                    <a16:creationId xmlns:a16="http://schemas.microsoft.com/office/drawing/2014/main" id="{CF3D56E4-B261-9A4A-8F9B-D32A605134E9}"/>
                  </a:ext>
                </a:extLst>
              </p:cNvPr>
              <p:cNvSpPr/>
              <p:nvPr/>
            </p:nvSpPr>
            <p:spPr>
              <a:xfrm>
                <a:off x="2133600" y="49530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00" i="0" u="none" strike="noStrike" kern="1200" cap="none" spc="0" normalizeH="0" baseline="0" noProof="0">
                  <a:ln>
                    <a:noFill/>
                  </a:ln>
                  <a:solidFill>
                    <a:schemeClr val="tx1"/>
                  </a:solidFill>
                  <a:effectLst/>
                  <a:uLnTx/>
                  <a:uFillTx/>
                  <a:latin typeface="UTM Avo" panose="02040603050506020204" pitchFamily="18"/>
                </a:endParaRPr>
              </a:p>
            </p:txBody>
          </p:sp>
          <p:sp>
            <p:nvSpPr>
              <p:cNvPr id="81" name="TextBox 80">
                <a:extLst>
                  <a:ext uri="{FF2B5EF4-FFF2-40B4-BE49-F238E27FC236}">
                    <a16:creationId xmlns:a16="http://schemas.microsoft.com/office/drawing/2014/main" id="{E6E5555E-59CE-473D-76EC-C1641DA05703}"/>
                  </a:ext>
                </a:extLst>
              </p:cNvPr>
              <p:cNvSpPr txBox="1"/>
              <p:nvPr/>
            </p:nvSpPr>
            <p:spPr>
              <a:xfrm>
                <a:off x="2286000" y="5029200"/>
                <a:ext cx="457200"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chemeClr val="tx1"/>
                    </a:solidFill>
                    <a:effectLst/>
                    <a:uLnTx/>
                    <a:uFillTx/>
                    <a:latin typeface="UTM Avo" panose="02040603050506020204" pitchFamily="18"/>
                    <a:ea typeface="+mn-ea"/>
                    <a:cs typeface="Times New Roman" pitchFamily="18" charset="0"/>
                  </a:rPr>
                  <a:t>C</a:t>
                </a:r>
              </a:p>
            </p:txBody>
          </p:sp>
        </p:grpSp>
        <p:grpSp>
          <p:nvGrpSpPr>
            <p:cNvPr id="77" name="Group 76">
              <a:extLst>
                <a:ext uri="{FF2B5EF4-FFF2-40B4-BE49-F238E27FC236}">
                  <a16:creationId xmlns:a16="http://schemas.microsoft.com/office/drawing/2014/main" id="{32CEDF0B-2D19-CAC4-9425-5CAE98D62055}"/>
                </a:ext>
              </a:extLst>
            </p:cNvPr>
            <p:cNvGrpSpPr/>
            <p:nvPr/>
          </p:nvGrpSpPr>
          <p:grpSpPr>
            <a:xfrm>
              <a:off x="3005527" y="4860997"/>
              <a:ext cx="5981301" cy="759514"/>
              <a:chOff x="3005527" y="4860997"/>
              <a:chExt cx="5981301" cy="759514"/>
            </a:xfrm>
          </p:grpSpPr>
          <p:pic>
            <p:nvPicPr>
              <p:cNvPr id="78" name="Picture 77">
                <a:hlinkClick r:id="rId9" action="ppaction://hlinksldjump"/>
                <a:extLst>
                  <a:ext uri="{FF2B5EF4-FFF2-40B4-BE49-F238E27FC236}">
                    <a16:creationId xmlns:a16="http://schemas.microsoft.com/office/drawing/2014/main" id="{655FC868-C3A9-D340-D6B6-542BB2EBB04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5527" y="4860997"/>
                <a:ext cx="5909871" cy="759514"/>
              </a:xfrm>
              <a:prstGeom prst="rect">
                <a:avLst/>
              </a:prstGeom>
              <a:ln>
                <a:noFill/>
              </a:ln>
            </p:spPr>
          </p:pic>
          <p:sp>
            <p:nvSpPr>
              <p:cNvPr id="79" name="TextBox 78">
                <a:extLst>
                  <a:ext uri="{FF2B5EF4-FFF2-40B4-BE49-F238E27FC236}">
                    <a16:creationId xmlns:a16="http://schemas.microsoft.com/office/drawing/2014/main" id="{24B566BA-2A7B-682E-5E9B-3D9B2674930F}"/>
                  </a:ext>
                </a:extLst>
              </p:cNvPr>
              <p:cNvSpPr txBox="1"/>
              <p:nvPr/>
            </p:nvSpPr>
            <p:spPr>
              <a:xfrm>
                <a:off x="3205171" y="5072762"/>
                <a:ext cx="5781657" cy="446276"/>
              </a:xfrm>
              <a:prstGeom prst="rect">
                <a:avLst/>
              </a:prstGeom>
              <a:noFill/>
            </p:spPr>
            <p:txBody>
              <a:bodyPr wrap="square" rtlCol="0">
                <a:spAutoFit/>
              </a:bodyPr>
              <a:lstStyle/>
              <a:p>
                <a:pPr algn="just"/>
                <a:r>
                  <a:rPr lang="vi-VN" sz="2300" dirty="0">
                    <a:solidFill>
                      <a:schemeClr val="bg1"/>
                    </a:solidFill>
                    <a:latin typeface="UTM Avo" panose="02040603050506020204" pitchFamily="18"/>
                  </a:rPr>
                  <a:t>C. Các loại thịt như thịt gà, thịt lợn,…</a:t>
                </a:r>
              </a:p>
            </p:txBody>
          </p:sp>
        </p:grpSp>
      </p:grpSp>
      <p:grpSp>
        <p:nvGrpSpPr>
          <p:cNvPr id="82" name="Group 81">
            <a:extLst>
              <a:ext uri="{FF2B5EF4-FFF2-40B4-BE49-F238E27FC236}">
                <a16:creationId xmlns:a16="http://schemas.microsoft.com/office/drawing/2014/main" id="{35482A70-7CE1-ADC9-2CCA-D5494D00EF03}"/>
              </a:ext>
            </a:extLst>
          </p:cNvPr>
          <p:cNvGrpSpPr/>
          <p:nvPr/>
        </p:nvGrpSpPr>
        <p:grpSpPr>
          <a:xfrm>
            <a:off x="2133600" y="5738329"/>
            <a:ext cx="7196128" cy="814871"/>
            <a:chOff x="2133600" y="5738329"/>
            <a:chExt cx="7196128" cy="814871"/>
          </a:xfrm>
        </p:grpSpPr>
        <p:grpSp>
          <p:nvGrpSpPr>
            <p:cNvPr id="83" name="Group 82">
              <a:extLst>
                <a:ext uri="{FF2B5EF4-FFF2-40B4-BE49-F238E27FC236}">
                  <a16:creationId xmlns:a16="http://schemas.microsoft.com/office/drawing/2014/main" id="{5163E41E-76D0-9D0B-B15D-1298F1F86834}"/>
                </a:ext>
              </a:extLst>
            </p:cNvPr>
            <p:cNvGrpSpPr/>
            <p:nvPr/>
          </p:nvGrpSpPr>
          <p:grpSpPr>
            <a:xfrm>
              <a:off x="2133600" y="5867400"/>
              <a:ext cx="685800" cy="685800"/>
              <a:chOff x="2133600" y="5867400"/>
              <a:chExt cx="685800" cy="685800"/>
            </a:xfrm>
          </p:grpSpPr>
          <p:sp>
            <p:nvSpPr>
              <p:cNvPr id="87" name="Oval 86">
                <a:extLst>
                  <a:ext uri="{FF2B5EF4-FFF2-40B4-BE49-F238E27FC236}">
                    <a16:creationId xmlns:a16="http://schemas.microsoft.com/office/drawing/2014/main" id="{727236E4-DD82-5828-7372-5F9287A09E95}"/>
                  </a:ext>
                </a:extLst>
              </p:cNvPr>
              <p:cNvSpPr/>
              <p:nvPr/>
            </p:nvSpPr>
            <p:spPr>
              <a:xfrm>
                <a:off x="2133600" y="5867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00" i="0" u="none" strike="noStrike" kern="1200" cap="none" spc="0" normalizeH="0" baseline="0" noProof="0">
                  <a:ln>
                    <a:noFill/>
                  </a:ln>
                  <a:solidFill>
                    <a:schemeClr val="tx1"/>
                  </a:solidFill>
                  <a:effectLst/>
                  <a:uLnTx/>
                  <a:uFillTx/>
                  <a:latin typeface="UTM Avo" panose="02040603050506020204" pitchFamily="18"/>
                </a:endParaRPr>
              </a:p>
            </p:txBody>
          </p:sp>
          <p:sp>
            <p:nvSpPr>
              <p:cNvPr id="88" name="TextBox 87">
                <a:extLst>
                  <a:ext uri="{FF2B5EF4-FFF2-40B4-BE49-F238E27FC236}">
                    <a16:creationId xmlns:a16="http://schemas.microsoft.com/office/drawing/2014/main" id="{D2094D92-26B7-93E2-27B1-6BC67F7125F0}"/>
                  </a:ext>
                </a:extLst>
              </p:cNvPr>
              <p:cNvSpPr txBox="1"/>
              <p:nvPr/>
            </p:nvSpPr>
            <p:spPr>
              <a:xfrm>
                <a:off x="2286000" y="5943600"/>
                <a:ext cx="457200"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chemeClr val="tx1"/>
                    </a:solidFill>
                    <a:effectLst/>
                    <a:uLnTx/>
                    <a:uFillTx/>
                    <a:latin typeface="UTM Avo" panose="02040603050506020204" pitchFamily="18"/>
                    <a:ea typeface="+mn-ea"/>
                    <a:cs typeface="Times New Roman" pitchFamily="18" charset="0"/>
                  </a:rPr>
                  <a:t>D</a:t>
                </a:r>
              </a:p>
            </p:txBody>
          </p:sp>
        </p:grpSp>
        <p:grpSp>
          <p:nvGrpSpPr>
            <p:cNvPr id="84" name="Group 83">
              <a:extLst>
                <a:ext uri="{FF2B5EF4-FFF2-40B4-BE49-F238E27FC236}">
                  <a16:creationId xmlns:a16="http://schemas.microsoft.com/office/drawing/2014/main" id="{9FCB1CA7-E596-B158-ADF0-5A28B702DB7A}"/>
                </a:ext>
              </a:extLst>
            </p:cNvPr>
            <p:cNvGrpSpPr/>
            <p:nvPr/>
          </p:nvGrpSpPr>
          <p:grpSpPr>
            <a:xfrm>
              <a:off x="3005528" y="5738329"/>
              <a:ext cx="6324200" cy="745949"/>
              <a:chOff x="3005528" y="5738329"/>
              <a:chExt cx="6324200" cy="745949"/>
            </a:xfrm>
          </p:grpSpPr>
          <p:pic>
            <p:nvPicPr>
              <p:cNvPr id="85" name="Picture 84">
                <a:hlinkClick r:id="rId9" action="ppaction://hlinksldjump"/>
                <a:extLst>
                  <a:ext uri="{FF2B5EF4-FFF2-40B4-BE49-F238E27FC236}">
                    <a16:creationId xmlns:a16="http://schemas.microsoft.com/office/drawing/2014/main" id="{5059E2B4-28A9-024C-68D4-7653632DF23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5528" y="5738329"/>
                <a:ext cx="5909872" cy="745949"/>
              </a:xfrm>
              <a:prstGeom prst="rect">
                <a:avLst/>
              </a:prstGeom>
              <a:ln>
                <a:noFill/>
              </a:ln>
            </p:spPr>
          </p:pic>
          <p:sp>
            <p:nvSpPr>
              <p:cNvPr id="86" name="TextBox 85">
                <a:extLst>
                  <a:ext uri="{FF2B5EF4-FFF2-40B4-BE49-F238E27FC236}">
                    <a16:creationId xmlns:a16="http://schemas.microsoft.com/office/drawing/2014/main" id="{163C77B4-C3EC-7FB5-2ABE-680F766CAB75}"/>
                  </a:ext>
                </a:extLst>
              </p:cNvPr>
              <p:cNvSpPr txBox="1"/>
              <p:nvPr/>
            </p:nvSpPr>
            <p:spPr>
              <a:xfrm>
                <a:off x="3205171" y="5880486"/>
                <a:ext cx="6124557" cy="446276"/>
              </a:xfrm>
              <a:prstGeom prst="rect">
                <a:avLst/>
              </a:prstGeom>
              <a:noFill/>
            </p:spPr>
            <p:txBody>
              <a:bodyPr wrap="square" rtlCol="0">
                <a:spAutoFit/>
              </a:bodyPr>
              <a:lstStyle/>
              <a:p>
                <a:pPr algn="just"/>
                <a:r>
                  <a:rPr lang="vi-VN" sz="2300" dirty="0">
                    <a:solidFill>
                      <a:schemeClr val="bg1"/>
                    </a:solidFill>
                    <a:latin typeface="UTM Avo" panose="02040603050506020204" pitchFamily="18"/>
                  </a:rPr>
                  <a:t>D. Các loại hải sản như tôm, cua, cá,…</a:t>
                </a:r>
              </a:p>
            </p:txBody>
          </p:sp>
        </p:grpSp>
      </p:grpSp>
      <p:grpSp>
        <p:nvGrpSpPr>
          <p:cNvPr id="89" name="Group 88">
            <a:extLst>
              <a:ext uri="{FF2B5EF4-FFF2-40B4-BE49-F238E27FC236}">
                <a16:creationId xmlns:a16="http://schemas.microsoft.com/office/drawing/2014/main" id="{38D7CAD4-A141-3495-14D8-9871990C10C0}"/>
              </a:ext>
            </a:extLst>
          </p:cNvPr>
          <p:cNvGrpSpPr/>
          <p:nvPr/>
        </p:nvGrpSpPr>
        <p:grpSpPr>
          <a:xfrm>
            <a:off x="2133600" y="3200400"/>
            <a:ext cx="6815528" cy="762000"/>
            <a:chOff x="2133600" y="3200400"/>
            <a:chExt cx="6815528" cy="762000"/>
          </a:xfrm>
        </p:grpSpPr>
        <p:grpSp>
          <p:nvGrpSpPr>
            <p:cNvPr id="90" name="Group 89">
              <a:extLst>
                <a:ext uri="{FF2B5EF4-FFF2-40B4-BE49-F238E27FC236}">
                  <a16:creationId xmlns:a16="http://schemas.microsoft.com/office/drawing/2014/main" id="{251AC934-5D90-3892-7AD2-B6A53A467160}"/>
                </a:ext>
              </a:extLst>
            </p:cNvPr>
            <p:cNvGrpSpPr/>
            <p:nvPr/>
          </p:nvGrpSpPr>
          <p:grpSpPr>
            <a:xfrm>
              <a:off x="2133600" y="3200400"/>
              <a:ext cx="685800" cy="685800"/>
              <a:chOff x="2133600" y="3200400"/>
              <a:chExt cx="685800" cy="685800"/>
            </a:xfrm>
          </p:grpSpPr>
          <p:sp>
            <p:nvSpPr>
              <p:cNvPr id="94" name="Oval 93">
                <a:extLst>
                  <a:ext uri="{FF2B5EF4-FFF2-40B4-BE49-F238E27FC236}">
                    <a16:creationId xmlns:a16="http://schemas.microsoft.com/office/drawing/2014/main" id="{9461BB85-B867-2482-A2FD-73B961FF3F14}"/>
                  </a:ext>
                </a:extLst>
              </p:cNvPr>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00" i="0" u="none" strike="noStrike" kern="1200" cap="none" spc="0" normalizeH="0" baseline="0" noProof="0">
                  <a:ln>
                    <a:noFill/>
                  </a:ln>
                  <a:solidFill>
                    <a:schemeClr val="tx1"/>
                  </a:solidFill>
                  <a:effectLst/>
                  <a:uLnTx/>
                  <a:uFillTx/>
                  <a:latin typeface="UTM Avo" panose="02040603050506020204" pitchFamily="18"/>
                </a:endParaRPr>
              </a:p>
            </p:txBody>
          </p:sp>
          <p:sp>
            <p:nvSpPr>
              <p:cNvPr id="95" name="TextBox 94">
                <a:extLst>
                  <a:ext uri="{FF2B5EF4-FFF2-40B4-BE49-F238E27FC236}">
                    <a16:creationId xmlns:a16="http://schemas.microsoft.com/office/drawing/2014/main" id="{4EC7ABA2-0035-7BB6-A898-0C694F1510F6}"/>
                  </a:ext>
                </a:extLst>
              </p:cNvPr>
              <p:cNvSpPr txBox="1"/>
              <p:nvPr/>
            </p:nvSpPr>
            <p:spPr>
              <a:xfrm>
                <a:off x="2209800" y="3276600"/>
                <a:ext cx="457200"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chemeClr val="tx1"/>
                    </a:solidFill>
                    <a:effectLst/>
                    <a:uLnTx/>
                    <a:uFillTx/>
                    <a:latin typeface="UTM Avo" panose="02040603050506020204" pitchFamily="18"/>
                    <a:ea typeface="+mn-ea"/>
                    <a:cs typeface="Times New Roman" pitchFamily="18" charset="0"/>
                  </a:rPr>
                  <a:t>A</a:t>
                </a:r>
              </a:p>
            </p:txBody>
          </p:sp>
        </p:grpSp>
        <p:grpSp>
          <p:nvGrpSpPr>
            <p:cNvPr id="91" name="Group 90">
              <a:extLst>
                <a:ext uri="{FF2B5EF4-FFF2-40B4-BE49-F238E27FC236}">
                  <a16:creationId xmlns:a16="http://schemas.microsoft.com/office/drawing/2014/main" id="{EEE5573B-C72D-EB9F-B6C7-D09937C38109}"/>
                </a:ext>
              </a:extLst>
            </p:cNvPr>
            <p:cNvGrpSpPr/>
            <p:nvPr/>
          </p:nvGrpSpPr>
          <p:grpSpPr>
            <a:xfrm>
              <a:off x="3003540" y="3200400"/>
              <a:ext cx="5945588" cy="762000"/>
              <a:chOff x="3003540" y="3225832"/>
              <a:chExt cx="5945588" cy="762000"/>
            </a:xfrm>
          </p:grpSpPr>
          <p:pic>
            <p:nvPicPr>
              <p:cNvPr id="92" name="Picture 91">
                <a:hlinkClick r:id="rId9" action="ppaction://hlinksldjump"/>
                <a:extLst>
                  <a:ext uri="{FF2B5EF4-FFF2-40B4-BE49-F238E27FC236}">
                    <a16:creationId xmlns:a16="http://schemas.microsoft.com/office/drawing/2014/main" id="{83E076A6-11A5-5863-F96C-F20E02D0E39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3540" y="3225832"/>
                <a:ext cx="5945588" cy="762000"/>
              </a:xfrm>
              <a:prstGeom prst="rect">
                <a:avLst/>
              </a:prstGeom>
              <a:ln>
                <a:noFill/>
              </a:ln>
            </p:spPr>
          </p:pic>
          <p:sp>
            <p:nvSpPr>
              <p:cNvPr id="93" name="TextBox 92">
                <a:extLst>
                  <a:ext uri="{FF2B5EF4-FFF2-40B4-BE49-F238E27FC236}">
                    <a16:creationId xmlns:a16="http://schemas.microsoft.com/office/drawing/2014/main" id="{158DCE7D-9EB8-7B65-119A-57F13B3E5076}"/>
                  </a:ext>
                </a:extLst>
              </p:cNvPr>
              <p:cNvSpPr txBox="1"/>
              <p:nvPr/>
            </p:nvSpPr>
            <p:spPr>
              <a:xfrm>
                <a:off x="3205171" y="3380228"/>
                <a:ext cx="5056169" cy="446276"/>
              </a:xfrm>
              <a:prstGeom prst="rect">
                <a:avLst/>
              </a:prstGeom>
              <a:noFill/>
            </p:spPr>
            <p:txBody>
              <a:bodyPr wrap="square" rtlCol="0">
                <a:spAutoFit/>
              </a:bodyPr>
              <a:lstStyle/>
              <a:p>
                <a:r>
                  <a:rPr lang="vi-VN" sz="2300" dirty="0">
                    <a:solidFill>
                      <a:schemeClr val="bg1"/>
                    </a:solidFill>
                    <a:latin typeface="UTM Avo" panose="02040603050506020204" pitchFamily="18"/>
                  </a:rPr>
                  <a:t>A. Cơm, bánh mì, đường, khoai.</a:t>
                </a:r>
              </a:p>
            </p:txBody>
          </p:sp>
        </p:grpSp>
      </p:grpSp>
      <p:pic>
        <p:nvPicPr>
          <p:cNvPr id="96" name="Am-thanh-tra-loi-dung-chinh-xac-www_tiengdong_com">
            <a:hlinkClick r:id="" action="ppaction://media"/>
            <a:extLst>
              <a:ext uri="{FF2B5EF4-FFF2-40B4-BE49-F238E27FC236}">
                <a16:creationId xmlns:a16="http://schemas.microsoft.com/office/drawing/2014/main" id="{B2AEDBD2-5942-C74A-29F6-26B414C621C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539875" y="2784475"/>
            <a:ext cx="609600" cy="609600"/>
          </a:xfrm>
          <a:prstGeom prst="rect">
            <a:avLst/>
          </a:prstGeom>
        </p:spPr>
      </p:pic>
      <p:pic>
        <p:nvPicPr>
          <p:cNvPr id="97" name="Picture 96" descr="Logo, company name&#10;&#10;Description automatically generated">
            <a:extLst>
              <a:ext uri="{FF2B5EF4-FFF2-40B4-BE49-F238E27FC236}">
                <a16:creationId xmlns:a16="http://schemas.microsoft.com/office/drawing/2014/main" id="{F45CDD86-BDB1-E0EB-0738-16BCFA8CA1C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pic>
        <p:nvPicPr>
          <p:cNvPr id="2" name="Picture 1" descr="sao.png">
            <a:hlinkClick r:id="rId13" action="ppaction://hlinksldjump"/>
            <a:extLst>
              <a:ext uri="{FF2B5EF4-FFF2-40B4-BE49-F238E27FC236}">
                <a16:creationId xmlns:a16="http://schemas.microsoft.com/office/drawing/2014/main" id="{A70CDAB7-387F-DA19-FEBE-764176272462}"/>
              </a:ext>
            </a:extLst>
          </p:cNvPr>
          <p:cNvPicPr>
            <a:picLocks noChangeAspect="1"/>
          </p:cNvPicPr>
          <p:nvPr/>
        </p:nvPicPr>
        <p:blipFill>
          <a:blip r:embed="rId14" cstate="print"/>
          <a:stretch>
            <a:fillRect/>
          </a:stretch>
        </p:blipFill>
        <p:spPr>
          <a:xfrm>
            <a:off x="10649364" y="5341716"/>
            <a:ext cx="1353315" cy="1237491"/>
          </a:xfrm>
          <a:prstGeom prst="rect">
            <a:avLst/>
          </a:prstGeom>
        </p:spPr>
      </p:pic>
    </p:spTree>
    <p:extLst>
      <p:ext uri="{BB962C8B-B14F-4D97-AF65-F5344CB8AC3E}">
        <p14:creationId xmlns:p14="http://schemas.microsoft.com/office/powerpoint/2010/main" val="2565861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1000" fill="hold"/>
                                        <p:tgtEl>
                                          <p:spTgt spid="62"/>
                                        </p:tgtEl>
                                        <p:attrNameLst>
                                          <p:attrName>ppt_w</p:attrName>
                                        </p:attrNameLst>
                                      </p:cBhvr>
                                      <p:tavLst>
                                        <p:tav tm="0">
                                          <p:val>
                                            <p:strVal val="#ppt_w+.3"/>
                                          </p:val>
                                        </p:tav>
                                        <p:tav tm="100000">
                                          <p:val>
                                            <p:strVal val="#ppt_w"/>
                                          </p:val>
                                        </p:tav>
                                      </p:tavLst>
                                    </p:anim>
                                    <p:anim calcmode="lin" valueType="num">
                                      <p:cBhvr>
                                        <p:cTn id="8" dur="1000" fill="hold"/>
                                        <p:tgtEl>
                                          <p:spTgt spid="62"/>
                                        </p:tgtEl>
                                        <p:attrNameLst>
                                          <p:attrName>ppt_h</p:attrName>
                                        </p:attrNameLst>
                                      </p:cBhvr>
                                      <p:tavLst>
                                        <p:tav tm="0">
                                          <p:val>
                                            <p:strVal val="#ppt_h"/>
                                          </p:val>
                                        </p:tav>
                                        <p:tav tm="100000">
                                          <p:val>
                                            <p:strVal val="#ppt_h"/>
                                          </p:val>
                                        </p:tav>
                                      </p:tavLst>
                                    </p:anim>
                                    <p:animEffect transition="in" filter="fade">
                                      <p:cBhvr>
                                        <p:cTn id="9" dur="10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750" fill="hold"/>
                                        <p:tgtEl>
                                          <p:spTgt spid="89"/>
                                        </p:tgtEl>
                                        <p:attrNameLst>
                                          <p:attrName>ppt_x</p:attrName>
                                        </p:attrNameLst>
                                      </p:cBhvr>
                                      <p:tavLst>
                                        <p:tav tm="0">
                                          <p:val>
                                            <p:strVal val="#ppt_x"/>
                                          </p:val>
                                        </p:tav>
                                        <p:tav tm="100000">
                                          <p:val>
                                            <p:strVal val="#ppt_x"/>
                                          </p:val>
                                        </p:tav>
                                      </p:tavLst>
                                    </p:anim>
                                    <p:anim calcmode="lin" valueType="num">
                                      <p:cBhvr additive="base">
                                        <p:cTn id="20" dur="750" fill="hold"/>
                                        <p:tgtEl>
                                          <p:spTgt spid="8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750" fill="hold"/>
                                        <p:tgtEl>
                                          <p:spTgt spid="68"/>
                                        </p:tgtEl>
                                        <p:attrNameLst>
                                          <p:attrName>ppt_x</p:attrName>
                                        </p:attrNameLst>
                                      </p:cBhvr>
                                      <p:tavLst>
                                        <p:tav tm="0">
                                          <p:val>
                                            <p:strVal val="#ppt_x"/>
                                          </p:val>
                                        </p:tav>
                                        <p:tav tm="100000">
                                          <p:val>
                                            <p:strVal val="#ppt_x"/>
                                          </p:val>
                                        </p:tav>
                                      </p:tavLst>
                                    </p:anim>
                                    <p:anim calcmode="lin" valueType="num">
                                      <p:cBhvr additive="base">
                                        <p:cTn id="24" dur="750" fill="hold"/>
                                        <p:tgtEl>
                                          <p:spTgt spid="6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0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750" fill="hold"/>
                                        <p:tgtEl>
                                          <p:spTgt spid="75"/>
                                        </p:tgtEl>
                                        <p:attrNameLst>
                                          <p:attrName>ppt_x</p:attrName>
                                        </p:attrNameLst>
                                      </p:cBhvr>
                                      <p:tavLst>
                                        <p:tav tm="0">
                                          <p:val>
                                            <p:strVal val="#ppt_x"/>
                                          </p:val>
                                        </p:tav>
                                        <p:tav tm="100000">
                                          <p:val>
                                            <p:strVal val="#ppt_x"/>
                                          </p:val>
                                        </p:tav>
                                      </p:tavLst>
                                    </p:anim>
                                    <p:anim calcmode="lin" valueType="num">
                                      <p:cBhvr additive="base">
                                        <p:cTn id="28" dur="750" fill="hold"/>
                                        <p:tgtEl>
                                          <p:spTgt spid="7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30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750" fill="hold"/>
                                        <p:tgtEl>
                                          <p:spTgt spid="82"/>
                                        </p:tgtEl>
                                        <p:attrNameLst>
                                          <p:attrName>ppt_x</p:attrName>
                                        </p:attrNameLst>
                                      </p:cBhvr>
                                      <p:tavLst>
                                        <p:tav tm="0">
                                          <p:val>
                                            <p:strVal val="#ppt_x"/>
                                          </p:val>
                                        </p:tav>
                                        <p:tav tm="100000">
                                          <p:val>
                                            <p:strVal val="#ppt_x"/>
                                          </p:val>
                                        </p:tav>
                                      </p:tavLst>
                                    </p:anim>
                                    <p:anim calcmode="lin" valueType="num">
                                      <p:cBhvr additive="base">
                                        <p:cTn id="32" dur="75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15000" fill="hold"/>
                                        <p:tgtEl>
                                          <p:spTgt spid="64"/>
                                        </p:tgtEl>
                                        <p:attrNameLst>
                                          <p:attrName>r</p:attrName>
                                        </p:attrNameLst>
                                      </p:cBhvr>
                                    </p:animRot>
                                  </p:childTnLst>
                                </p:cTn>
                              </p:par>
                            </p:childTnLst>
                          </p:cTn>
                        </p:par>
                        <p:par>
                          <p:cTn id="37" fill="hold">
                            <p:stCondLst>
                              <p:cond delay="15000"/>
                            </p:stCondLst>
                            <p:childTnLst>
                              <p:par>
                                <p:cTn id="38" presetID="1" presetClass="entr" presetSubtype="0"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5"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89"/>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89"/>
                                        </p:tgtEl>
                                        <p:attrNameLst>
                                          <p:attrName>r</p:attrName>
                                        </p:attrNameLst>
                                      </p:cBhvr>
                                    </p:animRot>
                                    <p:animRot by="-240000">
                                      <p:cBhvr>
                                        <p:cTn id="45" dur="200" fill="hold">
                                          <p:stCondLst>
                                            <p:cond delay="200"/>
                                          </p:stCondLst>
                                        </p:cTn>
                                        <p:tgtEl>
                                          <p:spTgt spid="89"/>
                                        </p:tgtEl>
                                        <p:attrNameLst>
                                          <p:attrName>r</p:attrName>
                                        </p:attrNameLst>
                                      </p:cBhvr>
                                    </p:animRot>
                                    <p:animRot by="240000">
                                      <p:cBhvr>
                                        <p:cTn id="46" dur="200" fill="hold">
                                          <p:stCondLst>
                                            <p:cond delay="400"/>
                                          </p:stCondLst>
                                        </p:cTn>
                                        <p:tgtEl>
                                          <p:spTgt spid="89"/>
                                        </p:tgtEl>
                                        <p:attrNameLst>
                                          <p:attrName>r</p:attrName>
                                        </p:attrNameLst>
                                      </p:cBhvr>
                                    </p:animRot>
                                    <p:animRot by="-240000">
                                      <p:cBhvr>
                                        <p:cTn id="47" dur="200" fill="hold">
                                          <p:stCondLst>
                                            <p:cond delay="600"/>
                                          </p:stCondLst>
                                        </p:cTn>
                                        <p:tgtEl>
                                          <p:spTgt spid="89"/>
                                        </p:tgtEl>
                                        <p:attrNameLst>
                                          <p:attrName>r</p:attrName>
                                        </p:attrNameLst>
                                      </p:cBhvr>
                                    </p:animRot>
                                    <p:animRot by="120000">
                                      <p:cBhvr>
                                        <p:cTn id="48" dur="200" fill="hold">
                                          <p:stCondLst>
                                            <p:cond delay="800"/>
                                          </p:stCondLst>
                                        </p:cTn>
                                        <p:tgtEl>
                                          <p:spTgt spid="89"/>
                                        </p:tgtEl>
                                        <p:attrNameLst>
                                          <p:attrName>r</p:attrName>
                                        </p:attrNameLst>
                                      </p:cBhvr>
                                    </p:animRot>
                                  </p:childTnLst>
                                </p:cTn>
                              </p:par>
                              <p:par>
                                <p:cTn id="49" presetID="1" presetClass="mediacall" presetSubtype="0" fill="hold" nodeType="withEffect">
                                  <p:stCondLst>
                                    <p:cond delay="0"/>
                                  </p:stCondLst>
                                  <p:childTnLst>
                                    <p:cmd type="call" cmd="playFrom(0.0)">
                                      <p:cBhvr>
                                        <p:cTn id="50" dur="1724" fill="hold"/>
                                        <p:tgtEl>
                                          <p:spTgt spid="96"/>
                                        </p:tgtEl>
                                      </p:cBhvr>
                                    </p:cmd>
                                  </p:childTnLst>
                                </p:cTn>
                              </p:par>
                            </p:childTnLst>
                          </p:cTn>
                        </p:par>
                      </p:childTnLst>
                    </p:cTn>
                  </p:par>
                </p:childTnLst>
              </p:cTn>
              <p:nextCondLst>
                <p:cond evt="onClick" delay="0">
                  <p:tgtEl>
                    <p:spTgt spid="89"/>
                  </p:tgtEl>
                </p:cond>
              </p:nextCondLst>
            </p:seq>
            <p:seq concurrent="1" nextAc="seek">
              <p:cTn id="51" restart="whenNotActive" fill="hold" evtFilter="cancelBubble" nodeType="interactiveSeq">
                <p:stCondLst>
                  <p:cond evt="onClick" delay="0">
                    <p:tgtEl>
                      <p:spTgt spid="68"/>
                    </p:tgtEl>
                  </p:cond>
                </p:stCondLst>
                <p:endSync evt="end" delay="0">
                  <p:rtn val="all"/>
                </p:endSync>
                <p:childTnLst>
                  <p:par>
                    <p:cTn id="52" fill="hold">
                      <p:stCondLst>
                        <p:cond delay="0"/>
                      </p:stCondLst>
                      <p:childTnLst>
                        <p:par>
                          <p:cTn id="53" fill="hold">
                            <p:stCondLst>
                              <p:cond delay="0"/>
                            </p:stCondLst>
                            <p:childTnLst>
                              <p:par>
                                <p:cTn id="54" presetID="9" presetClass="emph" presetSubtype="0" nodeType="clickEffect">
                                  <p:stCondLst>
                                    <p:cond delay="0"/>
                                  </p:stCondLst>
                                  <p:childTnLst>
                                    <p:set>
                                      <p:cBhvr>
                                        <p:cTn id="55" dur="indefinite"/>
                                        <p:tgtEl>
                                          <p:spTgt spid="68"/>
                                        </p:tgtEl>
                                        <p:attrNameLst>
                                          <p:attrName>style.opacity</p:attrName>
                                        </p:attrNameLst>
                                      </p:cBhvr>
                                      <p:to>
                                        <p:strVal val="0.5"/>
                                      </p:to>
                                    </p:set>
                                    <p:animEffect filter="image" prLst="opacity: 0.5">
                                      <p:cBhvr rctx="IE">
                                        <p:cTn id="56" dur="indefinite"/>
                                        <p:tgtEl>
                                          <p:spTgt spid="68"/>
                                        </p:tgtEl>
                                      </p:cBhvr>
                                    </p:animEffect>
                                  </p:childTnLst>
                                </p:cTn>
                              </p:par>
                            </p:childTnLst>
                          </p:cTn>
                        </p:par>
                      </p:childTnLst>
                    </p:cTn>
                  </p:par>
                </p:childTnLst>
              </p:cTn>
              <p:nextCondLst>
                <p:cond evt="onClick" delay="0">
                  <p:tgtEl>
                    <p:spTgt spid="68"/>
                  </p:tgtEl>
                </p:cond>
              </p:nextCondLst>
            </p:seq>
            <p:seq concurrent="1" nextAc="seek">
              <p:cTn id="57" restart="whenNotActive" fill="hold" evtFilter="cancelBubble" nodeType="interactiveSeq">
                <p:stCondLst>
                  <p:cond evt="onClick" delay="0">
                    <p:tgtEl>
                      <p:spTgt spid="75"/>
                    </p:tgtEl>
                  </p:cond>
                </p:stCondLst>
                <p:endSync evt="end" delay="0">
                  <p:rtn val="all"/>
                </p:endSync>
                <p:childTnLst>
                  <p:par>
                    <p:cTn id="58" fill="hold">
                      <p:stCondLst>
                        <p:cond delay="0"/>
                      </p:stCondLst>
                      <p:childTnLst>
                        <p:par>
                          <p:cTn id="59" fill="hold">
                            <p:stCondLst>
                              <p:cond delay="0"/>
                            </p:stCondLst>
                            <p:childTnLst>
                              <p:par>
                                <p:cTn id="60" presetID="9" presetClass="emph" presetSubtype="0" nodeType="clickEffect">
                                  <p:stCondLst>
                                    <p:cond delay="0"/>
                                  </p:stCondLst>
                                  <p:childTnLst>
                                    <p:set>
                                      <p:cBhvr>
                                        <p:cTn id="61" dur="indefinite"/>
                                        <p:tgtEl>
                                          <p:spTgt spid="75"/>
                                        </p:tgtEl>
                                        <p:attrNameLst>
                                          <p:attrName>style.opacity</p:attrName>
                                        </p:attrNameLst>
                                      </p:cBhvr>
                                      <p:to>
                                        <p:strVal val="0.5"/>
                                      </p:to>
                                    </p:set>
                                    <p:animEffect filter="image" prLst="opacity: 0.5">
                                      <p:cBhvr rctx="IE">
                                        <p:cTn id="62" dur="indefinite"/>
                                        <p:tgtEl>
                                          <p:spTgt spid="75"/>
                                        </p:tgtEl>
                                      </p:cBhvr>
                                    </p:animEffect>
                                  </p:childTnLst>
                                </p:cTn>
                              </p:par>
                            </p:childTnLst>
                          </p:cTn>
                        </p:par>
                      </p:childTnLst>
                    </p:cTn>
                  </p:par>
                </p:childTnLst>
              </p:cTn>
              <p:nextCondLst>
                <p:cond evt="onClick" delay="0">
                  <p:tgtEl>
                    <p:spTgt spid="75"/>
                  </p:tgtEl>
                </p:cond>
              </p:nextCondLst>
            </p:seq>
            <p:seq concurrent="1" nextAc="seek">
              <p:cTn id="63" restart="whenNotActive" fill="hold" evtFilter="cancelBubble" nodeType="interactiveSeq">
                <p:stCondLst>
                  <p:cond evt="onClick" delay="0">
                    <p:tgtEl>
                      <p:spTgt spid="82"/>
                    </p:tgtEl>
                  </p:cond>
                </p:stCondLst>
                <p:endSync evt="end" delay="0">
                  <p:rtn val="all"/>
                </p:endSync>
                <p:childTnLst>
                  <p:par>
                    <p:cTn id="64" fill="hold">
                      <p:stCondLst>
                        <p:cond delay="0"/>
                      </p:stCondLst>
                      <p:childTnLst>
                        <p:par>
                          <p:cTn id="65" fill="hold">
                            <p:stCondLst>
                              <p:cond delay="0"/>
                            </p:stCondLst>
                            <p:childTnLst>
                              <p:par>
                                <p:cTn id="66" presetID="9" presetClass="emph" presetSubtype="0" nodeType="clickEffect">
                                  <p:stCondLst>
                                    <p:cond delay="0"/>
                                  </p:stCondLst>
                                  <p:childTnLst>
                                    <p:set>
                                      <p:cBhvr>
                                        <p:cTn id="67" dur="indefinite"/>
                                        <p:tgtEl>
                                          <p:spTgt spid="82"/>
                                        </p:tgtEl>
                                        <p:attrNameLst>
                                          <p:attrName>style.opacity</p:attrName>
                                        </p:attrNameLst>
                                      </p:cBhvr>
                                      <p:to>
                                        <p:strVal val="0.5"/>
                                      </p:to>
                                    </p:set>
                                    <p:animEffect filter="image" prLst="opacity: 0.5">
                                      <p:cBhvr rctx="IE">
                                        <p:cTn id="68" dur="indefinite"/>
                                        <p:tgtEl>
                                          <p:spTgt spid="82"/>
                                        </p:tgtEl>
                                      </p:cBhvr>
                                    </p:animEffect>
                                  </p:childTnLst>
                                </p:cTn>
                              </p:par>
                            </p:childTnLst>
                          </p:cTn>
                        </p:par>
                      </p:childTnLst>
                    </p:cTn>
                  </p:par>
                </p:childTnLst>
              </p:cTn>
              <p:nextCondLst>
                <p:cond evt="onClick" delay="0">
                  <p:tgtEl>
                    <p:spTgt spid="82"/>
                  </p:tgtEl>
                </p:cond>
              </p:nextCondLst>
            </p:seq>
            <p:audio>
              <p:cMediaNode vol="80000">
                <p:cTn id="69" fill="hold" display="0">
                  <p:stCondLst>
                    <p:cond delay="indefinite"/>
                  </p:stCondLst>
                  <p:endCondLst>
                    <p:cond evt="onStopAudio" delay="0">
                      <p:tgtEl>
                        <p:sldTgt/>
                      </p:tgtEl>
                    </p:cond>
                  </p:endCondLst>
                </p:cTn>
                <p:tgtEl>
                  <p:spTgt spid="96"/>
                </p:tgtEl>
              </p:cMediaNode>
            </p:audio>
          </p:childTnLst>
        </p:cTn>
      </p:par>
    </p:tnLst>
    <p:bldLst>
      <p:bldP spid="63" grpId="0"/>
      <p:bldP spid="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2" name="TextBox 1">
            <a:extLst>
              <a:ext uri="{FF2B5EF4-FFF2-40B4-BE49-F238E27FC236}">
                <a16:creationId xmlns:a16="http://schemas.microsoft.com/office/drawing/2014/main" id="{7B055D1F-850F-4FF0-73D2-25D6B50D5344}"/>
              </a:ext>
            </a:extLst>
          </p:cNvPr>
          <p:cNvSpPr txBox="1"/>
          <p:nvPr/>
        </p:nvSpPr>
        <p:spPr>
          <a:xfrm>
            <a:off x="1086852" y="1937084"/>
            <a:ext cx="6961773" cy="3743525"/>
          </a:xfrm>
          <a:prstGeom prst="rect">
            <a:avLst/>
          </a:prstGeom>
          <a:noFill/>
        </p:spPr>
        <p:txBody>
          <a:bodyPr wrap="square">
            <a:spAutoFit/>
          </a:bodyPr>
          <a:lstStyle/>
          <a:p>
            <a:pPr algn="just">
              <a:lnSpc>
                <a:spcPct val="150000"/>
              </a:lnSpc>
            </a:pPr>
            <a:r>
              <a:rPr lang="vi-VN" sz="2700" dirty="0">
                <a:solidFill>
                  <a:schemeClr val="tx1"/>
                </a:solidFill>
                <a:latin typeface="UTM Avo" panose="02040603050506020204" pitchFamily="18"/>
              </a:rPr>
              <a:t>Mọi cơ thể sống, dù được cấu tạo từ một tế bào hay nhiều tế bào, đều chứa nước. Nước cần thiết để vận chuyển chất dinh dưỡng và oxygen đi khắp cơ thể và thải các chất thải ra ngoài. Điều gì sẽ xảy ra nếu cơ thể thiếu nước?</a:t>
            </a:r>
            <a:endParaRPr lang="en-US" sz="2700" dirty="0">
              <a:solidFill>
                <a:schemeClr val="tx1"/>
              </a:solidFill>
              <a:latin typeface="UTM Avo" panose="02040603050506020204" pitchFamily="18"/>
            </a:endParaRPr>
          </a:p>
        </p:txBody>
      </p:sp>
      <p:pic>
        <p:nvPicPr>
          <p:cNvPr id="3" name="Picture 2">
            <a:extLst>
              <a:ext uri="{FF2B5EF4-FFF2-40B4-BE49-F238E27FC236}">
                <a16:creationId xmlns:a16="http://schemas.microsoft.com/office/drawing/2014/main" id="{F95F2758-0532-7AE4-22C2-DD2EAA4CD2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3200"/>
          <a:stretch/>
        </p:blipFill>
        <p:spPr bwMode="auto">
          <a:xfrm>
            <a:off x="8192555" y="698682"/>
            <a:ext cx="2912593" cy="5739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C61DEA0B-A62D-62E7-B766-C3EEF5D7FA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200" y="3172460"/>
            <a:ext cx="3149600" cy="170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8" name="TextBox 17">
            <a:extLst>
              <a:ext uri="{FF2B5EF4-FFF2-40B4-BE49-F238E27FC236}">
                <a16:creationId xmlns:a16="http://schemas.microsoft.com/office/drawing/2014/main" id="{21D38550-E38E-F924-34F6-C831C4E57CC8}"/>
              </a:ext>
            </a:extLst>
          </p:cNvPr>
          <p:cNvSpPr txBox="1"/>
          <p:nvPr/>
        </p:nvSpPr>
        <p:spPr>
          <a:xfrm>
            <a:off x="1606637" y="1962742"/>
            <a:ext cx="8978724" cy="594522"/>
          </a:xfrm>
          <a:prstGeom prst="rect">
            <a:avLst/>
          </a:prstGeom>
          <a:noFill/>
        </p:spPr>
        <p:txBody>
          <a:bodyPr wrap="square">
            <a:spAutoFit/>
          </a:bodyPr>
          <a:lstStyle/>
          <a:p>
            <a:pPr algn="ctr">
              <a:lnSpc>
                <a:spcPct val="150000"/>
              </a:lnSpc>
            </a:pPr>
            <a:r>
              <a:rPr lang="en-US" sz="2500" b="1" dirty="0">
                <a:solidFill>
                  <a:schemeClr val="tx1"/>
                </a:solidFill>
                <a:latin typeface="UTM Avo" panose="02040603050506020204" pitchFamily="18"/>
              </a:rPr>
              <a:t>1. Thành </a:t>
            </a:r>
            <a:r>
              <a:rPr lang="en-US" sz="2500" b="1" dirty="0" err="1">
                <a:solidFill>
                  <a:schemeClr val="tx1"/>
                </a:solidFill>
                <a:latin typeface="UTM Avo" panose="02040603050506020204" pitchFamily="18"/>
              </a:rPr>
              <a:t>phần</a:t>
            </a:r>
            <a:r>
              <a:rPr lang="en-US" sz="2500" b="1" dirty="0">
                <a:solidFill>
                  <a:schemeClr val="tx1"/>
                </a:solidFill>
                <a:latin typeface="UTM Avo" panose="02040603050506020204" pitchFamily="18"/>
              </a:rPr>
              <a:t> </a:t>
            </a:r>
            <a:r>
              <a:rPr lang="en-US" sz="2500" b="1" dirty="0" err="1">
                <a:solidFill>
                  <a:schemeClr val="tx1"/>
                </a:solidFill>
                <a:latin typeface="UTM Avo" panose="02040603050506020204" pitchFamily="18"/>
              </a:rPr>
              <a:t>hoá</a:t>
            </a:r>
            <a:r>
              <a:rPr lang="en-US" sz="2500" b="1" dirty="0">
                <a:solidFill>
                  <a:schemeClr val="tx1"/>
                </a:solidFill>
                <a:latin typeface="UTM Avo" panose="02040603050506020204" pitchFamily="18"/>
              </a:rPr>
              <a:t> </a:t>
            </a:r>
            <a:r>
              <a:rPr lang="en-US" sz="2500" b="1" dirty="0" err="1">
                <a:solidFill>
                  <a:schemeClr val="tx1"/>
                </a:solidFill>
                <a:latin typeface="UTM Avo" panose="02040603050506020204" pitchFamily="18"/>
              </a:rPr>
              <a:t>học</a:t>
            </a:r>
            <a:r>
              <a:rPr lang="en-US" sz="2500" b="1" dirty="0">
                <a:solidFill>
                  <a:schemeClr val="tx1"/>
                </a:solidFill>
                <a:latin typeface="UTM Avo" panose="02040603050506020204" pitchFamily="18"/>
              </a:rPr>
              <a:t>, </a:t>
            </a:r>
            <a:r>
              <a:rPr lang="en-US" sz="2500" b="1" dirty="0" err="1">
                <a:solidFill>
                  <a:schemeClr val="tx1"/>
                </a:solidFill>
                <a:latin typeface="UTM Avo" panose="02040603050506020204" pitchFamily="18"/>
              </a:rPr>
              <a:t>cấu</a:t>
            </a:r>
            <a:r>
              <a:rPr lang="en-US" sz="2500" b="1" dirty="0">
                <a:solidFill>
                  <a:schemeClr val="tx1"/>
                </a:solidFill>
                <a:latin typeface="UTM Avo" panose="02040603050506020204" pitchFamily="18"/>
              </a:rPr>
              <a:t> </a:t>
            </a:r>
            <a:r>
              <a:rPr lang="en-US" sz="2500" b="1" dirty="0" err="1">
                <a:solidFill>
                  <a:schemeClr val="tx1"/>
                </a:solidFill>
                <a:latin typeface="UTM Avo" panose="02040603050506020204" pitchFamily="18"/>
              </a:rPr>
              <a:t>trúc</a:t>
            </a:r>
            <a:r>
              <a:rPr lang="en-US" sz="2500" b="1" dirty="0">
                <a:solidFill>
                  <a:schemeClr val="tx1"/>
                </a:solidFill>
                <a:latin typeface="UTM Avo" panose="02040603050506020204" pitchFamily="18"/>
              </a:rPr>
              <a:t>, </a:t>
            </a:r>
            <a:r>
              <a:rPr lang="en-US" sz="2500" b="1" dirty="0" err="1">
                <a:solidFill>
                  <a:schemeClr val="tx1"/>
                </a:solidFill>
                <a:latin typeface="UTM Avo" panose="02040603050506020204" pitchFamily="18"/>
              </a:rPr>
              <a:t>tính</a:t>
            </a:r>
            <a:r>
              <a:rPr lang="en-US" sz="2500" b="1" dirty="0">
                <a:solidFill>
                  <a:schemeClr val="tx1"/>
                </a:solidFill>
                <a:latin typeface="UTM Avo" panose="02040603050506020204" pitchFamily="18"/>
              </a:rPr>
              <a:t> </a:t>
            </a:r>
            <a:r>
              <a:rPr lang="en-US" sz="2500" b="1" dirty="0" err="1">
                <a:solidFill>
                  <a:schemeClr val="tx1"/>
                </a:solidFill>
                <a:latin typeface="UTM Avo" panose="02040603050506020204" pitchFamily="18"/>
              </a:rPr>
              <a:t>chất</a:t>
            </a:r>
            <a:r>
              <a:rPr lang="en-US" sz="2500" b="1" dirty="0">
                <a:solidFill>
                  <a:schemeClr val="tx1"/>
                </a:solidFill>
                <a:latin typeface="UTM Avo" panose="02040603050506020204" pitchFamily="18"/>
              </a:rPr>
              <a:t> </a:t>
            </a:r>
            <a:r>
              <a:rPr lang="en-US" sz="2500" b="1" dirty="0" err="1">
                <a:solidFill>
                  <a:schemeClr val="tx1"/>
                </a:solidFill>
                <a:latin typeface="UTM Avo" panose="02040603050506020204" pitchFamily="18"/>
              </a:rPr>
              <a:t>của</a:t>
            </a:r>
            <a:r>
              <a:rPr lang="en-US" sz="2500" b="1" dirty="0">
                <a:solidFill>
                  <a:schemeClr val="tx1"/>
                </a:solidFill>
                <a:latin typeface="UTM Avo" panose="02040603050506020204" pitchFamily="18"/>
              </a:rPr>
              <a:t> </a:t>
            </a:r>
            <a:r>
              <a:rPr lang="en-US" sz="2500" b="1" dirty="0" err="1">
                <a:solidFill>
                  <a:schemeClr val="tx1"/>
                </a:solidFill>
                <a:latin typeface="UTM Avo" panose="02040603050506020204" pitchFamily="18"/>
              </a:rPr>
              <a:t>nước</a:t>
            </a:r>
            <a:r>
              <a:rPr lang="en-US" sz="2500" b="1" dirty="0">
                <a:solidFill>
                  <a:schemeClr val="tx1"/>
                </a:solidFill>
                <a:latin typeface="UTM Avo" panose="02040603050506020204" pitchFamily="18"/>
              </a:rPr>
              <a:t>.</a:t>
            </a:r>
          </a:p>
        </p:txBody>
      </p:sp>
      <p:grpSp>
        <p:nvGrpSpPr>
          <p:cNvPr id="19" name="Group 18">
            <a:extLst>
              <a:ext uri="{FF2B5EF4-FFF2-40B4-BE49-F238E27FC236}">
                <a16:creationId xmlns:a16="http://schemas.microsoft.com/office/drawing/2014/main" id="{7D277D8F-82F3-E36F-A1CE-A07AA3C98C55}"/>
              </a:ext>
            </a:extLst>
          </p:cNvPr>
          <p:cNvGrpSpPr/>
          <p:nvPr/>
        </p:nvGrpSpPr>
        <p:grpSpPr>
          <a:xfrm>
            <a:off x="847485" y="2615729"/>
            <a:ext cx="10497030" cy="1570516"/>
            <a:chOff x="3315033" y="1503861"/>
            <a:chExt cx="14723868" cy="2999233"/>
          </a:xfrm>
        </p:grpSpPr>
        <p:sp>
          <p:nvSpPr>
            <p:cNvPr id="20" name="TextBox 19">
              <a:extLst>
                <a:ext uri="{FF2B5EF4-FFF2-40B4-BE49-F238E27FC236}">
                  <a16:creationId xmlns:a16="http://schemas.microsoft.com/office/drawing/2014/main" id="{632A4E34-60F0-7231-B0E6-84A827CC3B89}"/>
                </a:ext>
              </a:extLst>
            </p:cNvPr>
            <p:cNvSpPr txBox="1"/>
            <p:nvPr/>
          </p:nvSpPr>
          <p:spPr>
            <a:xfrm>
              <a:off x="5108494" y="1700179"/>
              <a:ext cx="12930407" cy="2321559"/>
            </a:xfrm>
            <a:prstGeom prst="rect">
              <a:avLst/>
            </a:prstGeom>
            <a:noFill/>
            <a:ln>
              <a:solidFill>
                <a:schemeClr val="tx1"/>
              </a:solidFill>
              <a:prstDash val="dash"/>
            </a:ln>
          </p:spPr>
          <p:txBody>
            <a:bodyPr wrap="square" rtlCol="0">
              <a:spAutoFit/>
            </a:bodyPr>
            <a:lstStyle/>
            <a:p>
              <a:pPr>
                <a:lnSpc>
                  <a:spcPct val="150000"/>
                </a:lnSpc>
              </a:pPr>
              <a:r>
                <a:rPr lang="en-US" sz="2400" i="1" dirty="0" err="1">
                  <a:solidFill>
                    <a:schemeClr val="tx1"/>
                  </a:solidFill>
                  <a:latin typeface="UTM Avo" panose="02040603050506020204" pitchFamily="18"/>
                  <a:ea typeface="Times New Roman" panose="02020603050405020304" pitchFamily="18" charset="0"/>
                </a:rPr>
                <a:t>Dựa</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vào</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kiến</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thức</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đã</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học</a:t>
              </a:r>
              <a:r>
                <a:rPr lang="en-US" sz="2400" i="1" dirty="0">
                  <a:solidFill>
                    <a:schemeClr val="tx1"/>
                  </a:solidFill>
                  <a:latin typeface="UTM Avo" panose="02040603050506020204" pitchFamily="18"/>
                  <a:ea typeface="Times New Roman" panose="02020603050405020304" pitchFamily="18" charset="0"/>
                </a:rPr>
                <a:t> ở </a:t>
              </a:r>
              <a:r>
                <a:rPr lang="en-US" sz="2400" i="1" dirty="0" err="1">
                  <a:solidFill>
                    <a:schemeClr val="tx1"/>
                  </a:solidFill>
                  <a:latin typeface="UTM Avo" panose="02040603050506020204" pitchFamily="18"/>
                  <a:ea typeface="Times New Roman" panose="02020603050405020304" pitchFamily="18" charset="0"/>
                </a:rPr>
                <a:t>bài</a:t>
              </a:r>
              <a:r>
                <a:rPr lang="en-US" sz="2400" i="1" dirty="0">
                  <a:solidFill>
                    <a:schemeClr val="tx1"/>
                  </a:solidFill>
                  <a:latin typeface="UTM Avo" panose="02040603050506020204" pitchFamily="18"/>
                  <a:ea typeface="Times New Roman" panose="02020603050405020304" pitchFamily="18" charset="0"/>
                </a:rPr>
                <a:t> 4 </a:t>
              </a:r>
              <a:r>
                <a:rPr lang="en-US" sz="2400" i="1" dirty="0" err="1">
                  <a:solidFill>
                    <a:schemeClr val="tx1"/>
                  </a:solidFill>
                  <a:latin typeface="UTM Avo" panose="02040603050506020204" pitchFamily="18"/>
                  <a:ea typeface="Times New Roman" panose="02020603050405020304" pitchFamily="18" charset="0"/>
                </a:rPr>
                <a:t>phần</a:t>
              </a:r>
              <a:r>
                <a:rPr lang="en-US" sz="2400" i="1" dirty="0">
                  <a:solidFill>
                    <a:schemeClr val="tx1"/>
                  </a:solidFill>
                  <a:latin typeface="UTM Avo" panose="02040603050506020204" pitchFamily="18"/>
                  <a:ea typeface="Times New Roman" panose="02020603050405020304" pitchFamily="18" charset="0"/>
                </a:rPr>
                <a:t> II (</a:t>
              </a:r>
              <a:r>
                <a:rPr lang="en-US" sz="2400" i="1" dirty="0" err="1">
                  <a:solidFill>
                    <a:schemeClr val="tx1"/>
                  </a:solidFill>
                  <a:latin typeface="UTM Avo" panose="02040603050506020204" pitchFamily="18"/>
                  <a:ea typeface="Times New Roman" panose="02020603050405020304" pitchFamily="18" charset="0"/>
                </a:rPr>
                <a:t>trang</a:t>
              </a:r>
              <a:r>
                <a:rPr lang="en-US" sz="2400" i="1" dirty="0">
                  <a:solidFill>
                    <a:schemeClr val="tx1"/>
                  </a:solidFill>
                  <a:latin typeface="UTM Avo" panose="02040603050506020204" pitchFamily="18"/>
                  <a:ea typeface="Times New Roman" panose="02020603050405020304" pitchFamily="18" charset="0"/>
                </a:rPr>
                <a:t> 29), </a:t>
              </a:r>
              <a:r>
                <a:rPr lang="en-US" sz="2400" i="1" dirty="0" err="1">
                  <a:solidFill>
                    <a:schemeClr val="tx1"/>
                  </a:solidFill>
                  <a:latin typeface="UTM Avo" panose="02040603050506020204" pitchFamily="18"/>
                  <a:ea typeface="Times New Roman" panose="02020603050405020304" pitchFamily="18" charset="0"/>
                </a:rPr>
                <a:t>cho</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biết</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thành</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phần</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hóa</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học</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và</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cấu</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trúc</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của</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phân</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tử</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nước</a:t>
              </a:r>
              <a:r>
                <a:rPr lang="en-US" sz="2400" i="1" dirty="0">
                  <a:solidFill>
                    <a:schemeClr val="tx1"/>
                  </a:solidFill>
                  <a:latin typeface="UTM Avo" panose="02040603050506020204" pitchFamily="18"/>
                  <a:ea typeface="Times New Roman" panose="02020603050405020304" pitchFamily="18" charset="0"/>
                </a:rPr>
                <a:t>?</a:t>
              </a:r>
              <a:endParaRPr lang="en-US" sz="2400" dirty="0">
                <a:solidFill>
                  <a:schemeClr val="tx1"/>
                </a:solidFill>
                <a:latin typeface="UTM Avo" panose="02040603050506020204" pitchFamily="18"/>
              </a:endParaRPr>
            </a:p>
          </p:txBody>
        </p:sp>
        <p:pic>
          <p:nvPicPr>
            <p:cNvPr id="21" name="Picture 2" descr="Material De Imagem De Png De Ponto De Interrogação De Bolha PNG , Cartoon  Ilustração Desenhado à Mão, Janela De Desenho à Mão, Bolha De Diálogo  Imagem PNG e PSD Para Download">
              <a:extLst>
                <a:ext uri="{FF2B5EF4-FFF2-40B4-BE49-F238E27FC236}">
                  <a16:creationId xmlns:a16="http://schemas.microsoft.com/office/drawing/2014/main" id="{5C66594D-5AF5-651B-2D6C-506DC2077C8B}"/>
                </a:ext>
              </a:extLst>
            </p:cNvPr>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3315033" y="1503861"/>
              <a:ext cx="1709662" cy="2999233"/>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Arrow: Right 29">
            <a:extLst>
              <a:ext uri="{FF2B5EF4-FFF2-40B4-BE49-F238E27FC236}">
                <a16:creationId xmlns:a16="http://schemas.microsoft.com/office/drawing/2014/main" id="{E6BC325B-CEAF-AE8F-0D59-C90A59656B10}"/>
              </a:ext>
            </a:extLst>
          </p:cNvPr>
          <p:cNvSpPr/>
          <p:nvPr/>
        </p:nvSpPr>
        <p:spPr>
          <a:xfrm>
            <a:off x="4815597" y="5113953"/>
            <a:ext cx="840948" cy="56692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6">
              <a:solidFill>
                <a:schemeClr val="tx1"/>
              </a:solidFill>
              <a:latin typeface="UTM Avo" panose="02040603050506020204" pitchFamily="18"/>
            </a:endParaRPr>
          </a:p>
        </p:txBody>
      </p:sp>
      <p:sp>
        <p:nvSpPr>
          <p:cNvPr id="24" name="TextBox 23">
            <a:extLst>
              <a:ext uri="{FF2B5EF4-FFF2-40B4-BE49-F238E27FC236}">
                <a16:creationId xmlns:a16="http://schemas.microsoft.com/office/drawing/2014/main" id="{32D585BE-554D-072D-E6DB-FCD5607DEEC3}"/>
              </a:ext>
            </a:extLst>
          </p:cNvPr>
          <p:cNvSpPr txBox="1"/>
          <p:nvPr/>
        </p:nvSpPr>
        <p:spPr>
          <a:xfrm>
            <a:off x="5848296" y="4876890"/>
            <a:ext cx="6219974" cy="1041054"/>
          </a:xfrm>
          <a:prstGeom prst="rect">
            <a:avLst/>
          </a:prstGeom>
          <a:solidFill>
            <a:schemeClr val="accent3">
              <a:lumMod val="40000"/>
              <a:lumOff val="60000"/>
            </a:schemeClr>
          </a:solidFill>
        </p:spPr>
        <p:txBody>
          <a:bodyPr wrap="square" rtlCol="0">
            <a:spAutoFit/>
          </a:bodyPr>
          <a:lstStyle/>
          <a:p>
            <a:pPr algn="ctr">
              <a:lnSpc>
                <a:spcPct val="150000"/>
              </a:lnSpc>
            </a:pPr>
            <a:r>
              <a:rPr lang="vi-VN" sz="2200" dirty="0">
                <a:solidFill>
                  <a:schemeClr val="tx1"/>
                </a:solidFill>
                <a:latin typeface="UTM Avo" panose="02040603050506020204" pitchFamily="18"/>
              </a:rPr>
              <a:t>Một phân tử nước có </a:t>
            </a:r>
            <a:r>
              <a:rPr lang="vi-VN" sz="2200" b="1" dirty="0">
                <a:solidFill>
                  <a:schemeClr val="tx1"/>
                </a:solidFill>
                <a:latin typeface="UTM Avo" panose="02040603050506020204" pitchFamily="18"/>
              </a:rPr>
              <a:t>2 nguyên tử </a:t>
            </a:r>
            <a:r>
              <a:rPr lang="en-US" sz="2200" b="1" dirty="0">
                <a:solidFill>
                  <a:schemeClr val="tx1"/>
                </a:solidFill>
                <a:latin typeface="UTM Avo" panose="02040603050506020204" pitchFamily="18"/>
              </a:rPr>
              <a:t>hydrogen</a:t>
            </a:r>
            <a:r>
              <a:rPr lang="vi-VN" sz="2200" b="1" dirty="0">
                <a:solidFill>
                  <a:schemeClr val="tx1"/>
                </a:solidFill>
                <a:latin typeface="UTM Avo" panose="02040603050506020204" pitchFamily="18"/>
              </a:rPr>
              <a:t> </a:t>
            </a:r>
            <a:r>
              <a:rPr lang="vi-VN" sz="2200" dirty="0">
                <a:solidFill>
                  <a:schemeClr val="tx1"/>
                </a:solidFill>
                <a:latin typeface="UTM Avo" panose="02040603050506020204" pitchFamily="18"/>
              </a:rPr>
              <a:t>liên kết với</a:t>
            </a:r>
            <a:r>
              <a:rPr lang="vi-VN" sz="2200" b="1" dirty="0">
                <a:solidFill>
                  <a:schemeClr val="tx1"/>
                </a:solidFill>
                <a:latin typeface="UTM Avo" panose="02040603050506020204" pitchFamily="18"/>
              </a:rPr>
              <a:t> </a:t>
            </a:r>
            <a:r>
              <a:rPr lang="en-US" sz="2200" b="1" dirty="0">
                <a:solidFill>
                  <a:schemeClr val="tx1"/>
                </a:solidFill>
                <a:latin typeface="UTM Avo" panose="02040603050506020204" pitchFamily="18"/>
              </a:rPr>
              <a:t>1</a:t>
            </a:r>
            <a:r>
              <a:rPr lang="vi-VN" sz="2200" b="1" dirty="0">
                <a:solidFill>
                  <a:schemeClr val="tx1"/>
                </a:solidFill>
                <a:latin typeface="UTM Avo" panose="02040603050506020204" pitchFamily="18"/>
              </a:rPr>
              <a:t> nguyên tử </a:t>
            </a:r>
            <a:r>
              <a:rPr lang="en-US" sz="2200" b="1" dirty="0">
                <a:solidFill>
                  <a:schemeClr val="tx1"/>
                </a:solidFill>
                <a:latin typeface="UTM Avo" panose="02040603050506020204" pitchFamily="18"/>
              </a:rPr>
              <a:t>oxygen</a:t>
            </a:r>
          </a:p>
        </p:txBody>
      </p:sp>
      <p:sp>
        <p:nvSpPr>
          <p:cNvPr id="25" name="TextBox 24">
            <a:extLst>
              <a:ext uri="{FF2B5EF4-FFF2-40B4-BE49-F238E27FC236}">
                <a16:creationId xmlns:a16="http://schemas.microsoft.com/office/drawing/2014/main" id="{34667A9B-A381-F852-9658-2A75366C87F2}"/>
              </a:ext>
            </a:extLst>
          </p:cNvPr>
          <p:cNvSpPr txBox="1"/>
          <p:nvPr/>
        </p:nvSpPr>
        <p:spPr>
          <a:xfrm>
            <a:off x="2552029" y="1487982"/>
            <a:ext cx="7087941" cy="634661"/>
          </a:xfrm>
          <a:prstGeom prst="rect">
            <a:avLst/>
          </a:prstGeom>
          <a:noFill/>
        </p:spPr>
        <p:txBody>
          <a:bodyPr wrap="square">
            <a:spAutoFit/>
          </a:bodyPr>
          <a:lstStyle/>
          <a:p>
            <a:pPr algn="ctr">
              <a:lnSpc>
                <a:spcPct val="150000"/>
              </a:lnSpc>
            </a:pPr>
            <a:r>
              <a:rPr lang="en-US" sz="2700" b="1" dirty="0">
                <a:solidFill>
                  <a:schemeClr val="tx1"/>
                </a:solidFill>
                <a:latin typeface="UTM Avo" panose="02040603050506020204" pitchFamily="18"/>
              </a:rPr>
              <a:t>I. NƯỚC ĐỐI VỚI CƠ THỂ SINH VẬT</a:t>
            </a:r>
          </a:p>
        </p:txBody>
      </p:sp>
      <p:pic>
        <p:nvPicPr>
          <p:cNvPr id="27" name="Picture 26">
            <a:extLst>
              <a:ext uri="{FF2B5EF4-FFF2-40B4-BE49-F238E27FC236}">
                <a16:creationId xmlns:a16="http://schemas.microsoft.com/office/drawing/2014/main" id="{08801274-90B4-BA93-8114-3D2794BE14A0}"/>
              </a:ext>
            </a:extLst>
          </p:cNvPr>
          <p:cNvPicPr>
            <a:picLocks noChangeAspect="1"/>
          </p:cNvPicPr>
          <p:nvPr/>
        </p:nvPicPr>
        <p:blipFill rotWithShape="1">
          <a:blip r:embed="rId5"/>
          <a:srcRect l="6966" r="65325"/>
          <a:stretch/>
        </p:blipFill>
        <p:spPr>
          <a:xfrm>
            <a:off x="1958911" y="4126984"/>
            <a:ext cx="2567161" cy="2621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animBg="1"/>
      <p:bldP spid="24"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pic>
        <p:nvPicPr>
          <p:cNvPr id="2" name="Picture 1">
            <a:extLst>
              <a:ext uri="{FF2B5EF4-FFF2-40B4-BE49-F238E27FC236}">
                <a16:creationId xmlns:a16="http://schemas.microsoft.com/office/drawing/2014/main" id="{A94AF5B4-D846-2380-CEE2-3C16172F3B47}"/>
              </a:ext>
            </a:extLst>
          </p:cNvPr>
          <p:cNvPicPr>
            <a:picLocks noChangeAspect="1"/>
          </p:cNvPicPr>
          <p:nvPr/>
        </p:nvPicPr>
        <p:blipFill>
          <a:blip r:embed="rId4">
            <a:clrChange>
              <a:clrFrom>
                <a:srgbClr val="FFFDFE"/>
              </a:clrFrom>
              <a:clrTo>
                <a:srgbClr val="FFFDFE">
                  <a:alpha val="0"/>
                </a:srgbClr>
              </a:clrTo>
            </a:clrChange>
            <a:extLst>
              <a:ext uri="{28A0092B-C50C-407E-A947-70E740481C1C}">
                <a14:useLocalDpi xmlns:a14="http://schemas.microsoft.com/office/drawing/2010/main" val="0"/>
              </a:ext>
            </a:extLst>
          </a:blip>
          <a:stretch>
            <a:fillRect/>
          </a:stretch>
        </p:blipFill>
        <p:spPr>
          <a:xfrm>
            <a:off x="672694" y="1672000"/>
            <a:ext cx="1907639" cy="996896"/>
          </a:xfrm>
          <a:prstGeom prst="rect">
            <a:avLst/>
          </a:prstGeom>
        </p:spPr>
      </p:pic>
      <p:sp>
        <p:nvSpPr>
          <p:cNvPr id="4" name="TextBox 3">
            <a:extLst>
              <a:ext uri="{FF2B5EF4-FFF2-40B4-BE49-F238E27FC236}">
                <a16:creationId xmlns:a16="http://schemas.microsoft.com/office/drawing/2014/main" id="{75699DF4-D5AD-737E-433E-C1FAB0B55145}"/>
              </a:ext>
            </a:extLst>
          </p:cNvPr>
          <p:cNvSpPr txBox="1"/>
          <p:nvPr/>
        </p:nvSpPr>
        <p:spPr>
          <a:xfrm>
            <a:off x="2099791" y="1516839"/>
            <a:ext cx="7992417" cy="1121846"/>
          </a:xfrm>
          <a:custGeom>
            <a:avLst/>
            <a:gdLst>
              <a:gd name="connsiteX0" fmla="*/ 0 w 8435941"/>
              <a:gd name="connsiteY0" fmla="*/ 0 h 1207703"/>
              <a:gd name="connsiteX1" fmla="*/ 443996 w 8435941"/>
              <a:gd name="connsiteY1" fmla="*/ 0 h 1207703"/>
              <a:gd name="connsiteX2" fmla="*/ 887993 w 8435941"/>
              <a:gd name="connsiteY2" fmla="*/ 0 h 1207703"/>
              <a:gd name="connsiteX3" fmla="*/ 1500709 w 8435941"/>
              <a:gd name="connsiteY3" fmla="*/ 0 h 1207703"/>
              <a:gd name="connsiteX4" fmla="*/ 2113425 w 8435941"/>
              <a:gd name="connsiteY4" fmla="*/ 0 h 1207703"/>
              <a:gd name="connsiteX5" fmla="*/ 2641781 w 8435941"/>
              <a:gd name="connsiteY5" fmla="*/ 0 h 1207703"/>
              <a:gd name="connsiteX6" fmla="*/ 2832700 w 8435941"/>
              <a:gd name="connsiteY6" fmla="*/ 0 h 1207703"/>
              <a:gd name="connsiteX7" fmla="*/ 3361056 w 8435941"/>
              <a:gd name="connsiteY7" fmla="*/ 0 h 1207703"/>
              <a:gd name="connsiteX8" fmla="*/ 3636334 w 8435941"/>
              <a:gd name="connsiteY8" fmla="*/ 0 h 1207703"/>
              <a:gd name="connsiteX9" fmla="*/ 3911612 w 8435941"/>
              <a:gd name="connsiteY9" fmla="*/ 0 h 1207703"/>
              <a:gd name="connsiteX10" fmla="*/ 4271250 w 8435941"/>
              <a:gd name="connsiteY10" fmla="*/ 0 h 1207703"/>
              <a:gd name="connsiteX11" fmla="*/ 4715247 w 8435941"/>
              <a:gd name="connsiteY11" fmla="*/ 0 h 1207703"/>
              <a:gd name="connsiteX12" fmla="*/ 5243603 w 8435941"/>
              <a:gd name="connsiteY12" fmla="*/ 0 h 1207703"/>
              <a:gd name="connsiteX13" fmla="*/ 5434521 w 8435941"/>
              <a:gd name="connsiteY13" fmla="*/ 0 h 1207703"/>
              <a:gd name="connsiteX14" fmla="*/ 5625440 w 8435941"/>
              <a:gd name="connsiteY14" fmla="*/ 0 h 1207703"/>
              <a:gd name="connsiteX15" fmla="*/ 6069437 w 8435941"/>
              <a:gd name="connsiteY15" fmla="*/ 0 h 1207703"/>
              <a:gd name="connsiteX16" fmla="*/ 6429074 w 8435941"/>
              <a:gd name="connsiteY16" fmla="*/ 0 h 1207703"/>
              <a:gd name="connsiteX17" fmla="*/ 6873071 w 8435941"/>
              <a:gd name="connsiteY17" fmla="*/ 0 h 1207703"/>
              <a:gd name="connsiteX18" fmla="*/ 7063990 w 8435941"/>
              <a:gd name="connsiteY18" fmla="*/ 0 h 1207703"/>
              <a:gd name="connsiteX19" fmla="*/ 7592347 w 8435941"/>
              <a:gd name="connsiteY19" fmla="*/ 0 h 1207703"/>
              <a:gd name="connsiteX20" fmla="*/ 7783265 w 8435941"/>
              <a:gd name="connsiteY20" fmla="*/ 0 h 1207703"/>
              <a:gd name="connsiteX21" fmla="*/ 8435941 w 8435941"/>
              <a:gd name="connsiteY21" fmla="*/ 0 h 1207703"/>
              <a:gd name="connsiteX22" fmla="*/ 8435941 w 8435941"/>
              <a:gd name="connsiteY22" fmla="*/ 414644 h 1207703"/>
              <a:gd name="connsiteX23" fmla="*/ 8435941 w 8435941"/>
              <a:gd name="connsiteY23" fmla="*/ 780981 h 1207703"/>
              <a:gd name="connsiteX24" fmla="*/ 8435941 w 8435941"/>
              <a:gd name="connsiteY24" fmla="*/ 1207703 h 1207703"/>
              <a:gd name="connsiteX25" fmla="*/ 8160663 w 8435941"/>
              <a:gd name="connsiteY25" fmla="*/ 1207703 h 1207703"/>
              <a:gd name="connsiteX26" fmla="*/ 7969744 w 8435941"/>
              <a:gd name="connsiteY26" fmla="*/ 1207703 h 1207703"/>
              <a:gd name="connsiteX27" fmla="*/ 7357028 w 8435941"/>
              <a:gd name="connsiteY27" fmla="*/ 1207703 h 1207703"/>
              <a:gd name="connsiteX28" fmla="*/ 6744312 w 8435941"/>
              <a:gd name="connsiteY28" fmla="*/ 1207703 h 1207703"/>
              <a:gd name="connsiteX29" fmla="*/ 6553394 w 8435941"/>
              <a:gd name="connsiteY29" fmla="*/ 1207703 h 1207703"/>
              <a:gd name="connsiteX30" fmla="*/ 6193756 w 8435941"/>
              <a:gd name="connsiteY30" fmla="*/ 1207703 h 1207703"/>
              <a:gd name="connsiteX31" fmla="*/ 5918478 w 8435941"/>
              <a:gd name="connsiteY31" fmla="*/ 1207703 h 1207703"/>
              <a:gd name="connsiteX32" fmla="*/ 5643200 w 8435941"/>
              <a:gd name="connsiteY32" fmla="*/ 1207703 h 1207703"/>
              <a:gd name="connsiteX33" fmla="*/ 5030484 w 8435941"/>
              <a:gd name="connsiteY33" fmla="*/ 1207703 h 1207703"/>
              <a:gd name="connsiteX34" fmla="*/ 4670847 w 8435941"/>
              <a:gd name="connsiteY34" fmla="*/ 1207703 h 1207703"/>
              <a:gd name="connsiteX35" fmla="*/ 4142491 w 8435941"/>
              <a:gd name="connsiteY35" fmla="*/ 1207703 h 1207703"/>
              <a:gd name="connsiteX36" fmla="*/ 3529775 w 8435941"/>
              <a:gd name="connsiteY36" fmla="*/ 1207703 h 1207703"/>
              <a:gd name="connsiteX37" fmla="*/ 3338856 w 8435941"/>
              <a:gd name="connsiteY37" fmla="*/ 1207703 h 1207703"/>
              <a:gd name="connsiteX38" fmla="*/ 3063578 w 8435941"/>
              <a:gd name="connsiteY38" fmla="*/ 1207703 h 1207703"/>
              <a:gd name="connsiteX39" fmla="*/ 2788300 w 8435941"/>
              <a:gd name="connsiteY39" fmla="*/ 1207703 h 1207703"/>
              <a:gd name="connsiteX40" fmla="*/ 2513022 w 8435941"/>
              <a:gd name="connsiteY40" fmla="*/ 1207703 h 1207703"/>
              <a:gd name="connsiteX41" fmla="*/ 2153384 w 8435941"/>
              <a:gd name="connsiteY41" fmla="*/ 1207703 h 1207703"/>
              <a:gd name="connsiteX42" fmla="*/ 1540668 w 8435941"/>
              <a:gd name="connsiteY42" fmla="*/ 1207703 h 1207703"/>
              <a:gd name="connsiteX43" fmla="*/ 1012312 w 8435941"/>
              <a:gd name="connsiteY43" fmla="*/ 1207703 h 1207703"/>
              <a:gd name="connsiteX44" fmla="*/ 568316 w 8435941"/>
              <a:gd name="connsiteY44" fmla="*/ 1207703 h 1207703"/>
              <a:gd name="connsiteX45" fmla="*/ 0 w 8435941"/>
              <a:gd name="connsiteY45" fmla="*/ 1207703 h 1207703"/>
              <a:gd name="connsiteX46" fmla="*/ 0 w 8435941"/>
              <a:gd name="connsiteY46" fmla="*/ 780981 h 1207703"/>
              <a:gd name="connsiteX47" fmla="*/ 0 w 8435941"/>
              <a:gd name="connsiteY47" fmla="*/ 354259 h 1207703"/>
              <a:gd name="connsiteX48" fmla="*/ 0 w 8435941"/>
              <a:gd name="connsiteY48" fmla="*/ 0 h 120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35941" h="1207703" extrusionOk="0">
                <a:moveTo>
                  <a:pt x="0" y="0"/>
                </a:moveTo>
                <a:cubicBezTo>
                  <a:pt x="146045" y="-27767"/>
                  <a:pt x="246405" y="71568"/>
                  <a:pt x="443996" y="0"/>
                </a:cubicBezTo>
                <a:cubicBezTo>
                  <a:pt x="642212" y="-47283"/>
                  <a:pt x="730570" y="10763"/>
                  <a:pt x="887993" y="0"/>
                </a:cubicBezTo>
                <a:cubicBezTo>
                  <a:pt x="1090440" y="-2642"/>
                  <a:pt x="1345700" y="24526"/>
                  <a:pt x="1500709" y="0"/>
                </a:cubicBezTo>
                <a:cubicBezTo>
                  <a:pt x="1667993" y="-47672"/>
                  <a:pt x="1869052" y="-5160"/>
                  <a:pt x="2113425" y="0"/>
                </a:cubicBezTo>
                <a:cubicBezTo>
                  <a:pt x="2362241" y="9680"/>
                  <a:pt x="2413422" y="41224"/>
                  <a:pt x="2641781" y="0"/>
                </a:cubicBezTo>
                <a:cubicBezTo>
                  <a:pt x="2881876" y="-57552"/>
                  <a:pt x="2792260" y="21171"/>
                  <a:pt x="2832700" y="0"/>
                </a:cubicBezTo>
                <a:cubicBezTo>
                  <a:pt x="2877967" y="-51296"/>
                  <a:pt x="3146500" y="5945"/>
                  <a:pt x="3361056" y="0"/>
                </a:cubicBezTo>
                <a:cubicBezTo>
                  <a:pt x="3546133" y="-37029"/>
                  <a:pt x="3539354" y="31041"/>
                  <a:pt x="3636334" y="0"/>
                </a:cubicBezTo>
                <a:cubicBezTo>
                  <a:pt x="3729307" y="-37262"/>
                  <a:pt x="3837615" y="16269"/>
                  <a:pt x="3911612" y="0"/>
                </a:cubicBezTo>
                <a:cubicBezTo>
                  <a:pt x="3975871" y="16756"/>
                  <a:pt x="4154642" y="66741"/>
                  <a:pt x="4271250" y="0"/>
                </a:cubicBezTo>
                <a:cubicBezTo>
                  <a:pt x="4390451" y="-63198"/>
                  <a:pt x="4589425" y="5410"/>
                  <a:pt x="4715247" y="0"/>
                </a:cubicBezTo>
                <a:cubicBezTo>
                  <a:pt x="4826227" y="-14446"/>
                  <a:pt x="5123306" y="69812"/>
                  <a:pt x="5243603" y="0"/>
                </a:cubicBezTo>
                <a:cubicBezTo>
                  <a:pt x="5376803" y="-54987"/>
                  <a:pt x="5380117" y="22168"/>
                  <a:pt x="5434521" y="0"/>
                </a:cubicBezTo>
                <a:cubicBezTo>
                  <a:pt x="5506132" y="-2700"/>
                  <a:pt x="5527907" y="7826"/>
                  <a:pt x="5625440" y="0"/>
                </a:cubicBezTo>
                <a:cubicBezTo>
                  <a:pt x="5713994" y="-7480"/>
                  <a:pt x="5863808" y="36966"/>
                  <a:pt x="6069437" y="0"/>
                </a:cubicBezTo>
                <a:cubicBezTo>
                  <a:pt x="6270269" y="-20478"/>
                  <a:pt x="6325791" y="26042"/>
                  <a:pt x="6429074" y="0"/>
                </a:cubicBezTo>
                <a:cubicBezTo>
                  <a:pt x="6557370" y="3026"/>
                  <a:pt x="6797283" y="-4883"/>
                  <a:pt x="6873071" y="0"/>
                </a:cubicBezTo>
                <a:cubicBezTo>
                  <a:pt x="6963476" y="-16310"/>
                  <a:pt x="6988764" y="25721"/>
                  <a:pt x="7063990" y="0"/>
                </a:cubicBezTo>
                <a:cubicBezTo>
                  <a:pt x="7153474" y="-3363"/>
                  <a:pt x="7479369" y="44790"/>
                  <a:pt x="7592347" y="0"/>
                </a:cubicBezTo>
                <a:cubicBezTo>
                  <a:pt x="7707242" y="-18652"/>
                  <a:pt x="7740538" y="1191"/>
                  <a:pt x="7783265" y="0"/>
                </a:cubicBezTo>
                <a:cubicBezTo>
                  <a:pt x="7826221" y="5300"/>
                  <a:pt x="8131289" y="-24642"/>
                  <a:pt x="8435941" y="0"/>
                </a:cubicBezTo>
                <a:cubicBezTo>
                  <a:pt x="8480901" y="169404"/>
                  <a:pt x="8417235" y="259940"/>
                  <a:pt x="8435941" y="414644"/>
                </a:cubicBezTo>
                <a:cubicBezTo>
                  <a:pt x="8456574" y="549864"/>
                  <a:pt x="8394166" y="616671"/>
                  <a:pt x="8435941" y="780981"/>
                </a:cubicBezTo>
                <a:cubicBezTo>
                  <a:pt x="8488004" y="910830"/>
                  <a:pt x="8419916" y="1033701"/>
                  <a:pt x="8435941" y="1207703"/>
                </a:cubicBezTo>
                <a:cubicBezTo>
                  <a:pt x="8328961" y="1231582"/>
                  <a:pt x="8282600" y="1181732"/>
                  <a:pt x="8160663" y="1207703"/>
                </a:cubicBezTo>
                <a:cubicBezTo>
                  <a:pt x="8030281" y="1239115"/>
                  <a:pt x="8034056" y="1198932"/>
                  <a:pt x="7969744" y="1207703"/>
                </a:cubicBezTo>
                <a:cubicBezTo>
                  <a:pt x="7920281" y="1207656"/>
                  <a:pt x="7668337" y="1184092"/>
                  <a:pt x="7357028" y="1207703"/>
                </a:cubicBezTo>
                <a:cubicBezTo>
                  <a:pt x="7087217" y="1248967"/>
                  <a:pt x="6892922" y="1201429"/>
                  <a:pt x="6744312" y="1207703"/>
                </a:cubicBezTo>
                <a:cubicBezTo>
                  <a:pt x="6593044" y="1245504"/>
                  <a:pt x="6634405" y="1198447"/>
                  <a:pt x="6553394" y="1207703"/>
                </a:cubicBezTo>
                <a:cubicBezTo>
                  <a:pt x="6479379" y="1217047"/>
                  <a:pt x="6293804" y="1194889"/>
                  <a:pt x="6193756" y="1207703"/>
                </a:cubicBezTo>
                <a:cubicBezTo>
                  <a:pt x="6104075" y="1220897"/>
                  <a:pt x="5981658" y="1169560"/>
                  <a:pt x="5918478" y="1207703"/>
                </a:cubicBezTo>
                <a:cubicBezTo>
                  <a:pt x="5843857" y="1212445"/>
                  <a:pt x="5732919" y="1207346"/>
                  <a:pt x="5643200" y="1207703"/>
                </a:cubicBezTo>
                <a:cubicBezTo>
                  <a:pt x="5573113" y="1272972"/>
                  <a:pt x="5245187" y="1097688"/>
                  <a:pt x="5030484" y="1207703"/>
                </a:cubicBezTo>
                <a:cubicBezTo>
                  <a:pt x="4802835" y="1264388"/>
                  <a:pt x="4825465" y="1203623"/>
                  <a:pt x="4670847" y="1207703"/>
                </a:cubicBezTo>
                <a:cubicBezTo>
                  <a:pt x="4513026" y="1214537"/>
                  <a:pt x="4275077" y="1193479"/>
                  <a:pt x="4142491" y="1207703"/>
                </a:cubicBezTo>
                <a:cubicBezTo>
                  <a:pt x="3990250" y="1246592"/>
                  <a:pt x="3697446" y="1195015"/>
                  <a:pt x="3529775" y="1207703"/>
                </a:cubicBezTo>
                <a:cubicBezTo>
                  <a:pt x="3340672" y="1272774"/>
                  <a:pt x="3392767" y="1173963"/>
                  <a:pt x="3338856" y="1207703"/>
                </a:cubicBezTo>
                <a:cubicBezTo>
                  <a:pt x="3281409" y="1225807"/>
                  <a:pt x="3133747" y="1198165"/>
                  <a:pt x="3063578" y="1207703"/>
                </a:cubicBezTo>
                <a:cubicBezTo>
                  <a:pt x="2967272" y="1221767"/>
                  <a:pt x="2883121" y="1189804"/>
                  <a:pt x="2788300" y="1207703"/>
                </a:cubicBezTo>
                <a:cubicBezTo>
                  <a:pt x="2719848" y="1213690"/>
                  <a:pt x="2613946" y="1192553"/>
                  <a:pt x="2513022" y="1207703"/>
                </a:cubicBezTo>
                <a:cubicBezTo>
                  <a:pt x="2422457" y="1212238"/>
                  <a:pt x="2329586" y="1158741"/>
                  <a:pt x="2153384" y="1207703"/>
                </a:cubicBezTo>
                <a:cubicBezTo>
                  <a:pt x="2001756" y="1202461"/>
                  <a:pt x="1741562" y="1135657"/>
                  <a:pt x="1540668" y="1207703"/>
                </a:cubicBezTo>
                <a:cubicBezTo>
                  <a:pt x="1337473" y="1278329"/>
                  <a:pt x="1213625" y="1180421"/>
                  <a:pt x="1012312" y="1207703"/>
                </a:cubicBezTo>
                <a:cubicBezTo>
                  <a:pt x="802513" y="1223216"/>
                  <a:pt x="729656" y="1176050"/>
                  <a:pt x="568316" y="1207703"/>
                </a:cubicBezTo>
                <a:cubicBezTo>
                  <a:pt x="449552" y="1262261"/>
                  <a:pt x="170904" y="1146742"/>
                  <a:pt x="0" y="1207703"/>
                </a:cubicBezTo>
                <a:cubicBezTo>
                  <a:pt x="2526" y="1056215"/>
                  <a:pt x="37490" y="906431"/>
                  <a:pt x="0" y="780981"/>
                </a:cubicBezTo>
                <a:cubicBezTo>
                  <a:pt x="7017" y="657367"/>
                  <a:pt x="12766" y="481440"/>
                  <a:pt x="0" y="354259"/>
                </a:cubicBezTo>
                <a:cubicBezTo>
                  <a:pt x="-54298" y="234701"/>
                  <a:pt x="19146" y="90924"/>
                  <a:pt x="0" y="0"/>
                </a:cubicBezTo>
                <a:close/>
              </a:path>
            </a:pathLst>
          </a:custGeom>
          <a:noFill/>
          <a:ln w="28575">
            <a:noFill/>
            <a:prstDash val="dash"/>
            <a:extLst>
              <a:ext uri="{C807C97D-BFC1-408E-A445-0C87EB9F89A2}">
                <ask:lineSketchStyleProps xmlns:ask="http://schemas.microsoft.com/office/drawing/2018/sketchyshapes" xmlns="" sd="950396662">
                  <a:custGeom>
                    <a:avLst/>
                    <a:gdLst>
                      <a:gd name="connsiteX0" fmla="*/ 0 w 8435941"/>
                      <a:gd name="connsiteY0" fmla="*/ 0 h 1207703"/>
                      <a:gd name="connsiteX1" fmla="*/ 443996 w 8435941"/>
                      <a:gd name="connsiteY1" fmla="*/ 0 h 1207703"/>
                      <a:gd name="connsiteX2" fmla="*/ 887993 w 8435941"/>
                      <a:gd name="connsiteY2" fmla="*/ 0 h 1207703"/>
                      <a:gd name="connsiteX3" fmla="*/ 1500709 w 8435941"/>
                      <a:gd name="connsiteY3" fmla="*/ 0 h 1207703"/>
                      <a:gd name="connsiteX4" fmla="*/ 2113425 w 8435941"/>
                      <a:gd name="connsiteY4" fmla="*/ 0 h 1207703"/>
                      <a:gd name="connsiteX5" fmla="*/ 2641781 w 8435941"/>
                      <a:gd name="connsiteY5" fmla="*/ 0 h 1207703"/>
                      <a:gd name="connsiteX6" fmla="*/ 2832700 w 8435941"/>
                      <a:gd name="connsiteY6" fmla="*/ 0 h 1207703"/>
                      <a:gd name="connsiteX7" fmla="*/ 3361056 w 8435941"/>
                      <a:gd name="connsiteY7" fmla="*/ 0 h 1207703"/>
                      <a:gd name="connsiteX8" fmla="*/ 3636334 w 8435941"/>
                      <a:gd name="connsiteY8" fmla="*/ 0 h 1207703"/>
                      <a:gd name="connsiteX9" fmla="*/ 3911612 w 8435941"/>
                      <a:gd name="connsiteY9" fmla="*/ 0 h 1207703"/>
                      <a:gd name="connsiteX10" fmla="*/ 4271250 w 8435941"/>
                      <a:gd name="connsiteY10" fmla="*/ 0 h 1207703"/>
                      <a:gd name="connsiteX11" fmla="*/ 4715247 w 8435941"/>
                      <a:gd name="connsiteY11" fmla="*/ 0 h 1207703"/>
                      <a:gd name="connsiteX12" fmla="*/ 5243603 w 8435941"/>
                      <a:gd name="connsiteY12" fmla="*/ 0 h 1207703"/>
                      <a:gd name="connsiteX13" fmla="*/ 5434521 w 8435941"/>
                      <a:gd name="connsiteY13" fmla="*/ 0 h 1207703"/>
                      <a:gd name="connsiteX14" fmla="*/ 5625440 w 8435941"/>
                      <a:gd name="connsiteY14" fmla="*/ 0 h 1207703"/>
                      <a:gd name="connsiteX15" fmla="*/ 6069437 w 8435941"/>
                      <a:gd name="connsiteY15" fmla="*/ 0 h 1207703"/>
                      <a:gd name="connsiteX16" fmla="*/ 6429074 w 8435941"/>
                      <a:gd name="connsiteY16" fmla="*/ 0 h 1207703"/>
                      <a:gd name="connsiteX17" fmla="*/ 6873071 w 8435941"/>
                      <a:gd name="connsiteY17" fmla="*/ 0 h 1207703"/>
                      <a:gd name="connsiteX18" fmla="*/ 7063990 w 8435941"/>
                      <a:gd name="connsiteY18" fmla="*/ 0 h 1207703"/>
                      <a:gd name="connsiteX19" fmla="*/ 7592347 w 8435941"/>
                      <a:gd name="connsiteY19" fmla="*/ 0 h 1207703"/>
                      <a:gd name="connsiteX20" fmla="*/ 7783265 w 8435941"/>
                      <a:gd name="connsiteY20" fmla="*/ 0 h 1207703"/>
                      <a:gd name="connsiteX21" fmla="*/ 8435941 w 8435941"/>
                      <a:gd name="connsiteY21" fmla="*/ 0 h 1207703"/>
                      <a:gd name="connsiteX22" fmla="*/ 8435941 w 8435941"/>
                      <a:gd name="connsiteY22" fmla="*/ 414644 h 1207703"/>
                      <a:gd name="connsiteX23" fmla="*/ 8435941 w 8435941"/>
                      <a:gd name="connsiteY23" fmla="*/ 780981 h 1207703"/>
                      <a:gd name="connsiteX24" fmla="*/ 8435941 w 8435941"/>
                      <a:gd name="connsiteY24" fmla="*/ 1207703 h 1207703"/>
                      <a:gd name="connsiteX25" fmla="*/ 8160663 w 8435941"/>
                      <a:gd name="connsiteY25" fmla="*/ 1207703 h 1207703"/>
                      <a:gd name="connsiteX26" fmla="*/ 7969744 w 8435941"/>
                      <a:gd name="connsiteY26" fmla="*/ 1207703 h 1207703"/>
                      <a:gd name="connsiteX27" fmla="*/ 7357028 w 8435941"/>
                      <a:gd name="connsiteY27" fmla="*/ 1207703 h 1207703"/>
                      <a:gd name="connsiteX28" fmla="*/ 6744312 w 8435941"/>
                      <a:gd name="connsiteY28" fmla="*/ 1207703 h 1207703"/>
                      <a:gd name="connsiteX29" fmla="*/ 6553394 w 8435941"/>
                      <a:gd name="connsiteY29" fmla="*/ 1207703 h 1207703"/>
                      <a:gd name="connsiteX30" fmla="*/ 6193756 w 8435941"/>
                      <a:gd name="connsiteY30" fmla="*/ 1207703 h 1207703"/>
                      <a:gd name="connsiteX31" fmla="*/ 5918478 w 8435941"/>
                      <a:gd name="connsiteY31" fmla="*/ 1207703 h 1207703"/>
                      <a:gd name="connsiteX32" fmla="*/ 5643200 w 8435941"/>
                      <a:gd name="connsiteY32" fmla="*/ 1207703 h 1207703"/>
                      <a:gd name="connsiteX33" fmla="*/ 5030484 w 8435941"/>
                      <a:gd name="connsiteY33" fmla="*/ 1207703 h 1207703"/>
                      <a:gd name="connsiteX34" fmla="*/ 4670847 w 8435941"/>
                      <a:gd name="connsiteY34" fmla="*/ 1207703 h 1207703"/>
                      <a:gd name="connsiteX35" fmla="*/ 4142491 w 8435941"/>
                      <a:gd name="connsiteY35" fmla="*/ 1207703 h 1207703"/>
                      <a:gd name="connsiteX36" fmla="*/ 3529775 w 8435941"/>
                      <a:gd name="connsiteY36" fmla="*/ 1207703 h 1207703"/>
                      <a:gd name="connsiteX37" fmla="*/ 3338856 w 8435941"/>
                      <a:gd name="connsiteY37" fmla="*/ 1207703 h 1207703"/>
                      <a:gd name="connsiteX38" fmla="*/ 3063578 w 8435941"/>
                      <a:gd name="connsiteY38" fmla="*/ 1207703 h 1207703"/>
                      <a:gd name="connsiteX39" fmla="*/ 2788300 w 8435941"/>
                      <a:gd name="connsiteY39" fmla="*/ 1207703 h 1207703"/>
                      <a:gd name="connsiteX40" fmla="*/ 2513022 w 8435941"/>
                      <a:gd name="connsiteY40" fmla="*/ 1207703 h 1207703"/>
                      <a:gd name="connsiteX41" fmla="*/ 2153384 w 8435941"/>
                      <a:gd name="connsiteY41" fmla="*/ 1207703 h 1207703"/>
                      <a:gd name="connsiteX42" fmla="*/ 1540668 w 8435941"/>
                      <a:gd name="connsiteY42" fmla="*/ 1207703 h 1207703"/>
                      <a:gd name="connsiteX43" fmla="*/ 1012312 w 8435941"/>
                      <a:gd name="connsiteY43" fmla="*/ 1207703 h 1207703"/>
                      <a:gd name="connsiteX44" fmla="*/ 568316 w 8435941"/>
                      <a:gd name="connsiteY44" fmla="*/ 1207703 h 1207703"/>
                      <a:gd name="connsiteX45" fmla="*/ 0 w 8435941"/>
                      <a:gd name="connsiteY45" fmla="*/ 1207703 h 1207703"/>
                      <a:gd name="connsiteX46" fmla="*/ 0 w 8435941"/>
                      <a:gd name="connsiteY46" fmla="*/ 780981 h 1207703"/>
                      <a:gd name="connsiteX47" fmla="*/ 0 w 8435941"/>
                      <a:gd name="connsiteY47" fmla="*/ 354259 h 1207703"/>
                      <a:gd name="connsiteX48" fmla="*/ 0 w 8435941"/>
                      <a:gd name="connsiteY48" fmla="*/ 0 h 120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35941" h="1207703" extrusionOk="0">
                        <a:moveTo>
                          <a:pt x="0" y="0"/>
                        </a:moveTo>
                        <a:cubicBezTo>
                          <a:pt x="177713" y="-47048"/>
                          <a:pt x="259593" y="107550"/>
                          <a:pt x="443996" y="0"/>
                        </a:cubicBezTo>
                        <a:cubicBezTo>
                          <a:pt x="637775" y="-50303"/>
                          <a:pt x="746640" y="17806"/>
                          <a:pt x="887993" y="0"/>
                        </a:cubicBezTo>
                        <a:cubicBezTo>
                          <a:pt x="1137303" y="1738"/>
                          <a:pt x="1341257" y="20423"/>
                          <a:pt x="1500709" y="0"/>
                        </a:cubicBezTo>
                        <a:cubicBezTo>
                          <a:pt x="1702494" y="-74698"/>
                          <a:pt x="1892875" y="-59532"/>
                          <a:pt x="2113425" y="0"/>
                        </a:cubicBezTo>
                        <a:cubicBezTo>
                          <a:pt x="2362122" y="11351"/>
                          <a:pt x="2419135" y="34890"/>
                          <a:pt x="2641781" y="0"/>
                        </a:cubicBezTo>
                        <a:cubicBezTo>
                          <a:pt x="2884549" y="-68898"/>
                          <a:pt x="2804225" y="18844"/>
                          <a:pt x="2832700" y="0"/>
                        </a:cubicBezTo>
                        <a:cubicBezTo>
                          <a:pt x="2878560" y="-56589"/>
                          <a:pt x="3131712" y="-9920"/>
                          <a:pt x="3361056" y="0"/>
                        </a:cubicBezTo>
                        <a:cubicBezTo>
                          <a:pt x="3550434" y="-30464"/>
                          <a:pt x="3532376" y="31995"/>
                          <a:pt x="3636334" y="0"/>
                        </a:cubicBezTo>
                        <a:cubicBezTo>
                          <a:pt x="3731504" y="-42720"/>
                          <a:pt x="3817344" y="26006"/>
                          <a:pt x="3911612" y="0"/>
                        </a:cubicBezTo>
                        <a:cubicBezTo>
                          <a:pt x="3975912" y="32138"/>
                          <a:pt x="4166405" y="86309"/>
                          <a:pt x="4271250" y="0"/>
                        </a:cubicBezTo>
                        <a:cubicBezTo>
                          <a:pt x="4388468" y="-66585"/>
                          <a:pt x="4600215" y="-3907"/>
                          <a:pt x="4715247" y="0"/>
                        </a:cubicBezTo>
                        <a:cubicBezTo>
                          <a:pt x="4821269" y="-13261"/>
                          <a:pt x="5115720" y="88137"/>
                          <a:pt x="5243603" y="0"/>
                        </a:cubicBezTo>
                        <a:cubicBezTo>
                          <a:pt x="5379873" y="-54120"/>
                          <a:pt x="5389306" y="26865"/>
                          <a:pt x="5434521" y="0"/>
                        </a:cubicBezTo>
                        <a:cubicBezTo>
                          <a:pt x="5505262" y="1785"/>
                          <a:pt x="5525968" y="7071"/>
                          <a:pt x="5625440" y="0"/>
                        </a:cubicBezTo>
                        <a:cubicBezTo>
                          <a:pt x="5715285" y="-3841"/>
                          <a:pt x="5879465" y="71986"/>
                          <a:pt x="6069437" y="0"/>
                        </a:cubicBezTo>
                        <a:cubicBezTo>
                          <a:pt x="6256440" y="-13810"/>
                          <a:pt x="6328995" y="27357"/>
                          <a:pt x="6429074" y="0"/>
                        </a:cubicBezTo>
                        <a:cubicBezTo>
                          <a:pt x="6559684" y="8237"/>
                          <a:pt x="6807696" y="-17184"/>
                          <a:pt x="6873071" y="0"/>
                        </a:cubicBezTo>
                        <a:cubicBezTo>
                          <a:pt x="6964150" y="-20929"/>
                          <a:pt x="6985184" y="30067"/>
                          <a:pt x="7063990" y="0"/>
                        </a:cubicBezTo>
                        <a:cubicBezTo>
                          <a:pt x="7158634" y="1014"/>
                          <a:pt x="7480663" y="60635"/>
                          <a:pt x="7592347" y="0"/>
                        </a:cubicBezTo>
                        <a:cubicBezTo>
                          <a:pt x="7707192" y="-12203"/>
                          <a:pt x="7736404" y="-4044"/>
                          <a:pt x="7783265" y="0"/>
                        </a:cubicBezTo>
                        <a:cubicBezTo>
                          <a:pt x="7835158" y="31191"/>
                          <a:pt x="8142809" y="-68217"/>
                          <a:pt x="8435941" y="0"/>
                        </a:cubicBezTo>
                        <a:cubicBezTo>
                          <a:pt x="8490162" y="189341"/>
                          <a:pt x="8427243" y="255258"/>
                          <a:pt x="8435941" y="414644"/>
                        </a:cubicBezTo>
                        <a:cubicBezTo>
                          <a:pt x="8454296" y="536221"/>
                          <a:pt x="8394202" y="623689"/>
                          <a:pt x="8435941" y="780981"/>
                        </a:cubicBezTo>
                        <a:cubicBezTo>
                          <a:pt x="8492903" y="893095"/>
                          <a:pt x="8417577" y="994383"/>
                          <a:pt x="8435941" y="1207703"/>
                        </a:cubicBezTo>
                        <a:cubicBezTo>
                          <a:pt x="8348324" y="1229015"/>
                          <a:pt x="8262338" y="1183039"/>
                          <a:pt x="8160663" y="1207703"/>
                        </a:cubicBezTo>
                        <a:cubicBezTo>
                          <a:pt x="8029768" y="1246654"/>
                          <a:pt x="8043858" y="1203780"/>
                          <a:pt x="7969744" y="1207703"/>
                        </a:cubicBezTo>
                        <a:cubicBezTo>
                          <a:pt x="7953798" y="1180771"/>
                          <a:pt x="7722047" y="1195570"/>
                          <a:pt x="7357028" y="1207703"/>
                        </a:cubicBezTo>
                        <a:cubicBezTo>
                          <a:pt x="7091412" y="1251229"/>
                          <a:pt x="6884914" y="1219003"/>
                          <a:pt x="6744312" y="1207703"/>
                        </a:cubicBezTo>
                        <a:cubicBezTo>
                          <a:pt x="6605782" y="1258813"/>
                          <a:pt x="6643727" y="1194255"/>
                          <a:pt x="6553394" y="1207703"/>
                        </a:cubicBezTo>
                        <a:cubicBezTo>
                          <a:pt x="6487740" y="1245022"/>
                          <a:pt x="6312472" y="1195861"/>
                          <a:pt x="6193756" y="1207703"/>
                        </a:cubicBezTo>
                        <a:cubicBezTo>
                          <a:pt x="6093681" y="1220125"/>
                          <a:pt x="5981594" y="1159844"/>
                          <a:pt x="5918478" y="1207703"/>
                        </a:cubicBezTo>
                        <a:cubicBezTo>
                          <a:pt x="5833159" y="1196358"/>
                          <a:pt x="5713292" y="1215735"/>
                          <a:pt x="5643200" y="1207703"/>
                        </a:cubicBezTo>
                        <a:cubicBezTo>
                          <a:pt x="5596850" y="1315007"/>
                          <a:pt x="5222463" y="1040021"/>
                          <a:pt x="5030484" y="1207703"/>
                        </a:cubicBezTo>
                        <a:cubicBezTo>
                          <a:pt x="4818996" y="1270054"/>
                          <a:pt x="4808435" y="1199990"/>
                          <a:pt x="4670847" y="1207703"/>
                        </a:cubicBezTo>
                        <a:cubicBezTo>
                          <a:pt x="4522864" y="1226165"/>
                          <a:pt x="4281703" y="1212487"/>
                          <a:pt x="4142491" y="1207703"/>
                        </a:cubicBezTo>
                        <a:cubicBezTo>
                          <a:pt x="3963867" y="1246526"/>
                          <a:pt x="3693301" y="1208165"/>
                          <a:pt x="3529775" y="1207703"/>
                        </a:cubicBezTo>
                        <a:cubicBezTo>
                          <a:pt x="3338663" y="1274459"/>
                          <a:pt x="3391487" y="1163058"/>
                          <a:pt x="3338856" y="1207703"/>
                        </a:cubicBezTo>
                        <a:cubicBezTo>
                          <a:pt x="3278061" y="1219945"/>
                          <a:pt x="3129110" y="1195932"/>
                          <a:pt x="3063578" y="1207703"/>
                        </a:cubicBezTo>
                        <a:cubicBezTo>
                          <a:pt x="2959884" y="1236040"/>
                          <a:pt x="2889405" y="1192923"/>
                          <a:pt x="2788300" y="1207703"/>
                        </a:cubicBezTo>
                        <a:cubicBezTo>
                          <a:pt x="2722720" y="1212023"/>
                          <a:pt x="2633995" y="1196345"/>
                          <a:pt x="2513022" y="1207703"/>
                        </a:cubicBezTo>
                        <a:cubicBezTo>
                          <a:pt x="2428235" y="1181160"/>
                          <a:pt x="2346381" y="1133940"/>
                          <a:pt x="2153384" y="1207703"/>
                        </a:cubicBezTo>
                        <a:cubicBezTo>
                          <a:pt x="2006194" y="1186039"/>
                          <a:pt x="1798140" y="1131475"/>
                          <a:pt x="1540668" y="1207703"/>
                        </a:cubicBezTo>
                        <a:cubicBezTo>
                          <a:pt x="1305365" y="1278635"/>
                          <a:pt x="1180655" y="1185456"/>
                          <a:pt x="1012312" y="1207703"/>
                        </a:cubicBezTo>
                        <a:cubicBezTo>
                          <a:pt x="805205" y="1216380"/>
                          <a:pt x="728197" y="1153801"/>
                          <a:pt x="568316" y="1207703"/>
                        </a:cubicBezTo>
                        <a:cubicBezTo>
                          <a:pt x="477902" y="1280482"/>
                          <a:pt x="133747" y="1127812"/>
                          <a:pt x="0" y="1207703"/>
                        </a:cubicBezTo>
                        <a:cubicBezTo>
                          <a:pt x="7049" y="1048006"/>
                          <a:pt x="69803" y="890290"/>
                          <a:pt x="0" y="780981"/>
                        </a:cubicBezTo>
                        <a:cubicBezTo>
                          <a:pt x="30993" y="667643"/>
                          <a:pt x="-12007" y="507790"/>
                          <a:pt x="0" y="354259"/>
                        </a:cubicBezTo>
                        <a:cubicBezTo>
                          <a:pt x="-61291" y="229726"/>
                          <a:pt x="14776" y="69113"/>
                          <a:pt x="0" y="0"/>
                        </a:cubicBezTo>
                        <a:close/>
                      </a:path>
                    </a:pathLst>
                  </a:custGeom>
                  <ask:type>
                    <ask:lineSketchNone/>
                  </ask:type>
                </ask:lineSketchStyleProps>
              </a:ext>
            </a:extLst>
          </a:ln>
        </p:spPr>
        <p:txBody>
          <a:bodyPr wrap="square">
            <a:spAutoFit/>
          </a:bodyPr>
          <a:lstStyle/>
          <a:p>
            <a:pPr algn="ctr">
              <a:lnSpc>
                <a:spcPct val="150000"/>
              </a:lnSpc>
            </a:pPr>
            <a:r>
              <a:rPr lang="en-US" sz="2400" i="1" dirty="0" err="1">
                <a:solidFill>
                  <a:schemeClr val="tx1"/>
                </a:solidFill>
                <a:latin typeface="UTM Avo" panose="02040603050506020204" pitchFamily="18"/>
                <a:ea typeface="Times New Roman" panose="02020603050405020304" pitchFamily="18" charset="0"/>
              </a:rPr>
              <a:t>Vậy</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với</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thành</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phần</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hóa</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học</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và</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cấu</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trúc</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như</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vậy</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nước</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có</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tính</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chất</a:t>
            </a:r>
            <a:r>
              <a:rPr lang="en-US" sz="2400" i="1" dirty="0">
                <a:solidFill>
                  <a:schemeClr val="tx1"/>
                </a:solidFill>
                <a:latin typeface="UTM Avo" panose="02040603050506020204" pitchFamily="18"/>
                <a:ea typeface="Times New Roman" panose="02020603050405020304" pitchFamily="18" charset="0"/>
              </a:rPr>
              <a:t> </a:t>
            </a:r>
            <a:r>
              <a:rPr lang="en-US" sz="2400" i="1" dirty="0" err="1">
                <a:solidFill>
                  <a:schemeClr val="tx1"/>
                </a:solidFill>
                <a:latin typeface="UTM Avo" panose="02040603050506020204" pitchFamily="18"/>
                <a:ea typeface="Times New Roman" panose="02020603050405020304" pitchFamily="18" charset="0"/>
              </a:rPr>
              <a:t>gì</a:t>
            </a:r>
            <a:r>
              <a:rPr lang="en-US" sz="2400" i="1" dirty="0">
                <a:solidFill>
                  <a:schemeClr val="tx1"/>
                </a:solidFill>
                <a:latin typeface="UTM Avo" panose="02040603050506020204" pitchFamily="18"/>
                <a:ea typeface="Times New Roman" panose="02020603050405020304" pitchFamily="18" charset="0"/>
              </a:rPr>
              <a:t>?</a:t>
            </a:r>
            <a:endParaRPr lang="en-US" sz="2400" dirty="0">
              <a:solidFill>
                <a:schemeClr val="tx1"/>
              </a:solidFill>
              <a:latin typeface="UTM Avo" panose="02040603050506020204" pitchFamily="18"/>
            </a:endParaRPr>
          </a:p>
        </p:txBody>
      </p:sp>
      <p:sp>
        <p:nvSpPr>
          <p:cNvPr id="5" name="Arrow: Right 16">
            <a:extLst>
              <a:ext uri="{FF2B5EF4-FFF2-40B4-BE49-F238E27FC236}">
                <a16:creationId xmlns:a16="http://schemas.microsoft.com/office/drawing/2014/main" id="{7DF043BA-CFC8-239E-EF0A-A51D99015F70}"/>
              </a:ext>
            </a:extLst>
          </p:cNvPr>
          <p:cNvSpPr/>
          <p:nvPr/>
        </p:nvSpPr>
        <p:spPr>
          <a:xfrm>
            <a:off x="5012766" y="4490041"/>
            <a:ext cx="925173" cy="4469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solidFill>
                <a:schemeClr val="tx1"/>
              </a:solidFill>
              <a:latin typeface="UTM Avo" panose="02040603050506020204" pitchFamily="18"/>
            </a:endParaRPr>
          </a:p>
        </p:txBody>
      </p:sp>
      <p:sp>
        <p:nvSpPr>
          <p:cNvPr id="7" name="Google Shape;251;p28">
            <a:extLst>
              <a:ext uri="{FF2B5EF4-FFF2-40B4-BE49-F238E27FC236}">
                <a16:creationId xmlns:a16="http://schemas.microsoft.com/office/drawing/2014/main" id="{CEBA970D-AE4A-BD01-F95E-AF0772D3DD4A}"/>
              </a:ext>
            </a:extLst>
          </p:cNvPr>
          <p:cNvSpPr/>
          <p:nvPr/>
        </p:nvSpPr>
        <p:spPr>
          <a:xfrm>
            <a:off x="6310781" y="2819400"/>
            <a:ext cx="2135440" cy="1894137"/>
          </a:xfrm>
          <a:prstGeom prst="ellipse">
            <a:avLst/>
          </a:prstGeom>
          <a:solidFill>
            <a:schemeClr val="accent2">
              <a:lumMod val="60000"/>
              <a:lumOff val="40000"/>
            </a:schemeClr>
          </a:solidFill>
          <a:ln>
            <a:noFill/>
          </a:ln>
        </p:spPr>
        <p:txBody>
          <a:bodyPr spcFirstLastPara="1" wrap="square" lIns="34284" tIns="34284" rIns="34284" bIns="34284" anchor="ctr" anchorCtr="0">
            <a:noAutofit/>
          </a:bodyPr>
          <a:lstStyle/>
          <a:p>
            <a:pPr algn="ctr">
              <a:lnSpc>
                <a:spcPct val="150000"/>
              </a:lnSpc>
            </a:pPr>
            <a:r>
              <a:rPr lang="en-US" sz="1800" dirty="0" err="1">
                <a:solidFill>
                  <a:schemeClr val="tx1"/>
                </a:solidFill>
                <a:latin typeface="UTM Avo" panose="02040603050506020204" pitchFamily="18"/>
                <a:ea typeface="Nunito Sans"/>
                <a:cs typeface="Nunito Sans"/>
                <a:sym typeface="Nunito Sans"/>
              </a:rPr>
              <a:t>Chất</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lỏng</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không</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màu</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không</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mùi</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không</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vị</a:t>
            </a:r>
            <a:endParaRPr sz="1800" dirty="0">
              <a:solidFill>
                <a:schemeClr val="tx1"/>
              </a:solidFill>
              <a:latin typeface="UTM Avo" panose="02040603050506020204" pitchFamily="18"/>
              <a:ea typeface="Nunito Sans"/>
              <a:cs typeface="Nunito Sans"/>
              <a:sym typeface="Nunito Sans"/>
            </a:endParaRPr>
          </a:p>
        </p:txBody>
      </p:sp>
      <p:sp>
        <p:nvSpPr>
          <p:cNvPr id="8" name="Google Shape;252;p28">
            <a:extLst>
              <a:ext uri="{FF2B5EF4-FFF2-40B4-BE49-F238E27FC236}">
                <a16:creationId xmlns:a16="http://schemas.microsoft.com/office/drawing/2014/main" id="{08ECBF6E-4978-FDE2-6C69-C369284935E2}"/>
              </a:ext>
            </a:extLst>
          </p:cNvPr>
          <p:cNvSpPr/>
          <p:nvPr/>
        </p:nvSpPr>
        <p:spPr>
          <a:xfrm>
            <a:off x="8626779" y="2819401"/>
            <a:ext cx="2015376" cy="1865968"/>
          </a:xfrm>
          <a:prstGeom prst="ellipse">
            <a:avLst/>
          </a:prstGeom>
          <a:solidFill>
            <a:schemeClr val="accent4">
              <a:lumMod val="60000"/>
              <a:lumOff val="40000"/>
            </a:schemeClr>
          </a:solidFill>
          <a:ln>
            <a:noFill/>
          </a:ln>
        </p:spPr>
        <p:txBody>
          <a:bodyPr spcFirstLastPara="1" wrap="square" lIns="34284" tIns="34284" rIns="34284" bIns="34284" anchor="ctr" anchorCtr="0">
            <a:noAutofit/>
          </a:bodyPr>
          <a:lstStyle/>
          <a:p>
            <a:pPr algn="ctr">
              <a:lnSpc>
                <a:spcPct val="150000"/>
              </a:lnSpc>
            </a:pPr>
            <a:r>
              <a:rPr lang="en-US" sz="1800" dirty="0" err="1">
                <a:solidFill>
                  <a:schemeClr val="tx1"/>
                </a:solidFill>
                <a:latin typeface="UTM Avo" panose="02040603050506020204" pitchFamily="18"/>
                <a:ea typeface="Nunito Sans"/>
                <a:cs typeface="Nunito Sans"/>
                <a:sym typeface="Nunito Sans"/>
              </a:rPr>
              <a:t>Nhiệt</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độ</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sôi</a:t>
            </a:r>
            <a:r>
              <a:rPr lang="en-US" sz="1800" dirty="0">
                <a:solidFill>
                  <a:schemeClr val="tx1"/>
                </a:solidFill>
                <a:latin typeface="UTM Avo" panose="02040603050506020204" pitchFamily="18"/>
                <a:ea typeface="Nunito Sans"/>
                <a:cs typeface="Nunito Sans"/>
                <a:sym typeface="Nunito Sans"/>
              </a:rPr>
              <a:t>: 100</a:t>
            </a:r>
            <a:r>
              <a:rPr lang="en-US" sz="1800" baseline="30000" dirty="0">
                <a:solidFill>
                  <a:schemeClr val="tx1"/>
                </a:solidFill>
                <a:latin typeface="UTM Avo" panose="02040603050506020204" pitchFamily="18"/>
                <a:ea typeface="Nunito Sans"/>
                <a:cs typeface="Nunito Sans"/>
                <a:sym typeface="Nunito Sans"/>
              </a:rPr>
              <a:t>o</a:t>
            </a:r>
            <a:r>
              <a:rPr lang="en-US" sz="1800" dirty="0">
                <a:solidFill>
                  <a:schemeClr val="tx1"/>
                </a:solidFill>
                <a:latin typeface="UTM Avo" panose="02040603050506020204" pitchFamily="18"/>
                <a:ea typeface="Nunito Sans"/>
                <a:cs typeface="Nunito Sans"/>
                <a:sym typeface="Nunito Sans"/>
              </a:rPr>
              <a:t>C</a:t>
            </a:r>
            <a:endParaRPr sz="1800" dirty="0">
              <a:solidFill>
                <a:schemeClr val="tx1"/>
              </a:solidFill>
              <a:latin typeface="UTM Avo" panose="02040603050506020204" pitchFamily="18"/>
              <a:ea typeface="Nunito Sans"/>
              <a:cs typeface="Nunito Sans"/>
              <a:sym typeface="Nunito Sans"/>
            </a:endParaRPr>
          </a:p>
        </p:txBody>
      </p:sp>
      <p:sp>
        <p:nvSpPr>
          <p:cNvPr id="9" name="Google Shape;253;p28">
            <a:extLst>
              <a:ext uri="{FF2B5EF4-FFF2-40B4-BE49-F238E27FC236}">
                <a16:creationId xmlns:a16="http://schemas.microsoft.com/office/drawing/2014/main" id="{A566B810-97C3-29CF-11C7-FA69CC4A7D85}"/>
              </a:ext>
            </a:extLst>
          </p:cNvPr>
          <p:cNvSpPr/>
          <p:nvPr/>
        </p:nvSpPr>
        <p:spPr>
          <a:xfrm>
            <a:off x="6310782" y="4840530"/>
            <a:ext cx="1979330" cy="1894136"/>
          </a:xfrm>
          <a:prstGeom prst="ellipse">
            <a:avLst/>
          </a:prstGeom>
          <a:solidFill>
            <a:schemeClr val="accent6">
              <a:lumMod val="60000"/>
              <a:lumOff val="40000"/>
            </a:schemeClr>
          </a:solidFill>
          <a:ln>
            <a:noFill/>
          </a:ln>
        </p:spPr>
        <p:txBody>
          <a:bodyPr spcFirstLastPara="1" wrap="square" lIns="34284" tIns="34284" rIns="34284" bIns="34284" anchor="ctr" anchorCtr="0">
            <a:noAutofit/>
          </a:bodyPr>
          <a:lstStyle/>
          <a:p>
            <a:pPr algn="ctr">
              <a:lnSpc>
                <a:spcPct val="150000"/>
              </a:lnSpc>
            </a:pPr>
            <a:r>
              <a:rPr lang="en-US" sz="1800" dirty="0" err="1">
                <a:solidFill>
                  <a:schemeClr val="tx1"/>
                </a:solidFill>
                <a:latin typeface="UTM Avo" panose="02040603050506020204" pitchFamily="18"/>
                <a:ea typeface="Nunito Sans"/>
                <a:cs typeface="Nunito Sans"/>
                <a:sym typeface="Nunito Sans"/>
              </a:rPr>
              <a:t>Nhiệt</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độ</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đông</a:t>
            </a:r>
            <a:r>
              <a:rPr lang="en-US" sz="1800" dirty="0">
                <a:solidFill>
                  <a:schemeClr val="tx1"/>
                </a:solidFill>
                <a:latin typeface="UTM Avo" panose="02040603050506020204" pitchFamily="18"/>
                <a:ea typeface="Nunito Sans"/>
                <a:cs typeface="Nunito Sans"/>
                <a:sym typeface="Nunito Sans"/>
              </a:rPr>
              <a:t> </a:t>
            </a:r>
            <a:r>
              <a:rPr lang="en-US" sz="1800" dirty="0" err="1">
                <a:solidFill>
                  <a:schemeClr val="tx1"/>
                </a:solidFill>
                <a:latin typeface="UTM Avo" panose="02040603050506020204" pitchFamily="18"/>
                <a:ea typeface="Nunito Sans"/>
                <a:cs typeface="Nunito Sans"/>
                <a:sym typeface="Nunito Sans"/>
              </a:rPr>
              <a:t>đặc</a:t>
            </a:r>
            <a:r>
              <a:rPr lang="en-US" sz="1800" dirty="0">
                <a:solidFill>
                  <a:schemeClr val="tx1"/>
                </a:solidFill>
                <a:latin typeface="UTM Avo" panose="02040603050506020204" pitchFamily="18"/>
                <a:ea typeface="Nunito Sans"/>
                <a:cs typeface="Nunito Sans"/>
                <a:sym typeface="Nunito Sans"/>
              </a:rPr>
              <a:t>: 0</a:t>
            </a:r>
            <a:r>
              <a:rPr lang="en-US" sz="1800" baseline="30000" dirty="0">
                <a:solidFill>
                  <a:schemeClr val="tx1"/>
                </a:solidFill>
                <a:latin typeface="UTM Avo" panose="02040603050506020204" pitchFamily="18"/>
                <a:ea typeface="Nunito Sans"/>
                <a:cs typeface="Nunito Sans"/>
                <a:sym typeface="Nunito Sans"/>
              </a:rPr>
              <a:t>o</a:t>
            </a:r>
            <a:r>
              <a:rPr lang="en-US" sz="1800" dirty="0">
                <a:solidFill>
                  <a:schemeClr val="tx1"/>
                </a:solidFill>
                <a:latin typeface="UTM Avo" panose="02040603050506020204" pitchFamily="18"/>
                <a:ea typeface="Nunito Sans"/>
                <a:cs typeface="Nunito Sans"/>
                <a:sym typeface="Nunito Sans"/>
              </a:rPr>
              <a:t>C</a:t>
            </a:r>
            <a:endParaRPr sz="1800" dirty="0">
              <a:solidFill>
                <a:schemeClr val="tx1"/>
              </a:solidFill>
              <a:latin typeface="UTM Avo" panose="02040603050506020204" pitchFamily="18"/>
              <a:ea typeface="Nunito Sans"/>
              <a:cs typeface="Nunito Sans"/>
              <a:sym typeface="Nunito Sans"/>
            </a:endParaRPr>
          </a:p>
        </p:txBody>
      </p:sp>
      <p:sp>
        <p:nvSpPr>
          <p:cNvPr id="10" name="Google Shape;254;p28">
            <a:extLst>
              <a:ext uri="{FF2B5EF4-FFF2-40B4-BE49-F238E27FC236}">
                <a16:creationId xmlns:a16="http://schemas.microsoft.com/office/drawing/2014/main" id="{25F4C593-0388-0BC5-2F1C-6CEC318D868D}"/>
              </a:ext>
            </a:extLst>
          </p:cNvPr>
          <p:cNvSpPr/>
          <p:nvPr/>
        </p:nvSpPr>
        <p:spPr>
          <a:xfrm>
            <a:off x="8700249" y="4840530"/>
            <a:ext cx="2015376" cy="1865968"/>
          </a:xfrm>
          <a:prstGeom prst="ellipse">
            <a:avLst/>
          </a:prstGeom>
          <a:solidFill>
            <a:schemeClr val="accent1">
              <a:lumMod val="60000"/>
              <a:lumOff val="40000"/>
            </a:schemeClr>
          </a:solidFill>
          <a:ln>
            <a:noFill/>
          </a:ln>
        </p:spPr>
        <p:txBody>
          <a:bodyPr spcFirstLastPara="1" wrap="square" lIns="34284" tIns="34284" rIns="34284" bIns="34284" anchor="ctr" anchorCtr="0">
            <a:noAutofit/>
          </a:bodyPr>
          <a:lstStyle/>
          <a:p>
            <a:pPr algn="ctr">
              <a:lnSpc>
                <a:spcPct val="150000"/>
              </a:lnSpc>
            </a:pPr>
            <a:r>
              <a:rPr lang="en-US" sz="1800" dirty="0" err="1">
                <a:solidFill>
                  <a:schemeClr val="tx1"/>
                </a:solidFill>
                <a:latin typeface="UTM Avo" panose="02040603050506020204" pitchFamily="18"/>
                <a:ea typeface="Nunito Sans"/>
                <a:cs typeface="Times New Roman" panose="02020603050405020304" pitchFamily="18" charset="0"/>
                <a:sym typeface="Nunito Sans"/>
              </a:rPr>
              <a:t>Có</a:t>
            </a:r>
            <a:r>
              <a:rPr lang="en-US" sz="1800" dirty="0">
                <a:solidFill>
                  <a:schemeClr val="tx1"/>
                </a:solidFill>
                <a:latin typeface="UTM Avo" panose="02040603050506020204" pitchFamily="18"/>
                <a:ea typeface="Nunito Sans"/>
                <a:cs typeface="Times New Roman" panose="02020603050405020304" pitchFamily="18" charset="0"/>
                <a:sym typeface="Nunito Sans"/>
              </a:rPr>
              <a:t> </a:t>
            </a:r>
            <a:r>
              <a:rPr lang="en-US" sz="1800" dirty="0" err="1">
                <a:solidFill>
                  <a:schemeClr val="tx1"/>
                </a:solidFill>
                <a:latin typeface="UTM Avo" panose="02040603050506020204" pitchFamily="18"/>
                <a:ea typeface="Nunito Sans"/>
                <a:cs typeface="Times New Roman" panose="02020603050405020304" pitchFamily="18" charset="0"/>
                <a:sym typeface="Nunito Sans"/>
              </a:rPr>
              <a:t>thể</a:t>
            </a:r>
            <a:r>
              <a:rPr lang="en-US" sz="1800" dirty="0">
                <a:solidFill>
                  <a:schemeClr val="tx1"/>
                </a:solidFill>
                <a:latin typeface="UTM Avo" panose="02040603050506020204" pitchFamily="18"/>
                <a:ea typeface="Nunito Sans"/>
                <a:cs typeface="Times New Roman" panose="02020603050405020304" pitchFamily="18" charset="0"/>
                <a:sym typeface="Nunito Sans"/>
              </a:rPr>
              <a:t> </a:t>
            </a:r>
            <a:r>
              <a:rPr lang="en-US" sz="1800" dirty="0" err="1">
                <a:solidFill>
                  <a:schemeClr val="tx1"/>
                </a:solidFill>
                <a:latin typeface="UTM Avo" panose="02040603050506020204" pitchFamily="18"/>
                <a:ea typeface="Nunito Sans"/>
                <a:cs typeface="Times New Roman" panose="02020603050405020304" pitchFamily="18" charset="0"/>
                <a:sym typeface="Nunito Sans"/>
              </a:rPr>
              <a:t>hoà</a:t>
            </a:r>
            <a:r>
              <a:rPr lang="en-US" sz="1800" dirty="0">
                <a:solidFill>
                  <a:schemeClr val="tx1"/>
                </a:solidFill>
                <a:latin typeface="UTM Avo" panose="02040603050506020204" pitchFamily="18"/>
                <a:ea typeface="Nunito Sans"/>
                <a:cs typeface="Times New Roman" panose="02020603050405020304" pitchFamily="18" charset="0"/>
                <a:sym typeface="Nunito Sans"/>
              </a:rPr>
              <a:t> tan </a:t>
            </a:r>
            <a:r>
              <a:rPr lang="en-US" sz="1800" dirty="0" err="1">
                <a:solidFill>
                  <a:schemeClr val="tx1"/>
                </a:solidFill>
                <a:latin typeface="UTM Avo" panose="02040603050506020204" pitchFamily="18"/>
                <a:ea typeface="Nunito Sans"/>
                <a:cs typeface="Times New Roman" panose="02020603050405020304" pitchFamily="18" charset="0"/>
                <a:sym typeface="Nunito Sans"/>
              </a:rPr>
              <a:t>trong</a:t>
            </a:r>
            <a:r>
              <a:rPr lang="en-US" sz="1800" dirty="0">
                <a:solidFill>
                  <a:schemeClr val="tx1"/>
                </a:solidFill>
                <a:latin typeface="UTM Avo" panose="02040603050506020204" pitchFamily="18"/>
                <a:ea typeface="Nunito Sans"/>
                <a:cs typeface="Times New Roman" panose="02020603050405020304" pitchFamily="18" charset="0"/>
                <a:sym typeface="Nunito Sans"/>
              </a:rPr>
              <a:t> </a:t>
            </a:r>
            <a:r>
              <a:rPr lang="en-US" sz="1800" dirty="0" err="1">
                <a:solidFill>
                  <a:schemeClr val="tx1"/>
                </a:solidFill>
                <a:latin typeface="UTM Avo" panose="02040603050506020204" pitchFamily="18"/>
                <a:ea typeface="Nunito Sans"/>
                <a:cs typeface="Times New Roman" panose="02020603050405020304" pitchFamily="18" charset="0"/>
                <a:sym typeface="Nunito Sans"/>
              </a:rPr>
              <a:t>nhiều</a:t>
            </a:r>
            <a:r>
              <a:rPr lang="en-US" sz="1800" dirty="0">
                <a:solidFill>
                  <a:schemeClr val="tx1"/>
                </a:solidFill>
                <a:latin typeface="UTM Avo" panose="02040603050506020204" pitchFamily="18"/>
                <a:ea typeface="Nunito Sans"/>
                <a:cs typeface="Times New Roman" panose="02020603050405020304" pitchFamily="18" charset="0"/>
                <a:sym typeface="Nunito Sans"/>
              </a:rPr>
              <a:t> </a:t>
            </a:r>
            <a:r>
              <a:rPr lang="en-US" sz="1800" dirty="0" err="1">
                <a:solidFill>
                  <a:schemeClr val="tx1"/>
                </a:solidFill>
                <a:latin typeface="UTM Avo" panose="02040603050506020204" pitchFamily="18"/>
                <a:ea typeface="Nunito Sans"/>
                <a:cs typeface="Times New Roman" panose="02020603050405020304" pitchFamily="18" charset="0"/>
                <a:sym typeface="Nunito Sans"/>
              </a:rPr>
              <a:t>chất</a:t>
            </a:r>
            <a:endParaRPr sz="1800" dirty="0">
              <a:solidFill>
                <a:schemeClr val="tx1"/>
              </a:solidFill>
              <a:latin typeface="UTM Avo" panose="02040603050506020204" pitchFamily="18"/>
              <a:ea typeface="Nunito Sans"/>
              <a:cs typeface="Times New Roman" panose="02020603050405020304" pitchFamily="18" charset="0"/>
              <a:sym typeface="Nunito Sans"/>
            </a:endParaRPr>
          </a:p>
        </p:txBody>
      </p:sp>
      <p:sp>
        <p:nvSpPr>
          <p:cNvPr id="11" name="Google Shape;255;p28">
            <a:extLst>
              <a:ext uri="{FF2B5EF4-FFF2-40B4-BE49-F238E27FC236}">
                <a16:creationId xmlns:a16="http://schemas.microsoft.com/office/drawing/2014/main" id="{C90E1931-68D0-B609-73E4-2D6638195C20}"/>
              </a:ext>
            </a:extLst>
          </p:cNvPr>
          <p:cNvSpPr/>
          <p:nvPr/>
        </p:nvSpPr>
        <p:spPr>
          <a:xfrm>
            <a:off x="7858109" y="4205912"/>
            <a:ext cx="1359910" cy="1355503"/>
          </a:xfrm>
          <a:prstGeom prst="ellipse">
            <a:avLst/>
          </a:prstGeom>
          <a:solidFill>
            <a:schemeClr val="tx2">
              <a:lumMod val="50000"/>
            </a:schemeClr>
          </a:solidFill>
          <a:ln>
            <a:noFill/>
          </a:ln>
        </p:spPr>
        <p:txBody>
          <a:bodyPr spcFirstLastPara="1" wrap="square" lIns="34284" tIns="34284" rIns="34284" bIns="34284" anchor="ctr" anchorCtr="0">
            <a:noAutofit/>
          </a:bodyPr>
          <a:lstStyle/>
          <a:p>
            <a:pPr algn="ctr"/>
            <a:r>
              <a:rPr lang="en-US" sz="1600" b="1" dirty="0">
                <a:solidFill>
                  <a:schemeClr val="tx2"/>
                </a:solidFill>
                <a:latin typeface="UTM Avo" panose="02040603050506020204" pitchFamily="18"/>
                <a:ea typeface="Nunito Sans"/>
                <a:cs typeface="Arial" panose="020B0604020202020204" pitchFamily="34" charset="0"/>
                <a:sym typeface="Nunito Sans"/>
              </a:rPr>
              <a:t>NƯỚC</a:t>
            </a:r>
            <a:endParaRPr sz="1600" b="1" dirty="0">
              <a:solidFill>
                <a:schemeClr val="tx2"/>
              </a:solidFill>
              <a:latin typeface="UTM Avo" panose="02040603050506020204" pitchFamily="18"/>
              <a:ea typeface="Nunito Sans"/>
              <a:cs typeface="Arial" panose="020B0604020202020204" pitchFamily="34" charset="0"/>
              <a:sym typeface="Nunito Sans"/>
            </a:endParaRPr>
          </a:p>
        </p:txBody>
      </p:sp>
      <p:pic>
        <p:nvPicPr>
          <p:cNvPr id="12" name="Picture 11">
            <a:extLst>
              <a:ext uri="{FF2B5EF4-FFF2-40B4-BE49-F238E27FC236}">
                <a16:creationId xmlns:a16="http://schemas.microsoft.com/office/drawing/2014/main" id="{93D0735F-7934-0B38-0E64-2757113494AD}"/>
              </a:ext>
            </a:extLst>
          </p:cNvPr>
          <p:cNvPicPr>
            <a:picLocks noChangeAspect="1"/>
          </p:cNvPicPr>
          <p:nvPr/>
        </p:nvPicPr>
        <p:blipFill rotWithShape="1">
          <a:blip r:embed="rId5"/>
          <a:srcRect l="6966" r="65325"/>
          <a:stretch/>
        </p:blipFill>
        <p:spPr>
          <a:xfrm>
            <a:off x="2159389" y="3553388"/>
            <a:ext cx="2567161" cy="2621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17966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3" name="Oval 2">
            <a:extLst>
              <a:ext uri="{FF2B5EF4-FFF2-40B4-BE49-F238E27FC236}">
                <a16:creationId xmlns:a16="http://schemas.microsoft.com/office/drawing/2014/main" id="{3468DA87-696C-8BFB-515D-5FF264F2A51D}"/>
              </a:ext>
            </a:extLst>
          </p:cNvPr>
          <p:cNvSpPr/>
          <p:nvPr/>
        </p:nvSpPr>
        <p:spPr>
          <a:xfrm>
            <a:off x="617622" y="2805155"/>
            <a:ext cx="3925803" cy="2406396"/>
          </a:xfrm>
          <a:prstGeom prst="ellipse">
            <a:avLst/>
          </a:prstGeom>
          <a:solidFill>
            <a:schemeClr val="accent4">
              <a:lumMod val="20000"/>
              <a:lumOff val="8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i="1" dirty="0" err="1">
                <a:solidFill>
                  <a:schemeClr val="tx1"/>
                </a:solidFill>
                <a:latin typeface="UTM Avo" panose="02040603050506020204" pitchFamily="18"/>
              </a:rPr>
              <a:t>Dựa</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vào</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kiến</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thức</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đã</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học</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nêu</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vai</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trò</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của</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nước</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đối</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với</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cơ</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thể</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sinh</a:t>
            </a:r>
            <a:r>
              <a:rPr lang="en-US" sz="2200" i="1" dirty="0">
                <a:solidFill>
                  <a:schemeClr val="tx1"/>
                </a:solidFill>
                <a:latin typeface="UTM Avo" panose="02040603050506020204" pitchFamily="18"/>
              </a:rPr>
              <a:t> </a:t>
            </a:r>
            <a:r>
              <a:rPr lang="en-US" sz="2200" i="1" dirty="0" err="1">
                <a:solidFill>
                  <a:schemeClr val="tx1"/>
                </a:solidFill>
                <a:latin typeface="UTM Avo" panose="02040603050506020204" pitchFamily="18"/>
              </a:rPr>
              <a:t>vật</a:t>
            </a:r>
            <a:r>
              <a:rPr lang="en-US" sz="2200" i="1" dirty="0">
                <a:solidFill>
                  <a:schemeClr val="tx1"/>
                </a:solidFill>
                <a:latin typeface="UTM Avo" panose="02040603050506020204" pitchFamily="18"/>
              </a:rPr>
              <a:t>.</a:t>
            </a:r>
          </a:p>
        </p:txBody>
      </p:sp>
      <p:sp>
        <p:nvSpPr>
          <p:cNvPr id="5" name="TextBox 4">
            <a:extLst>
              <a:ext uri="{FF2B5EF4-FFF2-40B4-BE49-F238E27FC236}">
                <a16:creationId xmlns:a16="http://schemas.microsoft.com/office/drawing/2014/main" id="{18CCFB5D-A57D-69B5-AD08-74A5997927AD}"/>
              </a:ext>
            </a:extLst>
          </p:cNvPr>
          <p:cNvSpPr txBox="1"/>
          <p:nvPr/>
        </p:nvSpPr>
        <p:spPr>
          <a:xfrm>
            <a:off x="4922981" y="2520824"/>
            <a:ext cx="7088043" cy="950325"/>
          </a:xfrm>
          <a:prstGeom prst="rect">
            <a:avLst/>
          </a:prstGeom>
          <a:solidFill>
            <a:schemeClr val="accent6">
              <a:lumMod val="40000"/>
              <a:lumOff val="60000"/>
            </a:schemeClr>
          </a:solidFill>
        </p:spPr>
        <p:txBody>
          <a:bodyPr wrap="square">
            <a:spAutoFit/>
          </a:bodyPr>
          <a:lstStyle/>
          <a:p>
            <a:pPr marL="214323" indent="-214323">
              <a:lnSpc>
                <a:spcPct val="150000"/>
              </a:lnSpc>
              <a:buFontTx/>
              <a:buChar char="-"/>
            </a:pPr>
            <a:r>
              <a:rPr lang="en-US" sz="2000" dirty="0" err="1">
                <a:solidFill>
                  <a:schemeClr val="tx1"/>
                </a:solidFill>
                <a:latin typeface="UTM Avo" panose="02040603050506020204" pitchFamily="18"/>
                <a:ea typeface="Times New Roman" panose="02020603050405020304" pitchFamily="18" charset="0"/>
              </a:rPr>
              <a:t>Nước</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là</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thành</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phần</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quan</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trọng</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trong</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tế</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bào</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và</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cơ</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thể</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sinh</a:t>
            </a:r>
            <a:r>
              <a:rPr lang="en-US" sz="2000" dirty="0">
                <a:solidFill>
                  <a:schemeClr val="tx1"/>
                </a:solidFill>
                <a:latin typeface="UTM Avo" panose="02040603050506020204" pitchFamily="18"/>
                <a:ea typeface="Times New Roman" panose="02020603050405020304" pitchFamily="18" charset="0"/>
              </a:rPr>
              <a:t> </a:t>
            </a:r>
            <a:r>
              <a:rPr lang="en-US" sz="2000" dirty="0" err="1">
                <a:solidFill>
                  <a:schemeClr val="tx1"/>
                </a:solidFill>
                <a:latin typeface="UTM Avo" panose="02040603050506020204" pitchFamily="18"/>
                <a:ea typeface="Times New Roman" panose="02020603050405020304" pitchFamily="18" charset="0"/>
              </a:rPr>
              <a:t>vật</a:t>
            </a:r>
            <a:r>
              <a:rPr lang="en-US" sz="2000" dirty="0">
                <a:solidFill>
                  <a:schemeClr val="tx1"/>
                </a:solidFill>
                <a:latin typeface="UTM Avo" panose="02040603050506020204" pitchFamily="18"/>
                <a:ea typeface="Times New Roman" panose="02020603050405020304" pitchFamily="18" charset="0"/>
              </a:rPr>
              <a:t>.</a:t>
            </a:r>
          </a:p>
        </p:txBody>
      </p:sp>
      <p:sp>
        <p:nvSpPr>
          <p:cNvPr id="6" name="TextBox 5">
            <a:extLst>
              <a:ext uri="{FF2B5EF4-FFF2-40B4-BE49-F238E27FC236}">
                <a16:creationId xmlns:a16="http://schemas.microsoft.com/office/drawing/2014/main" id="{B1CFB55C-BCB3-7A58-4A08-58142BD9A9EB}"/>
              </a:ext>
            </a:extLst>
          </p:cNvPr>
          <p:cNvSpPr txBox="1"/>
          <p:nvPr/>
        </p:nvSpPr>
        <p:spPr>
          <a:xfrm>
            <a:off x="4922982" y="3576120"/>
            <a:ext cx="7088043" cy="950325"/>
          </a:xfrm>
          <a:prstGeom prst="rect">
            <a:avLst/>
          </a:prstGeom>
          <a:solidFill>
            <a:schemeClr val="accent5">
              <a:lumMod val="40000"/>
              <a:lumOff val="60000"/>
            </a:schemeClr>
          </a:solidFill>
        </p:spPr>
        <p:txBody>
          <a:bodyPr wrap="square">
            <a:spAutoFit/>
          </a:bodyPr>
          <a:lstStyle/>
          <a:p>
            <a:pPr marL="214323" indent="-214323" algn="just">
              <a:lnSpc>
                <a:spcPct val="150000"/>
              </a:lnSpc>
              <a:buFontTx/>
              <a:buChar char="-"/>
            </a:pPr>
            <a:r>
              <a:rPr lang="en-US" sz="2000" dirty="0" err="1">
                <a:solidFill>
                  <a:schemeClr val="tx1"/>
                </a:solidFill>
                <a:latin typeface="UTM Avo" panose="02040603050506020204" pitchFamily="18"/>
              </a:rPr>
              <a:t>Là</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môi</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trường</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và</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nguyên</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liệu</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cho</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quá</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trình</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trao</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đổi</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chất</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chuyển</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hóa</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năng</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lượng</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của</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tế</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bào</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và</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cơ</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thể</a:t>
            </a:r>
            <a:r>
              <a:rPr lang="en-US" sz="2000" dirty="0">
                <a:solidFill>
                  <a:schemeClr val="tx1"/>
                </a:solidFill>
                <a:latin typeface="UTM Avo" panose="02040603050506020204" pitchFamily="18"/>
              </a:rPr>
              <a:t>.</a:t>
            </a:r>
          </a:p>
        </p:txBody>
      </p:sp>
      <p:sp>
        <p:nvSpPr>
          <p:cNvPr id="7" name="TextBox 6">
            <a:extLst>
              <a:ext uri="{FF2B5EF4-FFF2-40B4-BE49-F238E27FC236}">
                <a16:creationId xmlns:a16="http://schemas.microsoft.com/office/drawing/2014/main" id="{54B489CF-E139-D16E-2CC3-B0878D8C4E5B}"/>
              </a:ext>
            </a:extLst>
          </p:cNvPr>
          <p:cNvSpPr txBox="1"/>
          <p:nvPr/>
        </p:nvSpPr>
        <p:spPr>
          <a:xfrm>
            <a:off x="4924860" y="4631416"/>
            <a:ext cx="7086164" cy="950325"/>
          </a:xfrm>
          <a:prstGeom prst="rect">
            <a:avLst/>
          </a:prstGeom>
          <a:solidFill>
            <a:schemeClr val="accent2">
              <a:lumMod val="40000"/>
              <a:lumOff val="60000"/>
            </a:schemeClr>
          </a:solidFill>
        </p:spPr>
        <p:txBody>
          <a:bodyPr wrap="square">
            <a:spAutoFit/>
          </a:bodyPr>
          <a:lstStyle/>
          <a:p>
            <a:pPr marL="214323" indent="-214323">
              <a:lnSpc>
                <a:spcPct val="150000"/>
              </a:lnSpc>
              <a:buFontTx/>
              <a:buChar char="-"/>
            </a:pPr>
            <a:r>
              <a:rPr lang="en-US" sz="2000" dirty="0" err="1">
                <a:solidFill>
                  <a:schemeClr val="tx1"/>
                </a:solidFill>
                <a:latin typeface="UTM Avo" panose="02040603050506020204" pitchFamily="18"/>
              </a:rPr>
              <a:t>Vận</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chuyển</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các</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chất</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dinh</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dưỡng</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chất</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thải</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trong</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tế</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bào</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và</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mô</a:t>
            </a:r>
            <a:r>
              <a:rPr lang="en-US" sz="2000" dirty="0">
                <a:solidFill>
                  <a:schemeClr val="tx1"/>
                </a:solidFill>
                <a:latin typeface="UTM Avo" panose="02040603050506020204" pitchFamily="18"/>
              </a:rPr>
              <a:t>.</a:t>
            </a:r>
          </a:p>
        </p:txBody>
      </p:sp>
      <p:sp>
        <p:nvSpPr>
          <p:cNvPr id="8" name="TextBox 7">
            <a:extLst>
              <a:ext uri="{FF2B5EF4-FFF2-40B4-BE49-F238E27FC236}">
                <a16:creationId xmlns:a16="http://schemas.microsoft.com/office/drawing/2014/main" id="{6FDF0B44-2AB7-B19D-7320-10B9FCABE8F2}"/>
              </a:ext>
            </a:extLst>
          </p:cNvPr>
          <p:cNvSpPr txBox="1"/>
          <p:nvPr/>
        </p:nvSpPr>
        <p:spPr>
          <a:xfrm>
            <a:off x="4924861" y="5686713"/>
            <a:ext cx="7086164" cy="488660"/>
          </a:xfrm>
          <a:prstGeom prst="rect">
            <a:avLst/>
          </a:prstGeom>
          <a:solidFill>
            <a:schemeClr val="accent3">
              <a:lumMod val="40000"/>
              <a:lumOff val="60000"/>
            </a:schemeClr>
          </a:solidFill>
        </p:spPr>
        <p:txBody>
          <a:bodyPr wrap="square">
            <a:spAutoFit/>
          </a:bodyPr>
          <a:lstStyle/>
          <a:p>
            <a:pPr marL="214323" indent="-214323">
              <a:lnSpc>
                <a:spcPct val="150000"/>
              </a:lnSpc>
              <a:buFontTx/>
              <a:buChar char="-"/>
            </a:pPr>
            <a:r>
              <a:rPr lang="en-US" sz="2000" dirty="0" err="1">
                <a:solidFill>
                  <a:schemeClr val="tx1"/>
                </a:solidFill>
                <a:latin typeface="UTM Avo" panose="02040603050506020204" pitchFamily="18"/>
              </a:rPr>
              <a:t>Nước</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duy</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trì</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sự</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bình</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thường</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của</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cơ</a:t>
            </a:r>
            <a:r>
              <a:rPr lang="en-US" sz="2000" dirty="0">
                <a:solidFill>
                  <a:schemeClr val="tx1"/>
                </a:solidFill>
                <a:latin typeface="UTM Avo" panose="02040603050506020204" pitchFamily="18"/>
              </a:rPr>
              <a:t> </a:t>
            </a:r>
            <a:r>
              <a:rPr lang="en-US" sz="2000" dirty="0" err="1">
                <a:solidFill>
                  <a:schemeClr val="tx1"/>
                </a:solidFill>
                <a:latin typeface="UTM Avo" panose="02040603050506020204" pitchFamily="18"/>
              </a:rPr>
              <a:t>thể</a:t>
            </a:r>
            <a:r>
              <a:rPr lang="en-US" sz="2000" dirty="0">
                <a:solidFill>
                  <a:schemeClr val="tx1"/>
                </a:solidFill>
                <a:latin typeface="UTM Avo" panose="02040603050506020204" pitchFamily="18"/>
              </a:rPr>
              <a:t>.</a:t>
            </a:r>
          </a:p>
        </p:txBody>
      </p:sp>
      <p:sp>
        <p:nvSpPr>
          <p:cNvPr id="9" name="TextBox 8">
            <a:extLst>
              <a:ext uri="{FF2B5EF4-FFF2-40B4-BE49-F238E27FC236}">
                <a16:creationId xmlns:a16="http://schemas.microsoft.com/office/drawing/2014/main" id="{28B12FB3-F60E-F45C-E270-4808A8647D9F}"/>
              </a:ext>
            </a:extLst>
          </p:cNvPr>
          <p:cNvSpPr txBox="1"/>
          <p:nvPr/>
        </p:nvSpPr>
        <p:spPr>
          <a:xfrm>
            <a:off x="1445216" y="1601949"/>
            <a:ext cx="9301568" cy="614592"/>
          </a:xfrm>
          <a:prstGeom prst="rect">
            <a:avLst/>
          </a:prstGeom>
          <a:noFill/>
        </p:spPr>
        <p:txBody>
          <a:bodyPr wrap="square">
            <a:spAutoFit/>
          </a:bodyPr>
          <a:lstStyle/>
          <a:p>
            <a:pPr algn="ctr">
              <a:lnSpc>
                <a:spcPct val="150000"/>
              </a:lnSpc>
            </a:pPr>
            <a:r>
              <a:rPr lang="en-US" sz="2600" b="1" dirty="0">
                <a:solidFill>
                  <a:schemeClr val="tx1"/>
                </a:solidFill>
                <a:latin typeface="UTM Avo" panose="02040603050506020204" pitchFamily="18"/>
              </a:rPr>
              <a:t>2. </a:t>
            </a:r>
            <a:r>
              <a:rPr lang="vi-VN" sz="2600" b="1" dirty="0">
                <a:solidFill>
                  <a:schemeClr val="tx1"/>
                </a:solidFill>
                <a:latin typeface="UTM Avo" panose="02040603050506020204" pitchFamily="18"/>
              </a:rPr>
              <a:t>Vai trò của nước đối với cơ thể sinh vật</a:t>
            </a:r>
          </a:p>
        </p:txBody>
      </p:sp>
    </p:spTree>
    <p:extLst>
      <p:ext uri="{BB962C8B-B14F-4D97-AF65-F5344CB8AC3E}">
        <p14:creationId xmlns:p14="http://schemas.microsoft.com/office/powerpoint/2010/main" val="666947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1D747B6-48B5-652D-2AC3-9AC6517D4A83}"/>
              </a:ext>
            </a:extLst>
          </p:cNvPr>
          <p:cNvSpPr/>
          <p:nvPr/>
        </p:nvSpPr>
        <p:spPr>
          <a:xfrm>
            <a:off x="5018340" y="1601648"/>
            <a:ext cx="2155320" cy="747873"/>
          </a:xfrm>
          <a:prstGeom prst="roundRect">
            <a:avLst/>
          </a:prstGeom>
          <a:solidFill>
            <a:schemeClr val="bg1"/>
          </a:solidFill>
          <a:ln>
            <a:solidFill>
              <a:srgbClr val="588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a:solidFill>
                  <a:schemeClr val="tx1"/>
                </a:solidFill>
                <a:latin typeface="UTM Avo" panose="02040603050506020204" pitchFamily="18"/>
              </a:rPr>
              <a:t>Ví</a:t>
            </a:r>
            <a:r>
              <a:rPr lang="en-US" sz="2700" b="1" dirty="0">
                <a:solidFill>
                  <a:schemeClr val="tx1"/>
                </a:solidFill>
                <a:latin typeface="UTM Avo" panose="02040603050506020204" pitchFamily="18"/>
              </a:rPr>
              <a:t> </a:t>
            </a:r>
            <a:r>
              <a:rPr lang="en-US" sz="2700" b="1" dirty="0" err="1">
                <a:solidFill>
                  <a:schemeClr val="tx1"/>
                </a:solidFill>
                <a:latin typeface="UTM Avo" panose="02040603050506020204" pitchFamily="18"/>
              </a:rPr>
              <a:t>dụ</a:t>
            </a:r>
            <a:r>
              <a:rPr lang="en-US" sz="2700" b="1" dirty="0">
                <a:solidFill>
                  <a:schemeClr val="tx1"/>
                </a:solidFill>
                <a:latin typeface="UTM Avo" panose="02040603050506020204" pitchFamily="18"/>
              </a:rPr>
              <a:t>:</a:t>
            </a:r>
          </a:p>
        </p:txBody>
      </p:sp>
      <p:pic>
        <p:nvPicPr>
          <p:cNvPr id="3" name="Picture 2">
            <a:extLst>
              <a:ext uri="{FF2B5EF4-FFF2-40B4-BE49-F238E27FC236}">
                <a16:creationId xmlns:a16="http://schemas.microsoft.com/office/drawing/2014/main" id="{0D91CA28-AF66-D1CF-8F2A-3F45F62075D9}"/>
              </a:ext>
            </a:extLst>
          </p:cNvPr>
          <p:cNvPicPr>
            <a:picLocks noChangeAspect="1"/>
          </p:cNvPicPr>
          <p:nvPr/>
        </p:nvPicPr>
        <p:blipFill rotWithShape="1">
          <a:blip r:embed="rId4">
            <a:clrChange>
              <a:clrFrom>
                <a:srgbClr val="FFFFFF"/>
              </a:clrFrom>
              <a:clrTo>
                <a:srgbClr val="FFFFFF">
                  <a:alpha val="0"/>
                </a:srgbClr>
              </a:clrTo>
            </a:clrChange>
          </a:blip>
          <a:srcRect t="1884"/>
          <a:stretch/>
        </p:blipFill>
        <p:spPr>
          <a:xfrm>
            <a:off x="2946009" y="1903639"/>
            <a:ext cx="1548849" cy="3404377"/>
          </a:xfrm>
          <a:prstGeom prst="rect">
            <a:avLst/>
          </a:prstGeom>
        </p:spPr>
      </p:pic>
      <p:sp>
        <p:nvSpPr>
          <p:cNvPr id="4" name="TextBox 3">
            <a:extLst>
              <a:ext uri="{FF2B5EF4-FFF2-40B4-BE49-F238E27FC236}">
                <a16:creationId xmlns:a16="http://schemas.microsoft.com/office/drawing/2014/main" id="{2DE3BA0F-B551-BDBA-6822-2C1A9A811313}"/>
              </a:ext>
            </a:extLst>
          </p:cNvPr>
          <p:cNvSpPr txBox="1"/>
          <p:nvPr/>
        </p:nvSpPr>
        <p:spPr>
          <a:xfrm>
            <a:off x="2389276" y="5463141"/>
            <a:ext cx="2297455" cy="646331"/>
          </a:xfrm>
          <a:prstGeom prst="rect">
            <a:avLst/>
          </a:prstGeom>
          <a:noFill/>
        </p:spPr>
        <p:txBody>
          <a:bodyPr wrap="square" rtlCol="0">
            <a:spAutoFit/>
          </a:bodyPr>
          <a:lstStyle/>
          <a:p>
            <a:pPr algn="ctr"/>
            <a:r>
              <a:rPr lang="en-US" sz="1800" dirty="0">
                <a:solidFill>
                  <a:schemeClr val="tx1"/>
                </a:solidFill>
                <a:latin typeface="UTM Avo" panose="02040603050506020204" pitchFamily="18"/>
              </a:rPr>
              <a:t>1 </a:t>
            </a:r>
            <a:r>
              <a:rPr lang="en-US" sz="1800" dirty="0" err="1">
                <a:solidFill>
                  <a:schemeClr val="tx1"/>
                </a:solidFill>
                <a:latin typeface="UTM Avo" panose="02040603050506020204" pitchFamily="18"/>
              </a:rPr>
              <a:t>cây</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ngô</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tiêu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tụ</a:t>
            </a:r>
            <a:r>
              <a:rPr lang="en-US" sz="1800" dirty="0">
                <a:solidFill>
                  <a:schemeClr val="tx1"/>
                </a:solidFill>
                <a:latin typeface="UTM Avo" panose="02040603050506020204" pitchFamily="18"/>
              </a:rPr>
              <a:t> 200kg </a:t>
            </a:r>
            <a:r>
              <a:rPr lang="en-US" sz="1800" dirty="0" err="1">
                <a:solidFill>
                  <a:schemeClr val="tx1"/>
                </a:solidFill>
                <a:latin typeface="UTM Avo" panose="02040603050506020204" pitchFamily="18"/>
              </a:rPr>
              <a:t>nước</a:t>
            </a:r>
            <a:endParaRPr lang="en-US" sz="1800" dirty="0">
              <a:solidFill>
                <a:schemeClr val="tx1"/>
              </a:solidFill>
              <a:latin typeface="UTM Avo" panose="02040603050506020204" pitchFamily="18"/>
            </a:endParaRPr>
          </a:p>
        </p:txBody>
      </p:sp>
      <p:pic>
        <p:nvPicPr>
          <p:cNvPr id="5" name="Picture 8" descr="Kinh doanh giống cây trồng: Cần quản lý chặt">
            <a:extLst>
              <a:ext uri="{FF2B5EF4-FFF2-40B4-BE49-F238E27FC236}">
                <a16:creationId xmlns:a16="http://schemas.microsoft.com/office/drawing/2014/main" id="{08CA14D5-E64E-D0EA-597B-AC05BAAAEC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3488" y="2590938"/>
            <a:ext cx="4038506" cy="26654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E08489D-17B9-2C54-4154-764B6942304A}"/>
              </a:ext>
            </a:extLst>
          </p:cNvPr>
          <p:cNvSpPr txBox="1"/>
          <p:nvPr/>
        </p:nvSpPr>
        <p:spPr>
          <a:xfrm>
            <a:off x="6773488" y="5463141"/>
            <a:ext cx="4082934" cy="369332"/>
          </a:xfrm>
          <a:prstGeom prst="rect">
            <a:avLst/>
          </a:prstGeom>
          <a:noFill/>
        </p:spPr>
        <p:txBody>
          <a:bodyPr wrap="square" rtlCol="0">
            <a:spAutoFit/>
          </a:bodyPr>
          <a:lstStyle/>
          <a:p>
            <a:pPr algn="ctr"/>
            <a:r>
              <a:rPr lang="en-US" sz="1800" dirty="0">
                <a:solidFill>
                  <a:schemeClr val="tx1"/>
                </a:solidFill>
                <a:latin typeface="UTM Avo" panose="02040603050506020204" pitchFamily="18"/>
              </a:rPr>
              <a:t>1ha </a:t>
            </a:r>
            <a:r>
              <a:rPr lang="en-US" sz="1800" dirty="0" err="1">
                <a:solidFill>
                  <a:schemeClr val="tx1"/>
                </a:solidFill>
                <a:latin typeface="UTM Avo" panose="02040603050506020204" pitchFamily="18"/>
              </a:rPr>
              <a:t>ngô</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tiêu</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tụ</a:t>
            </a:r>
            <a:r>
              <a:rPr lang="en-US" sz="1800" dirty="0">
                <a:solidFill>
                  <a:schemeClr val="tx1"/>
                </a:solidFill>
                <a:latin typeface="UTM Avo" panose="02040603050506020204" pitchFamily="18"/>
              </a:rPr>
              <a:t> 8000 </a:t>
            </a:r>
            <a:r>
              <a:rPr lang="en-US" sz="1800" dirty="0" err="1">
                <a:solidFill>
                  <a:schemeClr val="tx1"/>
                </a:solidFill>
                <a:latin typeface="UTM Avo" panose="02040603050506020204" pitchFamily="18"/>
              </a:rPr>
              <a:t>tấn</a:t>
            </a:r>
            <a:r>
              <a:rPr lang="en-US" sz="1800" dirty="0">
                <a:solidFill>
                  <a:schemeClr val="tx1"/>
                </a:solidFill>
                <a:latin typeface="UTM Avo" panose="02040603050506020204" pitchFamily="18"/>
              </a:rPr>
              <a:t> </a:t>
            </a:r>
            <a:r>
              <a:rPr lang="en-US" sz="1800" dirty="0" err="1">
                <a:solidFill>
                  <a:schemeClr val="tx1"/>
                </a:solidFill>
                <a:latin typeface="UTM Avo" panose="02040603050506020204" pitchFamily="18"/>
              </a:rPr>
              <a:t>nước</a:t>
            </a:r>
            <a:endParaRPr lang="en-US" sz="1800" dirty="0">
              <a:solidFill>
                <a:schemeClr val="tx1"/>
              </a:solidFill>
              <a:latin typeface="UTM Avo" panose="02040603050506020204" pitchFamily="18"/>
            </a:endParaRPr>
          </a:p>
        </p:txBody>
      </p:sp>
      <p:pic>
        <p:nvPicPr>
          <p:cNvPr id="8" name="Picture 7">
            <a:extLst>
              <a:ext uri="{FF2B5EF4-FFF2-40B4-BE49-F238E27FC236}">
                <a16:creationId xmlns:a16="http://schemas.microsoft.com/office/drawing/2014/main" id="{DF26D531-8D0D-1815-7311-00E7A6FAE8E2}"/>
              </a:ext>
            </a:extLst>
          </p:cNvPr>
          <p:cNvPicPr>
            <a:picLocks noChangeAspect="1"/>
          </p:cNvPicPr>
          <p:nvPr/>
        </p:nvPicPr>
        <p:blipFill>
          <a:blip r:embed="rId6"/>
          <a:stretch>
            <a:fillRect/>
          </a:stretch>
        </p:blipFill>
        <p:spPr>
          <a:xfrm>
            <a:off x="-186782" y="4418649"/>
            <a:ext cx="2750758" cy="2439351"/>
          </a:xfrm>
          <a:prstGeom prst="rect">
            <a:avLst/>
          </a:prstGeom>
        </p:spPr>
      </p:pic>
    </p:spTree>
    <p:extLst>
      <p:ext uri="{BB962C8B-B14F-4D97-AF65-F5344CB8AC3E}">
        <p14:creationId xmlns:p14="http://schemas.microsoft.com/office/powerpoint/2010/main" val="948124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3" name="TextBox 2">
            <a:extLst>
              <a:ext uri="{FF2B5EF4-FFF2-40B4-BE49-F238E27FC236}">
                <a16:creationId xmlns:a16="http://schemas.microsoft.com/office/drawing/2014/main" id="{C452155C-46A5-A5A2-E386-D8683B7F7755}"/>
              </a:ext>
            </a:extLst>
          </p:cNvPr>
          <p:cNvSpPr txBox="1"/>
          <p:nvPr/>
        </p:nvSpPr>
        <p:spPr>
          <a:xfrm>
            <a:off x="1371600" y="1486577"/>
            <a:ext cx="9448800" cy="654731"/>
          </a:xfrm>
          <a:prstGeom prst="rect">
            <a:avLst/>
          </a:prstGeom>
          <a:noFill/>
        </p:spPr>
        <p:txBody>
          <a:bodyPr wrap="square">
            <a:spAutoFit/>
          </a:bodyPr>
          <a:lstStyle/>
          <a:p>
            <a:pPr algn="ctr">
              <a:lnSpc>
                <a:spcPct val="150000"/>
              </a:lnSpc>
            </a:pPr>
            <a:r>
              <a:rPr lang="vi-VN" sz="2800" b="1" dirty="0">
                <a:solidFill>
                  <a:schemeClr val="tx1"/>
                </a:solidFill>
                <a:latin typeface="UTM Avo" panose="02040603050506020204" pitchFamily="18"/>
              </a:rPr>
              <a:t>Vai trò của nước đối với cơ thể </a:t>
            </a:r>
            <a:r>
              <a:rPr lang="en-US" sz="2800" b="1" dirty="0" err="1">
                <a:solidFill>
                  <a:schemeClr val="tx1"/>
                </a:solidFill>
                <a:latin typeface="UTM Avo" panose="02040603050506020204" pitchFamily="18"/>
              </a:rPr>
              <a:t>người</a:t>
            </a:r>
            <a:endParaRPr lang="vi-VN" sz="2800" b="1" dirty="0">
              <a:solidFill>
                <a:schemeClr val="tx1"/>
              </a:solidFill>
              <a:latin typeface="UTM Avo" panose="02040603050506020204" pitchFamily="18"/>
            </a:endParaRPr>
          </a:p>
        </p:txBody>
      </p:sp>
      <p:pic>
        <p:nvPicPr>
          <p:cNvPr id="5" name="Picture 4">
            <a:extLst>
              <a:ext uri="{FF2B5EF4-FFF2-40B4-BE49-F238E27FC236}">
                <a16:creationId xmlns:a16="http://schemas.microsoft.com/office/drawing/2014/main" id="{066AB16E-0C3A-2F61-3BDC-22D13F17C78F}"/>
              </a:ext>
            </a:extLst>
          </p:cNvPr>
          <p:cNvPicPr>
            <a:picLocks noChangeAspect="1"/>
          </p:cNvPicPr>
          <p:nvPr/>
        </p:nvPicPr>
        <p:blipFill rotWithShape="1">
          <a:blip r:embed="rId4"/>
          <a:srcRect l="19677" t="24889" r="13717" b="31223"/>
          <a:stretch/>
        </p:blipFill>
        <p:spPr>
          <a:xfrm>
            <a:off x="2828544" y="2251306"/>
            <a:ext cx="6534912" cy="4245420"/>
          </a:xfrm>
          <a:prstGeom prst="rect">
            <a:avLst/>
          </a:prstGeom>
        </p:spPr>
      </p:pic>
    </p:spTree>
    <p:extLst>
      <p:ext uri="{BB962C8B-B14F-4D97-AF65-F5344CB8AC3E}">
        <p14:creationId xmlns:p14="http://schemas.microsoft.com/office/powerpoint/2010/main" val="640359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1446</Words>
  <Application>Microsoft Office PowerPoint</Application>
  <PresentationFormat>Widescreen</PresentationFormat>
  <Paragraphs>133</Paragraphs>
  <Slides>26</Slides>
  <Notes>25</Notes>
  <HiddenSlides>0</HiddenSlides>
  <MMClips>6</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Nunito Sans</vt:lpstr>
      <vt:lpstr>Times New Roman</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Nguyễn</dc:creator>
  <cp:lastModifiedBy>STD_ANH</cp:lastModifiedBy>
  <cp:revision>11</cp:revision>
  <dcterms:created xsi:type="dcterms:W3CDTF">2023-10-18T06:55:26Z</dcterms:created>
  <dcterms:modified xsi:type="dcterms:W3CDTF">2025-03-17T03:05:07Z</dcterms:modified>
</cp:coreProperties>
</file>