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33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37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38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39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40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heme" Target="theme/theme1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8007-FF34-9922-D4CF-31BB82A23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E1C22-E2C2-AD40-98B0-939F28473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743D9-0E9B-7ECB-7921-7117A4F8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C648-591B-4CE6-A50F-97A2D632014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9F104-B574-F2F9-C1C9-9CDC962C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3B9F3-B9BE-BF39-BCA1-228D583B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7D1-3712-459A-866B-6C090897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0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F27D2-0E71-78C5-191E-A5531EF9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EEE73-C04B-57D3-BBF3-966AC825B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0855D-7D60-DB3B-6244-A73E4E59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C648-591B-4CE6-A50F-97A2D632014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0ECF2-A091-3520-AC01-3A1DCC127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8DD02-C51D-DC75-66D5-1DBAF1E7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7D1-3712-459A-866B-6C090897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AF7BC-8F8C-DFBB-7598-DA99F7FFC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FBEB8-0525-F8E5-C122-89FA59912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3B9EF-0B88-5464-C34D-7FA51CCE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C648-591B-4CE6-A50F-97A2D632014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35A10-60AE-F12F-8764-9A44BD49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8A947-CF15-62C2-3231-F229A2E2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7D1-3712-459A-866B-6C090897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90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595D-4D73-4201-A3E7-DABDBEB57FAC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6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80780-4231-434D-BCD8-5F6B1B63976A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91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6156-8D4E-40A7-AAEC-B492090E9EA0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27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388C1-31B3-4B5A-ADD1-3151FA8220F0}" type="datetime1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4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9148-96EC-403A-927C-126C8E26B6A5}" type="datetime1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5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8C1AD-258B-4FCA-B712-AD5EA3CC7A64}" type="datetime1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14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8D2-391A-4092-92FB-D4FE49EF405B}" type="datetime1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93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B080-C82D-454F-8292-9D7E0DDE8D60}" type="datetime1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093D9-3A2B-3966-BC3A-21C98709A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63932-F97A-B286-EE9E-621C4C690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4341A-B7D6-5DFF-4DB7-B4BF6D80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C648-591B-4CE6-A50F-97A2D632014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CE6D0-2BB7-D487-7EC8-9526A209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41621-F221-19AB-B86F-13358C51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7D1-3712-459A-866B-6C090897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40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EE7-5AE4-486E-BCEA-0D11E63EA619}" type="datetime1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71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B0C5-90EB-495B-A802-524F2AE34AAF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81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B6FF-E876-4DC1-8A98-61A87C6C2BA5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3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3C74-FA04-3817-7020-F6791D46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D0E9E-CC89-4960-A548-8FB85F385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DC72F-8958-582F-9201-E3D0DF86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C648-591B-4CE6-A50F-97A2D632014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DD219-212C-CF01-98CC-B6B3B7D5F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ED25E-AFCB-1642-BF4D-ECBC706D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7D1-3712-459A-866B-6C090897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0863-7560-C515-0B80-BD2657A6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401C2-5182-EB86-A393-038B99A0B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807D5-3237-3F00-35EC-86D1B1B31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8F7FD-5948-2B05-FA47-86ACE39B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C648-591B-4CE6-A50F-97A2D632014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2F347-BD18-1F05-8BDF-148BCE20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8EA79-5CE5-1D8D-77AA-321033E3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7D1-3712-459A-866B-6C090897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53732-5ABC-F59F-B0F3-C84BB333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19D63-65AE-AE82-14A7-59C385FE5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49BB7-D760-3A08-4FDA-EB3D202C2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D3AFE-09CD-568F-DD55-63BC7F74A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EEF4D-5CD5-D4E2-0FAB-67812D73A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345581-C5BC-050B-BB8D-472FAC93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C648-591B-4CE6-A50F-97A2D632014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BB4694-032B-CF66-3406-8966D064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59438-97DA-1F51-903B-8163FF22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7D1-3712-459A-866B-6C090897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1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7CAF3-B64A-522A-0D69-9516D06E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7B85F6-412C-E8DD-6512-8E90B657C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C648-591B-4CE6-A50F-97A2D632014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91995-6074-9589-1C74-B6B1165B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D3DFB-2E88-59C8-1389-0EACBD5D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7D1-3712-459A-866B-6C090897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8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7651D-392E-F7EF-6A2F-F2770FBF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C648-591B-4CE6-A50F-97A2D632014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76D492-95F2-0929-9C0F-CF96E0B28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3109E-415C-6DD2-CF8B-39726A9D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7D1-3712-459A-866B-6C090897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0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7714-9B34-1632-890C-060FA44C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04C00-7CDC-2308-8A09-EC0E5581E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A0690-C662-AF07-6646-B84BB2BEC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68ED5-97FB-01D4-A7E3-EEB269DF6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C648-591B-4CE6-A50F-97A2D632014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CB63-EFB0-2EA8-FC54-663AC633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62E17-AEE3-C177-DF1C-2101D224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7D1-3712-459A-866B-6C090897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7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FA5D-B3BF-CC0C-CFAE-71917812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914996-28F0-C576-12B8-AE620A279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FA5D1-AE3D-EC53-5842-094CB3C32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D6354-D400-4AC4-E5FA-AB2FBD75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C648-591B-4CE6-A50F-97A2D632014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FDACD-BAB7-2D68-9D09-B68847610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ED2F9-11F3-120A-5752-644E01D9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F17D1-3712-459A-866B-6C090897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5D4126-4AD1-C355-C47A-1C9761B80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6CF91-FF66-014F-A191-D429D6403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C6677-FD96-AF05-EF32-1319C1B64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EAC648-591B-4CE6-A50F-97A2D6320147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FCBC5-BD74-A98E-4846-BC1F7DD21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C76D7-A274-068E-16B7-D92E2AABE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AF17D1-3712-459A-866B-6C090897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01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EFDB-1E7A-45F4-ABF8-5C4CDD3AAC9C}" type="datetime1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6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2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7EFC3F7A-8BFE-1728-BA58-4969556AB8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934E35E-EE47-6A0B-D012-2DA819D398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1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FC8FC9C-53C6-3B2C-33AA-6B94BFE6C1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9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CF420E3-C80E-3467-B234-EF50863B34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7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482996EB-4AD5-4590-10CC-6916CE08B3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79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B796FC60-CFCE-9868-0C6C-627E883686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9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F094F38-42DF-6A80-F5AD-137975EF98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24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1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95346CA-819F-7AD0-8E3B-37282AB04F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5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EA95D133-0DE7-4524-81A4-FFB2A0616A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6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6E7B89B2-CC2E-4AE5-2AE4-B2E543E0EB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AAA8D691-CB71-EB38-A0B1-19F2FFC35A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DF002F-581C-0061-A3E9-630B6A3090D7}"/>
              </a:ext>
            </a:extLst>
          </p:cNvPr>
          <p:cNvSpPr/>
          <p:nvPr/>
        </p:nvSpPr>
        <p:spPr>
          <a:xfrm>
            <a:off x="1680476" y="4991555"/>
            <a:ext cx="10738507" cy="10634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n-NO" sz="4800" b="1" i="1" kern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 viên: Nguyễn Thị Ngọc</a:t>
            </a:r>
            <a:endParaRPr lang="en-US" sz="4800" b="1" i="1" kern="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33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E0249F61-059E-5283-E56E-ED110614FE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6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FB9C4491-7515-C0D6-5999-4E0D4D8ABF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30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EBBFC0D8-182A-4396-9958-86E3E15F03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39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4113EB1F-7ECB-4E87-B3C4-5699078F8A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37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F578AF1A-D2AE-E3F7-FBAF-476029D08C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8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E6C5C0A9-7136-3DF6-1B68-4E770DBB9B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07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90A9E789-4968-B782-413B-D7804024C9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88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1D0B92BD-08BF-3494-E160-A38FE41F2D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4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57709AC9-2911-1D02-0750-FD6EBC35D8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56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7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3CE839B-D28E-3CC1-EB4D-F15586BF3C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63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D81EE94-5C46-779A-D145-2B7F1EA229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61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D97E6742-9432-5017-9C75-2A022DCEAE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78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5FD05A72-A267-1F16-AEAC-D285C245A2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36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0673E7EB-BEFA-C94C-239E-3DCA8AD3D2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30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99096314-1DD4-81A5-45DB-047EB59CC3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19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322F7A7D-3492-047C-BD59-A1932292D4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34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3051745B-1C1D-701A-7E2B-DCEF4DBAA1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98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104106D7-E365-4CE6-6299-2EAFA5E000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49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09BA0552-08B8-E91A-DFA1-FC1F82F4ED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58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5AA0E712-E428-F9F9-F95E-13C6BA6819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3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BA6BA0F-550F-3C47-FC65-D984E359C9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4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B607C78F-A9B4-D7DF-FFFF-56F154AC37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71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B99B5EDB-3A9E-EEA1-F386-0AB86F3286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30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5ACD30D9-7026-C0DD-8FA0-1191FACC1D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61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F10FFB7A-A28B-C714-65D5-38C2975958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358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D8FDB882-EDD4-2E37-B286-0094B860FC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80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CC2C9797-DEBB-5391-6720-911722E47A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514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8BEF6D91-AC7F-F423-1BE9-600B15A449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11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391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81E7B152-C206-BE2C-9331-EA02C20802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44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CB144F67-94E1-4FD9-FE45-6F0A2A95EC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0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3EA85148-C2E7-C6C1-7CF6-FDA27B200A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490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179AC475-3E07-4F69-4843-63CFB8BEBC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37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49E10579-D1EC-4FF3-6C03-D262E6137E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702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387E743E-8B45-FB87-0DC7-C90752DA87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736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A989C6DB-6F50-34E5-625A-348CFDD59D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148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AAA447F7-601B-F433-C8D3-65CCAE7AAC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500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9C7B6141-A394-1533-E6DC-FA197D3631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526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CFBB7826-9B02-8260-0924-E2736F809D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77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9313F988-7C29-8C4C-E0F6-10410CF9C2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75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BC2B3CA8-21EA-D599-890F-F79A4D54A2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108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CBD18FAC-FAFE-6F24-650D-654A15D0B7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3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F35A426-2DA3-AC3E-8204-2F497659A8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997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8329FFC3-DE2C-606C-78CB-E1D5DE8EB5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273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8533A9AF-FB3D-6331-9C2A-E21B60CD04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507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FDAB76A5-6C62-B838-0BC3-FB89A38EC0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432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46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71AF341C-6254-030F-CD76-02A40705AC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930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BCFB4108-B2A8-3953-0538-F17A1D2F14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207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C767EDD7-7D25-E30C-B973-CE0617B2B0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450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47890A0F-F03D-1F7B-FB0A-73E5DF7FDF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46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2C377BAF-8DBC-25F0-0AD0-35A8108641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291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FFA79B44-84B5-BDE5-9BBB-34C5BAF1ED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54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6D33E-10EA-7D15-D923-7E013BE0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03E0E4-5824-4885-7C96-1A3B34851E55}"/>
              </a:ext>
            </a:extLst>
          </p:cNvPr>
          <p:cNvSpPr txBox="1"/>
          <p:nvPr/>
        </p:nvSpPr>
        <p:spPr>
          <a:xfrm>
            <a:off x="650232" y="2278297"/>
            <a:ext cx="9974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Link xem và tải: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B9886-A36D-0299-73A8-37B528B01014}"/>
              </a:ext>
            </a:extLst>
          </p:cNvPr>
          <p:cNvSpPr txBox="1"/>
          <p:nvPr/>
        </p:nvSpPr>
        <p:spPr>
          <a:xfrm>
            <a:off x="1626438" y="3429000"/>
            <a:ext cx="997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đồng bộ nội dung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8D218-5605-96AC-AF17-A7EF51258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5357242"/>
            <a:ext cx="11672597" cy="13130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FED249-3838-DB8B-ACE2-99717ADE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32" y="187745"/>
            <a:ext cx="11193226" cy="2109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27103-1C6B-9AE6-C367-A6894C484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55231"/>
            <a:ext cx="7809722" cy="14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445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914C4AB7-B682-D3EB-7880-F4D80B8E04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6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9A2399AB-6926-5322-CEEA-754EEF9886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468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D01EA11E-9854-63BE-CFA7-1F4B547C1D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20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CA97118B-0ED5-8705-D592-1DAC64D7FD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240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160E80DF-D876-CD12-DB59-E70A0125FB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348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F4136947-AB9B-F997-2C76-5E14DB2394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32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7A88DC7B-9BEC-BF26-99F4-BA5AE1AA8D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861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6C481097-24DE-02A5-8534-142E3FE766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364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430696B3-8098-83EC-8CF4-7491C65231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566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669EEEF4-B1A4-D67D-2B85-FCC6800069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6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E19B54FB-364D-2841-5C56-C353B525E9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84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29202F93-C8B6-ABD3-3B8F-6DF0BD939A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385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C2E7C498-6550-45F9-62CB-6830AB5EAE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855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C7FBBC44-0FE4-4C23-8AE5-7D63136737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4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C3DE989-5B79-EE66-5DD0-65C10DDDAA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68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81</Words>
  <Application>Microsoft Office PowerPoint</Application>
  <PresentationFormat>Widescreen</PresentationFormat>
  <Paragraphs>11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9" baseType="lpstr">
      <vt:lpstr>Aptos</vt:lpstr>
      <vt:lpstr>Aptos Display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a2527</dc:creator>
  <cp:lastModifiedBy>admin</cp:lastModifiedBy>
  <cp:revision>5</cp:revision>
  <dcterms:created xsi:type="dcterms:W3CDTF">2025-12-24T14:07:49Z</dcterms:created>
  <dcterms:modified xsi:type="dcterms:W3CDTF">2026-03-03T08:42:14Z</dcterms:modified>
</cp:coreProperties>
</file>