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3"/>
  </p:notesMasterIdLst>
  <p:sldIdLst>
    <p:sldId id="310" r:id="rId3"/>
    <p:sldId id="295" r:id="rId4"/>
    <p:sldId id="336" r:id="rId5"/>
    <p:sldId id="337" r:id="rId6"/>
    <p:sldId id="312" r:id="rId7"/>
    <p:sldId id="269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290" r:id="rId27"/>
    <p:sldId id="271" r:id="rId28"/>
    <p:sldId id="275" r:id="rId29"/>
    <p:sldId id="274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432" y="0"/>
            <a:ext cx="105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759712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73188"/>
              </p:ext>
            </p:extLst>
          </p:nvPr>
        </p:nvGraphicFramePr>
        <p:xfrm>
          <a:off x="839416" y="476672"/>
          <a:ext cx="10016211" cy="6382113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val="74942515"/>
                    </a:ext>
                  </a:extLst>
                </a:gridCol>
                <a:gridCol w="2632837">
                  <a:extLst>
                    <a:ext uri="{9D8B030D-6E8A-4147-A177-3AD203B41FA5}">
                      <a16:colId xmlns:a16="http://schemas.microsoft.com/office/drawing/2014/main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63351992"/>
                    </a:ext>
                  </a:extLst>
                </a:gridCol>
                <a:gridCol w="2385082">
                  <a:extLst>
                    <a:ext uri="{9D8B030D-6E8A-4147-A177-3AD203B41FA5}">
                      <a16:colId xmlns:a16="http://schemas.microsoft.com/office/drawing/2014/main" val="3706515460"/>
                    </a:ext>
                  </a:extLst>
                </a:gridCol>
                <a:gridCol w="34793">
                  <a:extLst>
                    <a:ext uri="{9D8B030D-6E8A-4147-A177-3AD203B41FA5}">
                      <a16:colId xmlns:a16="http://schemas.microsoft.com/office/drawing/2014/main" val="872386512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A-la-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xca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Ca-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Hải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8082"/>
              </p:ext>
            </p:extLst>
          </p:nvPr>
        </p:nvGraphicFramePr>
        <p:xfrm>
          <a:off x="47329" y="0"/>
          <a:ext cx="10153126" cy="172466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val="1380688198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068986179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3594055181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val="2403452576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4293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0593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79157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6509"/>
              </p:ext>
            </p:extLst>
          </p:nvPr>
        </p:nvGraphicFramePr>
        <p:xfrm>
          <a:off x="47329" y="2060848"/>
          <a:ext cx="10153126" cy="3438652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val="3309915814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val="1935867742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val="590277227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val="385294456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628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261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9494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1191</Words>
  <Application>Microsoft Office PowerPoint</Application>
  <PresentationFormat>Màn hình rộng</PresentationFormat>
  <Paragraphs>167</Paragraphs>
  <Slides>30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1_Office Theme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Hình ảnh dãy núi Cooc –đi-e</vt:lpstr>
      <vt:lpstr>Bản trình bày PowerPoint</vt:lpstr>
      <vt:lpstr>Bản trình bày PowerPoint</vt:lpstr>
      <vt:lpstr>Bản trình bày PowerPoint</vt:lpstr>
      <vt:lpstr>Bản trình bày PowerPoint</vt:lpstr>
      <vt:lpstr>Giúp Khỉ lấy Táo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tập:</vt:lpstr>
      <vt:lpstr> ? Xác định vị trí sông Mit-xu-ri và Mi-xi-xi-pi?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buidinhluan1985@outlook.com.vn</cp:lastModifiedBy>
  <cp:revision>322</cp:revision>
  <dcterms:created xsi:type="dcterms:W3CDTF">2018-01-05T15:34:05Z</dcterms:created>
  <dcterms:modified xsi:type="dcterms:W3CDTF">2026-01-30T01:35:53Z</dcterms:modified>
</cp:coreProperties>
</file>