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65" r:id="rId15"/>
  </p:sldIdLst>
  <p:sldSz cx="18288000" cy="10287000"/>
  <p:notesSz cx="6858000" cy="9144000"/>
  <p:embeddedFontLst>
    <p:embeddedFont>
      <p:font typeface="Baloo" panose="020B0604020202020204" charset="0"/>
      <p:regular r:id="rId16"/>
    </p:embeddedFont>
    <p:embeddedFont>
      <p:font typeface="Bogart Bold" panose="020B0604020202020204" charset="0"/>
      <p:regular r:id="rId17"/>
    </p:embeddedFont>
    <p:embeddedFont>
      <p:font typeface="Dancing Script Bold" panose="020B0604020202020204" charset="0"/>
      <p:regular r:id="rId18"/>
    </p:embeddedFont>
    <p:embeddedFont>
      <p:font typeface="DejaVu Serif Bold" panose="020B0604020202020204" charset="0"/>
      <p:regular r:id="rId19"/>
    </p:embeddedFont>
    <p:embeddedFont>
      <p:font typeface="Forte" panose="03060902040502070203" pitchFamily="66" charset="0"/>
      <p:regular r:id="rId20"/>
    </p:embeddedFont>
    <p:embeddedFont>
      <p:font typeface="Francois One" panose="020B0604020202020204" charset="0"/>
      <p:regular r:id="rId21"/>
    </p:embeddedFont>
    <p:embeddedFont>
      <p:font typeface="Keratine" panose="020B0604020202020204" charset="0"/>
      <p:regular r:id="rId22"/>
    </p:embeddedFont>
    <p:embeddedFont>
      <p:font typeface="Lobster" panose="00000500000000000000" pitchFamily="2" charset="0"/>
      <p:regular r:id="rId23"/>
    </p:embeddedFont>
    <p:embeddedFont>
      <p:font typeface="Maitree Bold" panose="020B0604020202020204" charset="-34"/>
      <p:regular r:id="rId24"/>
    </p:embeddedFont>
    <p:embeddedFont>
      <p:font typeface="Mali" panose="020B0604020202020204" charset="-34"/>
      <p:regular r:id="rId25"/>
    </p:embeddedFont>
    <p:embeddedFont>
      <p:font typeface="Mali Bold" panose="020B0604020202020204" charset="-34"/>
      <p:regular r:id="rId26"/>
    </p:embeddedFont>
    <p:embeddedFont>
      <p:font typeface="Museo Moderno Italics" panose="020B0604020202020204" charset="0"/>
      <p:regular r:id="rId27"/>
    </p:embeddedFont>
    <p:embeddedFont>
      <p:font typeface="Noto Serif Display Bold" panose="020B0604020202020204"/>
      <p:regular r:id="rId28"/>
    </p:embeddedFont>
    <p:embeddedFont>
      <p:font typeface="Noto Serif Display Bold Italics" panose="020B0604020202020204"/>
      <p:regular r:id="rId29"/>
    </p:embeddedFont>
    <p:embeddedFont>
      <p:font typeface="Sigmar One" panose="020B0604020202020204" charset="0"/>
      <p:regular r:id="rId30"/>
    </p:embeddedFont>
    <p:embeddedFont>
      <p:font typeface="Srisakdi Bold" panose="020B0604020202020204" charset="-34"/>
      <p:regular r:id="rId31"/>
    </p:embeddedFont>
    <p:embeddedFont>
      <p:font typeface="Tahoma" panose="020B0604030504040204" pitchFamily="34" charset="0"/>
      <p:regular r:id="rId32"/>
      <p:bold r:id="rId33"/>
    </p:embeddedFont>
    <p:embeddedFont>
      <p:font typeface="Yeseva One" panose="020B0604020202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2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11.xml"/><Relationship Id="rId5" Type="http://schemas.openxmlformats.org/officeDocument/2006/relationships/image" Target="../media/image61.png"/><Relationship Id="rId10" Type="http://schemas.openxmlformats.org/officeDocument/2006/relationships/image" Target="../media/image65.png"/><Relationship Id="rId4" Type="http://schemas.openxmlformats.org/officeDocument/2006/relationships/image" Target="../media/image60.jpg"/><Relationship Id="rId9" Type="http://schemas.openxmlformats.org/officeDocument/2006/relationships/image" Target="../media/image6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microsoft.com/office/2007/relationships/media" Target="../media/media3.mp3"/><Relationship Id="rId7" Type="http://schemas.openxmlformats.org/officeDocument/2006/relationships/slide" Target="slide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0.jp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7.jpeg"/><Relationship Id="rId4" Type="http://schemas.openxmlformats.org/officeDocument/2006/relationships/audio" Target="../media/media3.mp3"/><Relationship Id="rId9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microsoft.com/office/2007/relationships/media" Target="../media/media3.mp3"/><Relationship Id="rId7" Type="http://schemas.openxmlformats.org/officeDocument/2006/relationships/slide" Target="slide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0.jp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8.png"/><Relationship Id="rId4" Type="http://schemas.openxmlformats.org/officeDocument/2006/relationships/audio" Target="../media/media3.mp3"/><Relationship Id="rId9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microsoft.com/office/2007/relationships/media" Target="../media/media3.mp3"/><Relationship Id="rId7" Type="http://schemas.openxmlformats.org/officeDocument/2006/relationships/slide" Target="slide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0.jp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7.jpeg"/><Relationship Id="rId4" Type="http://schemas.openxmlformats.org/officeDocument/2006/relationships/audio" Target="../media/media3.mp3"/><Relationship Id="rId9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7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1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" Type="http://schemas.openxmlformats.org/officeDocument/2006/relationships/image" Target="../media/image15.jpe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svg"/><Relationship Id="rId10" Type="http://schemas.openxmlformats.org/officeDocument/2006/relationships/image" Target="../media/image23.png"/><Relationship Id="rId19" Type="http://schemas.openxmlformats.org/officeDocument/2006/relationships/image" Target="../media/image32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8.png"/><Relationship Id="rId7" Type="http://schemas.openxmlformats.org/officeDocument/2006/relationships/image" Target="../media/image32.sv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3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3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1.png"/><Relationship Id="rId7" Type="http://schemas.openxmlformats.org/officeDocument/2006/relationships/image" Target="../media/image1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32.svg"/><Relationship Id="rId9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42.png"/><Relationship Id="rId7" Type="http://schemas.openxmlformats.org/officeDocument/2006/relationships/image" Target="../media/image31.png"/><Relationship Id="rId12" Type="http://schemas.openxmlformats.org/officeDocument/2006/relationships/image" Target="../media/image47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6.png"/><Relationship Id="rId5" Type="http://schemas.openxmlformats.org/officeDocument/2006/relationships/image" Target="../media/image33.png"/><Relationship Id="rId10" Type="http://schemas.openxmlformats.org/officeDocument/2006/relationships/image" Target="../media/image45.svg"/><Relationship Id="rId4" Type="http://schemas.openxmlformats.org/officeDocument/2006/relationships/image" Target="../media/image43.pn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2.svg"/><Relationship Id="rId5" Type="http://schemas.openxmlformats.org/officeDocument/2006/relationships/image" Target="../media/image22.svg"/><Relationship Id="rId10" Type="http://schemas.openxmlformats.org/officeDocument/2006/relationships/image" Target="../media/image31.png"/><Relationship Id="rId4" Type="http://schemas.openxmlformats.org/officeDocument/2006/relationships/image" Target="../media/image21.png"/><Relationship Id="rId9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0.png"/><Relationship Id="rId7" Type="http://schemas.openxmlformats.org/officeDocument/2006/relationships/image" Target="../media/image43.png"/><Relationship Id="rId12" Type="http://schemas.openxmlformats.org/officeDocument/2006/relationships/image" Target="../media/image55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54.png"/><Relationship Id="rId5" Type="http://schemas.openxmlformats.org/officeDocument/2006/relationships/image" Target="../media/image52.png"/><Relationship Id="rId10" Type="http://schemas.openxmlformats.org/officeDocument/2006/relationships/image" Target="../media/image53.png"/><Relationship Id="rId4" Type="http://schemas.openxmlformats.org/officeDocument/2006/relationships/image" Target="../media/image51.svg"/><Relationship Id="rId9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111" b="-21111"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4167921" y="6571424"/>
            <a:ext cx="4553808" cy="7389546"/>
          </a:xfrm>
          <a:custGeom>
            <a:avLst/>
            <a:gdLst/>
            <a:ahLst/>
            <a:cxnLst/>
            <a:rect l="l" t="t" r="r" b="b"/>
            <a:pathLst>
              <a:path w="4553808" h="7389546">
                <a:moveTo>
                  <a:pt x="0" y="0"/>
                </a:moveTo>
                <a:lnTo>
                  <a:pt x="4553808" y="0"/>
                </a:lnTo>
                <a:lnTo>
                  <a:pt x="4553808" y="7389547"/>
                </a:lnTo>
                <a:lnTo>
                  <a:pt x="0" y="73895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48994" y="-388618"/>
            <a:ext cx="5966460" cy="8229600"/>
          </a:xfrm>
          <a:custGeom>
            <a:avLst/>
            <a:gdLst/>
            <a:ahLst/>
            <a:cxnLst/>
            <a:rect l="l" t="t" r="r" b="b"/>
            <a:pathLst>
              <a:path w="5966460" h="8229600">
                <a:moveTo>
                  <a:pt x="0" y="0"/>
                </a:moveTo>
                <a:lnTo>
                  <a:pt x="5966460" y="0"/>
                </a:lnTo>
                <a:lnTo>
                  <a:pt x="59664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548994" y="6680635"/>
            <a:ext cx="4198438" cy="3884062"/>
          </a:xfrm>
          <a:custGeom>
            <a:avLst/>
            <a:gdLst/>
            <a:ahLst/>
            <a:cxnLst/>
            <a:rect l="l" t="t" r="r" b="b"/>
            <a:pathLst>
              <a:path w="4198438" h="3884062">
                <a:moveTo>
                  <a:pt x="4198438" y="0"/>
                </a:moveTo>
                <a:lnTo>
                  <a:pt x="0" y="0"/>
                </a:lnTo>
                <a:lnTo>
                  <a:pt x="0" y="3884063"/>
                </a:lnTo>
                <a:lnTo>
                  <a:pt x="4198438" y="3884063"/>
                </a:lnTo>
                <a:lnTo>
                  <a:pt x="419843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94806" y="6561202"/>
            <a:ext cx="2467154" cy="4003495"/>
          </a:xfrm>
          <a:custGeom>
            <a:avLst/>
            <a:gdLst/>
            <a:ahLst/>
            <a:cxnLst/>
            <a:rect l="l" t="t" r="r" b="b"/>
            <a:pathLst>
              <a:path w="2467154" h="4003495">
                <a:moveTo>
                  <a:pt x="0" y="0"/>
                </a:moveTo>
                <a:lnTo>
                  <a:pt x="2467154" y="0"/>
                </a:lnTo>
                <a:lnTo>
                  <a:pt x="2467154" y="4003496"/>
                </a:lnTo>
                <a:lnTo>
                  <a:pt x="0" y="40034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29867" y="7509585"/>
            <a:ext cx="10353354" cy="1798895"/>
          </a:xfrm>
          <a:custGeom>
            <a:avLst/>
            <a:gdLst/>
            <a:ahLst/>
            <a:cxnLst/>
            <a:rect l="l" t="t" r="r" b="b"/>
            <a:pathLst>
              <a:path w="10353354" h="1798895">
                <a:moveTo>
                  <a:pt x="0" y="0"/>
                </a:moveTo>
                <a:lnTo>
                  <a:pt x="10353354" y="0"/>
                </a:lnTo>
                <a:lnTo>
                  <a:pt x="10353354" y="1798895"/>
                </a:lnTo>
                <a:lnTo>
                  <a:pt x="0" y="17988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8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604779" y="7509585"/>
            <a:ext cx="10353354" cy="1798895"/>
          </a:xfrm>
          <a:custGeom>
            <a:avLst/>
            <a:gdLst/>
            <a:ahLst/>
            <a:cxnLst/>
            <a:rect l="l" t="t" r="r" b="b"/>
            <a:pathLst>
              <a:path w="10353354" h="1798895">
                <a:moveTo>
                  <a:pt x="0" y="0"/>
                </a:moveTo>
                <a:lnTo>
                  <a:pt x="10353354" y="0"/>
                </a:lnTo>
                <a:lnTo>
                  <a:pt x="10353354" y="1798895"/>
                </a:lnTo>
                <a:lnTo>
                  <a:pt x="0" y="17988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8000"/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400000">
            <a:off x="5961986" y="-1210099"/>
            <a:ext cx="2638374" cy="4281336"/>
          </a:xfrm>
          <a:custGeom>
            <a:avLst/>
            <a:gdLst/>
            <a:ahLst/>
            <a:cxnLst/>
            <a:rect l="l" t="t" r="r" b="b"/>
            <a:pathLst>
              <a:path w="2638374" h="4281336">
                <a:moveTo>
                  <a:pt x="0" y="0"/>
                </a:moveTo>
                <a:lnTo>
                  <a:pt x="2638374" y="0"/>
                </a:lnTo>
                <a:lnTo>
                  <a:pt x="2638374" y="4281336"/>
                </a:lnTo>
                <a:lnTo>
                  <a:pt x="0" y="42813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329867" y="844959"/>
            <a:ext cx="15628266" cy="7717991"/>
            <a:chOff x="0" y="0"/>
            <a:chExt cx="4116086" cy="203272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116086" cy="2032722"/>
            </a:xfrm>
            <a:custGeom>
              <a:avLst/>
              <a:gdLst/>
              <a:ahLst/>
              <a:cxnLst/>
              <a:rect l="l" t="t" r="r" b="b"/>
              <a:pathLst>
                <a:path w="4116086" h="2032722">
                  <a:moveTo>
                    <a:pt x="9908" y="0"/>
                  </a:moveTo>
                  <a:lnTo>
                    <a:pt x="4106179" y="0"/>
                  </a:lnTo>
                  <a:cubicBezTo>
                    <a:pt x="4111651" y="0"/>
                    <a:pt x="4116086" y="4436"/>
                    <a:pt x="4116086" y="9908"/>
                  </a:cubicBezTo>
                  <a:lnTo>
                    <a:pt x="4116086" y="2022814"/>
                  </a:lnTo>
                  <a:cubicBezTo>
                    <a:pt x="4116086" y="2025442"/>
                    <a:pt x="4115043" y="2027962"/>
                    <a:pt x="4113185" y="2029820"/>
                  </a:cubicBezTo>
                  <a:cubicBezTo>
                    <a:pt x="4111327" y="2031678"/>
                    <a:pt x="4108807" y="2032722"/>
                    <a:pt x="4106179" y="2032722"/>
                  </a:cubicBezTo>
                  <a:lnTo>
                    <a:pt x="9908" y="2032722"/>
                  </a:lnTo>
                  <a:cubicBezTo>
                    <a:pt x="4436" y="2032722"/>
                    <a:pt x="0" y="2028286"/>
                    <a:pt x="0" y="2022814"/>
                  </a:cubicBezTo>
                  <a:lnTo>
                    <a:pt x="0" y="9908"/>
                  </a:lnTo>
                  <a:cubicBezTo>
                    <a:pt x="0" y="7280"/>
                    <a:pt x="1044" y="4760"/>
                    <a:pt x="2902" y="2902"/>
                  </a:cubicBezTo>
                  <a:cubicBezTo>
                    <a:pt x="4760" y="1044"/>
                    <a:pt x="7280" y="0"/>
                    <a:pt x="9908" y="0"/>
                  </a:cubicBezTo>
                  <a:close/>
                </a:path>
              </a:pathLst>
            </a:custGeom>
            <a:solidFill>
              <a:srgbClr val="A87F58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116086" cy="20708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550225" y="1024212"/>
            <a:ext cx="15152655" cy="7354997"/>
            <a:chOff x="0" y="0"/>
            <a:chExt cx="3990823" cy="193711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990823" cy="1937119"/>
            </a:xfrm>
            <a:custGeom>
              <a:avLst/>
              <a:gdLst/>
              <a:ahLst/>
              <a:cxnLst/>
              <a:rect l="l" t="t" r="r" b="b"/>
              <a:pathLst>
                <a:path w="3990823" h="1937119">
                  <a:moveTo>
                    <a:pt x="13284" y="0"/>
                  </a:moveTo>
                  <a:lnTo>
                    <a:pt x="3977539" y="0"/>
                  </a:lnTo>
                  <a:cubicBezTo>
                    <a:pt x="3984875" y="0"/>
                    <a:pt x="3990823" y="5948"/>
                    <a:pt x="3990823" y="13284"/>
                  </a:cubicBezTo>
                  <a:lnTo>
                    <a:pt x="3990823" y="1923835"/>
                  </a:lnTo>
                  <a:cubicBezTo>
                    <a:pt x="3990823" y="1927358"/>
                    <a:pt x="3989423" y="1930736"/>
                    <a:pt x="3986932" y="1933228"/>
                  </a:cubicBezTo>
                  <a:cubicBezTo>
                    <a:pt x="3984441" y="1935719"/>
                    <a:pt x="3981062" y="1937119"/>
                    <a:pt x="3977539" y="1937119"/>
                  </a:cubicBezTo>
                  <a:lnTo>
                    <a:pt x="13284" y="1937119"/>
                  </a:lnTo>
                  <a:cubicBezTo>
                    <a:pt x="5948" y="1937119"/>
                    <a:pt x="0" y="1931171"/>
                    <a:pt x="0" y="1923835"/>
                  </a:cubicBezTo>
                  <a:lnTo>
                    <a:pt x="0" y="13284"/>
                  </a:lnTo>
                  <a:cubicBezTo>
                    <a:pt x="0" y="5948"/>
                    <a:pt x="5948" y="0"/>
                    <a:pt x="13284" y="0"/>
                  </a:cubicBezTo>
                  <a:close/>
                </a:path>
              </a:pathLst>
            </a:custGeom>
            <a:solidFill>
              <a:srgbClr val="EBEAE2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3990823" cy="19752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5281754" y="7599384"/>
            <a:ext cx="1563561" cy="779826"/>
          </a:xfrm>
          <a:custGeom>
            <a:avLst/>
            <a:gdLst/>
            <a:ahLst/>
            <a:cxnLst/>
            <a:rect l="l" t="t" r="r" b="b"/>
            <a:pathLst>
              <a:path w="1563561" h="779826">
                <a:moveTo>
                  <a:pt x="0" y="0"/>
                </a:moveTo>
                <a:lnTo>
                  <a:pt x="1563561" y="0"/>
                </a:lnTo>
                <a:lnTo>
                  <a:pt x="1563561" y="779826"/>
                </a:lnTo>
                <a:lnTo>
                  <a:pt x="0" y="7798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50225" y="1028700"/>
            <a:ext cx="4308037" cy="1315909"/>
          </a:xfrm>
          <a:custGeom>
            <a:avLst/>
            <a:gdLst/>
            <a:ahLst/>
            <a:cxnLst/>
            <a:rect l="l" t="t" r="r" b="b"/>
            <a:pathLst>
              <a:path w="4308037" h="1315909">
                <a:moveTo>
                  <a:pt x="0" y="0"/>
                </a:moveTo>
                <a:lnTo>
                  <a:pt x="4308037" y="0"/>
                </a:lnTo>
                <a:lnTo>
                  <a:pt x="4308037" y="1315909"/>
                </a:lnTo>
                <a:lnTo>
                  <a:pt x="0" y="13159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537948" y="1430572"/>
            <a:ext cx="911753" cy="914038"/>
          </a:xfrm>
          <a:custGeom>
            <a:avLst/>
            <a:gdLst/>
            <a:ahLst/>
            <a:cxnLst/>
            <a:rect l="l" t="t" r="r" b="b"/>
            <a:pathLst>
              <a:path w="911753" h="914038">
                <a:moveTo>
                  <a:pt x="0" y="0"/>
                </a:moveTo>
                <a:lnTo>
                  <a:pt x="911753" y="0"/>
                </a:lnTo>
                <a:lnTo>
                  <a:pt x="911753" y="914037"/>
                </a:lnTo>
                <a:lnTo>
                  <a:pt x="0" y="9140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-152400" y="2296984"/>
            <a:ext cx="18440400" cy="4770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48"/>
              </a:lnSpc>
            </a:pPr>
            <a:r>
              <a:rPr lang="en-US" sz="10200" b="1" spc="102" dirty="0" err="1">
                <a:solidFill>
                  <a:srgbClr val="5D4117"/>
                </a:solidFill>
                <a:latin typeface="Srisakdi Bold"/>
                <a:ea typeface="Srisakdi Bold"/>
                <a:cs typeface="Srisakdi Bold"/>
                <a:sym typeface="Srisakdi Bold"/>
              </a:rPr>
              <a:t>Chào</a:t>
            </a:r>
            <a:r>
              <a:rPr lang="en-US" sz="10200" b="1" spc="102" dirty="0">
                <a:solidFill>
                  <a:srgbClr val="5D4117"/>
                </a:solidFill>
                <a:latin typeface="Srisakdi Bold"/>
                <a:ea typeface="Srisakdi Bold"/>
                <a:cs typeface="Srisakdi Bold"/>
                <a:sym typeface="Srisakdi Bold"/>
              </a:rPr>
              <a:t> </a:t>
            </a:r>
            <a:r>
              <a:rPr lang="en-US" sz="10200" b="1" spc="102" dirty="0" err="1">
                <a:solidFill>
                  <a:srgbClr val="5D4117"/>
                </a:solidFill>
                <a:latin typeface="Srisakdi Bold"/>
                <a:ea typeface="Srisakdi Bold"/>
                <a:cs typeface="Srisakdi Bold"/>
                <a:sym typeface="Srisakdi Bold"/>
              </a:rPr>
              <a:t>mừng</a:t>
            </a:r>
            <a:r>
              <a:rPr lang="en-US" sz="10200" b="1" spc="102" dirty="0">
                <a:solidFill>
                  <a:srgbClr val="5D4117"/>
                </a:solidFill>
                <a:latin typeface="Srisakdi Bold"/>
                <a:ea typeface="Srisakdi Bold"/>
                <a:cs typeface="Srisakdi Bold"/>
                <a:sym typeface="Srisakdi Bold"/>
              </a:rPr>
              <a:t> </a:t>
            </a:r>
            <a:r>
              <a:rPr lang="en-US" sz="10200" b="1" spc="102" dirty="0" err="1">
                <a:solidFill>
                  <a:srgbClr val="5D4117"/>
                </a:solidFill>
                <a:latin typeface="Srisakdi Bold"/>
                <a:ea typeface="Srisakdi Bold"/>
                <a:cs typeface="Srisakdi Bold"/>
                <a:sym typeface="Srisakdi Bold"/>
              </a:rPr>
              <a:t>thầy</a:t>
            </a:r>
            <a:r>
              <a:rPr lang="en-US" sz="10200" b="1" spc="102" dirty="0">
                <a:solidFill>
                  <a:srgbClr val="5D4117"/>
                </a:solidFill>
                <a:latin typeface="Srisakdi Bold"/>
                <a:ea typeface="Srisakdi Bold"/>
                <a:cs typeface="Srisakdi Bold"/>
                <a:sym typeface="Srisakdi Bold"/>
              </a:rPr>
              <a:t> </a:t>
            </a:r>
            <a:r>
              <a:rPr lang="en-US" sz="10200" b="1" spc="102" dirty="0" err="1">
                <a:solidFill>
                  <a:srgbClr val="5D4117"/>
                </a:solidFill>
                <a:latin typeface="Srisakdi Bold"/>
                <a:ea typeface="Srisakdi Bold"/>
                <a:cs typeface="Srisakdi Bold"/>
                <a:sym typeface="Srisakdi Bold"/>
              </a:rPr>
              <a:t>cô</a:t>
            </a:r>
            <a:r>
              <a:rPr lang="en-US" sz="10200" b="1" spc="102" dirty="0">
                <a:solidFill>
                  <a:srgbClr val="5D4117"/>
                </a:solidFill>
                <a:latin typeface="Srisakdi Bold"/>
                <a:ea typeface="Srisakdi Bold"/>
                <a:cs typeface="Srisakdi Bold"/>
                <a:sym typeface="Srisakdi Bold"/>
              </a:rPr>
              <a:t> </a:t>
            </a:r>
            <a:r>
              <a:rPr lang="en-US" sz="10200" b="1" spc="102" dirty="0" err="1">
                <a:solidFill>
                  <a:srgbClr val="5D4117"/>
                </a:solidFill>
                <a:latin typeface="Srisakdi Bold"/>
                <a:ea typeface="Srisakdi Bold"/>
                <a:cs typeface="Srisakdi Bold"/>
                <a:sym typeface="Srisakdi Bold"/>
              </a:rPr>
              <a:t>và</a:t>
            </a:r>
            <a:r>
              <a:rPr lang="en-US" sz="10200" b="1" spc="102" dirty="0">
                <a:solidFill>
                  <a:srgbClr val="5D4117"/>
                </a:solidFill>
                <a:latin typeface="Srisakdi Bold"/>
                <a:ea typeface="Srisakdi Bold"/>
                <a:cs typeface="Srisakdi Bold"/>
                <a:sym typeface="Srisakdi Bold"/>
              </a:rPr>
              <a:t> </a:t>
            </a:r>
            <a:r>
              <a:rPr lang="en-US" sz="10200" b="1" spc="102" dirty="0" err="1">
                <a:solidFill>
                  <a:srgbClr val="5D4117"/>
                </a:solidFill>
                <a:latin typeface="Srisakdi Bold"/>
                <a:ea typeface="Srisakdi Bold"/>
                <a:cs typeface="Srisakdi Bold"/>
                <a:sym typeface="Srisakdi Bold"/>
              </a:rPr>
              <a:t>các</a:t>
            </a:r>
            <a:r>
              <a:rPr lang="en-US" sz="10200" b="1" spc="102" dirty="0">
                <a:solidFill>
                  <a:srgbClr val="5D4117"/>
                </a:solidFill>
                <a:latin typeface="Srisakdi Bold"/>
                <a:ea typeface="Srisakdi Bold"/>
                <a:cs typeface="Srisakdi Bold"/>
                <a:sym typeface="Srisakdi Bold"/>
              </a:rPr>
              <a:t> </a:t>
            </a:r>
            <a:r>
              <a:rPr lang="en-US" sz="10200" b="1" spc="102" dirty="0" err="1">
                <a:solidFill>
                  <a:srgbClr val="5D4117"/>
                </a:solidFill>
                <a:latin typeface="Srisakdi Bold"/>
                <a:ea typeface="Srisakdi Bold"/>
                <a:cs typeface="Srisakdi Bold"/>
                <a:sym typeface="Srisakdi Bold"/>
              </a:rPr>
              <a:t>bạn</a:t>
            </a:r>
            <a:r>
              <a:rPr lang="en-US" sz="10200" b="1" spc="102" dirty="0">
                <a:solidFill>
                  <a:srgbClr val="5D4117"/>
                </a:solidFill>
                <a:latin typeface="Srisakdi Bold"/>
                <a:ea typeface="Srisakdi Bold"/>
                <a:cs typeface="Srisakdi Bold"/>
                <a:sym typeface="Srisakdi Bold"/>
              </a:rPr>
              <a:t> </a:t>
            </a:r>
          </a:p>
          <a:p>
            <a:pPr algn="ctr">
              <a:lnSpc>
                <a:spcPts val="12648"/>
              </a:lnSpc>
            </a:pPr>
            <a:r>
              <a:rPr lang="en-US" sz="10200" b="1" spc="102" dirty="0" err="1">
                <a:solidFill>
                  <a:srgbClr val="5D4117"/>
                </a:solidFill>
                <a:latin typeface="Srisakdi Bold"/>
                <a:ea typeface="Srisakdi Bold"/>
                <a:cs typeface="Srisakdi Bold"/>
                <a:sym typeface="Srisakdi Bold"/>
              </a:rPr>
              <a:t>đã</a:t>
            </a:r>
            <a:r>
              <a:rPr lang="en-US" sz="10200" b="1" spc="102" dirty="0">
                <a:solidFill>
                  <a:srgbClr val="5D4117"/>
                </a:solidFill>
                <a:latin typeface="Srisakdi Bold"/>
                <a:ea typeface="Srisakdi Bold"/>
                <a:cs typeface="Srisakdi Bold"/>
                <a:sym typeface="Srisakdi Bold"/>
              </a:rPr>
              <a:t> </a:t>
            </a:r>
            <a:r>
              <a:rPr lang="en-US" sz="10200" b="1" spc="102" dirty="0" err="1">
                <a:solidFill>
                  <a:srgbClr val="5D4117"/>
                </a:solidFill>
                <a:latin typeface="Srisakdi Bold"/>
                <a:ea typeface="Srisakdi Bold"/>
                <a:cs typeface="Srisakdi Bold"/>
                <a:sym typeface="Srisakdi Bold"/>
              </a:rPr>
              <a:t>đến</a:t>
            </a:r>
            <a:r>
              <a:rPr lang="en-US" sz="10200" b="1" spc="102" dirty="0">
                <a:solidFill>
                  <a:srgbClr val="5D4117"/>
                </a:solidFill>
                <a:latin typeface="Srisakdi Bold"/>
                <a:ea typeface="Srisakdi Bold"/>
                <a:cs typeface="Srisakdi Bold"/>
                <a:sym typeface="Srisakdi Bold"/>
              </a:rPr>
              <a:t> </a:t>
            </a:r>
            <a:r>
              <a:rPr lang="en-US" sz="10200" b="1" spc="102" dirty="0" err="1">
                <a:solidFill>
                  <a:srgbClr val="5D4117"/>
                </a:solidFill>
                <a:latin typeface="Srisakdi Bold"/>
                <a:ea typeface="Srisakdi Bold"/>
                <a:cs typeface="Srisakdi Bold"/>
                <a:sym typeface="Srisakdi Bold"/>
              </a:rPr>
              <a:t>với</a:t>
            </a:r>
            <a:r>
              <a:rPr lang="en-US" sz="10200" b="1" spc="102" dirty="0">
                <a:solidFill>
                  <a:srgbClr val="5D4117"/>
                </a:solidFill>
                <a:latin typeface="Srisakdi Bold"/>
                <a:ea typeface="Srisakdi Bold"/>
                <a:cs typeface="Srisakdi Bold"/>
                <a:sym typeface="Srisakdi Bold"/>
              </a:rPr>
              <a:t> </a:t>
            </a:r>
          </a:p>
          <a:p>
            <a:pPr algn="ctr">
              <a:lnSpc>
                <a:spcPts val="12648"/>
              </a:lnSpc>
            </a:pPr>
            <a:r>
              <a:rPr lang="en-US" sz="10200" b="1" spc="102" dirty="0" err="1">
                <a:solidFill>
                  <a:srgbClr val="5D4117"/>
                </a:solidFill>
                <a:latin typeface="Srisakdi Bold"/>
                <a:ea typeface="Srisakdi Bold"/>
                <a:cs typeface="Srisakdi Bold"/>
                <a:sym typeface="Srisakdi Bold"/>
              </a:rPr>
              <a:t>bài</a:t>
            </a:r>
            <a:r>
              <a:rPr lang="en-US" sz="10200" b="1" spc="102" dirty="0">
                <a:solidFill>
                  <a:srgbClr val="5D4117"/>
                </a:solidFill>
                <a:latin typeface="Srisakdi Bold"/>
                <a:ea typeface="Srisakdi Bold"/>
                <a:cs typeface="Srisakdi Bold"/>
                <a:sym typeface="Srisakdi Bold"/>
              </a:rPr>
              <a:t> </a:t>
            </a:r>
            <a:r>
              <a:rPr lang="en-US" sz="10200" b="1" spc="102" dirty="0" err="1">
                <a:solidFill>
                  <a:srgbClr val="5D4117"/>
                </a:solidFill>
                <a:latin typeface="Srisakdi Bold"/>
                <a:ea typeface="Srisakdi Bold"/>
                <a:cs typeface="Srisakdi Bold"/>
                <a:sym typeface="Srisakdi Bold"/>
              </a:rPr>
              <a:t>thuyết</a:t>
            </a:r>
            <a:r>
              <a:rPr lang="en-US" sz="10200" b="1" spc="102" dirty="0">
                <a:solidFill>
                  <a:srgbClr val="5D4117"/>
                </a:solidFill>
                <a:latin typeface="Srisakdi Bold"/>
                <a:ea typeface="Srisakdi Bold"/>
                <a:cs typeface="Srisakdi Bold"/>
                <a:sym typeface="Srisakdi Bold"/>
              </a:rPr>
              <a:t> </a:t>
            </a:r>
            <a:r>
              <a:rPr lang="en-US" sz="10200" b="1" spc="102" dirty="0" err="1">
                <a:solidFill>
                  <a:srgbClr val="5D4117"/>
                </a:solidFill>
                <a:latin typeface="Srisakdi Bold"/>
                <a:ea typeface="Srisakdi Bold"/>
                <a:cs typeface="Srisakdi Bold"/>
                <a:sym typeface="Srisakdi Bold"/>
              </a:rPr>
              <a:t>trình</a:t>
            </a:r>
            <a:endParaRPr lang="en-US" sz="10200" b="1" spc="102" dirty="0">
              <a:solidFill>
                <a:srgbClr val="5D4117"/>
              </a:solidFill>
              <a:latin typeface="Srisakdi Bold"/>
              <a:ea typeface="Srisakdi Bold"/>
              <a:cs typeface="Srisakdi Bold"/>
              <a:sym typeface="Srisakdi Bold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0" y="6561202"/>
            <a:ext cx="2767268" cy="3194537"/>
          </a:xfrm>
          <a:custGeom>
            <a:avLst/>
            <a:gdLst/>
            <a:ahLst/>
            <a:cxnLst/>
            <a:rect l="l" t="t" r="r" b="b"/>
            <a:pathLst>
              <a:path w="2767268" h="3194537">
                <a:moveTo>
                  <a:pt x="0" y="0"/>
                </a:moveTo>
                <a:lnTo>
                  <a:pt x="2767268" y="0"/>
                </a:lnTo>
                <a:lnTo>
                  <a:pt x="2767268" y="3194538"/>
                </a:lnTo>
                <a:lnTo>
                  <a:pt x="0" y="31945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607709" y="4406222"/>
            <a:ext cx="3303182" cy="6158476"/>
          </a:xfrm>
          <a:custGeom>
            <a:avLst/>
            <a:gdLst/>
            <a:ahLst/>
            <a:cxnLst/>
            <a:rect l="l" t="t" r="r" b="b"/>
            <a:pathLst>
              <a:path w="3303182" h="6158476">
                <a:moveTo>
                  <a:pt x="0" y="0"/>
                </a:moveTo>
                <a:lnTo>
                  <a:pt x="3303182" y="0"/>
                </a:lnTo>
                <a:lnTo>
                  <a:pt x="3303182" y="6158476"/>
                </a:lnTo>
                <a:lnTo>
                  <a:pt x="0" y="61584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5830226" y="7093393"/>
            <a:ext cx="4198438" cy="3884062"/>
          </a:xfrm>
          <a:custGeom>
            <a:avLst/>
            <a:gdLst/>
            <a:ahLst/>
            <a:cxnLst/>
            <a:rect l="l" t="t" r="r" b="b"/>
            <a:pathLst>
              <a:path w="4198438" h="3884062">
                <a:moveTo>
                  <a:pt x="4198439" y="0"/>
                </a:moveTo>
                <a:lnTo>
                  <a:pt x="0" y="0"/>
                </a:lnTo>
                <a:lnTo>
                  <a:pt x="0" y="3884063"/>
                </a:lnTo>
                <a:lnTo>
                  <a:pt x="4198439" y="3884063"/>
                </a:lnTo>
                <a:lnTo>
                  <a:pt x="419843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873991" y="6561202"/>
            <a:ext cx="911753" cy="914038"/>
          </a:xfrm>
          <a:custGeom>
            <a:avLst/>
            <a:gdLst/>
            <a:ahLst/>
            <a:cxnLst/>
            <a:rect l="l" t="t" r="r" b="b"/>
            <a:pathLst>
              <a:path w="911753" h="914038">
                <a:moveTo>
                  <a:pt x="0" y="0"/>
                </a:moveTo>
                <a:lnTo>
                  <a:pt x="911752" y="0"/>
                </a:lnTo>
                <a:lnTo>
                  <a:pt x="911752" y="914038"/>
                </a:lnTo>
                <a:lnTo>
                  <a:pt x="0" y="9140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898769" y="-288997"/>
            <a:ext cx="4118728" cy="1719569"/>
          </a:xfrm>
          <a:custGeom>
            <a:avLst/>
            <a:gdLst/>
            <a:ahLst/>
            <a:cxnLst/>
            <a:rect l="l" t="t" r="r" b="b"/>
            <a:pathLst>
              <a:path w="4118728" h="1719569">
                <a:moveTo>
                  <a:pt x="0" y="0"/>
                </a:moveTo>
                <a:lnTo>
                  <a:pt x="4118728" y="0"/>
                </a:lnTo>
                <a:lnTo>
                  <a:pt x="4118728" y="1719569"/>
                </a:lnTo>
                <a:lnTo>
                  <a:pt x="0" y="171956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3357917" y="3726182"/>
            <a:ext cx="1923837" cy="2743440"/>
          </a:xfrm>
          <a:custGeom>
            <a:avLst/>
            <a:gdLst/>
            <a:ahLst/>
            <a:cxnLst/>
            <a:rect l="l" t="t" r="r" b="b"/>
            <a:pathLst>
              <a:path w="1923837" h="2743440">
                <a:moveTo>
                  <a:pt x="0" y="0"/>
                </a:moveTo>
                <a:lnTo>
                  <a:pt x="1923837" y="0"/>
                </a:lnTo>
                <a:lnTo>
                  <a:pt x="1923837" y="2743441"/>
                </a:lnTo>
                <a:lnTo>
                  <a:pt x="0" y="274344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8699788" y="693916"/>
            <a:ext cx="7563188" cy="7555283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87092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202679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84168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207282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42471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510802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18042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73981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sp>
        <p:nvSpPr>
          <p:cNvPr id="25" name="quay dung"/>
          <p:cNvSpPr/>
          <p:nvPr/>
        </p:nvSpPr>
        <p:spPr>
          <a:xfrm>
            <a:off x="13931537" y="8817430"/>
            <a:ext cx="4056018" cy="1273628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3207861" y="3218537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66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07647" y="142665"/>
            <a:ext cx="7674858" cy="290848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9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0708E"/>
                </a:solidFill>
                <a:effectLst>
                  <a:glow rad="101600">
                    <a:srgbClr val="F2B1B9">
                      <a:alpha val="60000"/>
                    </a:srgbClr>
                  </a:glow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/>
            <a:r>
              <a:rPr lang="en-US" sz="9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0708E"/>
                </a:solidFill>
                <a:effectLst>
                  <a:glow rad="101600">
                    <a:srgbClr val="F2B1B9">
                      <a:alpha val="60000"/>
                    </a:srgbClr>
                  </a:glow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1268297"/>
            <a:ext cx="742950" cy="6572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1811208"/>
            <a:ext cx="742950" cy="6572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5" y="1020417"/>
            <a:ext cx="742950" cy="6572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6" y="717763"/>
            <a:ext cx="1071563" cy="17859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9291" y="3596018"/>
            <a:ext cx="2031321" cy="1732596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2" y="3879674"/>
            <a:ext cx="1175658" cy="117565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sp>
        <p:nvSpPr>
          <p:cNvPr id="13" name="Freeform 12"/>
          <p:cNvSpPr/>
          <p:nvPr/>
        </p:nvSpPr>
        <p:spPr>
          <a:xfrm>
            <a:off x="9314330" y="7790330"/>
            <a:ext cx="1210235" cy="924243"/>
          </a:xfrm>
          <a:custGeom>
            <a:avLst/>
            <a:gdLst>
              <a:gd name="connsiteX0" fmla="*/ 806823 w 806823"/>
              <a:gd name="connsiteY0" fmla="*/ 0 h 616162"/>
              <a:gd name="connsiteX1" fmla="*/ 615576 w 806823"/>
              <a:gd name="connsiteY1" fmla="*/ 155388 h 616162"/>
              <a:gd name="connsiteX2" fmla="*/ 591671 w 806823"/>
              <a:gd name="connsiteY2" fmla="*/ 161365 h 616162"/>
              <a:gd name="connsiteX3" fmla="*/ 573741 w 806823"/>
              <a:gd name="connsiteY3" fmla="*/ 155388 h 616162"/>
              <a:gd name="connsiteX4" fmla="*/ 549835 w 806823"/>
              <a:gd name="connsiteY4" fmla="*/ 149412 h 616162"/>
              <a:gd name="connsiteX5" fmla="*/ 513976 w 806823"/>
              <a:gd name="connsiteY5" fmla="*/ 119529 h 616162"/>
              <a:gd name="connsiteX6" fmla="*/ 508000 w 806823"/>
              <a:gd name="connsiteY6" fmla="*/ 101600 h 616162"/>
              <a:gd name="connsiteX7" fmla="*/ 513976 w 806823"/>
              <a:gd name="connsiteY7" fmla="*/ 59765 h 616162"/>
              <a:gd name="connsiteX8" fmla="*/ 525929 w 806823"/>
              <a:gd name="connsiteY8" fmla="*/ 41835 h 616162"/>
              <a:gd name="connsiteX9" fmla="*/ 579718 w 806823"/>
              <a:gd name="connsiteY9" fmla="*/ 11953 h 616162"/>
              <a:gd name="connsiteX10" fmla="*/ 675341 w 806823"/>
              <a:gd name="connsiteY10" fmla="*/ 29882 h 616162"/>
              <a:gd name="connsiteX11" fmla="*/ 681318 w 806823"/>
              <a:gd name="connsiteY11" fmla="*/ 47812 h 616162"/>
              <a:gd name="connsiteX12" fmla="*/ 669365 w 806823"/>
              <a:gd name="connsiteY12" fmla="*/ 119529 h 616162"/>
              <a:gd name="connsiteX13" fmla="*/ 663388 w 806823"/>
              <a:gd name="connsiteY13" fmla="*/ 137459 h 616162"/>
              <a:gd name="connsiteX14" fmla="*/ 627529 w 806823"/>
              <a:gd name="connsiteY14" fmla="*/ 221129 h 616162"/>
              <a:gd name="connsiteX15" fmla="*/ 615576 w 806823"/>
              <a:gd name="connsiteY15" fmla="*/ 239059 h 616162"/>
              <a:gd name="connsiteX16" fmla="*/ 585694 w 806823"/>
              <a:gd name="connsiteY16" fmla="*/ 292847 h 616162"/>
              <a:gd name="connsiteX17" fmla="*/ 567765 w 806823"/>
              <a:gd name="connsiteY17" fmla="*/ 316753 h 616162"/>
              <a:gd name="connsiteX18" fmla="*/ 555812 w 806823"/>
              <a:gd name="connsiteY18" fmla="*/ 334682 h 616162"/>
              <a:gd name="connsiteX19" fmla="*/ 537882 w 806823"/>
              <a:gd name="connsiteY19" fmla="*/ 358588 h 616162"/>
              <a:gd name="connsiteX20" fmla="*/ 502023 w 806823"/>
              <a:gd name="connsiteY20" fmla="*/ 406400 h 616162"/>
              <a:gd name="connsiteX21" fmla="*/ 466165 w 806823"/>
              <a:gd name="connsiteY21" fmla="*/ 430306 h 616162"/>
              <a:gd name="connsiteX22" fmla="*/ 424329 w 806823"/>
              <a:gd name="connsiteY22" fmla="*/ 460188 h 616162"/>
              <a:gd name="connsiteX23" fmla="*/ 406400 w 806823"/>
              <a:gd name="connsiteY23" fmla="*/ 472141 h 616162"/>
              <a:gd name="connsiteX24" fmla="*/ 334682 w 806823"/>
              <a:gd name="connsiteY24" fmla="*/ 508000 h 616162"/>
              <a:gd name="connsiteX25" fmla="*/ 286871 w 806823"/>
              <a:gd name="connsiteY25" fmla="*/ 531906 h 616162"/>
              <a:gd name="connsiteX26" fmla="*/ 262965 w 806823"/>
              <a:gd name="connsiteY26" fmla="*/ 543859 h 616162"/>
              <a:gd name="connsiteX27" fmla="*/ 233082 w 806823"/>
              <a:gd name="connsiteY27" fmla="*/ 555812 h 616162"/>
              <a:gd name="connsiteX28" fmla="*/ 209176 w 806823"/>
              <a:gd name="connsiteY28" fmla="*/ 567765 h 616162"/>
              <a:gd name="connsiteX29" fmla="*/ 179294 w 806823"/>
              <a:gd name="connsiteY29" fmla="*/ 573741 h 616162"/>
              <a:gd name="connsiteX30" fmla="*/ 101600 w 806823"/>
              <a:gd name="connsiteY30" fmla="*/ 597647 h 616162"/>
              <a:gd name="connsiteX31" fmla="*/ 53788 w 806823"/>
              <a:gd name="connsiteY31" fmla="*/ 609600 h 616162"/>
              <a:gd name="connsiteX32" fmla="*/ 35859 w 806823"/>
              <a:gd name="connsiteY32" fmla="*/ 615576 h 616162"/>
              <a:gd name="connsiteX33" fmla="*/ 0 w 806823"/>
              <a:gd name="connsiteY33" fmla="*/ 615576 h 616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06823" h="616162">
                <a:moveTo>
                  <a:pt x="806823" y="0"/>
                </a:moveTo>
                <a:cubicBezTo>
                  <a:pt x="686648" y="126184"/>
                  <a:pt x="732906" y="111389"/>
                  <a:pt x="615576" y="155388"/>
                </a:cubicBezTo>
                <a:cubicBezTo>
                  <a:pt x="607885" y="158272"/>
                  <a:pt x="599639" y="159373"/>
                  <a:pt x="591671" y="161365"/>
                </a:cubicBezTo>
                <a:cubicBezTo>
                  <a:pt x="585694" y="159373"/>
                  <a:pt x="579799" y="157119"/>
                  <a:pt x="573741" y="155388"/>
                </a:cubicBezTo>
                <a:cubicBezTo>
                  <a:pt x="565843" y="153132"/>
                  <a:pt x="557385" y="152648"/>
                  <a:pt x="549835" y="149412"/>
                </a:cubicBezTo>
                <a:cubicBezTo>
                  <a:pt x="535275" y="143172"/>
                  <a:pt x="524745" y="130298"/>
                  <a:pt x="513976" y="119529"/>
                </a:cubicBezTo>
                <a:cubicBezTo>
                  <a:pt x="511984" y="113553"/>
                  <a:pt x="508000" y="107900"/>
                  <a:pt x="508000" y="101600"/>
                </a:cubicBezTo>
                <a:cubicBezTo>
                  <a:pt x="508000" y="87513"/>
                  <a:pt x="509928" y="73258"/>
                  <a:pt x="513976" y="59765"/>
                </a:cubicBezTo>
                <a:cubicBezTo>
                  <a:pt x="516040" y="52885"/>
                  <a:pt x="520523" y="46565"/>
                  <a:pt x="525929" y="41835"/>
                </a:cubicBezTo>
                <a:cubicBezTo>
                  <a:pt x="551222" y="19703"/>
                  <a:pt x="555091" y="20161"/>
                  <a:pt x="579718" y="11953"/>
                </a:cubicBezTo>
                <a:cubicBezTo>
                  <a:pt x="593471" y="13011"/>
                  <a:pt x="655462" y="5033"/>
                  <a:pt x="675341" y="29882"/>
                </a:cubicBezTo>
                <a:cubicBezTo>
                  <a:pt x="679277" y="34802"/>
                  <a:pt x="679326" y="41835"/>
                  <a:pt x="681318" y="47812"/>
                </a:cubicBezTo>
                <a:cubicBezTo>
                  <a:pt x="677946" y="71414"/>
                  <a:pt x="675189" y="96233"/>
                  <a:pt x="669365" y="119529"/>
                </a:cubicBezTo>
                <a:cubicBezTo>
                  <a:pt x="667837" y="125641"/>
                  <a:pt x="665650" y="131579"/>
                  <a:pt x="663388" y="137459"/>
                </a:cubicBezTo>
                <a:cubicBezTo>
                  <a:pt x="654638" y="160209"/>
                  <a:pt x="641410" y="196837"/>
                  <a:pt x="627529" y="221129"/>
                </a:cubicBezTo>
                <a:cubicBezTo>
                  <a:pt x="623965" y="227366"/>
                  <a:pt x="619140" y="232822"/>
                  <a:pt x="615576" y="239059"/>
                </a:cubicBezTo>
                <a:cubicBezTo>
                  <a:pt x="592792" y="278931"/>
                  <a:pt x="615555" y="248055"/>
                  <a:pt x="585694" y="292847"/>
                </a:cubicBezTo>
                <a:cubicBezTo>
                  <a:pt x="580169" y="301135"/>
                  <a:pt x="573555" y="308648"/>
                  <a:pt x="567765" y="316753"/>
                </a:cubicBezTo>
                <a:cubicBezTo>
                  <a:pt x="563590" y="322598"/>
                  <a:pt x="559987" y="328837"/>
                  <a:pt x="555812" y="334682"/>
                </a:cubicBezTo>
                <a:cubicBezTo>
                  <a:pt x="550022" y="342787"/>
                  <a:pt x="543672" y="350482"/>
                  <a:pt x="537882" y="358588"/>
                </a:cubicBezTo>
                <a:cubicBezTo>
                  <a:pt x="526237" y="374891"/>
                  <a:pt x="517304" y="392647"/>
                  <a:pt x="502023" y="406400"/>
                </a:cubicBezTo>
                <a:cubicBezTo>
                  <a:pt x="491345" y="416010"/>
                  <a:pt x="476323" y="420148"/>
                  <a:pt x="466165" y="430306"/>
                </a:cubicBezTo>
                <a:cubicBezTo>
                  <a:pt x="436959" y="459511"/>
                  <a:pt x="461040" y="439210"/>
                  <a:pt x="424329" y="460188"/>
                </a:cubicBezTo>
                <a:cubicBezTo>
                  <a:pt x="418093" y="463752"/>
                  <a:pt x="412706" y="468702"/>
                  <a:pt x="406400" y="472141"/>
                </a:cubicBezTo>
                <a:lnTo>
                  <a:pt x="334682" y="508000"/>
                </a:lnTo>
                <a:lnTo>
                  <a:pt x="286871" y="531906"/>
                </a:lnTo>
                <a:cubicBezTo>
                  <a:pt x="278902" y="535890"/>
                  <a:pt x="271237" y="540550"/>
                  <a:pt x="262965" y="543859"/>
                </a:cubicBezTo>
                <a:cubicBezTo>
                  <a:pt x="253004" y="547843"/>
                  <a:pt x="242886" y="551455"/>
                  <a:pt x="233082" y="555812"/>
                </a:cubicBezTo>
                <a:cubicBezTo>
                  <a:pt x="224941" y="559430"/>
                  <a:pt x="217628" y="564948"/>
                  <a:pt x="209176" y="567765"/>
                </a:cubicBezTo>
                <a:cubicBezTo>
                  <a:pt x="199539" y="570977"/>
                  <a:pt x="189255" y="571749"/>
                  <a:pt x="179294" y="573741"/>
                </a:cubicBezTo>
                <a:cubicBezTo>
                  <a:pt x="134161" y="591795"/>
                  <a:pt x="159817" y="583093"/>
                  <a:pt x="101600" y="597647"/>
                </a:cubicBezTo>
                <a:lnTo>
                  <a:pt x="53788" y="609600"/>
                </a:lnTo>
                <a:cubicBezTo>
                  <a:pt x="47812" y="611592"/>
                  <a:pt x="42120" y="614880"/>
                  <a:pt x="35859" y="615576"/>
                </a:cubicBezTo>
                <a:cubicBezTo>
                  <a:pt x="23979" y="616896"/>
                  <a:pt x="11953" y="615576"/>
                  <a:pt x="0" y="615576"/>
                </a:cubicBezTo>
              </a:path>
            </a:pathLst>
          </a:custGeom>
          <a:noFill/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4" name="TextBox 13"/>
          <p:cNvSpPr txBox="1"/>
          <p:nvPr/>
        </p:nvSpPr>
        <p:spPr>
          <a:xfrm>
            <a:off x="7539325" y="8572952"/>
            <a:ext cx="164660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700" dirty="0"/>
              <a:t>ĐIỂM SỐ</a:t>
            </a:r>
            <a:endParaRPr lang="en-US" sz="2700" dirty="0">
              <a:latin typeface="Forte" panose="03060902040502070203" pitchFamily="66" charset="0"/>
            </a:endParaRPr>
          </a:p>
        </p:txBody>
      </p:sp>
      <p:sp>
        <p:nvSpPr>
          <p:cNvPr id="15" name="Action Button: Forward or Next 14">
            <a:hlinkClick r:id="" action="ppaction://noaction" highlightClick="1"/>
          </p:cNvPr>
          <p:cNvSpPr/>
          <p:nvPr/>
        </p:nvSpPr>
        <p:spPr>
          <a:xfrm>
            <a:off x="282662" y="9167693"/>
            <a:ext cx="1004046" cy="923364"/>
          </a:xfrm>
          <a:prstGeom prst="actionButtonForwardNex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390323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7" action="ppaction://hlinksldjump"/>
          </p:cNvPr>
          <p:cNvSpPr/>
          <p:nvPr/>
        </p:nvSpPr>
        <p:spPr>
          <a:xfrm flipH="1">
            <a:off x="117171" y="8558548"/>
            <a:ext cx="4593771" cy="1502228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lang="vi-VN" sz="4800" b="1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73413" y="529046"/>
            <a:ext cx="15941177" cy="3389813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7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7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7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7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72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24361" y="4130334"/>
            <a:ext cx="6806030" cy="13849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8100" b="1" spc="75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A. Ơ-</a:t>
            </a:r>
            <a:r>
              <a:rPr lang="en-US" sz="8100" b="1" spc="75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rô</a:t>
            </a:r>
            <a:r>
              <a:rPr lang="en-US" sz="8100" b="1" spc="75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</a:t>
            </a:r>
            <a:r>
              <a:rPr lang="en-US" sz="8100" b="1" spc="75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pê</a:t>
            </a:r>
            <a:r>
              <a:rPr lang="en-US" sz="8100" b="1" spc="75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-ô-it</a:t>
            </a:r>
          </a:p>
        </p:txBody>
      </p:sp>
      <p:sp>
        <p:nvSpPr>
          <p:cNvPr id="8" name="Rectangle 7"/>
          <p:cNvSpPr/>
          <p:nvPr/>
        </p:nvSpPr>
        <p:spPr>
          <a:xfrm>
            <a:off x="6048477" y="6130940"/>
            <a:ext cx="6957802" cy="138499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8100" b="1" spc="75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B. </a:t>
            </a:r>
            <a:r>
              <a:rPr lang="en-US" sz="8100" b="1" spc="75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Môn</a:t>
            </a:r>
            <a:r>
              <a:rPr lang="en-US" sz="8100" b="1" spc="75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</a:t>
            </a:r>
            <a:r>
              <a:rPr lang="en-US" sz="8100" b="1" spc="75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gô</a:t>
            </a:r>
            <a:r>
              <a:rPr lang="en-US" sz="8100" b="1" spc="75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</a:t>
            </a:r>
            <a:r>
              <a:rPr lang="en-US" sz="8100" b="1" spc="75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lô</a:t>
            </a:r>
            <a:r>
              <a:rPr lang="en-US" sz="8100" b="1" spc="75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-it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74439" y="8131545"/>
            <a:ext cx="6505884" cy="13849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8100" b="1" spc="75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C. Ô-</a:t>
            </a:r>
            <a:r>
              <a:rPr lang="en-US" sz="8100" b="1" spc="75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xtra</a:t>
            </a:r>
            <a:r>
              <a:rPr lang="en-US" sz="8100" b="1" spc="75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</a:t>
            </a:r>
            <a:r>
              <a:rPr lang="en-US" sz="8100" b="1" spc="75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lô</a:t>
            </a:r>
            <a:r>
              <a:rPr lang="en-US" sz="8100" b="1" spc="75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-it </a:t>
            </a:r>
          </a:p>
        </p:txBody>
      </p:sp>
      <p:pic>
        <p:nvPicPr>
          <p:cNvPr id="9" name="correct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70376" y="-809201"/>
            <a:ext cx="457200" cy="457200"/>
          </a:xfrm>
          <a:prstGeom prst="rect">
            <a:avLst/>
          </a:prstGeom>
        </p:spPr>
      </p:pic>
      <p:pic>
        <p:nvPicPr>
          <p:cNvPr id="11" name="Tieng-bao-sai-www_tiengdong_com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055789" y="-758924"/>
            <a:ext cx="457200" cy="457200"/>
          </a:xfrm>
          <a:prstGeom prst="rect">
            <a:avLst/>
          </a:prstGeom>
        </p:spPr>
      </p:pic>
      <p:pic>
        <p:nvPicPr>
          <p:cNvPr id="13" name="Tieng-bao-sai-www_tiengdong_com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093154" y="-868106"/>
            <a:ext cx="457200" cy="457200"/>
          </a:xfrm>
          <a:prstGeom prst="rect">
            <a:avLst/>
          </a:prstGeom>
        </p:spPr>
      </p:pic>
      <p:pic>
        <p:nvPicPr>
          <p:cNvPr id="14" name="Picture 2" descr="Đọc thông tin và quan sát hình 1, em hãy:  - Kể tên các chủng tộc chính trên thế giới.  - Mô tả những nét chính về ngoại hình của các chủng tộc trên thế giới (màu da, tóc, mắt,...). (ảnh 1)">
            <a:extLst>
              <a:ext uri="{FF2B5EF4-FFF2-40B4-BE49-F238E27FC236}">
                <a16:creationId xmlns:a16="http://schemas.microsoft.com/office/drawing/2014/main" id="{30C63E24-D1BF-3B00-BEBE-826C8B3449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3" t="24397" r="24423" b="32112"/>
          <a:stretch/>
        </p:blipFill>
        <p:spPr bwMode="auto">
          <a:xfrm>
            <a:off x="13465643" y="4218823"/>
            <a:ext cx="4280451" cy="52092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37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3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4129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08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4129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0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 animBg="1"/>
      <p:bldP spid="7" grpId="0" animBg="1"/>
      <p:bldP spid="8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7" action="ppaction://hlinksldjump"/>
          </p:cNvPr>
          <p:cNvSpPr/>
          <p:nvPr/>
        </p:nvSpPr>
        <p:spPr>
          <a:xfrm flipH="1">
            <a:off x="117171" y="8558548"/>
            <a:ext cx="4593771" cy="1502228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lang="vi-VN" sz="4800" b="1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73413" y="529046"/>
            <a:ext cx="16278564" cy="3389813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7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2: </a:t>
            </a:r>
            <a:r>
              <a:rPr lang="en-US" sz="7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Chủng</a:t>
            </a:r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tộc</a:t>
            </a:r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bố</a:t>
            </a:r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chủ</a:t>
            </a:r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yếu</a:t>
            </a:r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ở </a:t>
            </a:r>
            <a:r>
              <a:rPr lang="en-US" sz="7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Á, </a:t>
            </a:r>
            <a:r>
              <a:rPr lang="en-US" sz="7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Á, </a:t>
            </a:r>
            <a:r>
              <a:rPr lang="en-US" sz="7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vi-VN" sz="72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52376" y="4130334"/>
            <a:ext cx="6350007" cy="13849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8100" b="1" spc="75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A. Ô-</a:t>
            </a:r>
            <a:r>
              <a:rPr lang="en-US" sz="8100" b="1" spc="75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xtra</a:t>
            </a:r>
            <a:r>
              <a:rPr lang="en-US" sz="8100" b="1" spc="75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</a:t>
            </a:r>
            <a:r>
              <a:rPr lang="en-US" sz="8100" b="1" spc="75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lô</a:t>
            </a:r>
            <a:r>
              <a:rPr lang="en-US" sz="8100" b="1" spc="75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-it</a:t>
            </a:r>
          </a:p>
        </p:txBody>
      </p:sp>
      <p:sp>
        <p:nvSpPr>
          <p:cNvPr id="8" name="Rectangle 7"/>
          <p:cNvSpPr/>
          <p:nvPr/>
        </p:nvSpPr>
        <p:spPr>
          <a:xfrm>
            <a:off x="6048477" y="6130940"/>
            <a:ext cx="6957802" cy="138499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8100" b="1" spc="75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B. </a:t>
            </a:r>
            <a:r>
              <a:rPr lang="en-US" sz="8100" b="1" spc="75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Môn</a:t>
            </a:r>
            <a:r>
              <a:rPr lang="en-US" sz="8100" b="1" spc="75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</a:t>
            </a:r>
            <a:r>
              <a:rPr lang="en-US" sz="8100" b="1" spc="75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gô</a:t>
            </a:r>
            <a:r>
              <a:rPr lang="en-US" sz="8100" b="1" spc="75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</a:t>
            </a:r>
            <a:r>
              <a:rPr lang="en-US" sz="8100" b="1" spc="75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lô</a:t>
            </a:r>
            <a:r>
              <a:rPr lang="en-US" sz="8100" b="1" spc="75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-it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16477" y="8131545"/>
            <a:ext cx="6621813" cy="13849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8100" b="1" spc="75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C. Ô-</a:t>
            </a:r>
            <a:r>
              <a:rPr lang="en-US" sz="8100" b="1" spc="75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rô</a:t>
            </a:r>
            <a:r>
              <a:rPr lang="en-US" sz="8100" b="1" spc="75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</a:t>
            </a:r>
            <a:r>
              <a:rPr lang="en-US" sz="8100" b="1" spc="75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pê</a:t>
            </a:r>
            <a:r>
              <a:rPr lang="en-US" sz="8100" b="1" spc="75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-ô-it</a:t>
            </a:r>
          </a:p>
        </p:txBody>
      </p:sp>
      <p:pic>
        <p:nvPicPr>
          <p:cNvPr id="9" name="correct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70376" y="-809201"/>
            <a:ext cx="457200" cy="457200"/>
          </a:xfrm>
          <a:prstGeom prst="rect">
            <a:avLst/>
          </a:prstGeom>
        </p:spPr>
      </p:pic>
      <p:pic>
        <p:nvPicPr>
          <p:cNvPr id="11" name="Tieng-bao-sai-www_tiengdong_com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055789" y="-758924"/>
            <a:ext cx="457200" cy="457200"/>
          </a:xfrm>
          <a:prstGeom prst="rect">
            <a:avLst/>
          </a:prstGeom>
        </p:spPr>
      </p:pic>
      <p:pic>
        <p:nvPicPr>
          <p:cNvPr id="13" name="Tieng-bao-sai-www_tiengdong_com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093154" y="-868106"/>
            <a:ext cx="457200" cy="457200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C88198A6-2ACB-ED2E-2CD3-FC5229D1C5A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763" t="23356" r="74026" b="30625"/>
          <a:stretch/>
        </p:blipFill>
        <p:spPr>
          <a:xfrm>
            <a:off x="13648503" y="4307312"/>
            <a:ext cx="3901851" cy="52092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3849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0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4129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3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4129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08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 animBg="1"/>
      <p:bldP spid="7" grpId="0" animBg="1"/>
      <p:bldP spid="8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7" action="ppaction://hlinksldjump"/>
          </p:cNvPr>
          <p:cNvSpPr/>
          <p:nvPr/>
        </p:nvSpPr>
        <p:spPr>
          <a:xfrm flipH="1">
            <a:off x="117171" y="8558548"/>
            <a:ext cx="4593771" cy="1502228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lang="vi-VN" sz="4800" b="1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73413" y="529046"/>
            <a:ext cx="16278564" cy="3389813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7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3: </a:t>
            </a:r>
            <a:r>
              <a:rPr lang="en-US" sz="7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Đâu</a:t>
            </a:r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chủng</a:t>
            </a:r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tộc</a:t>
            </a:r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 rải rác ở Nam Á và Đông Nam Á</a:t>
            </a:r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đen, đen sẫm hoặc nâu đen; tóc</a:t>
            </a:r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xoăn</a:t>
            </a:r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vi-VN" sz="72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20621" y="4130334"/>
            <a:ext cx="7013523" cy="13849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8100" b="1" spc="75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A. </a:t>
            </a:r>
            <a:r>
              <a:rPr lang="en-US" sz="8100" b="1" spc="75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Môn</a:t>
            </a:r>
            <a:r>
              <a:rPr lang="en-US" sz="8100" b="1" spc="75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</a:t>
            </a:r>
            <a:r>
              <a:rPr lang="en-US" sz="8100" b="1" spc="75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gô</a:t>
            </a:r>
            <a:r>
              <a:rPr lang="en-US" sz="8100" b="1" spc="75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</a:t>
            </a:r>
            <a:r>
              <a:rPr lang="en-US" sz="8100" b="1" spc="75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lô</a:t>
            </a:r>
            <a:r>
              <a:rPr lang="en-US" sz="8100" b="1" spc="75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-it</a:t>
            </a:r>
          </a:p>
        </p:txBody>
      </p:sp>
      <p:sp>
        <p:nvSpPr>
          <p:cNvPr id="8" name="Rectangle 7"/>
          <p:cNvSpPr/>
          <p:nvPr/>
        </p:nvSpPr>
        <p:spPr>
          <a:xfrm>
            <a:off x="6380237" y="6130940"/>
            <a:ext cx="6294287" cy="138499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8100" b="1" spc="75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B. Ô-</a:t>
            </a:r>
            <a:r>
              <a:rPr lang="en-US" sz="8100" b="1" spc="75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xtra</a:t>
            </a:r>
            <a:r>
              <a:rPr lang="en-US" sz="8100" b="1" spc="75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</a:t>
            </a:r>
            <a:r>
              <a:rPr lang="en-US" sz="8100" b="1" spc="75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lô</a:t>
            </a:r>
            <a:r>
              <a:rPr lang="en-US" sz="8100" b="1" spc="75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-it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16477" y="8131545"/>
            <a:ext cx="6621813" cy="13849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8100" b="1" spc="75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C. Ô-</a:t>
            </a:r>
            <a:r>
              <a:rPr lang="en-US" sz="8100" b="1" spc="75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rô</a:t>
            </a:r>
            <a:r>
              <a:rPr lang="en-US" sz="8100" b="1" spc="75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</a:t>
            </a:r>
            <a:r>
              <a:rPr lang="en-US" sz="8100" b="1" spc="75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pê</a:t>
            </a:r>
            <a:r>
              <a:rPr lang="en-US" sz="8100" b="1" spc="75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-ô-it</a:t>
            </a:r>
          </a:p>
        </p:txBody>
      </p:sp>
      <p:pic>
        <p:nvPicPr>
          <p:cNvPr id="9" name="correct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70376" y="-809201"/>
            <a:ext cx="457200" cy="457200"/>
          </a:xfrm>
          <a:prstGeom prst="rect">
            <a:avLst/>
          </a:prstGeom>
        </p:spPr>
      </p:pic>
      <p:pic>
        <p:nvPicPr>
          <p:cNvPr id="11" name="Tieng-bao-sai-www_tiengdong_com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055789" y="-758924"/>
            <a:ext cx="457200" cy="457200"/>
          </a:xfrm>
          <a:prstGeom prst="rect">
            <a:avLst/>
          </a:prstGeom>
        </p:spPr>
      </p:pic>
      <p:pic>
        <p:nvPicPr>
          <p:cNvPr id="13" name="Tieng-bao-sai-www_tiengdong_com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093154" y="-868106"/>
            <a:ext cx="457200" cy="457200"/>
          </a:xfrm>
          <a:prstGeom prst="rect">
            <a:avLst/>
          </a:prstGeom>
        </p:spPr>
      </p:pic>
      <p:pic>
        <p:nvPicPr>
          <p:cNvPr id="14" name="Picture 4" descr="Đọc thông tin và quan sát hình 1, em hãy:  - Kể tên các chủng tộc chính trên thế giới.  - Mô tả những nét chính về ngoại hình của các chủng tộc trên thế giới (màu da, tóc, mắt,...). (ảnh 1)">
            <a:extLst>
              <a:ext uri="{FF2B5EF4-FFF2-40B4-BE49-F238E27FC236}">
                <a16:creationId xmlns:a16="http://schemas.microsoft.com/office/drawing/2014/main" id="{7B512B6D-D979-1A45-9828-A43877EFB7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36" t="24083" b="32427"/>
          <a:stretch/>
        </p:blipFill>
        <p:spPr bwMode="auto">
          <a:xfrm>
            <a:off x="13587233" y="4542101"/>
            <a:ext cx="4280451" cy="5209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54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0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4129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3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4129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808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 animBg="1"/>
      <p:bldP spid="7" grpId="0" animBg="1"/>
      <p:bldP spid="8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408043">
            <a:off x="3452229" y="1382434"/>
            <a:ext cx="12212795" cy="8090977"/>
          </a:xfrm>
          <a:custGeom>
            <a:avLst/>
            <a:gdLst/>
            <a:ahLst/>
            <a:cxnLst/>
            <a:rect l="l" t="t" r="r" b="b"/>
            <a:pathLst>
              <a:path w="12212795" h="8090977">
                <a:moveTo>
                  <a:pt x="0" y="0"/>
                </a:moveTo>
                <a:lnTo>
                  <a:pt x="12212795" y="0"/>
                </a:lnTo>
                <a:lnTo>
                  <a:pt x="12212795" y="8090977"/>
                </a:lnTo>
                <a:lnTo>
                  <a:pt x="0" y="80909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282351" y="1260157"/>
            <a:ext cx="11723298" cy="7766685"/>
          </a:xfrm>
          <a:custGeom>
            <a:avLst/>
            <a:gdLst/>
            <a:ahLst/>
            <a:cxnLst/>
            <a:rect l="l" t="t" r="r" b="b"/>
            <a:pathLst>
              <a:path w="11723298" h="7766685">
                <a:moveTo>
                  <a:pt x="0" y="0"/>
                </a:moveTo>
                <a:lnTo>
                  <a:pt x="11723298" y="0"/>
                </a:lnTo>
                <a:lnTo>
                  <a:pt x="11723298" y="7766686"/>
                </a:lnTo>
                <a:lnTo>
                  <a:pt x="0" y="77666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290461" y="806222"/>
            <a:ext cx="2577742" cy="2569092"/>
          </a:xfrm>
          <a:custGeom>
            <a:avLst/>
            <a:gdLst/>
            <a:ahLst/>
            <a:cxnLst/>
            <a:rect l="l" t="t" r="r" b="b"/>
            <a:pathLst>
              <a:path w="2577742" h="2569092">
                <a:moveTo>
                  <a:pt x="0" y="0"/>
                </a:moveTo>
                <a:lnTo>
                  <a:pt x="2577742" y="0"/>
                </a:lnTo>
                <a:lnTo>
                  <a:pt x="2577742" y="2569092"/>
                </a:lnTo>
                <a:lnTo>
                  <a:pt x="0" y="25690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419309">
            <a:off x="1727271" y="6911686"/>
            <a:ext cx="2577742" cy="2569092"/>
          </a:xfrm>
          <a:custGeom>
            <a:avLst/>
            <a:gdLst/>
            <a:ahLst/>
            <a:cxnLst/>
            <a:rect l="l" t="t" r="r" b="b"/>
            <a:pathLst>
              <a:path w="2577742" h="2569092">
                <a:moveTo>
                  <a:pt x="0" y="0"/>
                </a:moveTo>
                <a:lnTo>
                  <a:pt x="2577741" y="0"/>
                </a:lnTo>
                <a:lnTo>
                  <a:pt x="2577741" y="2569092"/>
                </a:lnTo>
                <a:lnTo>
                  <a:pt x="0" y="25690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 rot="-288695">
            <a:off x="3511524" y="2480605"/>
            <a:ext cx="11510503" cy="5928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26"/>
              </a:lnSpc>
            </a:pPr>
            <a:r>
              <a:rPr lang="en-US" sz="12984" b="1">
                <a:solidFill>
                  <a:srgbClr val="845C2C"/>
                </a:solidFill>
                <a:latin typeface="Bogart Bold"/>
                <a:ea typeface="Bogart Bold"/>
                <a:cs typeface="Bogart Bold"/>
                <a:sym typeface="Bogart Bold"/>
              </a:rPr>
              <a:t>Cảm ơn cô </a:t>
            </a:r>
          </a:p>
          <a:p>
            <a:pPr algn="ctr">
              <a:lnSpc>
                <a:spcPts val="11426"/>
              </a:lnSpc>
            </a:pPr>
            <a:r>
              <a:rPr lang="en-US" sz="12984" b="1">
                <a:solidFill>
                  <a:srgbClr val="845C2C"/>
                </a:solidFill>
                <a:latin typeface="Bogart Bold"/>
                <a:ea typeface="Bogart Bold"/>
                <a:cs typeface="Bogart Bold"/>
                <a:sym typeface="Bogart Bold"/>
              </a:rPr>
              <a:t>và các bạn</a:t>
            </a:r>
          </a:p>
          <a:p>
            <a:pPr algn="ctr">
              <a:lnSpc>
                <a:spcPts val="11426"/>
              </a:lnSpc>
            </a:pPr>
            <a:r>
              <a:rPr lang="en-US" sz="12984" b="1">
                <a:solidFill>
                  <a:srgbClr val="845C2C"/>
                </a:solidFill>
                <a:latin typeface="Bogart Bold"/>
                <a:ea typeface="Bogart Bold"/>
                <a:cs typeface="Bogart Bold"/>
                <a:sym typeface="Bogart Bold"/>
              </a:rPr>
              <a:t>đã lắng nghe!</a:t>
            </a:r>
          </a:p>
          <a:p>
            <a:pPr algn="ctr">
              <a:lnSpc>
                <a:spcPts val="11426"/>
              </a:lnSpc>
            </a:pPr>
            <a:endParaRPr lang="en-US" sz="12984" b="1">
              <a:solidFill>
                <a:srgbClr val="845C2C"/>
              </a:solidFill>
              <a:latin typeface="Bogart Bold"/>
              <a:ea typeface="Bogart Bold"/>
              <a:cs typeface="Bogart Bold"/>
              <a:sym typeface="Bogart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85" t="-49514" r="-79836" b="-68179"/>
            </a:stretch>
          </a:blipFill>
        </p:spPr>
      </p:sp>
      <p:sp>
        <p:nvSpPr>
          <p:cNvPr id="3" name="Freeform 3" descr="ripped brown patterned paper"/>
          <p:cNvSpPr/>
          <p:nvPr/>
        </p:nvSpPr>
        <p:spPr>
          <a:xfrm rot="-1063707">
            <a:off x="11225424" y="7696296"/>
            <a:ext cx="12374583" cy="2908027"/>
          </a:xfrm>
          <a:custGeom>
            <a:avLst/>
            <a:gdLst/>
            <a:ahLst/>
            <a:cxnLst/>
            <a:rect l="l" t="t" r="r" b="b"/>
            <a:pathLst>
              <a:path w="12374583" h="2908027">
                <a:moveTo>
                  <a:pt x="0" y="0"/>
                </a:moveTo>
                <a:lnTo>
                  <a:pt x="12374583" y="0"/>
                </a:lnTo>
                <a:lnTo>
                  <a:pt x="12374583" y="2908027"/>
                </a:lnTo>
                <a:lnTo>
                  <a:pt x="0" y="29080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 descr="ripped photo of a landscape"/>
          <p:cNvSpPr/>
          <p:nvPr/>
        </p:nvSpPr>
        <p:spPr>
          <a:xfrm rot="10382809">
            <a:off x="-2264473" y="3438007"/>
            <a:ext cx="11101200" cy="7937358"/>
          </a:xfrm>
          <a:custGeom>
            <a:avLst/>
            <a:gdLst/>
            <a:ahLst/>
            <a:cxnLst/>
            <a:rect l="l" t="t" r="r" b="b"/>
            <a:pathLst>
              <a:path w="11101200" h="7937358">
                <a:moveTo>
                  <a:pt x="0" y="0"/>
                </a:moveTo>
                <a:lnTo>
                  <a:pt x="11101200" y="0"/>
                </a:lnTo>
                <a:lnTo>
                  <a:pt x="11101200" y="7937358"/>
                </a:lnTo>
                <a:lnTo>
                  <a:pt x="0" y="79373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 descr="ripped stock paper"/>
          <p:cNvSpPr/>
          <p:nvPr/>
        </p:nvSpPr>
        <p:spPr>
          <a:xfrm flipV="1">
            <a:off x="2110154" y="1028700"/>
            <a:ext cx="14067692" cy="8229600"/>
          </a:xfrm>
          <a:custGeom>
            <a:avLst/>
            <a:gdLst/>
            <a:ahLst/>
            <a:cxnLst/>
            <a:rect l="l" t="t" r="r" b="b"/>
            <a:pathLst>
              <a:path w="14067692" h="8229600">
                <a:moveTo>
                  <a:pt x="0" y="8229600"/>
                </a:moveTo>
                <a:lnTo>
                  <a:pt x="14067692" y="8229600"/>
                </a:lnTo>
                <a:lnTo>
                  <a:pt x="14067692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5"/>
            <a:stretch>
              <a:fillRect b="-22222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708194">
            <a:off x="15005622" y="4337006"/>
            <a:ext cx="6267226" cy="4340634"/>
            <a:chOff x="0" y="0"/>
            <a:chExt cx="3429000" cy="2374900"/>
          </a:xfrm>
        </p:grpSpPr>
        <p:sp>
          <p:nvSpPr>
            <p:cNvPr id="7" name="Freeform 7" descr="ripped photo of a globe model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 l="-27159" t="-27602" b="-26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</p:sp>
      </p:grpSp>
      <p:sp>
        <p:nvSpPr>
          <p:cNvPr id="9" name="Freeform 9" descr="brush swatch"/>
          <p:cNvSpPr/>
          <p:nvPr/>
        </p:nvSpPr>
        <p:spPr>
          <a:xfrm>
            <a:off x="3894308" y="5490899"/>
            <a:ext cx="10499384" cy="2152374"/>
          </a:xfrm>
          <a:custGeom>
            <a:avLst/>
            <a:gdLst/>
            <a:ahLst/>
            <a:cxnLst/>
            <a:rect l="l" t="t" r="r" b="b"/>
            <a:pathLst>
              <a:path w="10499384" h="2152374">
                <a:moveTo>
                  <a:pt x="0" y="0"/>
                </a:moveTo>
                <a:lnTo>
                  <a:pt x="10499384" y="0"/>
                </a:lnTo>
                <a:lnTo>
                  <a:pt x="10499384" y="2152374"/>
                </a:lnTo>
                <a:lnTo>
                  <a:pt x="0" y="2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 descr="ripped tape"/>
          <p:cNvSpPr/>
          <p:nvPr/>
        </p:nvSpPr>
        <p:spPr>
          <a:xfrm rot="2398492">
            <a:off x="13225754" y="1304144"/>
            <a:ext cx="4472223" cy="1133622"/>
          </a:xfrm>
          <a:custGeom>
            <a:avLst/>
            <a:gdLst/>
            <a:ahLst/>
            <a:cxnLst/>
            <a:rect l="l" t="t" r="r" b="b"/>
            <a:pathLst>
              <a:path w="4472223" h="1133622">
                <a:moveTo>
                  <a:pt x="0" y="0"/>
                </a:moveTo>
                <a:lnTo>
                  <a:pt x="4472223" y="0"/>
                </a:lnTo>
                <a:lnTo>
                  <a:pt x="4472223" y="1133622"/>
                </a:lnTo>
                <a:lnTo>
                  <a:pt x="0" y="113362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4421" r="-348" b="-66120"/>
            </a:stretch>
          </a:blipFill>
        </p:spPr>
      </p:sp>
      <p:sp>
        <p:nvSpPr>
          <p:cNvPr id="11" name="Freeform 11" descr="cutout of a compass"/>
          <p:cNvSpPr/>
          <p:nvPr/>
        </p:nvSpPr>
        <p:spPr>
          <a:xfrm rot="-1728909">
            <a:off x="1057226" y="4116368"/>
            <a:ext cx="2105855" cy="3828827"/>
          </a:xfrm>
          <a:custGeom>
            <a:avLst/>
            <a:gdLst/>
            <a:ahLst/>
            <a:cxnLst/>
            <a:rect l="l" t="t" r="r" b="b"/>
            <a:pathLst>
              <a:path w="2105855" h="3828827">
                <a:moveTo>
                  <a:pt x="0" y="0"/>
                </a:moveTo>
                <a:lnTo>
                  <a:pt x="2105855" y="0"/>
                </a:lnTo>
                <a:lnTo>
                  <a:pt x="2105855" y="3828827"/>
                </a:lnTo>
                <a:lnTo>
                  <a:pt x="0" y="382882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 descr="crimped circle stamp"/>
          <p:cNvSpPr/>
          <p:nvPr/>
        </p:nvSpPr>
        <p:spPr>
          <a:xfrm>
            <a:off x="1798530" y="311203"/>
            <a:ext cx="2617647" cy="2638097"/>
          </a:xfrm>
          <a:custGeom>
            <a:avLst/>
            <a:gdLst/>
            <a:ahLst/>
            <a:cxnLst/>
            <a:rect l="l" t="t" r="r" b="b"/>
            <a:pathLst>
              <a:path w="2617647" h="2638097">
                <a:moveTo>
                  <a:pt x="0" y="0"/>
                </a:moveTo>
                <a:lnTo>
                  <a:pt x="2617647" y="0"/>
                </a:lnTo>
                <a:lnTo>
                  <a:pt x="2617647" y="2638097"/>
                </a:lnTo>
                <a:lnTo>
                  <a:pt x="0" y="2638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 descr="wavy lines for stamp"/>
          <p:cNvSpPr/>
          <p:nvPr/>
        </p:nvSpPr>
        <p:spPr>
          <a:xfrm>
            <a:off x="649816" y="1404717"/>
            <a:ext cx="2273935" cy="1136968"/>
          </a:xfrm>
          <a:custGeom>
            <a:avLst/>
            <a:gdLst/>
            <a:ahLst/>
            <a:cxnLst/>
            <a:rect l="l" t="t" r="r" b="b"/>
            <a:pathLst>
              <a:path w="2273935" h="1136968">
                <a:moveTo>
                  <a:pt x="0" y="0"/>
                </a:moveTo>
                <a:lnTo>
                  <a:pt x="2273936" y="0"/>
                </a:lnTo>
                <a:lnTo>
                  <a:pt x="2273936" y="1136967"/>
                </a:lnTo>
                <a:lnTo>
                  <a:pt x="0" y="113696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 descr="circle brush stroke"/>
          <p:cNvSpPr/>
          <p:nvPr/>
        </p:nvSpPr>
        <p:spPr>
          <a:xfrm>
            <a:off x="2094837" y="613957"/>
            <a:ext cx="2025033" cy="2032590"/>
          </a:xfrm>
          <a:custGeom>
            <a:avLst/>
            <a:gdLst/>
            <a:ahLst/>
            <a:cxnLst/>
            <a:rect l="l" t="t" r="r" b="b"/>
            <a:pathLst>
              <a:path w="2025033" h="2032590">
                <a:moveTo>
                  <a:pt x="0" y="0"/>
                </a:moveTo>
                <a:lnTo>
                  <a:pt x="2025034" y="0"/>
                </a:lnTo>
                <a:lnTo>
                  <a:pt x="2025034" y="2032589"/>
                </a:lnTo>
                <a:lnTo>
                  <a:pt x="0" y="203258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 descr="abstract speckles"/>
          <p:cNvSpPr/>
          <p:nvPr/>
        </p:nvSpPr>
        <p:spPr>
          <a:xfrm>
            <a:off x="7218945" y="-1192364"/>
            <a:ext cx="4114800" cy="3987615"/>
          </a:xfrm>
          <a:custGeom>
            <a:avLst/>
            <a:gdLst/>
            <a:ahLst/>
            <a:cxnLst/>
            <a:rect l="l" t="t" r="r" b="b"/>
            <a:pathLst>
              <a:path w="4114800" h="3987615">
                <a:moveTo>
                  <a:pt x="0" y="0"/>
                </a:moveTo>
                <a:lnTo>
                  <a:pt x="4114800" y="0"/>
                </a:lnTo>
                <a:lnTo>
                  <a:pt x="4114800" y="3987615"/>
                </a:lnTo>
                <a:lnTo>
                  <a:pt x="0" y="398761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107354" y="6047973"/>
            <a:ext cx="12010815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83"/>
              </a:lnSpc>
              <a:spcBef>
                <a:spcPct val="0"/>
              </a:spcBef>
            </a:pPr>
            <a:r>
              <a:rPr lang="en-US" sz="7069" b="1" spc="353">
                <a:solidFill>
                  <a:srgbClr val="302C2C"/>
                </a:solidFill>
                <a:latin typeface="Maitree Bold"/>
                <a:ea typeface="Maitree Bold"/>
                <a:cs typeface="Maitree Bold"/>
                <a:sym typeface="Maitree Bold"/>
              </a:rPr>
              <a:t>~Nhóm 1~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271873" y="2429533"/>
            <a:ext cx="14008942" cy="306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76"/>
              </a:lnSpc>
            </a:pPr>
            <a:r>
              <a:rPr lang="en-US" sz="11776" i="1" dirty="0" err="1">
                <a:solidFill>
                  <a:srgbClr val="302C2C"/>
                </a:solidFill>
                <a:latin typeface="Museo Moderno Italics"/>
                <a:ea typeface="Museo Moderno Italics"/>
                <a:cs typeface="Museo Moderno Italics"/>
                <a:sym typeface="Museo Moderno Italics"/>
              </a:rPr>
              <a:t>Đặc</a:t>
            </a:r>
            <a:r>
              <a:rPr lang="en-US" sz="11776" i="1" dirty="0">
                <a:solidFill>
                  <a:srgbClr val="302C2C"/>
                </a:solidFill>
                <a:latin typeface="Museo Moderno Italics"/>
                <a:ea typeface="Museo Moderno Italics"/>
                <a:cs typeface="Museo Moderno Italics"/>
                <a:sym typeface="Museo Moderno Italics"/>
              </a:rPr>
              <a:t> </a:t>
            </a:r>
            <a:r>
              <a:rPr lang="en-US" sz="11776" i="1" dirty="0" err="1">
                <a:solidFill>
                  <a:srgbClr val="302C2C"/>
                </a:solidFill>
                <a:latin typeface="Museo Moderno Italics"/>
                <a:ea typeface="Museo Moderno Italics"/>
                <a:cs typeface="Museo Moderno Italics"/>
                <a:sym typeface="Museo Moderno Italics"/>
              </a:rPr>
              <a:t>điểm</a:t>
            </a:r>
            <a:r>
              <a:rPr lang="en-US" sz="11776" i="1" dirty="0">
                <a:solidFill>
                  <a:srgbClr val="302C2C"/>
                </a:solidFill>
                <a:latin typeface="Museo Moderno Italics"/>
                <a:ea typeface="Museo Moderno Italics"/>
                <a:cs typeface="Museo Moderno Italics"/>
                <a:sym typeface="Museo Moderno Italics"/>
              </a:rPr>
              <a:t> </a:t>
            </a:r>
            <a:r>
              <a:rPr lang="en-US" sz="11776" i="1" dirty="0" err="1">
                <a:solidFill>
                  <a:srgbClr val="302C2C"/>
                </a:solidFill>
                <a:latin typeface="Museo Moderno Italics"/>
                <a:ea typeface="Museo Moderno Italics"/>
                <a:cs typeface="Museo Moderno Italics"/>
                <a:sym typeface="Museo Moderno Italics"/>
              </a:rPr>
              <a:t>dân</a:t>
            </a:r>
            <a:r>
              <a:rPr lang="en-US" sz="11776" i="1" dirty="0">
                <a:solidFill>
                  <a:srgbClr val="302C2C"/>
                </a:solidFill>
                <a:latin typeface="Museo Moderno Italics"/>
                <a:ea typeface="Museo Moderno Italics"/>
                <a:cs typeface="Museo Moderno Italics"/>
                <a:sym typeface="Museo Moderno Italics"/>
              </a:rPr>
              <a:t> </a:t>
            </a:r>
            <a:r>
              <a:rPr lang="en-US" sz="11776" i="1" dirty="0" err="1">
                <a:solidFill>
                  <a:srgbClr val="302C2C"/>
                </a:solidFill>
                <a:latin typeface="Museo Moderno Italics"/>
                <a:ea typeface="Museo Moderno Italics"/>
                <a:cs typeface="Museo Moderno Italics"/>
                <a:sym typeface="Museo Moderno Italics"/>
              </a:rPr>
              <a:t>cư</a:t>
            </a:r>
            <a:r>
              <a:rPr lang="en-US" sz="11776" i="1" dirty="0">
                <a:solidFill>
                  <a:srgbClr val="302C2C"/>
                </a:solidFill>
                <a:latin typeface="Museo Moderno Italics"/>
                <a:ea typeface="Museo Moderno Italics"/>
                <a:cs typeface="Museo Moderno Italics"/>
                <a:sym typeface="Museo Moderno Italics"/>
              </a:rPr>
              <a:t> </a:t>
            </a:r>
          </a:p>
          <a:p>
            <a:pPr marL="0" lvl="0" indent="0" algn="ctr">
              <a:lnSpc>
                <a:spcPts val="11776"/>
              </a:lnSpc>
              <a:spcBef>
                <a:spcPct val="0"/>
              </a:spcBef>
            </a:pPr>
            <a:r>
              <a:rPr lang="en-US" sz="11776" i="1" dirty="0" err="1">
                <a:solidFill>
                  <a:srgbClr val="302C2C"/>
                </a:solidFill>
                <a:latin typeface="Museo Moderno Italics"/>
                <a:ea typeface="Museo Moderno Italics"/>
                <a:cs typeface="Museo Moderno Italics"/>
                <a:sym typeface="Museo Moderno Italics"/>
              </a:rPr>
              <a:t>châu</a:t>
            </a:r>
            <a:r>
              <a:rPr lang="en-US" sz="11776" i="1" dirty="0">
                <a:solidFill>
                  <a:srgbClr val="302C2C"/>
                </a:solidFill>
                <a:latin typeface="Museo Moderno Italics"/>
                <a:ea typeface="Museo Moderno Italics"/>
                <a:cs typeface="Museo Moderno Italics"/>
                <a:sym typeface="Museo Moderno Italics"/>
              </a:rPr>
              <a:t> Á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85" t="-49514" r="-79836" b="-68179"/>
            </a:stretch>
          </a:blipFill>
        </p:spPr>
      </p:sp>
      <p:sp>
        <p:nvSpPr>
          <p:cNvPr id="3" name="Freeform 3" descr="ripped stock paper"/>
          <p:cNvSpPr/>
          <p:nvPr/>
        </p:nvSpPr>
        <p:spPr>
          <a:xfrm flipV="1">
            <a:off x="1018888" y="305310"/>
            <a:ext cx="16451284" cy="9912338"/>
          </a:xfrm>
          <a:custGeom>
            <a:avLst/>
            <a:gdLst/>
            <a:ahLst/>
            <a:cxnLst/>
            <a:rect l="l" t="t" r="r" b="b"/>
            <a:pathLst>
              <a:path w="16451284" h="9912338">
                <a:moveTo>
                  <a:pt x="0" y="9912339"/>
                </a:moveTo>
                <a:lnTo>
                  <a:pt x="16451284" y="9912339"/>
                </a:lnTo>
                <a:lnTo>
                  <a:pt x="16451284" y="0"/>
                </a:lnTo>
                <a:lnTo>
                  <a:pt x="0" y="0"/>
                </a:lnTo>
                <a:lnTo>
                  <a:pt x="0" y="9912339"/>
                </a:lnTo>
                <a:close/>
              </a:path>
            </a:pathLst>
          </a:custGeom>
          <a:blipFill>
            <a:blip r:embed="rId3"/>
            <a:stretch>
              <a:fillRect t="-29077" r="-102940" b="-111746"/>
            </a:stretch>
          </a:blipFill>
        </p:spPr>
      </p:sp>
      <p:sp>
        <p:nvSpPr>
          <p:cNvPr id="4" name="Freeform 4" descr="ripped tape"/>
          <p:cNvSpPr/>
          <p:nvPr/>
        </p:nvSpPr>
        <p:spPr>
          <a:xfrm>
            <a:off x="1018888" y="8099276"/>
            <a:ext cx="4472223" cy="1133622"/>
          </a:xfrm>
          <a:custGeom>
            <a:avLst/>
            <a:gdLst/>
            <a:ahLst/>
            <a:cxnLst/>
            <a:rect l="l" t="t" r="r" b="b"/>
            <a:pathLst>
              <a:path w="4472223" h="1133622">
                <a:moveTo>
                  <a:pt x="0" y="0"/>
                </a:moveTo>
                <a:lnTo>
                  <a:pt x="4472223" y="0"/>
                </a:lnTo>
                <a:lnTo>
                  <a:pt x="4472223" y="1133621"/>
                </a:lnTo>
                <a:lnTo>
                  <a:pt x="0" y="11336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4421" r="-348" b="-66120"/>
            </a:stretch>
          </a:blipFill>
        </p:spPr>
      </p:sp>
      <p:sp>
        <p:nvSpPr>
          <p:cNvPr id="5" name="Freeform 5" descr="cutout of a fern"/>
          <p:cNvSpPr/>
          <p:nvPr/>
        </p:nvSpPr>
        <p:spPr>
          <a:xfrm rot="456773">
            <a:off x="16175864" y="-810279"/>
            <a:ext cx="2588615" cy="7190598"/>
          </a:xfrm>
          <a:custGeom>
            <a:avLst/>
            <a:gdLst/>
            <a:ahLst/>
            <a:cxnLst/>
            <a:rect l="l" t="t" r="r" b="b"/>
            <a:pathLst>
              <a:path w="2588615" h="7190598">
                <a:moveTo>
                  <a:pt x="0" y="0"/>
                </a:moveTo>
                <a:lnTo>
                  <a:pt x="2588615" y="0"/>
                </a:lnTo>
                <a:lnTo>
                  <a:pt x="2588615" y="7190598"/>
                </a:lnTo>
                <a:lnTo>
                  <a:pt x="0" y="71905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 descr="abstract speckles"/>
          <p:cNvSpPr/>
          <p:nvPr/>
        </p:nvSpPr>
        <p:spPr>
          <a:xfrm rot="-574894">
            <a:off x="12693719" y="-1372566"/>
            <a:ext cx="4955709" cy="4802533"/>
          </a:xfrm>
          <a:custGeom>
            <a:avLst/>
            <a:gdLst/>
            <a:ahLst/>
            <a:cxnLst/>
            <a:rect l="l" t="t" r="r" b="b"/>
            <a:pathLst>
              <a:path w="4955709" h="4802533">
                <a:moveTo>
                  <a:pt x="0" y="0"/>
                </a:moveTo>
                <a:lnTo>
                  <a:pt x="4955710" y="0"/>
                </a:lnTo>
                <a:lnTo>
                  <a:pt x="4955710" y="4802532"/>
                </a:lnTo>
                <a:lnTo>
                  <a:pt x="0" y="48025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50678" y="7043553"/>
            <a:ext cx="3954760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5000" spc="25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10.Việt </a:t>
            </a:r>
            <a:r>
              <a:rPr lang="en-US" sz="5000" spc="25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Bách</a:t>
            </a:r>
            <a:endParaRPr lang="en-US" sz="5000" spc="250" dirty="0">
              <a:solidFill>
                <a:srgbClr val="000000"/>
              </a:solidFill>
              <a:latin typeface="Keratine"/>
              <a:ea typeface="Keratine"/>
              <a:cs typeface="Keratine"/>
              <a:sym typeface="Keratin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632988" y="5490978"/>
            <a:ext cx="3954760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5000" spc="25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7.Xuân Phúc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65351" y="588169"/>
            <a:ext cx="11357297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60"/>
              </a:lnSpc>
              <a:spcBef>
                <a:spcPct val="0"/>
              </a:spcBef>
            </a:pPr>
            <a:r>
              <a:rPr lang="en-US" sz="7800" spc="390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Thành viên nhóm: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77103" y="2394495"/>
            <a:ext cx="3914008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5000" spc="25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1.Vân Khánh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632580" y="2394495"/>
            <a:ext cx="3382083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5000" spc="25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2.Thế Thái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763802" y="2390775"/>
            <a:ext cx="3040335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5000" spc="25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3.Hải Yến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96181" y="3942736"/>
            <a:ext cx="4091567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5000" spc="25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4.Xuân Tùng</a:t>
            </a:r>
          </a:p>
        </p:txBody>
      </p:sp>
      <p:sp>
        <p:nvSpPr>
          <p:cNvPr id="14" name="Freeform 14" descr="cutout of a fern"/>
          <p:cNvSpPr/>
          <p:nvPr/>
        </p:nvSpPr>
        <p:spPr>
          <a:xfrm rot="1642654">
            <a:off x="-1417366" y="6444361"/>
            <a:ext cx="4222447" cy="5280810"/>
          </a:xfrm>
          <a:custGeom>
            <a:avLst/>
            <a:gdLst/>
            <a:ahLst/>
            <a:cxnLst/>
            <a:rect l="l" t="t" r="r" b="b"/>
            <a:pathLst>
              <a:path w="4222447" h="5280810">
                <a:moveTo>
                  <a:pt x="0" y="0"/>
                </a:moveTo>
                <a:lnTo>
                  <a:pt x="4222448" y="0"/>
                </a:lnTo>
                <a:lnTo>
                  <a:pt x="4222448" y="5280810"/>
                </a:lnTo>
                <a:lnTo>
                  <a:pt x="0" y="52808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7498077" y="3942736"/>
            <a:ext cx="3730600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5000" spc="25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5.Tuyết Nhi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662747" y="3942736"/>
            <a:ext cx="3621360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5000" spc="25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6.Thịnh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792228" y="7043553"/>
            <a:ext cx="3898850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5000" spc="25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12.Ngân Hà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700252" y="5378723"/>
            <a:ext cx="3851895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5000" spc="25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9.Yến Nhi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712092" y="7043553"/>
            <a:ext cx="3516585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5000" spc="25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11.Minh Trí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488738" y="5378723"/>
            <a:ext cx="3794745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5000" spc="25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8.Phương</a:t>
            </a: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B8FA27B5-40EB-CB89-D8B8-D6E527C43157}"/>
              </a:ext>
            </a:extLst>
          </p:cNvPr>
          <p:cNvSpPr txBox="1"/>
          <p:nvPr/>
        </p:nvSpPr>
        <p:spPr>
          <a:xfrm>
            <a:off x="1422969" y="8282800"/>
            <a:ext cx="3954760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5000" spc="25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13.Bảo </a:t>
            </a:r>
            <a:r>
              <a:rPr lang="en-US" sz="5000" spc="25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Nhân</a:t>
            </a:r>
            <a:endParaRPr lang="en-US" sz="5000" spc="250" dirty="0">
              <a:solidFill>
                <a:srgbClr val="000000"/>
              </a:solidFill>
              <a:latin typeface="Keratine"/>
              <a:ea typeface="Keratine"/>
              <a:cs typeface="Keratine"/>
              <a:sym typeface="Keratin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11" t="-94768" r="-5745"/>
            </a:stretch>
          </a:blipFill>
        </p:spPr>
      </p:sp>
      <p:sp>
        <p:nvSpPr>
          <p:cNvPr id="3" name="Freeform 3" descr="ripped brown paper"/>
          <p:cNvSpPr/>
          <p:nvPr/>
        </p:nvSpPr>
        <p:spPr>
          <a:xfrm rot="859101">
            <a:off x="7162987" y="-2459096"/>
            <a:ext cx="18828381" cy="6801753"/>
          </a:xfrm>
          <a:custGeom>
            <a:avLst/>
            <a:gdLst/>
            <a:ahLst/>
            <a:cxnLst/>
            <a:rect l="l" t="t" r="r" b="b"/>
            <a:pathLst>
              <a:path w="18828381" h="6801753">
                <a:moveTo>
                  <a:pt x="0" y="0"/>
                </a:moveTo>
                <a:lnTo>
                  <a:pt x="18828381" y="0"/>
                </a:lnTo>
                <a:lnTo>
                  <a:pt x="18828381" y="6801753"/>
                </a:lnTo>
                <a:lnTo>
                  <a:pt x="0" y="68017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 descr="ripped stock paper"/>
          <p:cNvSpPr/>
          <p:nvPr/>
        </p:nvSpPr>
        <p:spPr>
          <a:xfrm rot="-5400000" flipV="1">
            <a:off x="6302957" y="-4889456"/>
            <a:ext cx="8308727" cy="19251081"/>
          </a:xfrm>
          <a:custGeom>
            <a:avLst/>
            <a:gdLst/>
            <a:ahLst/>
            <a:cxnLst/>
            <a:rect l="l" t="t" r="r" b="b"/>
            <a:pathLst>
              <a:path w="8308727" h="19251081">
                <a:moveTo>
                  <a:pt x="0" y="19251081"/>
                </a:moveTo>
                <a:lnTo>
                  <a:pt x="8308726" y="19251081"/>
                </a:lnTo>
                <a:lnTo>
                  <a:pt x="8308726" y="0"/>
                </a:lnTo>
                <a:lnTo>
                  <a:pt x="0" y="0"/>
                </a:lnTo>
                <a:lnTo>
                  <a:pt x="0" y="19251081"/>
                </a:lnTo>
                <a:close/>
              </a:path>
            </a:pathLst>
          </a:custGeom>
          <a:blipFill>
            <a:blip r:embed="rId4"/>
            <a:stretch>
              <a:fillRect l="-41531" r="-182520"/>
            </a:stretch>
          </a:blipFill>
        </p:spPr>
      </p:sp>
      <p:sp>
        <p:nvSpPr>
          <p:cNvPr id="5" name="Freeform 5" descr="brush stroke"/>
          <p:cNvSpPr/>
          <p:nvPr/>
        </p:nvSpPr>
        <p:spPr>
          <a:xfrm rot="321525">
            <a:off x="4037657" y="472314"/>
            <a:ext cx="10212685" cy="2093600"/>
          </a:xfrm>
          <a:custGeom>
            <a:avLst/>
            <a:gdLst/>
            <a:ahLst/>
            <a:cxnLst/>
            <a:rect l="l" t="t" r="r" b="b"/>
            <a:pathLst>
              <a:path w="10212685" h="2093600">
                <a:moveTo>
                  <a:pt x="0" y="0"/>
                </a:moveTo>
                <a:lnTo>
                  <a:pt x="10212686" y="0"/>
                </a:lnTo>
                <a:lnTo>
                  <a:pt x="10212686" y="2093601"/>
                </a:lnTo>
                <a:lnTo>
                  <a:pt x="0" y="20936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 descr="ripped paper with text"/>
          <p:cNvSpPr/>
          <p:nvPr/>
        </p:nvSpPr>
        <p:spPr>
          <a:xfrm>
            <a:off x="-390362" y="8216104"/>
            <a:ext cx="14984485" cy="3277856"/>
          </a:xfrm>
          <a:custGeom>
            <a:avLst/>
            <a:gdLst/>
            <a:ahLst/>
            <a:cxnLst/>
            <a:rect l="l" t="t" r="r" b="b"/>
            <a:pathLst>
              <a:path w="14984485" h="3277856">
                <a:moveTo>
                  <a:pt x="0" y="0"/>
                </a:moveTo>
                <a:lnTo>
                  <a:pt x="14984485" y="0"/>
                </a:lnTo>
                <a:lnTo>
                  <a:pt x="14984485" y="3277856"/>
                </a:lnTo>
                <a:lnTo>
                  <a:pt x="0" y="32778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 descr="cutout of a fern"/>
          <p:cNvSpPr/>
          <p:nvPr/>
        </p:nvSpPr>
        <p:spPr>
          <a:xfrm rot="1642654">
            <a:off x="-683483" y="6575545"/>
            <a:ext cx="4222447" cy="5280810"/>
          </a:xfrm>
          <a:custGeom>
            <a:avLst/>
            <a:gdLst/>
            <a:ahLst/>
            <a:cxnLst/>
            <a:rect l="l" t="t" r="r" b="b"/>
            <a:pathLst>
              <a:path w="4222447" h="5280810">
                <a:moveTo>
                  <a:pt x="0" y="0"/>
                </a:moveTo>
                <a:lnTo>
                  <a:pt x="4222447" y="0"/>
                </a:lnTo>
                <a:lnTo>
                  <a:pt x="4222447" y="5280810"/>
                </a:lnTo>
                <a:lnTo>
                  <a:pt x="0" y="52808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 descr="ripped tape"/>
          <p:cNvSpPr/>
          <p:nvPr/>
        </p:nvSpPr>
        <p:spPr>
          <a:xfrm>
            <a:off x="-20207" y="9917691"/>
            <a:ext cx="4472223" cy="1133622"/>
          </a:xfrm>
          <a:custGeom>
            <a:avLst/>
            <a:gdLst/>
            <a:ahLst/>
            <a:cxnLst/>
            <a:rect l="l" t="t" r="r" b="b"/>
            <a:pathLst>
              <a:path w="4472223" h="1133622">
                <a:moveTo>
                  <a:pt x="0" y="0"/>
                </a:moveTo>
                <a:lnTo>
                  <a:pt x="4472223" y="0"/>
                </a:lnTo>
                <a:lnTo>
                  <a:pt x="4472223" y="1133622"/>
                </a:lnTo>
                <a:lnTo>
                  <a:pt x="0" y="11336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4421" r="-348" b="-6612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215904" y="2689741"/>
            <a:ext cx="14074998" cy="3571845"/>
          </a:xfrm>
          <a:custGeom>
            <a:avLst/>
            <a:gdLst/>
            <a:ahLst/>
            <a:cxnLst/>
            <a:rect l="l" t="t" r="r" b="b"/>
            <a:pathLst>
              <a:path w="14074998" h="3571845">
                <a:moveTo>
                  <a:pt x="0" y="0"/>
                </a:moveTo>
                <a:lnTo>
                  <a:pt x="14074999" y="0"/>
                </a:lnTo>
                <a:lnTo>
                  <a:pt x="14074999" y="3571845"/>
                </a:lnTo>
                <a:lnTo>
                  <a:pt x="0" y="357184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614355" y="885702"/>
            <a:ext cx="8373546" cy="127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199"/>
              </a:lnSpc>
              <a:spcBef>
                <a:spcPct val="0"/>
              </a:spcBef>
            </a:pPr>
            <a:r>
              <a:rPr lang="en-US" sz="8499" spc="424">
                <a:solidFill>
                  <a:srgbClr val="211D1E"/>
                </a:solidFill>
                <a:latin typeface="Baloo"/>
                <a:ea typeface="Baloo"/>
                <a:cs typeface="Baloo"/>
                <a:sym typeface="Baloo"/>
              </a:rPr>
              <a:t>1.Qui mô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086807" y="6479509"/>
            <a:ext cx="12114386" cy="828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</a:pPr>
            <a:r>
              <a:rPr lang="en-US" sz="4899" b="1" i="1">
                <a:solidFill>
                  <a:srgbClr val="211D1E"/>
                </a:solidFill>
                <a:latin typeface="Noto Serif Display Bold Italics"/>
                <a:ea typeface="Noto Serif Display Bold Italics"/>
                <a:cs typeface="Noto Serif Display Bold Italics"/>
                <a:sym typeface="Noto Serif Display Bold Italics"/>
              </a:rPr>
              <a:t>==&gt; Là châu lục đông dân nhất thế giới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4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ripped paper with text"/>
          <p:cNvSpPr/>
          <p:nvPr/>
        </p:nvSpPr>
        <p:spPr>
          <a:xfrm rot="887513">
            <a:off x="8447041" y="-1803913"/>
            <a:ext cx="14984485" cy="3277856"/>
          </a:xfrm>
          <a:custGeom>
            <a:avLst/>
            <a:gdLst/>
            <a:ahLst/>
            <a:cxnLst/>
            <a:rect l="l" t="t" r="r" b="b"/>
            <a:pathLst>
              <a:path w="14984485" h="3277856">
                <a:moveTo>
                  <a:pt x="0" y="0"/>
                </a:moveTo>
                <a:lnTo>
                  <a:pt x="14984485" y="0"/>
                </a:lnTo>
                <a:lnTo>
                  <a:pt x="14984485" y="3277856"/>
                </a:lnTo>
                <a:lnTo>
                  <a:pt x="0" y="32778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 descr="abstract speckles"/>
          <p:cNvSpPr/>
          <p:nvPr/>
        </p:nvSpPr>
        <p:spPr>
          <a:xfrm>
            <a:off x="15725887" y="1922623"/>
            <a:ext cx="4114800" cy="3987615"/>
          </a:xfrm>
          <a:custGeom>
            <a:avLst/>
            <a:gdLst/>
            <a:ahLst/>
            <a:cxnLst/>
            <a:rect l="l" t="t" r="r" b="b"/>
            <a:pathLst>
              <a:path w="4114800" h="3987615">
                <a:moveTo>
                  <a:pt x="0" y="0"/>
                </a:moveTo>
                <a:lnTo>
                  <a:pt x="4114800" y="0"/>
                </a:lnTo>
                <a:lnTo>
                  <a:pt x="4114800" y="3987615"/>
                </a:lnTo>
                <a:lnTo>
                  <a:pt x="0" y="39876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 descr="crimped circle stamp"/>
          <p:cNvSpPr/>
          <p:nvPr/>
        </p:nvSpPr>
        <p:spPr>
          <a:xfrm rot="-1266497">
            <a:off x="1560622" y="4719740"/>
            <a:ext cx="2617647" cy="2638097"/>
          </a:xfrm>
          <a:custGeom>
            <a:avLst/>
            <a:gdLst/>
            <a:ahLst/>
            <a:cxnLst/>
            <a:rect l="l" t="t" r="r" b="b"/>
            <a:pathLst>
              <a:path w="2617647" h="2638097">
                <a:moveTo>
                  <a:pt x="0" y="0"/>
                </a:moveTo>
                <a:lnTo>
                  <a:pt x="2617646" y="0"/>
                </a:lnTo>
                <a:lnTo>
                  <a:pt x="2617646" y="2638097"/>
                </a:lnTo>
                <a:lnTo>
                  <a:pt x="0" y="26380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 descr="ripped brown patterned paper"/>
          <p:cNvSpPr/>
          <p:nvPr/>
        </p:nvSpPr>
        <p:spPr>
          <a:xfrm rot="10210985">
            <a:off x="-998502" y="-2200533"/>
            <a:ext cx="7959271" cy="2908027"/>
          </a:xfrm>
          <a:custGeom>
            <a:avLst/>
            <a:gdLst/>
            <a:ahLst/>
            <a:cxnLst/>
            <a:rect l="l" t="t" r="r" b="b"/>
            <a:pathLst>
              <a:path w="7959271" h="2908027">
                <a:moveTo>
                  <a:pt x="0" y="0"/>
                </a:moveTo>
                <a:lnTo>
                  <a:pt x="7959271" y="0"/>
                </a:lnTo>
                <a:lnTo>
                  <a:pt x="7959271" y="2908027"/>
                </a:lnTo>
                <a:lnTo>
                  <a:pt x="0" y="29080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4363" r="-4111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328831" y="892963"/>
            <a:ext cx="5286794" cy="3945270"/>
          </a:xfrm>
          <a:custGeom>
            <a:avLst/>
            <a:gdLst/>
            <a:ahLst/>
            <a:cxnLst/>
            <a:rect l="l" t="t" r="r" b="b"/>
            <a:pathLst>
              <a:path w="5286794" h="3945270">
                <a:moveTo>
                  <a:pt x="0" y="0"/>
                </a:moveTo>
                <a:lnTo>
                  <a:pt x="5286794" y="0"/>
                </a:lnTo>
                <a:lnTo>
                  <a:pt x="5286794" y="3945270"/>
                </a:lnTo>
                <a:lnTo>
                  <a:pt x="0" y="39452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441666" y="5466883"/>
            <a:ext cx="5622117" cy="3741263"/>
          </a:xfrm>
          <a:custGeom>
            <a:avLst/>
            <a:gdLst/>
            <a:ahLst/>
            <a:cxnLst/>
            <a:rect l="l" t="t" r="r" b="b"/>
            <a:pathLst>
              <a:path w="5622117" h="3741263">
                <a:moveTo>
                  <a:pt x="0" y="0"/>
                </a:moveTo>
                <a:lnTo>
                  <a:pt x="5622117" y="0"/>
                </a:lnTo>
                <a:lnTo>
                  <a:pt x="5622117" y="3741263"/>
                </a:lnTo>
                <a:lnTo>
                  <a:pt x="0" y="37412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611260" y="2375614"/>
            <a:ext cx="13201139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19834" lvl="1" indent="-609917" algn="l">
              <a:lnSpc>
                <a:spcPts val="6779"/>
              </a:lnSpc>
              <a:spcBef>
                <a:spcPct val="0"/>
              </a:spcBef>
              <a:buFont typeface="Arial"/>
              <a:buChar char="•"/>
            </a:pPr>
            <a:r>
              <a:rPr lang="en-US" sz="5649" b="1" spc="282">
                <a:solidFill>
                  <a:srgbClr val="000000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Nửa cuối thế kỉ XX: dân số tăng nhanh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80627" y="658367"/>
            <a:ext cx="8329523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39"/>
              </a:lnSpc>
              <a:spcBef>
                <a:spcPct val="0"/>
              </a:spcBef>
            </a:pPr>
            <a:r>
              <a:rPr lang="en-US" sz="7199" spc="359">
                <a:solidFill>
                  <a:srgbClr val="20221F"/>
                </a:solidFill>
                <a:latin typeface="Baloo"/>
                <a:ea typeface="Baloo"/>
                <a:cs typeface="Baloo"/>
                <a:sym typeface="Baloo"/>
              </a:rPr>
              <a:t>2.Gia tăng dân số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-263590" y="6042115"/>
            <a:ext cx="12505798" cy="258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19834" lvl="1" indent="-609917" algn="l">
              <a:lnSpc>
                <a:spcPts val="6779"/>
              </a:lnSpc>
              <a:spcBef>
                <a:spcPct val="0"/>
              </a:spcBef>
              <a:buFont typeface="Arial"/>
              <a:buChar char="•"/>
            </a:pPr>
            <a:r>
              <a:rPr lang="en-US" sz="5649" b="1" spc="282">
                <a:solidFill>
                  <a:srgbClr val="000000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Gần đây: dân số đã giảm đáng kể thấp hơn mức trung bình của thế giới 1,09%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431" t="-39900" r="-828" b="-152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143538" y="873123"/>
            <a:ext cx="12000923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99"/>
              </a:lnSpc>
              <a:spcBef>
                <a:spcPct val="0"/>
              </a:spcBef>
            </a:pPr>
            <a:r>
              <a:rPr lang="en-US" sz="7499" spc="374">
                <a:solidFill>
                  <a:srgbClr val="343434"/>
                </a:solidFill>
                <a:latin typeface="Baloo"/>
                <a:ea typeface="Baloo"/>
                <a:cs typeface="Baloo"/>
                <a:sym typeface="Baloo"/>
              </a:rPr>
              <a:t>3. Cơ cấu dân số</a:t>
            </a:r>
          </a:p>
        </p:txBody>
      </p:sp>
      <p:sp>
        <p:nvSpPr>
          <p:cNvPr id="4" name="Freeform 4" descr="brown ripped paper"/>
          <p:cNvSpPr/>
          <p:nvPr/>
        </p:nvSpPr>
        <p:spPr>
          <a:xfrm rot="1537744">
            <a:off x="-1275922" y="7749752"/>
            <a:ext cx="6003002" cy="3826007"/>
          </a:xfrm>
          <a:custGeom>
            <a:avLst/>
            <a:gdLst/>
            <a:ahLst/>
            <a:cxnLst/>
            <a:rect l="l" t="t" r="r" b="b"/>
            <a:pathLst>
              <a:path w="6003002" h="3826007">
                <a:moveTo>
                  <a:pt x="0" y="0"/>
                </a:moveTo>
                <a:lnTo>
                  <a:pt x="6003003" y="0"/>
                </a:lnTo>
                <a:lnTo>
                  <a:pt x="6003003" y="3826007"/>
                </a:lnTo>
                <a:lnTo>
                  <a:pt x="0" y="38260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4980" t="-19727" r="-26619"/>
            </a:stretch>
          </a:blipFill>
        </p:spPr>
      </p:sp>
      <p:sp>
        <p:nvSpPr>
          <p:cNvPr id="5" name="Freeform 5" descr="brown patterned paper"/>
          <p:cNvSpPr/>
          <p:nvPr/>
        </p:nvSpPr>
        <p:spPr>
          <a:xfrm rot="-277648">
            <a:off x="14382623" y="-1829450"/>
            <a:ext cx="7659012" cy="3484850"/>
          </a:xfrm>
          <a:custGeom>
            <a:avLst/>
            <a:gdLst/>
            <a:ahLst/>
            <a:cxnLst/>
            <a:rect l="l" t="t" r="r" b="b"/>
            <a:pathLst>
              <a:path w="7659012" h="3484850">
                <a:moveTo>
                  <a:pt x="0" y="0"/>
                </a:moveTo>
                <a:lnTo>
                  <a:pt x="7659012" y="0"/>
                </a:lnTo>
                <a:lnTo>
                  <a:pt x="7659012" y="3484851"/>
                </a:lnTo>
                <a:lnTo>
                  <a:pt x="0" y="34848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 descr="cutout of a fern"/>
          <p:cNvSpPr/>
          <p:nvPr/>
        </p:nvSpPr>
        <p:spPr>
          <a:xfrm rot="-1647300">
            <a:off x="1511846" y="6704105"/>
            <a:ext cx="2588615" cy="7190598"/>
          </a:xfrm>
          <a:custGeom>
            <a:avLst/>
            <a:gdLst/>
            <a:ahLst/>
            <a:cxnLst/>
            <a:rect l="l" t="t" r="r" b="b"/>
            <a:pathLst>
              <a:path w="2588615" h="7190598">
                <a:moveTo>
                  <a:pt x="0" y="0"/>
                </a:moveTo>
                <a:lnTo>
                  <a:pt x="2588615" y="0"/>
                </a:lnTo>
                <a:lnTo>
                  <a:pt x="2588615" y="7190598"/>
                </a:lnTo>
                <a:lnTo>
                  <a:pt x="0" y="71905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 descr="ripped paper with text"/>
          <p:cNvSpPr/>
          <p:nvPr/>
        </p:nvSpPr>
        <p:spPr>
          <a:xfrm rot="-973191">
            <a:off x="6580050" y="8777972"/>
            <a:ext cx="16744574" cy="3662875"/>
          </a:xfrm>
          <a:custGeom>
            <a:avLst/>
            <a:gdLst/>
            <a:ahLst/>
            <a:cxnLst/>
            <a:rect l="l" t="t" r="r" b="b"/>
            <a:pathLst>
              <a:path w="16744574" h="3662875">
                <a:moveTo>
                  <a:pt x="0" y="0"/>
                </a:moveTo>
                <a:lnTo>
                  <a:pt x="16744573" y="0"/>
                </a:lnTo>
                <a:lnTo>
                  <a:pt x="16744573" y="3662876"/>
                </a:lnTo>
                <a:lnTo>
                  <a:pt x="0" y="36628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 descr="abstract speckles"/>
          <p:cNvSpPr/>
          <p:nvPr/>
        </p:nvSpPr>
        <p:spPr>
          <a:xfrm rot="4757047">
            <a:off x="15428651" y="6484204"/>
            <a:ext cx="4114800" cy="3987615"/>
          </a:xfrm>
          <a:custGeom>
            <a:avLst/>
            <a:gdLst/>
            <a:ahLst/>
            <a:cxnLst/>
            <a:rect l="l" t="t" r="r" b="b"/>
            <a:pathLst>
              <a:path w="4114800" h="3987615">
                <a:moveTo>
                  <a:pt x="0" y="0"/>
                </a:moveTo>
                <a:lnTo>
                  <a:pt x="4114800" y="0"/>
                </a:lnTo>
                <a:lnTo>
                  <a:pt x="4114800" y="3987616"/>
                </a:lnTo>
                <a:lnTo>
                  <a:pt x="0" y="39876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 descr="abstract speckles"/>
          <p:cNvSpPr/>
          <p:nvPr/>
        </p:nvSpPr>
        <p:spPr>
          <a:xfrm rot="4757047">
            <a:off x="-1735399" y="5779827"/>
            <a:ext cx="4114800" cy="3987615"/>
          </a:xfrm>
          <a:custGeom>
            <a:avLst/>
            <a:gdLst/>
            <a:ahLst/>
            <a:cxnLst/>
            <a:rect l="l" t="t" r="r" b="b"/>
            <a:pathLst>
              <a:path w="4114800" h="3987615">
                <a:moveTo>
                  <a:pt x="0" y="0"/>
                </a:moveTo>
                <a:lnTo>
                  <a:pt x="4114800" y="0"/>
                </a:lnTo>
                <a:lnTo>
                  <a:pt x="4114800" y="3987616"/>
                </a:lnTo>
                <a:lnTo>
                  <a:pt x="0" y="39876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 descr="rough organic cutout"/>
          <p:cNvSpPr/>
          <p:nvPr/>
        </p:nvSpPr>
        <p:spPr>
          <a:xfrm rot="4814765">
            <a:off x="-385444" y="-1709179"/>
            <a:ext cx="2828288" cy="4657361"/>
          </a:xfrm>
          <a:custGeom>
            <a:avLst/>
            <a:gdLst/>
            <a:ahLst/>
            <a:cxnLst/>
            <a:rect l="l" t="t" r="r" b="b"/>
            <a:pathLst>
              <a:path w="2828288" h="4657361">
                <a:moveTo>
                  <a:pt x="0" y="0"/>
                </a:moveTo>
                <a:lnTo>
                  <a:pt x="2828288" y="0"/>
                </a:lnTo>
                <a:lnTo>
                  <a:pt x="2828288" y="4657360"/>
                </a:lnTo>
                <a:lnTo>
                  <a:pt x="0" y="46573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 descr="rough organic cutout"/>
          <p:cNvSpPr/>
          <p:nvPr/>
        </p:nvSpPr>
        <p:spPr>
          <a:xfrm>
            <a:off x="1169146" y="457635"/>
            <a:ext cx="1837783" cy="1831100"/>
          </a:xfrm>
          <a:custGeom>
            <a:avLst/>
            <a:gdLst/>
            <a:ahLst/>
            <a:cxnLst/>
            <a:rect l="l" t="t" r="r" b="b"/>
            <a:pathLst>
              <a:path w="1837783" h="1831100">
                <a:moveTo>
                  <a:pt x="0" y="0"/>
                </a:moveTo>
                <a:lnTo>
                  <a:pt x="1837783" y="0"/>
                </a:lnTo>
                <a:lnTo>
                  <a:pt x="1837783" y="1831100"/>
                </a:lnTo>
                <a:lnTo>
                  <a:pt x="0" y="18311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77401" y="2973981"/>
            <a:ext cx="17008649" cy="2848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1"/>
              </a:lnSpc>
            </a:pPr>
            <a:r>
              <a:rPr lang="en-US" sz="5729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Cơ cấu dân số </a:t>
            </a:r>
          </a:p>
          <a:p>
            <a:pPr algn="ctr">
              <a:lnSpc>
                <a:spcPts val="7864"/>
              </a:lnSpc>
            </a:pPr>
            <a:r>
              <a:rPr lang="en-US" sz="5617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theo nhóm tuổi của châu Á năm 2019:</a:t>
            </a:r>
          </a:p>
          <a:p>
            <a:pPr algn="ctr">
              <a:lnSpc>
                <a:spcPts val="6605"/>
              </a:lnSpc>
            </a:pPr>
            <a:r>
              <a:rPr lang="en-US" sz="4718">
                <a:solidFill>
                  <a:srgbClr val="69210E"/>
                </a:solidFill>
                <a:latin typeface="Francois One"/>
                <a:ea typeface="Francois One"/>
                <a:cs typeface="Francois One"/>
                <a:sym typeface="Francois One"/>
              </a:rPr>
              <a:t>==&gt; Cơ cấu dân số trẻ nhưng hiện nay đang có chuyển biến già hóa.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85" t="-49514" r="-79836" b="-68179"/>
            </a:stretch>
          </a:blipFill>
        </p:spPr>
      </p:sp>
      <p:sp>
        <p:nvSpPr>
          <p:cNvPr id="3" name="Freeform 3" descr="ripped stock paper"/>
          <p:cNvSpPr/>
          <p:nvPr/>
        </p:nvSpPr>
        <p:spPr>
          <a:xfrm flipV="1">
            <a:off x="1603360" y="2098314"/>
            <a:ext cx="15655940" cy="7900425"/>
          </a:xfrm>
          <a:custGeom>
            <a:avLst/>
            <a:gdLst/>
            <a:ahLst/>
            <a:cxnLst/>
            <a:rect l="l" t="t" r="r" b="b"/>
            <a:pathLst>
              <a:path w="15655940" h="7900425">
                <a:moveTo>
                  <a:pt x="0" y="7900425"/>
                </a:moveTo>
                <a:lnTo>
                  <a:pt x="15655940" y="7900425"/>
                </a:lnTo>
                <a:lnTo>
                  <a:pt x="15655940" y="0"/>
                </a:lnTo>
                <a:lnTo>
                  <a:pt x="0" y="0"/>
                </a:lnTo>
                <a:lnTo>
                  <a:pt x="0" y="7900425"/>
                </a:lnTo>
                <a:close/>
              </a:path>
            </a:pathLst>
          </a:custGeom>
          <a:blipFill>
            <a:blip r:embed="rId3"/>
            <a:stretch>
              <a:fillRect t="-34980" r="-102940" b="-152563"/>
            </a:stretch>
          </a:blipFill>
        </p:spPr>
      </p:sp>
      <p:sp>
        <p:nvSpPr>
          <p:cNvPr id="4" name="Freeform 4" descr="brush swatch"/>
          <p:cNvSpPr/>
          <p:nvPr/>
        </p:nvSpPr>
        <p:spPr>
          <a:xfrm rot="169577">
            <a:off x="5216908" y="240168"/>
            <a:ext cx="8213475" cy="1683762"/>
          </a:xfrm>
          <a:custGeom>
            <a:avLst/>
            <a:gdLst/>
            <a:ahLst/>
            <a:cxnLst/>
            <a:rect l="l" t="t" r="r" b="b"/>
            <a:pathLst>
              <a:path w="8213475" h="1683762">
                <a:moveTo>
                  <a:pt x="0" y="0"/>
                </a:moveTo>
                <a:lnTo>
                  <a:pt x="8213475" y="0"/>
                </a:lnTo>
                <a:lnTo>
                  <a:pt x="8213475" y="1683762"/>
                </a:lnTo>
                <a:lnTo>
                  <a:pt x="0" y="16837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442934" y="2458972"/>
            <a:ext cx="10039327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650"/>
              </a:lnSpc>
              <a:spcBef>
                <a:spcPts val="4987"/>
              </a:spcBef>
            </a:pPr>
            <a:r>
              <a:rPr lang="en-US" sz="5000" spc="100">
                <a:solidFill>
                  <a:srgbClr val="AD553F"/>
                </a:solidFill>
                <a:latin typeface="Yeseva One"/>
                <a:ea typeface="Yeseva One"/>
                <a:cs typeface="Yeseva One"/>
                <a:sym typeface="Yeseva One"/>
              </a:rPr>
              <a:t>-Gồm 3 chủng tộc chính:</a:t>
            </a:r>
          </a:p>
        </p:txBody>
      </p:sp>
      <p:sp>
        <p:nvSpPr>
          <p:cNvPr id="6" name="Freeform 6" descr="cutout of a fern"/>
          <p:cNvSpPr/>
          <p:nvPr/>
        </p:nvSpPr>
        <p:spPr>
          <a:xfrm rot="1642654">
            <a:off x="-1092336" y="4802966"/>
            <a:ext cx="4222447" cy="5280810"/>
          </a:xfrm>
          <a:custGeom>
            <a:avLst/>
            <a:gdLst/>
            <a:ahLst/>
            <a:cxnLst/>
            <a:rect l="l" t="t" r="r" b="b"/>
            <a:pathLst>
              <a:path w="4222447" h="5280810">
                <a:moveTo>
                  <a:pt x="0" y="0"/>
                </a:moveTo>
                <a:lnTo>
                  <a:pt x="4222447" y="0"/>
                </a:lnTo>
                <a:lnTo>
                  <a:pt x="4222447" y="5280809"/>
                </a:lnTo>
                <a:lnTo>
                  <a:pt x="0" y="52808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 descr="ripped tape"/>
          <p:cNvSpPr/>
          <p:nvPr/>
        </p:nvSpPr>
        <p:spPr>
          <a:xfrm>
            <a:off x="-632751" y="8151300"/>
            <a:ext cx="4472223" cy="1133622"/>
          </a:xfrm>
          <a:custGeom>
            <a:avLst/>
            <a:gdLst/>
            <a:ahLst/>
            <a:cxnLst/>
            <a:rect l="l" t="t" r="r" b="b"/>
            <a:pathLst>
              <a:path w="4472223" h="1133622">
                <a:moveTo>
                  <a:pt x="0" y="0"/>
                </a:moveTo>
                <a:lnTo>
                  <a:pt x="4472223" y="0"/>
                </a:lnTo>
                <a:lnTo>
                  <a:pt x="4472223" y="1133622"/>
                </a:lnTo>
                <a:lnTo>
                  <a:pt x="0" y="11336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4421" r="-348" b="-66120"/>
            </a:stretch>
          </a:blipFill>
        </p:spPr>
      </p:sp>
      <p:sp>
        <p:nvSpPr>
          <p:cNvPr id="8" name="Freeform 8" descr="cutout of a fern"/>
          <p:cNvSpPr/>
          <p:nvPr/>
        </p:nvSpPr>
        <p:spPr>
          <a:xfrm rot="456773">
            <a:off x="15825910" y="2956623"/>
            <a:ext cx="2588615" cy="7190598"/>
          </a:xfrm>
          <a:custGeom>
            <a:avLst/>
            <a:gdLst/>
            <a:ahLst/>
            <a:cxnLst/>
            <a:rect l="l" t="t" r="r" b="b"/>
            <a:pathLst>
              <a:path w="2588615" h="7190598">
                <a:moveTo>
                  <a:pt x="0" y="0"/>
                </a:moveTo>
                <a:lnTo>
                  <a:pt x="2588615" y="0"/>
                </a:lnTo>
                <a:lnTo>
                  <a:pt x="2588615" y="7190598"/>
                </a:lnTo>
                <a:lnTo>
                  <a:pt x="0" y="71905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 descr="thumbtack"/>
          <p:cNvSpPr/>
          <p:nvPr/>
        </p:nvSpPr>
        <p:spPr>
          <a:xfrm>
            <a:off x="8803929" y="1778832"/>
            <a:ext cx="680142" cy="693138"/>
          </a:xfrm>
          <a:custGeom>
            <a:avLst/>
            <a:gdLst/>
            <a:ahLst/>
            <a:cxnLst/>
            <a:rect l="l" t="t" r="r" b="b"/>
            <a:pathLst>
              <a:path w="680142" h="693138">
                <a:moveTo>
                  <a:pt x="0" y="0"/>
                </a:moveTo>
                <a:lnTo>
                  <a:pt x="680142" y="0"/>
                </a:lnTo>
                <a:lnTo>
                  <a:pt x="680142" y="693139"/>
                </a:lnTo>
                <a:lnTo>
                  <a:pt x="0" y="6931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 descr="abstract speckles"/>
          <p:cNvSpPr/>
          <p:nvPr/>
        </p:nvSpPr>
        <p:spPr>
          <a:xfrm rot="-574894">
            <a:off x="12693719" y="-1372566"/>
            <a:ext cx="4955709" cy="4802533"/>
          </a:xfrm>
          <a:custGeom>
            <a:avLst/>
            <a:gdLst/>
            <a:ahLst/>
            <a:cxnLst/>
            <a:rect l="l" t="t" r="r" b="b"/>
            <a:pathLst>
              <a:path w="4955709" h="4802533">
                <a:moveTo>
                  <a:pt x="0" y="0"/>
                </a:moveTo>
                <a:lnTo>
                  <a:pt x="4955710" y="0"/>
                </a:lnTo>
                <a:lnTo>
                  <a:pt x="4955710" y="4802532"/>
                </a:lnTo>
                <a:lnTo>
                  <a:pt x="0" y="48025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866005" y="631464"/>
            <a:ext cx="8555989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  <a:spcBef>
                <a:spcPct val="0"/>
              </a:spcBef>
            </a:pPr>
            <a:r>
              <a:rPr lang="en-US" sz="6999" spc="349">
                <a:solidFill>
                  <a:srgbClr val="302C2C"/>
                </a:solidFill>
                <a:latin typeface="Baloo"/>
                <a:ea typeface="Baloo"/>
                <a:cs typeface="Baloo"/>
                <a:sym typeface="Baloo"/>
              </a:rPr>
              <a:t>4. Chủng tộc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98360" y="3372393"/>
            <a:ext cx="5364062" cy="3774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50"/>
              </a:lnSpc>
              <a:spcBef>
                <a:spcPts val="4985"/>
              </a:spcBef>
            </a:pPr>
            <a:r>
              <a:rPr lang="en-US" sz="5000" spc="100">
                <a:solidFill>
                  <a:srgbClr val="302C2C"/>
                </a:solidFill>
                <a:latin typeface="Yeseva One"/>
                <a:ea typeface="Yeseva One"/>
                <a:cs typeface="Yeseva One"/>
                <a:sym typeface="Yeseva One"/>
              </a:rPr>
              <a:t>+ Môn-gô-lô-it:</a:t>
            </a:r>
          </a:p>
          <a:p>
            <a:pPr algn="l">
              <a:lnSpc>
                <a:spcPts val="6650"/>
              </a:lnSpc>
              <a:spcBef>
                <a:spcPts val="4985"/>
              </a:spcBef>
            </a:pPr>
            <a:r>
              <a:rPr lang="en-US" sz="5000" spc="100">
                <a:solidFill>
                  <a:srgbClr val="302C2C"/>
                </a:solidFill>
                <a:latin typeface="Yeseva One"/>
                <a:ea typeface="Yeseva One"/>
                <a:cs typeface="Yeseva One"/>
                <a:sym typeface="Yeseva One"/>
              </a:rPr>
              <a:t>+Ô-rô-pê-ô-it:</a:t>
            </a:r>
          </a:p>
          <a:p>
            <a:pPr marL="0" lvl="1" indent="0" algn="l">
              <a:lnSpc>
                <a:spcPts val="6650"/>
              </a:lnSpc>
              <a:spcBef>
                <a:spcPts val="4987"/>
              </a:spcBef>
            </a:pPr>
            <a:r>
              <a:rPr lang="en-US" sz="5000" spc="100">
                <a:solidFill>
                  <a:srgbClr val="302C2C"/>
                </a:solidFill>
                <a:latin typeface="Yeseva One"/>
                <a:ea typeface="Yeseva One"/>
                <a:cs typeface="Yeseva One"/>
                <a:sym typeface="Yeseva One"/>
              </a:rPr>
              <a:t>+Ô-xtra-lô-it: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18888" y="4161336"/>
            <a:ext cx="14737646" cy="75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118"/>
              </a:lnSpc>
              <a:spcBef>
                <a:spcPts val="4588"/>
              </a:spcBef>
            </a:pPr>
            <a:r>
              <a:rPr lang="en-US" sz="4600" spc="92">
                <a:solidFill>
                  <a:srgbClr val="616C2E"/>
                </a:solidFill>
                <a:latin typeface="Lobster"/>
                <a:ea typeface="Lobster"/>
                <a:cs typeface="Lobster"/>
                <a:sym typeface="Lobster"/>
              </a:rPr>
              <a:t>Da vàng; tóc đen, thẳng; mắt đen; mũi thẳng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39677" y="5643587"/>
            <a:ext cx="14737646" cy="75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118"/>
              </a:lnSpc>
              <a:spcBef>
                <a:spcPts val="4588"/>
              </a:spcBef>
            </a:pPr>
            <a:r>
              <a:rPr lang="en-US" sz="4600" spc="92">
                <a:solidFill>
                  <a:srgbClr val="616C2E"/>
                </a:solidFill>
                <a:latin typeface="Lobster"/>
                <a:ea typeface="Lobster"/>
                <a:cs typeface="Lobster"/>
                <a:sym typeface="Lobster"/>
              </a:rPr>
              <a:t>Da trắng; tóc vàng; mắt xanh; mũi cao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47965" y="7251871"/>
            <a:ext cx="14737646" cy="75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118"/>
              </a:lnSpc>
              <a:spcBef>
                <a:spcPts val="4588"/>
              </a:spcBef>
            </a:pPr>
            <a:r>
              <a:rPr lang="en-US" sz="4600" spc="92">
                <a:solidFill>
                  <a:srgbClr val="616C2E"/>
                </a:solidFill>
                <a:latin typeface="Lobster"/>
                <a:ea typeface="Lobster"/>
                <a:cs typeface="Lobster"/>
                <a:sym typeface="Lobster"/>
              </a:rPr>
              <a:t>Da nâu, đen; tóc đen; mắt đen; mũi thấp, gãy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-18418" t="-31163" r="-18418" b="-50373"/>
            </a:stretch>
          </a:blipFill>
        </p:spPr>
      </p:sp>
      <p:sp>
        <p:nvSpPr>
          <p:cNvPr id="3" name="Freeform 3" descr="rough organic cutout"/>
          <p:cNvSpPr/>
          <p:nvPr/>
        </p:nvSpPr>
        <p:spPr>
          <a:xfrm rot="-6184119">
            <a:off x="-1464577" y="6460167"/>
            <a:ext cx="5705460" cy="7653665"/>
          </a:xfrm>
          <a:custGeom>
            <a:avLst/>
            <a:gdLst/>
            <a:ahLst/>
            <a:cxnLst/>
            <a:rect l="l" t="t" r="r" b="b"/>
            <a:pathLst>
              <a:path w="5705460" h="7653665">
                <a:moveTo>
                  <a:pt x="0" y="0"/>
                </a:moveTo>
                <a:lnTo>
                  <a:pt x="5705460" y="0"/>
                </a:lnTo>
                <a:lnTo>
                  <a:pt x="5705460" y="7653666"/>
                </a:lnTo>
                <a:lnTo>
                  <a:pt x="0" y="7653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 descr="ripped tape"/>
          <p:cNvSpPr/>
          <p:nvPr/>
        </p:nvSpPr>
        <p:spPr>
          <a:xfrm>
            <a:off x="4041520" y="168719"/>
            <a:ext cx="10707515" cy="1723175"/>
          </a:xfrm>
          <a:custGeom>
            <a:avLst/>
            <a:gdLst/>
            <a:ahLst/>
            <a:cxnLst/>
            <a:rect l="l" t="t" r="r" b="b"/>
            <a:pathLst>
              <a:path w="10707515" h="1723175">
                <a:moveTo>
                  <a:pt x="0" y="0"/>
                </a:moveTo>
                <a:lnTo>
                  <a:pt x="10707516" y="0"/>
                </a:lnTo>
                <a:lnTo>
                  <a:pt x="10707516" y="1723175"/>
                </a:lnTo>
                <a:lnTo>
                  <a:pt x="0" y="17231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5730" b="-108357"/>
            </a:stretch>
          </a:blipFill>
        </p:spPr>
      </p:sp>
      <p:sp>
        <p:nvSpPr>
          <p:cNvPr id="5" name="Freeform 5" descr="ripped paper with text"/>
          <p:cNvSpPr/>
          <p:nvPr/>
        </p:nvSpPr>
        <p:spPr>
          <a:xfrm rot="887513">
            <a:off x="14045537" y="-1659114"/>
            <a:ext cx="4884205" cy="3277856"/>
          </a:xfrm>
          <a:custGeom>
            <a:avLst/>
            <a:gdLst/>
            <a:ahLst/>
            <a:cxnLst/>
            <a:rect l="l" t="t" r="r" b="b"/>
            <a:pathLst>
              <a:path w="4884205" h="3277856">
                <a:moveTo>
                  <a:pt x="0" y="0"/>
                </a:moveTo>
                <a:lnTo>
                  <a:pt x="4884205" y="0"/>
                </a:lnTo>
                <a:lnTo>
                  <a:pt x="4884205" y="3277856"/>
                </a:lnTo>
                <a:lnTo>
                  <a:pt x="0" y="32778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5009" r="-91785"/>
            </a:stretch>
          </a:blipFill>
        </p:spPr>
      </p:sp>
      <p:sp>
        <p:nvSpPr>
          <p:cNvPr id="6" name="Freeform 6" descr="brown patterned paper"/>
          <p:cNvSpPr/>
          <p:nvPr/>
        </p:nvSpPr>
        <p:spPr>
          <a:xfrm rot="8768189">
            <a:off x="-4086159" y="-712119"/>
            <a:ext cx="7659012" cy="3484850"/>
          </a:xfrm>
          <a:custGeom>
            <a:avLst/>
            <a:gdLst/>
            <a:ahLst/>
            <a:cxnLst/>
            <a:rect l="l" t="t" r="r" b="b"/>
            <a:pathLst>
              <a:path w="7659012" h="3484850">
                <a:moveTo>
                  <a:pt x="0" y="0"/>
                </a:moveTo>
                <a:lnTo>
                  <a:pt x="7659011" y="0"/>
                </a:lnTo>
                <a:lnTo>
                  <a:pt x="7659011" y="3484850"/>
                </a:lnTo>
                <a:lnTo>
                  <a:pt x="0" y="34848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 descr="abstract speckles"/>
          <p:cNvSpPr/>
          <p:nvPr/>
        </p:nvSpPr>
        <p:spPr>
          <a:xfrm rot="4757047">
            <a:off x="16148201" y="1481997"/>
            <a:ext cx="4939326" cy="4786656"/>
          </a:xfrm>
          <a:custGeom>
            <a:avLst/>
            <a:gdLst/>
            <a:ahLst/>
            <a:cxnLst/>
            <a:rect l="l" t="t" r="r" b="b"/>
            <a:pathLst>
              <a:path w="4939326" h="4786656">
                <a:moveTo>
                  <a:pt x="0" y="0"/>
                </a:moveTo>
                <a:lnTo>
                  <a:pt x="4939326" y="0"/>
                </a:lnTo>
                <a:lnTo>
                  <a:pt x="4939326" y="4786656"/>
                </a:lnTo>
                <a:lnTo>
                  <a:pt x="0" y="47866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42559" y="2027902"/>
            <a:ext cx="3631313" cy="6231196"/>
          </a:xfrm>
          <a:custGeom>
            <a:avLst/>
            <a:gdLst/>
            <a:ahLst/>
            <a:cxnLst/>
            <a:rect l="l" t="t" r="r" b="b"/>
            <a:pathLst>
              <a:path w="3631313" h="6231196">
                <a:moveTo>
                  <a:pt x="0" y="0"/>
                </a:moveTo>
                <a:lnTo>
                  <a:pt x="3631313" y="0"/>
                </a:lnTo>
                <a:lnTo>
                  <a:pt x="3631313" y="6231196"/>
                </a:lnTo>
                <a:lnTo>
                  <a:pt x="0" y="62311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149335" y="2027902"/>
            <a:ext cx="3989330" cy="6231196"/>
          </a:xfrm>
          <a:custGeom>
            <a:avLst/>
            <a:gdLst/>
            <a:ahLst/>
            <a:cxnLst/>
            <a:rect l="l" t="t" r="r" b="b"/>
            <a:pathLst>
              <a:path w="3989330" h="6231196">
                <a:moveTo>
                  <a:pt x="0" y="0"/>
                </a:moveTo>
                <a:lnTo>
                  <a:pt x="3989330" y="0"/>
                </a:lnTo>
                <a:lnTo>
                  <a:pt x="3989330" y="6231196"/>
                </a:lnTo>
                <a:lnTo>
                  <a:pt x="0" y="62311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494321" y="2027902"/>
            <a:ext cx="3989330" cy="6231196"/>
          </a:xfrm>
          <a:custGeom>
            <a:avLst/>
            <a:gdLst/>
            <a:ahLst/>
            <a:cxnLst/>
            <a:rect l="l" t="t" r="r" b="b"/>
            <a:pathLst>
              <a:path w="3989330" h="6231196">
                <a:moveTo>
                  <a:pt x="0" y="0"/>
                </a:moveTo>
                <a:lnTo>
                  <a:pt x="3989329" y="0"/>
                </a:lnTo>
                <a:lnTo>
                  <a:pt x="3989329" y="6231196"/>
                </a:lnTo>
                <a:lnTo>
                  <a:pt x="0" y="623119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740889" y="127417"/>
            <a:ext cx="10806222" cy="170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b="1" spc="280">
                <a:solidFill>
                  <a:srgbClr val="343434"/>
                </a:solidFill>
                <a:latin typeface="Mali Bold"/>
                <a:ea typeface="Mali Bold"/>
                <a:cs typeface="Mali Bold"/>
                <a:sym typeface="Mali Bold"/>
              </a:rPr>
              <a:t>-Các hình ảnh </a:t>
            </a:r>
          </a:p>
          <a:p>
            <a:pPr marL="0" lvl="0" indent="0" algn="ctr">
              <a:lnSpc>
                <a:spcPts val="6720"/>
              </a:lnSpc>
              <a:spcBef>
                <a:spcPct val="0"/>
              </a:spcBef>
            </a:pPr>
            <a:r>
              <a:rPr lang="en-US" sz="5600" b="1" spc="280">
                <a:solidFill>
                  <a:srgbClr val="343434"/>
                </a:solidFill>
                <a:latin typeface="Mali Bold"/>
                <a:ea typeface="Mali Bold"/>
                <a:cs typeface="Mali Bold"/>
                <a:sym typeface="Mali Bold"/>
              </a:rPr>
              <a:t>nhận diện chủng tộc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46580" y="7965908"/>
            <a:ext cx="4623271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Môn-gô-lô-it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974904" y="7965908"/>
            <a:ext cx="4338191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Ô-rô-pê-ô-it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747433" y="7965908"/>
            <a:ext cx="4119265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Ô-xtra-lô-it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53" t="-45683" r="-1403" b="-49085"/>
            </a:stretch>
          </a:blipFill>
        </p:spPr>
      </p:sp>
      <p:sp>
        <p:nvSpPr>
          <p:cNvPr id="3" name="Freeform 3" descr="ripped stock paper"/>
          <p:cNvSpPr/>
          <p:nvPr/>
        </p:nvSpPr>
        <p:spPr>
          <a:xfrm rot="-10800000">
            <a:off x="278849" y="1104032"/>
            <a:ext cx="8595493" cy="8229600"/>
          </a:xfrm>
          <a:custGeom>
            <a:avLst/>
            <a:gdLst/>
            <a:ahLst/>
            <a:cxnLst/>
            <a:rect l="l" t="t" r="r" b="b"/>
            <a:pathLst>
              <a:path w="8595493" h="8229600">
                <a:moveTo>
                  <a:pt x="0" y="0"/>
                </a:moveTo>
                <a:lnTo>
                  <a:pt x="8595493" y="0"/>
                </a:lnTo>
                <a:lnTo>
                  <a:pt x="85954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0592" r="-16916" b="-112"/>
            </a:stretch>
          </a:blipFill>
        </p:spPr>
      </p:sp>
      <p:sp>
        <p:nvSpPr>
          <p:cNvPr id="4" name="Freeform 4" descr="ripped brown paper"/>
          <p:cNvSpPr/>
          <p:nvPr/>
        </p:nvSpPr>
        <p:spPr>
          <a:xfrm rot="859101">
            <a:off x="7085620" y="-1843141"/>
            <a:ext cx="12450556" cy="5374989"/>
          </a:xfrm>
          <a:custGeom>
            <a:avLst/>
            <a:gdLst/>
            <a:ahLst/>
            <a:cxnLst/>
            <a:rect l="l" t="t" r="r" b="b"/>
            <a:pathLst>
              <a:path w="12450556" h="5374989">
                <a:moveTo>
                  <a:pt x="0" y="0"/>
                </a:moveTo>
                <a:lnTo>
                  <a:pt x="12450556" y="0"/>
                </a:lnTo>
                <a:lnTo>
                  <a:pt x="12450556" y="5374989"/>
                </a:lnTo>
                <a:lnTo>
                  <a:pt x="0" y="53749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6544" r="-51225"/>
            </a:stretch>
          </a:blipFill>
        </p:spPr>
      </p:sp>
      <p:sp>
        <p:nvSpPr>
          <p:cNvPr id="5" name="Freeform 5" descr="ripped brown paper"/>
          <p:cNvSpPr/>
          <p:nvPr/>
        </p:nvSpPr>
        <p:spPr>
          <a:xfrm rot="-9334208">
            <a:off x="-1208752" y="7920162"/>
            <a:ext cx="8614985" cy="4055220"/>
          </a:xfrm>
          <a:custGeom>
            <a:avLst/>
            <a:gdLst/>
            <a:ahLst/>
            <a:cxnLst/>
            <a:rect l="l" t="t" r="r" b="b"/>
            <a:pathLst>
              <a:path w="8614985" h="4055220">
                <a:moveTo>
                  <a:pt x="0" y="0"/>
                </a:moveTo>
                <a:lnTo>
                  <a:pt x="8614985" y="0"/>
                </a:lnTo>
                <a:lnTo>
                  <a:pt x="8614985" y="4055220"/>
                </a:lnTo>
                <a:lnTo>
                  <a:pt x="0" y="40552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6346" t="-67728" r="-12207"/>
            </a:stretch>
          </a:blipFill>
        </p:spPr>
      </p:sp>
      <p:sp>
        <p:nvSpPr>
          <p:cNvPr id="6" name="Freeform 6" descr="grid paper"/>
          <p:cNvSpPr/>
          <p:nvPr/>
        </p:nvSpPr>
        <p:spPr>
          <a:xfrm>
            <a:off x="508029" y="278301"/>
            <a:ext cx="15999944" cy="1651461"/>
          </a:xfrm>
          <a:custGeom>
            <a:avLst/>
            <a:gdLst/>
            <a:ahLst/>
            <a:cxnLst/>
            <a:rect l="l" t="t" r="r" b="b"/>
            <a:pathLst>
              <a:path w="15999944" h="1651461">
                <a:moveTo>
                  <a:pt x="0" y="0"/>
                </a:moveTo>
                <a:lnTo>
                  <a:pt x="15999944" y="0"/>
                </a:lnTo>
                <a:lnTo>
                  <a:pt x="15999944" y="1651462"/>
                </a:lnTo>
                <a:lnTo>
                  <a:pt x="0" y="16514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75923" r="-1555" b="-66926"/>
            </a:stretch>
          </a:blipFill>
        </p:spPr>
      </p:sp>
      <p:sp>
        <p:nvSpPr>
          <p:cNvPr id="7" name="Freeform 7" descr="ripped tape"/>
          <p:cNvSpPr/>
          <p:nvPr/>
        </p:nvSpPr>
        <p:spPr>
          <a:xfrm rot="-980040">
            <a:off x="1443425" y="2472672"/>
            <a:ext cx="1488606" cy="933620"/>
          </a:xfrm>
          <a:custGeom>
            <a:avLst/>
            <a:gdLst/>
            <a:ahLst/>
            <a:cxnLst/>
            <a:rect l="l" t="t" r="r" b="b"/>
            <a:pathLst>
              <a:path w="1488606" h="933620">
                <a:moveTo>
                  <a:pt x="0" y="0"/>
                </a:moveTo>
                <a:lnTo>
                  <a:pt x="1488606" y="0"/>
                </a:lnTo>
                <a:lnTo>
                  <a:pt x="1488606" y="933620"/>
                </a:lnTo>
                <a:lnTo>
                  <a:pt x="0" y="9336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144000" y="2282188"/>
            <a:ext cx="9023045" cy="7570241"/>
          </a:xfrm>
          <a:custGeom>
            <a:avLst/>
            <a:gdLst/>
            <a:ahLst/>
            <a:cxnLst/>
            <a:rect l="l" t="t" r="r" b="b"/>
            <a:pathLst>
              <a:path w="9023045" h="7570241">
                <a:moveTo>
                  <a:pt x="0" y="0"/>
                </a:moveTo>
                <a:lnTo>
                  <a:pt x="9023045" y="0"/>
                </a:lnTo>
                <a:lnTo>
                  <a:pt x="9023045" y="7570241"/>
                </a:lnTo>
                <a:lnTo>
                  <a:pt x="0" y="75702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925" r="-925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08029" y="330834"/>
            <a:ext cx="15614579" cy="1252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</a:pPr>
            <a:r>
              <a:rPr lang="en-US" sz="7299" b="1">
                <a:solidFill>
                  <a:srgbClr val="8E573B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Lược đồ phân bố các chủng tộc ở châu Á: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-1724159" y="3690687"/>
            <a:ext cx="7823775" cy="712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 b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+  Môn-gô-lô-it: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-1724159" y="5153694"/>
            <a:ext cx="7823775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+Ô-rô-pê-ô-it: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-1724159" y="6479858"/>
            <a:ext cx="7823775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+Ô-xtra-lô-it: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29823" y="4498408"/>
            <a:ext cx="6649045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69210E"/>
                </a:solidFill>
                <a:latin typeface="Mali"/>
                <a:ea typeface="Mali"/>
                <a:cs typeface="Mali"/>
                <a:sym typeface="Mali"/>
              </a:rPr>
              <a:t>Bắc Á, Đông Á, Đông Nam Á.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29823" y="5806599"/>
            <a:ext cx="6587282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69210E"/>
                </a:solidFill>
                <a:latin typeface="Mali"/>
                <a:ea typeface="Mali"/>
                <a:cs typeface="Mali"/>
                <a:sym typeface="Mali"/>
              </a:rPr>
              <a:t>Tây Nam Á, Trung Á, Nam Á.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80023" y="7245985"/>
            <a:ext cx="4837435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69210E"/>
                </a:solidFill>
                <a:latin typeface="Mali"/>
                <a:ea typeface="Mali"/>
                <a:cs typeface="Mali"/>
                <a:sym typeface="Mali"/>
              </a:rPr>
              <a:t>Nam Á, Đông Nam Á.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410</Words>
  <Application>Microsoft Office PowerPoint</Application>
  <PresentationFormat>Tùy chỉnh</PresentationFormat>
  <Paragraphs>80</Paragraphs>
  <Slides>14</Slides>
  <Notes>0</Notes>
  <HiddenSlides>0</HiddenSlides>
  <MMClips>10</MMClips>
  <ScaleCrop>false</ScaleCrop>
  <HeadingPairs>
    <vt:vector size="6" baseType="variant">
      <vt:variant>
        <vt:lpstr>Phông được Dùng</vt:lpstr>
      </vt:variant>
      <vt:variant>
        <vt:i4>21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14</vt:i4>
      </vt:variant>
    </vt:vector>
  </HeadingPairs>
  <TitlesOfParts>
    <vt:vector size="36" baseType="lpstr">
      <vt:lpstr>DejaVu Serif Bold</vt:lpstr>
      <vt:lpstr>Maitree Bold</vt:lpstr>
      <vt:lpstr>Noto Serif Display Bold</vt:lpstr>
      <vt:lpstr>Museo Moderno Italics</vt:lpstr>
      <vt:lpstr>Francois One</vt:lpstr>
      <vt:lpstr>Lobster</vt:lpstr>
      <vt:lpstr>Mali Bold</vt:lpstr>
      <vt:lpstr>Noto Serif Display Bold Italics</vt:lpstr>
      <vt:lpstr>Dancing Script Bold</vt:lpstr>
      <vt:lpstr>Arial</vt:lpstr>
      <vt:lpstr>Tahoma</vt:lpstr>
      <vt:lpstr>Calibri</vt:lpstr>
      <vt:lpstr>Mali</vt:lpstr>
      <vt:lpstr>Srisakdi Bold</vt:lpstr>
      <vt:lpstr>Forte</vt:lpstr>
      <vt:lpstr>Baloo</vt:lpstr>
      <vt:lpstr>Bogart Bold</vt:lpstr>
      <vt:lpstr>Keratine</vt:lpstr>
      <vt:lpstr>Times New Roman</vt:lpstr>
      <vt:lpstr>Yeseva One</vt:lpstr>
      <vt:lpstr>Sigmar One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Geography Education Presentation in a Brown and Beige Scrapbook Style</dc:title>
  <dc:creator>Pro Max</dc:creator>
  <cp:lastModifiedBy>buidinhluan1985@outlook.com.vn</cp:lastModifiedBy>
  <cp:revision>3</cp:revision>
  <dcterms:created xsi:type="dcterms:W3CDTF">2006-08-16T00:00:00Z</dcterms:created>
  <dcterms:modified xsi:type="dcterms:W3CDTF">2025-11-10T07:13:16Z</dcterms:modified>
  <dc:identifier>DAGTt462mK8</dc:identifier>
</cp:coreProperties>
</file>