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287000" cx="18288000"/>
  <p:notesSz cx="6858000" cy="9144000"/>
  <p:embeddedFontLst>
    <p:embeddedFont>
      <p:font typeface="Fraunces"/>
      <p:bold r:id="rId21"/>
      <p:boldItalic r:id="rId22"/>
    </p:embeddedFont>
    <p:embeddedFont>
      <p:font typeface="Arimo"/>
      <p:regular r:id="rId23"/>
      <p:bold r:id="rId24"/>
      <p:italic r:id="rId25"/>
      <p:boldItalic r:id="rId26"/>
    </p:embeddedFont>
    <p:embeddedFont>
      <p:font typeface="Roboto Condensed"/>
      <p:bold r:id="rId27"/>
      <p:boldItalic r:id="rId28"/>
    </p:embeddedFont>
    <p:embeddedFont>
      <p:font typeface="Public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3" roundtripDataSignature="AMtx7mglyHdd1g2A6D3e0lFaQQYzpfea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CA0439-C414-4120-8DA3-2D25491132B0}">
  <a:tblStyle styleId="{5ACA0439-C414-4120-8DA3-2D25491132B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Fraunces-boldItalic.fntdata"/><Relationship Id="rId21" Type="http://schemas.openxmlformats.org/officeDocument/2006/relationships/font" Target="fonts/Fraunces-bold.fntdata"/><Relationship Id="rId24" Type="http://schemas.openxmlformats.org/officeDocument/2006/relationships/font" Target="fonts/Arimo-bold.fntdata"/><Relationship Id="rId23" Type="http://schemas.openxmlformats.org/officeDocument/2006/relationships/font" Target="fonts/Arim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rimo-boldItalic.fntdata"/><Relationship Id="rId25" Type="http://schemas.openxmlformats.org/officeDocument/2006/relationships/font" Target="fonts/Arimo-italic.fntdata"/><Relationship Id="rId28" Type="http://schemas.openxmlformats.org/officeDocument/2006/relationships/font" Target="fonts/RobotoCondensed-boldItalic.fntdata"/><Relationship Id="rId27" Type="http://schemas.openxmlformats.org/officeDocument/2006/relationships/font" Target="fonts/RobotoCondensed-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ublic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ublicSans-italic.fntdata"/><Relationship Id="rId30" Type="http://schemas.openxmlformats.org/officeDocument/2006/relationships/font" Target="fonts/PublicSans-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Public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6" name="Google Shape;96;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7" name="Google Shape;97;p2: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https://www.youtube.com/watch?v=IsfCzROuQks </a:t>
            </a:r>
            <a:endParaRPr/>
          </a:p>
        </p:txBody>
      </p:sp>
      <p:sp>
        <p:nvSpPr>
          <p:cNvPr id="99" name="Google Shape;99;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0" name="Google Shape;100;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p:nvPr>
            <p:ph idx="2" type="pic"/>
          </p:nvPr>
        </p:nvSpPr>
        <p:spPr>
          <a:xfrm>
            <a:off x="1792288" y="612775"/>
            <a:ext cx="5486400" cy="4114800"/>
          </a:xfrm>
          <a:prstGeom prst="rect">
            <a:avLst/>
          </a:prstGeom>
          <a:noFill/>
          <a:ln>
            <a:noFill/>
          </a:ln>
        </p:spPr>
      </p:sp>
      <p:sp>
        <p:nvSpPr>
          <p:cNvPr id="68" name="Google Shape;68;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5.jpg"/><Relationship Id="rId4" Type="http://schemas.openxmlformats.org/officeDocument/2006/relationships/image" Target="../media/image2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29.gif"/><Relationship Id="rId5" Type="http://schemas.openxmlformats.org/officeDocument/2006/relationships/image" Target="../media/image38.jpg"/><Relationship Id="rId6" Type="http://schemas.openxmlformats.org/officeDocument/2006/relationships/image" Target="../media/image41.png"/><Relationship Id="rId7" Type="http://schemas.openxmlformats.org/officeDocument/2006/relationships/image" Target="../media/image4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33.png"/><Relationship Id="rId5"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4.png"/><Relationship Id="rId4" Type="http://schemas.openxmlformats.org/officeDocument/2006/relationships/image" Target="../media/image43.png"/><Relationship Id="rId5"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7.gif"/><Relationship Id="rId6" Type="http://schemas.openxmlformats.org/officeDocument/2006/relationships/image" Target="../media/image20.png"/><Relationship Id="rId7" Type="http://schemas.openxmlformats.org/officeDocument/2006/relationships/image" Target="../media/image9.png"/><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26.jpg"/><Relationship Id="rId5" Type="http://schemas.openxmlformats.org/officeDocument/2006/relationships/image" Target="../media/image36.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11.png"/><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18.png"/><Relationship Id="rId5" Type="http://schemas.openxmlformats.org/officeDocument/2006/relationships/image" Target="../media/image32.png"/><Relationship Id="rId6" Type="http://schemas.openxmlformats.org/officeDocument/2006/relationships/image" Target="../media/image25.png"/><Relationship Id="rId7" Type="http://schemas.openxmlformats.org/officeDocument/2006/relationships/image" Target="../media/image24.png"/><Relationship Id="rId8"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645A"/>
        </a:solidFill>
      </p:bgPr>
    </p:bg>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63" l="0" r="0" t="0"/>
          <a:stretch/>
        </p:blipFill>
        <p:spPr>
          <a:xfrm>
            <a:off x="1329286" y="2496720"/>
            <a:ext cx="16230600" cy="7170974"/>
          </a:xfrm>
          <a:prstGeom prst="rect">
            <a:avLst/>
          </a:prstGeom>
          <a:noFill/>
          <a:ln>
            <a:noFill/>
          </a:ln>
        </p:spPr>
      </p:pic>
      <p:pic>
        <p:nvPicPr>
          <p:cNvPr id="89" name="Google Shape;89;p1"/>
          <p:cNvPicPr preferRelativeResize="0"/>
          <p:nvPr/>
        </p:nvPicPr>
        <p:blipFill rotWithShape="1">
          <a:blip r:embed="rId4">
            <a:alphaModFix/>
          </a:blip>
          <a:srcRect b="115" l="0" r="0" t="0"/>
          <a:stretch/>
        </p:blipFill>
        <p:spPr>
          <a:xfrm>
            <a:off x="1604919" y="788413"/>
            <a:ext cx="3772950" cy="8469887"/>
          </a:xfrm>
          <a:prstGeom prst="rect">
            <a:avLst/>
          </a:prstGeom>
          <a:noFill/>
          <a:ln>
            <a:noFill/>
          </a:ln>
        </p:spPr>
      </p:pic>
      <p:sp>
        <p:nvSpPr>
          <p:cNvPr id="90" name="Google Shape;90;p1"/>
          <p:cNvSpPr txBox="1"/>
          <p:nvPr/>
        </p:nvSpPr>
        <p:spPr>
          <a:xfrm>
            <a:off x="5610814" y="3539263"/>
            <a:ext cx="9340221" cy="2461861"/>
          </a:xfrm>
          <a:prstGeom prst="rect">
            <a:avLst/>
          </a:prstGeom>
          <a:noFill/>
          <a:ln>
            <a:noFill/>
          </a:ln>
        </p:spPr>
        <p:txBody>
          <a:bodyPr anchorCtr="0" anchor="t" bIns="0" lIns="0" spcFirstLastPara="1" rIns="0" wrap="square" tIns="0">
            <a:spAutoFit/>
          </a:bodyPr>
          <a:lstStyle/>
          <a:p>
            <a:pPr indent="0" lvl="0" marL="0" marR="0" rtl="0" algn="just">
              <a:lnSpc>
                <a:spcPct val="140038"/>
              </a:lnSpc>
              <a:spcBef>
                <a:spcPts val="0"/>
              </a:spcBef>
              <a:spcAft>
                <a:spcPts val="0"/>
              </a:spcAft>
              <a:buNone/>
            </a:pPr>
            <a:r>
              <a:rPr b="1" i="0" lang="en-US" sz="4698" u="none" cap="none" strike="noStrike">
                <a:solidFill>
                  <a:srgbClr val="004E69"/>
                </a:solidFill>
                <a:latin typeface="Roboto Condensed"/>
                <a:ea typeface="Roboto Condensed"/>
                <a:cs typeface="Roboto Condensed"/>
                <a:sym typeface="Roboto Condensed"/>
              </a:rPr>
              <a:t>(?) Theo em, nước có cần thiết cho cuộc sống của muôn loài và con người hay không?</a:t>
            </a:r>
            <a:endParaRPr/>
          </a:p>
        </p:txBody>
      </p:sp>
      <p:sp>
        <p:nvSpPr>
          <p:cNvPr id="91" name="Google Shape;91;p1"/>
          <p:cNvSpPr txBox="1"/>
          <p:nvPr/>
        </p:nvSpPr>
        <p:spPr>
          <a:xfrm>
            <a:off x="5610814" y="6667874"/>
            <a:ext cx="9340221" cy="1633186"/>
          </a:xfrm>
          <a:prstGeom prst="rect">
            <a:avLst/>
          </a:prstGeom>
          <a:noFill/>
          <a:ln>
            <a:noFill/>
          </a:ln>
        </p:spPr>
        <p:txBody>
          <a:bodyPr anchorCtr="0" anchor="t" bIns="0" lIns="0" spcFirstLastPara="1" rIns="0" wrap="square" tIns="0">
            <a:spAutoFit/>
          </a:bodyPr>
          <a:lstStyle/>
          <a:p>
            <a:pPr indent="0" lvl="0" marL="0" marR="0" rtl="0" algn="just">
              <a:lnSpc>
                <a:spcPct val="140038"/>
              </a:lnSpc>
              <a:spcBef>
                <a:spcPts val="0"/>
              </a:spcBef>
              <a:spcAft>
                <a:spcPts val="0"/>
              </a:spcAft>
              <a:buNone/>
            </a:pPr>
            <a:r>
              <a:rPr b="1" i="0" lang="en-US" sz="4698" u="none" cap="none" strike="noStrike">
                <a:solidFill>
                  <a:srgbClr val="004E69"/>
                </a:solidFill>
                <a:latin typeface="Roboto Condensed"/>
                <a:ea typeface="Roboto Condensed"/>
                <a:cs typeface="Roboto Condensed"/>
                <a:sym typeface="Roboto Condensed"/>
              </a:rPr>
              <a:t>Hãy cùng xem đoạn video nói về sự quan trọng của nước.</a:t>
            </a:r>
            <a:endParaRPr/>
          </a:p>
        </p:txBody>
      </p:sp>
      <p:pic>
        <p:nvPicPr>
          <p:cNvPr id="92" name="Google Shape;92;p1"/>
          <p:cNvPicPr preferRelativeResize="0"/>
          <p:nvPr/>
        </p:nvPicPr>
        <p:blipFill rotWithShape="1">
          <a:blip r:embed="rId5">
            <a:alphaModFix/>
          </a:blip>
          <a:srcRect b="0" l="0" r="205" t="0"/>
          <a:stretch/>
        </p:blipFill>
        <p:spPr>
          <a:xfrm>
            <a:off x="5377869" y="476362"/>
            <a:ext cx="8826082" cy="2272717"/>
          </a:xfrm>
          <a:prstGeom prst="rect">
            <a:avLst/>
          </a:prstGeom>
          <a:noFill/>
          <a:ln>
            <a:noFill/>
          </a:ln>
        </p:spPr>
      </p:pic>
      <p:sp>
        <p:nvSpPr>
          <p:cNvPr id="93" name="Google Shape;93;p1"/>
          <p:cNvSpPr txBox="1"/>
          <p:nvPr/>
        </p:nvSpPr>
        <p:spPr>
          <a:xfrm>
            <a:off x="6538577" y="994787"/>
            <a:ext cx="9081630" cy="952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6185" u="none" cap="none" strike="noStrike">
                <a:solidFill>
                  <a:srgbClr val="004E69"/>
                </a:solidFill>
                <a:latin typeface="Fraunces"/>
                <a:ea typeface="Fraunces"/>
                <a:cs typeface="Fraunces"/>
                <a:sym typeface="Fraunces"/>
              </a:rPr>
              <a:t>1. Chuẩn bị đọc</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Effect filter="fade" transition="in">
                                      <p:cBhvr>
                                        <p:cTn dur="500"/>
                                        <p:tgtEl>
                                          <p:spTgt spid="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B4A7"/>
        </a:solidFill>
      </p:bgPr>
    </p:bg>
    <p:spTree>
      <p:nvGrpSpPr>
        <p:cNvPr id="209" name="Shape 209"/>
        <p:cNvGrpSpPr/>
        <p:nvPr/>
      </p:nvGrpSpPr>
      <p:grpSpPr>
        <a:xfrm>
          <a:off x="0" y="0"/>
          <a:ext cx="0" cy="0"/>
          <a:chOff x="0" y="0"/>
          <a:chExt cx="0" cy="0"/>
        </a:xfrm>
      </p:grpSpPr>
      <p:sp>
        <p:nvSpPr>
          <p:cNvPr id="210" name="Google Shape;210;p10"/>
          <p:cNvSpPr/>
          <p:nvPr/>
        </p:nvSpPr>
        <p:spPr>
          <a:xfrm rot="965035">
            <a:off x="10375161" y="-178282"/>
            <a:ext cx="10901553" cy="7973663"/>
          </a:xfrm>
          <a:custGeom>
            <a:rect b="b" l="l" r="r" t="t"/>
            <a:pathLst>
              <a:path extrusionOk="0" h="10631551" w="14535404">
                <a:moveTo>
                  <a:pt x="14474063" y="5211318"/>
                </a:moveTo>
                <a:cubicBezTo>
                  <a:pt x="14487144" y="5202555"/>
                  <a:pt x="14500351" y="5198237"/>
                  <a:pt x="14509115" y="5185029"/>
                </a:cubicBezTo>
                <a:cubicBezTo>
                  <a:pt x="14517877" y="5176266"/>
                  <a:pt x="14535404" y="5163185"/>
                  <a:pt x="14535404" y="5149977"/>
                </a:cubicBezTo>
                <a:cubicBezTo>
                  <a:pt x="14535404" y="5141214"/>
                  <a:pt x="14517877" y="5128133"/>
                  <a:pt x="14509115" y="5119370"/>
                </a:cubicBezTo>
                <a:lnTo>
                  <a:pt x="14469745" y="5080000"/>
                </a:lnTo>
                <a:cubicBezTo>
                  <a:pt x="14478508" y="5071237"/>
                  <a:pt x="14496034" y="5066919"/>
                  <a:pt x="14496034" y="5053711"/>
                </a:cubicBezTo>
                <a:cubicBezTo>
                  <a:pt x="14504798" y="5018659"/>
                  <a:pt x="14517877" y="4983607"/>
                  <a:pt x="14517877" y="4948555"/>
                </a:cubicBezTo>
                <a:cubicBezTo>
                  <a:pt x="14517877" y="4931029"/>
                  <a:pt x="14487272" y="4917948"/>
                  <a:pt x="14469745" y="4895977"/>
                </a:cubicBezTo>
                <a:cubicBezTo>
                  <a:pt x="14487272" y="4895977"/>
                  <a:pt x="14496034" y="4895977"/>
                  <a:pt x="14509115" y="4891659"/>
                </a:cubicBezTo>
                <a:lnTo>
                  <a:pt x="14509115" y="4878578"/>
                </a:lnTo>
                <a:lnTo>
                  <a:pt x="14469745" y="4878578"/>
                </a:lnTo>
                <a:cubicBezTo>
                  <a:pt x="14443456" y="4861052"/>
                  <a:pt x="14417167" y="4826000"/>
                  <a:pt x="14408404" y="4830445"/>
                </a:cubicBezTo>
                <a:cubicBezTo>
                  <a:pt x="14360272" y="4856734"/>
                  <a:pt x="14360272" y="4821682"/>
                  <a:pt x="14351508" y="4795393"/>
                </a:cubicBezTo>
                <a:cubicBezTo>
                  <a:pt x="14333982" y="4799711"/>
                  <a:pt x="14316456" y="4804156"/>
                  <a:pt x="14303376" y="4799711"/>
                </a:cubicBezTo>
                <a:cubicBezTo>
                  <a:pt x="14272768" y="4795393"/>
                  <a:pt x="14242034" y="4782185"/>
                  <a:pt x="14211426" y="4782185"/>
                </a:cubicBezTo>
                <a:cubicBezTo>
                  <a:pt x="14172057" y="4777867"/>
                  <a:pt x="14128242" y="4777867"/>
                  <a:pt x="14084426" y="4773422"/>
                </a:cubicBezTo>
                <a:cubicBezTo>
                  <a:pt x="14018768" y="4764659"/>
                  <a:pt x="13952982" y="4755896"/>
                  <a:pt x="13887324" y="4747133"/>
                </a:cubicBezTo>
                <a:cubicBezTo>
                  <a:pt x="13883005" y="4747133"/>
                  <a:pt x="13874242" y="4755896"/>
                  <a:pt x="13869798" y="4755896"/>
                </a:cubicBezTo>
                <a:cubicBezTo>
                  <a:pt x="13834745" y="4751578"/>
                  <a:pt x="13799693" y="4747133"/>
                  <a:pt x="13769086" y="4738370"/>
                </a:cubicBezTo>
                <a:cubicBezTo>
                  <a:pt x="13760324" y="4734052"/>
                  <a:pt x="13756005" y="4712081"/>
                  <a:pt x="13756005" y="4703318"/>
                </a:cubicBezTo>
                <a:cubicBezTo>
                  <a:pt x="13804138" y="4668266"/>
                  <a:pt x="13852399" y="4633214"/>
                  <a:pt x="13883005" y="4611370"/>
                </a:cubicBezTo>
                <a:cubicBezTo>
                  <a:pt x="13918057" y="4607052"/>
                  <a:pt x="13939902" y="4602607"/>
                  <a:pt x="13970635" y="4602607"/>
                </a:cubicBezTo>
                <a:cubicBezTo>
                  <a:pt x="13944347" y="4567555"/>
                  <a:pt x="13926820" y="4550029"/>
                  <a:pt x="13904977" y="4523740"/>
                </a:cubicBezTo>
                <a:cubicBezTo>
                  <a:pt x="13891895" y="4528058"/>
                  <a:pt x="13878687" y="4532503"/>
                  <a:pt x="13856843" y="4541266"/>
                </a:cubicBezTo>
                <a:cubicBezTo>
                  <a:pt x="13856843" y="4519422"/>
                  <a:pt x="13856843" y="4497451"/>
                  <a:pt x="13861161" y="4497451"/>
                </a:cubicBezTo>
                <a:cubicBezTo>
                  <a:pt x="13878687" y="4493133"/>
                  <a:pt x="13904977" y="4488688"/>
                  <a:pt x="13918057" y="4497451"/>
                </a:cubicBezTo>
                <a:cubicBezTo>
                  <a:pt x="13935583" y="4510532"/>
                  <a:pt x="13944347" y="4532503"/>
                  <a:pt x="13961873" y="4558792"/>
                </a:cubicBezTo>
                <a:cubicBezTo>
                  <a:pt x="13970635" y="4558792"/>
                  <a:pt x="13988161" y="4563110"/>
                  <a:pt x="14005687" y="4563110"/>
                </a:cubicBezTo>
                <a:cubicBezTo>
                  <a:pt x="14001369" y="4506214"/>
                  <a:pt x="14001369" y="4506214"/>
                  <a:pt x="13953109" y="4422902"/>
                </a:cubicBezTo>
                <a:cubicBezTo>
                  <a:pt x="14014451" y="4422902"/>
                  <a:pt x="14031977" y="4405376"/>
                  <a:pt x="14018768" y="4344035"/>
                </a:cubicBezTo>
                <a:cubicBezTo>
                  <a:pt x="14058138" y="4339717"/>
                  <a:pt x="14101952" y="4335272"/>
                  <a:pt x="14141451" y="4335272"/>
                </a:cubicBezTo>
                <a:cubicBezTo>
                  <a:pt x="14137132" y="4326509"/>
                  <a:pt x="14128369" y="4308983"/>
                  <a:pt x="14123925" y="4295902"/>
                </a:cubicBezTo>
                <a:cubicBezTo>
                  <a:pt x="14141451" y="4300220"/>
                  <a:pt x="14154531" y="4304665"/>
                  <a:pt x="14163294" y="4308983"/>
                </a:cubicBezTo>
                <a:cubicBezTo>
                  <a:pt x="14167612" y="4287139"/>
                  <a:pt x="14167612" y="4265168"/>
                  <a:pt x="14172057" y="4247642"/>
                </a:cubicBezTo>
                <a:cubicBezTo>
                  <a:pt x="14176376" y="4225798"/>
                  <a:pt x="14180820" y="4199509"/>
                  <a:pt x="14185138" y="4177538"/>
                </a:cubicBezTo>
                <a:cubicBezTo>
                  <a:pt x="14185138" y="4168775"/>
                  <a:pt x="14180820" y="4155694"/>
                  <a:pt x="14185138" y="4142486"/>
                </a:cubicBezTo>
                <a:cubicBezTo>
                  <a:pt x="14198219" y="4107434"/>
                  <a:pt x="14202664" y="4054856"/>
                  <a:pt x="14189456" y="4028567"/>
                </a:cubicBezTo>
                <a:cubicBezTo>
                  <a:pt x="14198219" y="4019804"/>
                  <a:pt x="14202537" y="4006723"/>
                  <a:pt x="14202537" y="3997960"/>
                </a:cubicBezTo>
                <a:cubicBezTo>
                  <a:pt x="14202537" y="3962908"/>
                  <a:pt x="14202537" y="3923538"/>
                  <a:pt x="14198219" y="3888486"/>
                </a:cubicBezTo>
                <a:cubicBezTo>
                  <a:pt x="14193902" y="3853434"/>
                  <a:pt x="14189456" y="3822827"/>
                  <a:pt x="14185138" y="3787775"/>
                </a:cubicBezTo>
                <a:cubicBezTo>
                  <a:pt x="14180820" y="3779012"/>
                  <a:pt x="14180820" y="3770249"/>
                  <a:pt x="14185138" y="3757168"/>
                </a:cubicBezTo>
                <a:cubicBezTo>
                  <a:pt x="14198219" y="3722116"/>
                  <a:pt x="14206982" y="3687064"/>
                  <a:pt x="14180820" y="3652012"/>
                </a:cubicBezTo>
                <a:cubicBezTo>
                  <a:pt x="14172057" y="3643249"/>
                  <a:pt x="14176501" y="3621405"/>
                  <a:pt x="14180820" y="3608197"/>
                </a:cubicBezTo>
                <a:cubicBezTo>
                  <a:pt x="14193902" y="3560064"/>
                  <a:pt x="14167739" y="3520567"/>
                  <a:pt x="14119479" y="3511804"/>
                </a:cubicBezTo>
                <a:lnTo>
                  <a:pt x="14101952" y="3511804"/>
                </a:lnTo>
                <a:cubicBezTo>
                  <a:pt x="14106272" y="3498723"/>
                  <a:pt x="14110716" y="3494278"/>
                  <a:pt x="14115034" y="3485515"/>
                </a:cubicBezTo>
                <a:cubicBezTo>
                  <a:pt x="14101952" y="3481197"/>
                  <a:pt x="14088745" y="3481197"/>
                  <a:pt x="14079982" y="3472434"/>
                </a:cubicBezTo>
                <a:cubicBezTo>
                  <a:pt x="14071219" y="3468116"/>
                  <a:pt x="14066902" y="3454908"/>
                  <a:pt x="14058138" y="3450590"/>
                </a:cubicBezTo>
                <a:cubicBezTo>
                  <a:pt x="14023086" y="3433064"/>
                  <a:pt x="13983716" y="3415538"/>
                  <a:pt x="13944219" y="3398012"/>
                </a:cubicBezTo>
                <a:cubicBezTo>
                  <a:pt x="13931138" y="3393694"/>
                  <a:pt x="13913612" y="3393694"/>
                  <a:pt x="13900404" y="3393694"/>
                </a:cubicBezTo>
                <a:cubicBezTo>
                  <a:pt x="13891641" y="3398012"/>
                  <a:pt x="13887324" y="3380613"/>
                  <a:pt x="13878560" y="3380613"/>
                </a:cubicBezTo>
                <a:cubicBezTo>
                  <a:pt x="13817219" y="3367532"/>
                  <a:pt x="13755877" y="3358769"/>
                  <a:pt x="13694537" y="3341243"/>
                </a:cubicBezTo>
                <a:cubicBezTo>
                  <a:pt x="13646404" y="3323717"/>
                  <a:pt x="13589381" y="3358769"/>
                  <a:pt x="13541249" y="3323717"/>
                </a:cubicBezTo>
                <a:cubicBezTo>
                  <a:pt x="13536930" y="3319399"/>
                  <a:pt x="13528167" y="3328035"/>
                  <a:pt x="13523723" y="3328035"/>
                </a:cubicBezTo>
                <a:cubicBezTo>
                  <a:pt x="13484351" y="3319272"/>
                  <a:pt x="13449301" y="3341116"/>
                  <a:pt x="13409802" y="3328035"/>
                </a:cubicBezTo>
                <a:cubicBezTo>
                  <a:pt x="13370306" y="3314954"/>
                  <a:pt x="13326618" y="3310509"/>
                  <a:pt x="13309092" y="3271139"/>
                </a:cubicBezTo>
                <a:cubicBezTo>
                  <a:pt x="13291566" y="3231769"/>
                  <a:pt x="13278485" y="3192272"/>
                  <a:pt x="13278485" y="3152902"/>
                </a:cubicBezTo>
                <a:cubicBezTo>
                  <a:pt x="13282802" y="3104769"/>
                  <a:pt x="13304775" y="3052191"/>
                  <a:pt x="13221589" y="3060954"/>
                </a:cubicBezTo>
                <a:cubicBezTo>
                  <a:pt x="13225907" y="3052191"/>
                  <a:pt x="13225907" y="3043428"/>
                  <a:pt x="13230351" y="3039110"/>
                </a:cubicBezTo>
                <a:cubicBezTo>
                  <a:pt x="12976225" y="3012821"/>
                  <a:pt x="12722225" y="2990977"/>
                  <a:pt x="12472543" y="2964688"/>
                </a:cubicBezTo>
                <a:cubicBezTo>
                  <a:pt x="12463780" y="2934081"/>
                  <a:pt x="12455017" y="2899029"/>
                  <a:pt x="12446254" y="2850769"/>
                </a:cubicBezTo>
                <a:cubicBezTo>
                  <a:pt x="12494387" y="2903347"/>
                  <a:pt x="12538202" y="2933954"/>
                  <a:pt x="12599543" y="2929636"/>
                </a:cubicBezTo>
                <a:cubicBezTo>
                  <a:pt x="12603861" y="2894584"/>
                  <a:pt x="12599543" y="2868295"/>
                  <a:pt x="12564491" y="2846451"/>
                </a:cubicBezTo>
                <a:cubicBezTo>
                  <a:pt x="12560173" y="2842133"/>
                  <a:pt x="12555728" y="2824607"/>
                  <a:pt x="12560173" y="2815844"/>
                </a:cubicBezTo>
                <a:cubicBezTo>
                  <a:pt x="12577699" y="2772029"/>
                  <a:pt x="12595225" y="2732659"/>
                  <a:pt x="12608306" y="2693162"/>
                </a:cubicBezTo>
                <a:cubicBezTo>
                  <a:pt x="12625832" y="2706243"/>
                  <a:pt x="12638913" y="2715006"/>
                  <a:pt x="12656439" y="2723769"/>
                </a:cubicBezTo>
                <a:lnTo>
                  <a:pt x="12665202" y="2715006"/>
                </a:lnTo>
                <a:lnTo>
                  <a:pt x="12612624" y="2636139"/>
                </a:lnTo>
                <a:cubicBezTo>
                  <a:pt x="12647676" y="2644902"/>
                  <a:pt x="12678283" y="2649220"/>
                  <a:pt x="12717780" y="2657983"/>
                </a:cubicBezTo>
                <a:cubicBezTo>
                  <a:pt x="12704699" y="2631694"/>
                  <a:pt x="12691491" y="2614168"/>
                  <a:pt x="12691491" y="2614168"/>
                </a:cubicBezTo>
                <a:cubicBezTo>
                  <a:pt x="12713335" y="2596642"/>
                  <a:pt x="12735306" y="2579116"/>
                  <a:pt x="12765913" y="2557272"/>
                </a:cubicBezTo>
                <a:cubicBezTo>
                  <a:pt x="12765913" y="2552954"/>
                  <a:pt x="12770231" y="2526665"/>
                  <a:pt x="12783439" y="2522220"/>
                </a:cubicBezTo>
                <a:cubicBezTo>
                  <a:pt x="12809728" y="2509139"/>
                  <a:pt x="12818491" y="2530983"/>
                  <a:pt x="12827254" y="2552827"/>
                </a:cubicBezTo>
                <a:cubicBezTo>
                  <a:pt x="12831572" y="2565908"/>
                  <a:pt x="12857861" y="2570353"/>
                  <a:pt x="12875387" y="2574671"/>
                </a:cubicBezTo>
                <a:cubicBezTo>
                  <a:pt x="12892913" y="2578989"/>
                  <a:pt x="12914757" y="2578989"/>
                  <a:pt x="12936728" y="2574671"/>
                </a:cubicBezTo>
                <a:cubicBezTo>
                  <a:pt x="12971780" y="2574671"/>
                  <a:pt x="13006832" y="2570353"/>
                  <a:pt x="13054965" y="2565908"/>
                </a:cubicBezTo>
                <a:cubicBezTo>
                  <a:pt x="13019913" y="2557145"/>
                  <a:pt x="12993624" y="2548382"/>
                  <a:pt x="12971780" y="2544064"/>
                </a:cubicBezTo>
                <a:cubicBezTo>
                  <a:pt x="12971780" y="2539746"/>
                  <a:pt x="12971780" y="2535301"/>
                  <a:pt x="12967462" y="2530983"/>
                </a:cubicBezTo>
                <a:cubicBezTo>
                  <a:pt x="13002514" y="2522220"/>
                  <a:pt x="13037566" y="2513457"/>
                  <a:pt x="13068174" y="2504694"/>
                </a:cubicBezTo>
                <a:cubicBezTo>
                  <a:pt x="13103226" y="2513457"/>
                  <a:pt x="13133832" y="2526538"/>
                  <a:pt x="13160122" y="2535301"/>
                </a:cubicBezTo>
                <a:cubicBezTo>
                  <a:pt x="13168884" y="2614168"/>
                  <a:pt x="13221462" y="2548382"/>
                  <a:pt x="13252069" y="2557145"/>
                </a:cubicBezTo>
                <a:cubicBezTo>
                  <a:pt x="13243306" y="2539619"/>
                  <a:pt x="13230226" y="2522093"/>
                  <a:pt x="13217017" y="2500249"/>
                </a:cubicBezTo>
                <a:cubicBezTo>
                  <a:pt x="13273913" y="2509012"/>
                  <a:pt x="13330936" y="2509012"/>
                  <a:pt x="13370306" y="2552827"/>
                </a:cubicBezTo>
                <a:cubicBezTo>
                  <a:pt x="13374625" y="2557145"/>
                  <a:pt x="13392151" y="2552827"/>
                  <a:pt x="13400913" y="2548509"/>
                </a:cubicBezTo>
                <a:cubicBezTo>
                  <a:pt x="13413994" y="2552827"/>
                  <a:pt x="13435965" y="2561590"/>
                  <a:pt x="13444727" y="2557272"/>
                </a:cubicBezTo>
                <a:cubicBezTo>
                  <a:pt x="13457809" y="2544191"/>
                  <a:pt x="13457809" y="2522220"/>
                  <a:pt x="13471017" y="2495931"/>
                </a:cubicBezTo>
                <a:cubicBezTo>
                  <a:pt x="13501625" y="2548509"/>
                  <a:pt x="13532358" y="2517775"/>
                  <a:pt x="13562965" y="2495931"/>
                </a:cubicBezTo>
                <a:cubicBezTo>
                  <a:pt x="13558648" y="2509012"/>
                  <a:pt x="13558648" y="2517775"/>
                  <a:pt x="13558648" y="2517775"/>
                </a:cubicBezTo>
                <a:cubicBezTo>
                  <a:pt x="13584936" y="2530856"/>
                  <a:pt x="13606780" y="2539619"/>
                  <a:pt x="13637514" y="2552827"/>
                </a:cubicBezTo>
                <a:cubicBezTo>
                  <a:pt x="13659358" y="2544064"/>
                  <a:pt x="13685648" y="2513457"/>
                  <a:pt x="13725144" y="2544064"/>
                </a:cubicBezTo>
                <a:cubicBezTo>
                  <a:pt x="13729462" y="2548382"/>
                  <a:pt x="13746988" y="2539746"/>
                  <a:pt x="13760197" y="2539746"/>
                </a:cubicBezTo>
                <a:cubicBezTo>
                  <a:pt x="13773276" y="2535428"/>
                  <a:pt x="13782040" y="2535428"/>
                  <a:pt x="13786485" y="2530983"/>
                </a:cubicBezTo>
                <a:cubicBezTo>
                  <a:pt x="13795249" y="2500376"/>
                  <a:pt x="13799566" y="2474087"/>
                  <a:pt x="13812775" y="2447798"/>
                </a:cubicBezTo>
                <a:cubicBezTo>
                  <a:pt x="13825982" y="2421509"/>
                  <a:pt x="13821537" y="2395220"/>
                  <a:pt x="13795249" y="2386457"/>
                </a:cubicBezTo>
                <a:cubicBezTo>
                  <a:pt x="13786485" y="2382139"/>
                  <a:pt x="13777723" y="2382139"/>
                  <a:pt x="13773404" y="2377694"/>
                </a:cubicBezTo>
                <a:cubicBezTo>
                  <a:pt x="13812775" y="2338324"/>
                  <a:pt x="13847827" y="2312035"/>
                  <a:pt x="13904850" y="2329561"/>
                </a:cubicBezTo>
                <a:cubicBezTo>
                  <a:pt x="13917930" y="2333879"/>
                  <a:pt x="13935456" y="2316480"/>
                  <a:pt x="13957426" y="2303272"/>
                </a:cubicBezTo>
                <a:cubicBezTo>
                  <a:pt x="13944347" y="2290191"/>
                  <a:pt x="13935583" y="2285746"/>
                  <a:pt x="13926820" y="2281428"/>
                </a:cubicBezTo>
                <a:cubicBezTo>
                  <a:pt x="13961873" y="2207006"/>
                  <a:pt x="14018768" y="2255139"/>
                  <a:pt x="14071347" y="2255139"/>
                </a:cubicBezTo>
                <a:cubicBezTo>
                  <a:pt x="14053820" y="2242058"/>
                  <a:pt x="14045057" y="2228850"/>
                  <a:pt x="14036294" y="2224532"/>
                </a:cubicBezTo>
                <a:cubicBezTo>
                  <a:pt x="14062583" y="2211451"/>
                  <a:pt x="14088873" y="2202688"/>
                  <a:pt x="14110716" y="2189480"/>
                </a:cubicBezTo>
                <a:cubicBezTo>
                  <a:pt x="14115034" y="2171954"/>
                  <a:pt x="14110716" y="2154428"/>
                  <a:pt x="14115034" y="2145665"/>
                </a:cubicBezTo>
                <a:cubicBezTo>
                  <a:pt x="14136877" y="2110613"/>
                  <a:pt x="14123798" y="2084324"/>
                  <a:pt x="14088745" y="2066798"/>
                </a:cubicBezTo>
                <a:cubicBezTo>
                  <a:pt x="14075664" y="2058035"/>
                  <a:pt x="14062456" y="2040509"/>
                  <a:pt x="14053693" y="2027428"/>
                </a:cubicBezTo>
                <a:cubicBezTo>
                  <a:pt x="14066775" y="2027428"/>
                  <a:pt x="14084301" y="2023110"/>
                  <a:pt x="14101827" y="2023110"/>
                </a:cubicBezTo>
                <a:lnTo>
                  <a:pt x="14101827" y="1970532"/>
                </a:lnTo>
                <a:cubicBezTo>
                  <a:pt x="14110589" y="1970532"/>
                  <a:pt x="14119351" y="1970532"/>
                  <a:pt x="14128115" y="1974850"/>
                </a:cubicBezTo>
                <a:cubicBezTo>
                  <a:pt x="14132433" y="1922272"/>
                  <a:pt x="14136877" y="1869694"/>
                  <a:pt x="14145641" y="1812798"/>
                </a:cubicBezTo>
                <a:cubicBezTo>
                  <a:pt x="14097508" y="1786509"/>
                  <a:pt x="14123798" y="1755902"/>
                  <a:pt x="14149959" y="1716405"/>
                </a:cubicBezTo>
                <a:cubicBezTo>
                  <a:pt x="14149959" y="1716405"/>
                  <a:pt x="14141197" y="1712087"/>
                  <a:pt x="14132433" y="1712087"/>
                </a:cubicBezTo>
                <a:cubicBezTo>
                  <a:pt x="14136752" y="1694561"/>
                  <a:pt x="14145514" y="1677035"/>
                  <a:pt x="14149959" y="1659509"/>
                </a:cubicBezTo>
                <a:cubicBezTo>
                  <a:pt x="14158723" y="1624457"/>
                  <a:pt x="14145641" y="1620139"/>
                  <a:pt x="14106144" y="1637665"/>
                </a:cubicBezTo>
                <a:cubicBezTo>
                  <a:pt x="14101827" y="1628902"/>
                  <a:pt x="14097381" y="1615821"/>
                  <a:pt x="14088618" y="1607058"/>
                </a:cubicBezTo>
                <a:cubicBezTo>
                  <a:pt x="14084301" y="1611376"/>
                  <a:pt x="14084301" y="1615821"/>
                  <a:pt x="14079855" y="1620139"/>
                </a:cubicBezTo>
                <a:cubicBezTo>
                  <a:pt x="14062329" y="1615821"/>
                  <a:pt x="14049249" y="1607058"/>
                  <a:pt x="14031723" y="1602613"/>
                </a:cubicBezTo>
                <a:cubicBezTo>
                  <a:pt x="13944092" y="1567561"/>
                  <a:pt x="13852144" y="1576324"/>
                  <a:pt x="13764514" y="1572006"/>
                </a:cubicBezTo>
                <a:cubicBezTo>
                  <a:pt x="13751433" y="1572006"/>
                  <a:pt x="13733907" y="1585087"/>
                  <a:pt x="13720700" y="1585087"/>
                </a:cubicBezTo>
                <a:cubicBezTo>
                  <a:pt x="13668122" y="1580769"/>
                  <a:pt x="13619988" y="1563243"/>
                  <a:pt x="13571727" y="1558798"/>
                </a:cubicBezTo>
                <a:cubicBezTo>
                  <a:pt x="13506069" y="1554480"/>
                  <a:pt x="13440283" y="1554480"/>
                  <a:pt x="13374625" y="1554480"/>
                </a:cubicBezTo>
                <a:cubicBezTo>
                  <a:pt x="13326491" y="1554480"/>
                  <a:pt x="13317727" y="1528191"/>
                  <a:pt x="13322047" y="1493139"/>
                </a:cubicBezTo>
                <a:cubicBezTo>
                  <a:pt x="13339573" y="1480058"/>
                  <a:pt x="13357099" y="1453769"/>
                  <a:pt x="13357099" y="1449324"/>
                </a:cubicBezTo>
                <a:cubicBezTo>
                  <a:pt x="13300201" y="1405509"/>
                  <a:pt x="13352780" y="1374902"/>
                  <a:pt x="13365861" y="1339850"/>
                </a:cubicBezTo>
                <a:cubicBezTo>
                  <a:pt x="13361543" y="1252220"/>
                  <a:pt x="13357099" y="1164590"/>
                  <a:pt x="13352780" y="1072642"/>
                </a:cubicBezTo>
                <a:cubicBezTo>
                  <a:pt x="13361543" y="1068324"/>
                  <a:pt x="13379069" y="1063879"/>
                  <a:pt x="13392151" y="1059561"/>
                </a:cubicBezTo>
                <a:cubicBezTo>
                  <a:pt x="13387832" y="1046480"/>
                  <a:pt x="13379069" y="1033272"/>
                  <a:pt x="13379069" y="1020191"/>
                </a:cubicBezTo>
                <a:cubicBezTo>
                  <a:pt x="13392151" y="967613"/>
                  <a:pt x="13396595" y="915035"/>
                  <a:pt x="13339700" y="875665"/>
                </a:cubicBezTo>
                <a:cubicBezTo>
                  <a:pt x="13365988" y="858139"/>
                  <a:pt x="13387832" y="845058"/>
                  <a:pt x="13414122" y="827532"/>
                </a:cubicBezTo>
                <a:cubicBezTo>
                  <a:pt x="13409802" y="823214"/>
                  <a:pt x="13405358" y="814451"/>
                  <a:pt x="13405358" y="810006"/>
                </a:cubicBezTo>
                <a:cubicBezTo>
                  <a:pt x="13405358" y="805561"/>
                  <a:pt x="13401040" y="805688"/>
                  <a:pt x="13396595" y="805688"/>
                </a:cubicBezTo>
                <a:cubicBezTo>
                  <a:pt x="13352780" y="805688"/>
                  <a:pt x="13335254" y="796925"/>
                  <a:pt x="13330936" y="753110"/>
                </a:cubicBezTo>
                <a:cubicBezTo>
                  <a:pt x="13330936" y="744347"/>
                  <a:pt x="13330936" y="731266"/>
                  <a:pt x="13339700" y="722503"/>
                </a:cubicBezTo>
                <a:cubicBezTo>
                  <a:pt x="13357226" y="709422"/>
                  <a:pt x="13374752" y="696214"/>
                  <a:pt x="13396595" y="687451"/>
                </a:cubicBezTo>
                <a:cubicBezTo>
                  <a:pt x="13405358" y="683133"/>
                  <a:pt x="13422884" y="687451"/>
                  <a:pt x="13431648" y="691769"/>
                </a:cubicBezTo>
                <a:cubicBezTo>
                  <a:pt x="13479780" y="718058"/>
                  <a:pt x="13484226" y="718058"/>
                  <a:pt x="13492988" y="661162"/>
                </a:cubicBezTo>
                <a:cubicBezTo>
                  <a:pt x="13501752" y="665480"/>
                  <a:pt x="13510514" y="669925"/>
                  <a:pt x="13523595" y="674243"/>
                </a:cubicBezTo>
                <a:cubicBezTo>
                  <a:pt x="13519276" y="656717"/>
                  <a:pt x="13519276" y="643636"/>
                  <a:pt x="13510514" y="630428"/>
                </a:cubicBezTo>
                <a:cubicBezTo>
                  <a:pt x="13510514" y="626110"/>
                  <a:pt x="13501752" y="621665"/>
                  <a:pt x="13492988" y="617347"/>
                </a:cubicBezTo>
                <a:cubicBezTo>
                  <a:pt x="13501752" y="613029"/>
                  <a:pt x="13510514" y="604266"/>
                  <a:pt x="13519276" y="608584"/>
                </a:cubicBezTo>
                <a:cubicBezTo>
                  <a:pt x="13563092" y="621665"/>
                  <a:pt x="13589381" y="591058"/>
                  <a:pt x="13619988" y="573532"/>
                </a:cubicBezTo>
                <a:cubicBezTo>
                  <a:pt x="13593700" y="538480"/>
                  <a:pt x="13567410" y="507873"/>
                  <a:pt x="13545566" y="472821"/>
                </a:cubicBezTo>
                <a:cubicBezTo>
                  <a:pt x="13580618" y="455295"/>
                  <a:pt x="13606907" y="446532"/>
                  <a:pt x="13633197" y="433451"/>
                </a:cubicBezTo>
                <a:cubicBezTo>
                  <a:pt x="13576301" y="337058"/>
                  <a:pt x="13576301" y="337058"/>
                  <a:pt x="13615670" y="297688"/>
                </a:cubicBezTo>
                <a:cubicBezTo>
                  <a:pt x="13615670" y="293370"/>
                  <a:pt x="13611351" y="288925"/>
                  <a:pt x="13611351" y="284607"/>
                </a:cubicBezTo>
                <a:cubicBezTo>
                  <a:pt x="13598272" y="288925"/>
                  <a:pt x="13580745" y="293370"/>
                  <a:pt x="13567537" y="302133"/>
                </a:cubicBezTo>
                <a:lnTo>
                  <a:pt x="13563219" y="297815"/>
                </a:lnTo>
                <a:cubicBezTo>
                  <a:pt x="13580745" y="280289"/>
                  <a:pt x="13598272" y="267208"/>
                  <a:pt x="13615798" y="249682"/>
                </a:cubicBezTo>
                <a:cubicBezTo>
                  <a:pt x="13615798" y="236601"/>
                  <a:pt x="13624560" y="205867"/>
                  <a:pt x="13615798" y="197104"/>
                </a:cubicBezTo>
                <a:cubicBezTo>
                  <a:pt x="13580745" y="166497"/>
                  <a:pt x="13620115" y="135763"/>
                  <a:pt x="13611479" y="105156"/>
                </a:cubicBezTo>
                <a:cubicBezTo>
                  <a:pt x="13607161" y="96393"/>
                  <a:pt x="13611479" y="74549"/>
                  <a:pt x="13607161" y="74549"/>
                </a:cubicBezTo>
                <a:cubicBezTo>
                  <a:pt x="13580873" y="61468"/>
                  <a:pt x="13550265" y="39497"/>
                  <a:pt x="13519531" y="39497"/>
                </a:cubicBezTo>
                <a:cubicBezTo>
                  <a:pt x="13449426" y="35179"/>
                  <a:pt x="13379324" y="43815"/>
                  <a:pt x="13309219" y="43815"/>
                </a:cubicBezTo>
                <a:lnTo>
                  <a:pt x="13085827" y="43815"/>
                </a:lnTo>
                <a:cubicBezTo>
                  <a:pt x="13033249" y="43815"/>
                  <a:pt x="12989433" y="30734"/>
                  <a:pt x="12936855" y="17526"/>
                </a:cubicBezTo>
                <a:cubicBezTo>
                  <a:pt x="12875514" y="0"/>
                  <a:pt x="12809855" y="13208"/>
                  <a:pt x="12744069" y="17526"/>
                </a:cubicBezTo>
                <a:cubicBezTo>
                  <a:pt x="12603861" y="21844"/>
                  <a:pt x="12463653" y="21844"/>
                  <a:pt x="12323572" y="26289"/>
                </a:cubicBezTo>
                <a:cubicBezTo>
                  <a:pt x="12257913" y="26289"/>
                  <a:pt x="12187809" y="35052"/>
                  <a:pt x="12122023" y="39370"/>
                </a:cubicBezTo>
                <a:cubicBezTo>
                  <a:pt x="12038838" y="43688"/>
                  <a:pt x="11955526" y="39370"/>
                  <a:pt x="11872341" y="43688"/>
                </a:cubicBezTo>
                <a:cubicBezTo>
                  <a:pt x="11784711" y="48006"/>
                  <a:pt x="11697081" y="56769"/>
                  <a:pt x="11609451" y="61214"/>
                </a:cubicBezTo>
                <a:cubicBezTo>
                  <a:pt x="11504295" y="65532"/>
                  <a:pt x="11399139" y="65532"/>
                  <a:pt x="11294110" y="69977"/>
                </a:cubicBezTo>
                <a:lnTo>
                  <a:pt x="10965307" y="81661"/>
                </a:lnTo>
                <a:cubicBezTo>
                  <a:pt x="10864596" y="85979"/>
                  <a:pt x="10768202" y="85979"/>
                  <a:pt x="10667492" y="85979"/>
                </a:cubicBezTo>
                <a:cubicBezTo>
                  <a:pt x="10593070" y="85979"/>
                  <a:pt x="10514202" y="90297"/>
                  <a:pt x="10439654" y="94742"/>
                </a:cubicBezTo>
                <a:lnTo>
                  <a:pt x="10216261" y="107950"/>
                </a:lnTo>
                <a:cubicBezTo>
                  <a:pt x="10163683" y="112268"/>
                  <a:pt x="10111105" y="112268"/>
                  <a:pt x="10054209" y="116713"/>
                </a:cubicBezTo>
                <a:cubicBezTo>
                  <a:pt x="9966579" y="121031"/>
                  <a:pt x="9878949" y="121031"/>
                  <a:pt x="9791319" y="125476"/>
                </a:cubicBezTo>
                <a:cubicBezTo>
                  <a:pt x="9690608" y="129794"/>
                  <a:pt x="9594215" y="138557"/>
                  <a:pt x="9497822" y="143002"/>
                </a:cubicBezTo>
                <a:cubicBezTo>
                  <a:pt x="9397111" y="151765"/>
                  <a:pt x="9300718" y="160528"/>
                  <a:pt x="9200007" y="169291"/>
                </a:cubicBezTo>
                <a:cubicBezTo>
                  <a:pt x="9160637" y="173609"/>
                  <a:pt x="9121140" y="173609"/>
                  <a:pt x="9077325" y="178054"/>
                </a:cubicBezTo>
                <a:lnTo>
                  <a:pt x="8950325" y="178054"/>
                </a:lnTo>
                <a:cubicBezTo>
                  <a:pt x="8805799" y="186817"/>
                  <a:pt x="8665591" y="199898"/>
                  <a:pt x="8521065" y="208661"/>
                </a:cubicBezTo>
                <a:cubicBezTo>
                  <a:pt x="8433435" y="212979"/>
                  <a:pt x="8341487" y="217424"/>
                  <a:pt x="8253857" y="226187"/>
                </a:cubicBezTo>
                <a:cubicBezTo>
                  <a:pt x="8201279" y="230505"/>
                  <a:pt x="8144383" y="239268"/>
                  <a:pt x="8091805" y="243713"/>
                </a:cubicBezTo>
                <a:lnTo>
                  <a:pt x="7736967" y="270002"/>
                </a:lnTo>
                <a:cubicBezTo>
                  <a:pt x="7662545" y="274320"/>
                  <a:pt x="7592441" y="291846"/>
                  <a:pt x="7522337" y="296291"/>
                </a:cubicBezTo>
                <a:cubicBezTo>
                  <a:pt x="7412863" y="305054"/>
                  <a:pt x="7298944" y="309372"/>
                  <a:pt x="7189470" y="318135"/>
                </a:cubicBezTo>
                <a:cubicBezTo>
                  <a:pt x="7163181" y="318135"/>
                  <a:pt x="7132574" y="322453"/>
                  <a:pt x="7106285" y="322453"/>
                </a:cubicBezTo>
                <a:cubicBezTo>
                  <a:pt x="7009892" y="331216"/>
                  <a:pt x="6917944" y="339979"/>
                  <a:pt x="6821551" y="348742"/>
                </a:cubicBezTo>
                <a:cubicBezTo>
                  <a:pt x="6768973" y="353060"/>
                  <a:pt x="6712077" y="361823"/>
                  <a:pt x="6659499" y="366268"/>
                </a:cubicBezTo>
                <a:cubicBezTo>
                  <a:pt x="6593840" y="370586"/>
                  <a:pt x="6528054" y="375031"/>
                  <a:pt x="6466713" y="379349"/>
                </a:cubicBezTo>
                <a:cubicBezTo>
                  <a:pt x="6344031" y="392430"/>
                  <a:pt x="6217031" y="405638"/>
                  <a:pt x="6094349" y="418719"/>
                </a:cubicBezTo>
                <a:cubicBezTo>
                  <a:pt x="6072505" y="423037"/>
                  <a:pt x="6054979" y="436245"/>
                  <a:pt x="6033008" y="436245"/>
                </a:cubicBezTo>
                <a:cubicBezTo>
                  <a:pt x="5932297" y="445008"/>
                  <a:pt x="5831459" y="445008"/>
                  <a:pt x="5735193" y="458089"/>
                </a:cubicBezTo>
                <a:cubicBezTo>
                  <a:pt x="5682615" y="466852"/>
                  <a:pt x="5625719" y="445008"/>
                  <a:pt x="5577459" y="488696"/>
                </a:cubicBezTo>
                <a:cubicBezTo>
                  <a:pt x="5559933" y="501777"/>
                  <a:pt x="5511800" y="479933"/>
                  <a:pt x="5481066" y="484378"/>
                </a:cubicBezTo>
                <a:cubicBezTo>
                  <a:pt x="5358384" y="497459"/>
                  <a:pt x="5235702" y="514985"/>
                  <a:pt x="5117465" y="528193"/>
                </a:cubicBezTo>
                <a:cubicBezTo>
                  <a:pt x="5021072" y="541274"/>
                  <a:pt x="4929124" y="550037"/>
                  <a:pt x="4832731" y="563245"/>
                </a:cubicBezTo>
                <a:cubicBezTo>
                  <a:pt x="4797679" y="567563"/>
                  <a:pt x="4762627" y="580771"/>
                  <a:pt x="4732020" y="585089"/>
                </a:cubicBezTo>
                <a:cubicBezTo>
                  <a:pt x="4644390" y="593852"/>
                  <a:pt x="4556760" y="602615"/>
                  <a:pt x="4473575" y="611378"/>
                </a:cubicBezTo>
                <a:cubicBezTo>
                  <a:pt x="4473575" y="628904"/>
                  <a:pt x="4473575" y="637667"/>
                  <a:pt x="4469257" y="646430"/>
                </a:cubicBezTo>
                <a:cubicBezTo>
                  <a:pt x="4460494" y="637667"/>
                  <a:pt x="4451731" y="624586"/>
                  <a:pt x="4442968" y="607060"/>
                </a:cubicBezTo>
                <a:cubicBezTo>
                  <a:pt x="4425442" y="655193"/>
                  <a:pt x="4390390" y="624586"/>
                  <a:pt x="4364101" y="628904"/>
                </a:cubicBezTo>
                <a:cubicBezTo>
                  <a:pt x="4315968" y="637667"/>
                  <a:pt x="4263390" y="650748"/>
                  <a:pt x="4215130" y="655193"/>
                </a:cubicBezTo>
                <a:cubicBezTo>
                  <a:pt x="4127500" y="668274"/>
                  <a:pt x="4039870" y="677037"/>
                  <a:pt x="3952240" y="685800"/>
                </a:cubicBezTo>
                <a:cubicBezTo>
                  <a:pt x="3877818" y="694563"/>
                  <a:pt x="3803269" y="712089"/>
                  <a:pt x="3728847" y="725170"/>
                </a:cubicBezTo>
                <a:cubicBezTo>
                  <a:pt x="3601847" y="747014"/>
                  <a:pt x="3470402" y="760222"/>
                  <a:pt x="3343402" y="782066"/>
                </a:cubicBezTo>
                <a:cubicBezTo>
                  <a:pt x="3255772" y="795147"/>
                  <a:pt x="3168142" y="817118"/>
                  <a:pt x="3076194" y="830199"/>
                </a:cubicBezTo>
                <a:cubicBezTo>
                  <a:pt x="2984246" y="847725"/>
                  <a:pt x="2887853" y="860806"/>
                  <a:pt x="2795778" y="878332"/>
                </a:cubicBezTo>
                <a:cubicBezTo>
                  <a:pt x="2730119" y="891413"/>
                  <a:pt x="2664333" y="908939"/>
                  <a:pt x="2598674" y="922147"/>
                </a:cubicBezTo>
                <a:cubicBezTo>
                  <a:pt x="2467229" y="943991"/>
                  <a:pt x="2331466" y="965962"/>
                  <a:pt x="2200021" y="987806"/>
                </a:cubicBezTo>
                <a:cubicBezTo>
                  <a:pt x="2151888" y="996569"/>
                  <a:pt x="2108073" y="1014095"/>
                  <a:pt x="2059813" y="1022858"/>
                </a:cubicBezTo>
                <a:cubicBezTo>
                  <a:pt x="1976628" y="1040384"/>
                  <a:pt x="1893316" y="1049147"/>
                  <a:pt x="1810131" y="1066673"/>
                </a:cubicBezTo>
                <a:cubicBezTo>
                  <a:pt x="1748790" y="1079754"/>
                  <a:pt x="1691894" y="1101725"/>
                  <a:pt x="1634871" y="1110488"/>
                </a:cubicBezTo>
                <a:cubicBezTo>
                  <a:pt x="1512189" y="1136777"/>
                  <a:pt x="1389507" y="1154303"/>
                  <a:pt x="1266952" y="1176147"/>
                </a:cubicBezTo>
                <a:cubicBezTo>
                  <a:pt x="1214374" y="1184910"/>
                  <a:pt x="1161796" y="1202436"/>
                  <a:pt x="1109218" y="1215517"/>
                </a:cubicBezTo>
                <a:cubicBezTo>
                  <a:pt x="1026033" y="1237361"/>
                  <a:pt x="938403" y="1254887"/>
                  <a:pt x="855091" y="1276858"/>
                </a:cubicBezTo>
                <a:cubicBezTo>
                  <a:pt x="833247" y="1281176"/>
                  <a:pt x="811276" y="1294384"/>
                  <a:pt x="784987" y="1298702"/>
                </a:cubicBezTo>
                <a:cubicBezTo>
                  <a:pt x="758698" y="1303020"/>
                  <a:pt x="732409" y="1303020"/>
                  <a:pt x="706120" y="1307465"/>
                </a:cubicBezTo>
                <a:cubicBezTo>
                  <a:pt x="653542" y="1320546"/>
                  <a:pt x="600964" y="1333754"/>
                  <a:pt x="552831" y="1346835"/>
                </a:cubicBezTo>
                <a:cubicBezTo>
                  <a:pt x="447675" y="1373124"/>
                  <a:pt x="395097" y="1381887"/>
                  <a:pt x="346964" y="1408176"/>
                </a:cubicBezTo>
                <a:cubicBezTo>
                  <a:pt x="303149" y="1430020"/>
                  <a:pt x="241808" y="1425702"/>
                  <a:pt x="224282" y="1495806"/>
                </a:cubicBezTo>
                <a:cubicBezTo>
                  <a:pt x="215519" y="1517650"/>
                  <a:pt x="193675" y="1530858"/>
                  <a:pt x="233045" y="1539621"/>
                </a:cubicBezTo>
                <a:cubicBezTo>
                  <a:pt x="237363" y="1539621"/>
                  <a:pt x="246126" y="1552702"/>
                  <a:pt x="241808" y="1557147"/>
                </a:cubicBezTo>
                <a:cubicBezTo>
                  <a:pt x="233045" y="1583436"/>
                  <a:pt x="224282" y="1609725"/>
                  <a:pt x="215519" y="1644777"/>
                </a:cubicBezTo>
                <a:cubicBezTo>
                  <a:pt x="215519" y="1644777"/>
                  <a:pt x="224282" y="1649095"/>
                  <a:pt x="233045" y="1657858"/>
                </a:cubicBezTo>
                <a:cubicBezTo>
                  <a:pt x="206756" y="1684147"/>
                  <a:pt x="206756" y="1780540"/>
                  <a:pt x="224282" y="1811147"/>
                </a:cubicBezTo>
                <a:cubicBezTo>
                  <a:pt x="233045" y="1828673"/>
                  <a:pt x="237363" y="1850517"/>
                  <a:pt x="241808" y="1872488"/>
                </a:cubicBezTo>
                <a:cubicBezTo>
                  <a:pt x="189230" y="1885569"/>
                  <a:pt x="250571" y="1916303"/>
                  <a:pt x="233045" y="1933829"/>
                </a:cubicBezTo>
                <a:cubicBezTo>
                  <a:pt x="241808" y="1933829"/>
                  <a:pt x="250571" y="1933829"/>
                  <a:pt x="263652" y="1938147"/>
                </a:cubicBezTo>
                <a:cubicBezTo>
                  <a:pt x="254889" y="1951228"/>
                  <a:pt x="246126" y="1959991"/>
                  <a:pt x="241808" y="1964436"/>
                </a:cubicBezTo>
                <a:cubicBezTo>
                  <a:pt x="250571" y="1973199"/>
                  <a:pt x="263652" y="1977517"/>
                  <a:pt x="272415" y="1986280"/>
                </a:cubicBezTo>
                <a:cubicBezTo>
                  <a:pt x="224282" y="2051939"/>
                  <a:pt x="224282" y="2082673"/>
                  <a:pt x="281178" y="2139569"/>
                </a:cubicBezTo>
                <a:cubicBezTo>
                  <a:pt x="285496" y="2143887"/>
                  <a:pt x="294259" y="2152650"/>
                  <a:pt x="294259" y="2157095"/>
                </a:cubicBezTo>
                <a:cubicBezTo>
                  <a:pt x="281178" y="2205228"/>
                  <a:pt x="285496" y="2249043"/>
                  <a:pt x="316103" y="2288540"/>
                </a:cubicBezTo>
                <a:cubicBezTo>
                  <a:pt x="316103" y="2288540"/>
                  <a:pt x="311785" y="2301621"/>
                  <a:pt x="303022" y="2310384"/>
                </a:cubicBezTo>
                <a:cubicBezTo>
                  <a:pt x="316103" y="2306066"/>
                  <a:pt x="324866" y="2301621"/>
                  <a:pt x="333629" y="2301621"/>
                </a:cubicBezTo>
                <a:lnTo>
                  <a:pt x="320548" y="2380488"/>
                </a:lnTo>
                <a:lnTo>
                  <a:pt x="368681" y="2380488"/>
                </a:lnTo>
                <a:cubicBezTo>
                  <a:pt x="381762" y="2398014"/>
                  <a:pt x="394970" y="2411095"/>
                  <a:pt x="394970" y="2415540"/>
                </a:cubicBezTo>
                <a:cubicBezTo>
                  <a:pt x="408051" y="2402459"/>
                  <a:pt x="416814" y="2398014"/>
                  <a:pt x="421259" y="2393696"/>
                </a:cubicBezTo>
                <a:cubicBezTo>
                  <a:pt x="443103" y="2428748"/>
                  <a:pt x="460629" y="2455037"/>
                  <a:pt x="473837" y="2481326"/>
                </a:cubicBezTo>
                <a:cubicBezTo>
                  <a:pt x="469519" y="2511933"/>
                  <a:pt x="460756" y="2538222"/>
                  <a:pt x="456311" y="2555748"/>
                </a:cubicBezTo>
                <a:cubicBezTo>
                  <a:pt x="434467" y="2555748"/>
                  <a:pt x="412496" y="2551430"/>
                  <a:pt x="399415" y="2560066"/>
                </a:cubicBezTo>
                <a:cubicBezTo>
                  <a:pt x="386334" y="2568702"/>
                  <a:pt x="386334" y="2590673"/>
                  <a:pt x="377571" y="2603881"/>
                </a:cubicBezTo>
                <a:cubicBezTo>
                  <a:pt x="377571" y="2608199"/>
                  <a:pt x="408178" y="2665222"/>
                  <a:pt x="403860" y="2669540"/>
                </a:cubicBezTo>
                <a:cubicBezTo>
                  <a:pt x="399542" y="2700147"/>
                  <a:pt x="390779" y="2730881"/>
                  <a:pt x="386334" y="2765933"/>
                </a:cubicBezTo>
                <a:cubicBezTo>
                  <a:pt x="403860" y="2779014"/>
                  <a:pt x="425704" y="2796540"/>
                  <a:pt x="443230" y="2809748"/>
                </a:cubicBezTo>
                <a:cubicBezTo>
                  <a:pt x="412623" y="2827274"/>
                  <a:pt x="390652" y="2844800"/>
                  <a:pt x="368808" y="2857881"/>
                </a:cubicBezTo>
                <a:cubicBezTo>
                  <a:pt x="377571" y="2862199"/>
                  <a:pt x="381889" y="2866644"/>
                  <a:pt x="390652" y="2870962"/>
                </a:cubicBezTo>
                <a:cubicBezTo>
                  <a:pt x="394970" y="2888488"/>
                  <a:pt x="403733" y="2906014"/>
                  <a:pt x="403733" y="2923540"/>
                </a:cubicBezTo>
                <a:cubicBezTo>
                  <a:pt x="403733" y="2941066"/>
                  <a:pt x="390652" y="2971673"/>
                  <a:pt x="399415" y="2976118"/>
                </a:cubicBezTo>
                <a:cubicBezTo>
                  <a:pt x="438785" y="2997962"/>
                  <a:pt x="416941" y="3063748"/>
                  <a:pt x="469519" y="3072511"/>
                </a:cubicBezTo>
                <a:cubicBezTo>
                  <a:pt x="473837" y="3072511"/>
                  <a:pt x="473837" y="3081274"/>
                  <a:pt x="482600" y="3090037"/>
                </a:cubicBezTo>
                <a:cubicBezTo>
                  <a:pt x="469519" y="3090037"/>
                  <a:pt x="460756" y="3090037"/>
                  <a:pt x="443230" y="3094355"/>
                </a:cubicBezTo>
                <a:cubicBezTo>
                  <a:pt x="491363" y="3129407"/>
                  <a:pt x="478282" y="3160014"/>
                  <a:pt x="460756" y="3186303"/>
                </a:cubicBezTo>
                <a:cubicBezTo>
                  <a:pt x="443230" y="3190621"/>
                  <a:pt x="430149" y="3195066"/>
                  <a:pt x="416941" y="3199384"/>
                </a:cubicBezTo>
                <a:cubicBezTo>
                  <a:pt x="421259" y="3208147"/>
                  <a:pt x="421259" y="3212465"/>
                  <a:pt x="425704" y="3221228"/>
                </a:cubicBezTo>
                <a:cubicBezTo>
                  <a:pt x="430022" y="3225546"/>
                  <a:pt x="451993" y="3282569"/>
                  <a:pt x="451993" y="3291332"/>
                </a:cubicBezTo>
                <a:cubicBezTo>
                  <a:pt x="443230" y="3313176"/>
                  <a:pt x="438912" y="3335147"/>
                  <a:pt x="434467" y="3356991"/>
                </a:cubicBezTo>
                <a:cubicBezTo>
                  <a:pt x="460756" y="3356991"/>
                  <a:pt x="482600" y="3361309"/>
                  <a:pt x="491363" y="3361309"/>
                </a:cubicBezTo>
                <a:cubicBezTo>
                  <a:pt x="482600" y="3365627"/>
                  <a:pt x="469519" y="3374390"/>
                  <a:pt x="460756" y="3378835"/>
                </a:cubicBezTo>
                <a:cubicBezTo>
                  <a:pt x="465074" y="3387598"/>
                  <a:pt x="469519" y="3396361"/>
                  <a:pt x="478282" y="3400679"/>
                </a:cubicBezTo>
                <a:cubicBezTo>
                  <a:pt x="513334" y="3396361"/>
                  <a:pt x="548386" y="3391916"/>
                  <a:pt x="587756" y="3387598"/>
                </a:cubicBezTo>
                <a:cubicBezTo>
                  <a:pt x="583438" y="3409442"/>
                  <a:pt x="578993" y="3426968"/>
                  <a:pt x="570230" y="3444494"/>
                </a:cubicBezTo>
                <a:cubicBezTo>
                  <a:pt x="592074" y="3444494"/>
                  <a:pt x="618363" y="3448812"/>
                  <a:pt x="640334" y="3448812"/>
                </a:cubicBezTo>
                <a:lnTo>
                  <a:pt x="640334" y="3470656"/>
                </a:lnTo>
                <a:cubicBezTo>
                  <a:pt x="609727" y="3474974"/>
                  <a:pt x="578993" y="3483737"/>
                  <a:pt x="552704" y="3488182"/>
                </a:cubicBezTo>
                <a:cubicBezTo>
                  <a:pt x="662178" y="3540760"/>
                  <a:pt x="763016" y="3492500"/>
                  <a:pt x="881253" y="3475101"/>
                </a:cubicBezTo>
                <a:cubicBezTo>
                  <a:pt x="903097" y="3496945"/>
                  <a:pt x="925068" y="3479419"/>
                  <a:pt x="942594" y="3444494"/>
                </a:cubicBezTo>
                <a:cubicBezTo>
                  <a:pt x="964438" y="3475101"/>
                  <a:pt x="981964" y="3466338"/>
                  <a:pt x="1025779" y="3405124"/>
                </a:cubicBezTo>
                <a:cubicBezTo>
                  <a:pt x="1030097" y="3405124"/>
                  <a:pt x="1034542" y="3409442"/>
                  <a:pt x="1038860" y="3409442"/>
                </a:cubicBezTo>
                <a:cubicBezTo>
                  <a:pt x="1034542" y="3426968"/>
                  <a:pt x="1025779" y="3440049"/>
                  <a:pt x="1021334" y="3457575"/>
                </a:cubicBezTo>
                <a:cubicBezTo>
                  <a:pt x="1047623" y="3448812"/>
                  <a:pt x="1069467" y="3444494"/>
                  <a:pt x="1095756" y="3435731"/>
                </a:cubicBezTo>
                <a:lnTo>
                  <a:pt x="1187704" y="3422650"/>
                </a:lnTo>
                <a:cubicBezTo>
                  <a:pt x="1235837" y="3413887"/>
                  <a:pt x="1284097" y="3409569"/>
                  <a:pt x="1327912" y="3400806"/>
                </a:cubicBezTo>
                <a:cubicBezTo>
                  <a:pt x="1345438" y="3396488"/>
                  <a:pt x="1362964" y="3383280"/>
                  <a:pt x="1380490" y="3378962"/>
                </a:cubicBezTo>
                <a:cubicBezTo>
                  <a:pt x="1398016" y="3374644"/>
                  <a:pt x="1424305" y="3361436"/>
                  <a:pt x="1433068" y="3370199"/>
                </a:cubicBezTo>
                <a:cubicBezTo>
                  <a:pt x="1468120" y="3400806"/>
                  <a:pt x="1498727" y="3435858"/>
                  <a:pt x="1533779" y="3466592"/>
                </a:cubicBezTo>
                <a:cubicBezTo>
                  <a:pt x="1538097" y="3457829"/>
                  <a:pt x="1542542" y="3444748"/>
                  <a:pt x="1542542" y="3444748"/>
                </a:cubicBezTo>
                <a:cubicBezTo>
                  <a:pt x="1573149" y="3453511"/>
                  <a:pt x="1595120" y="3457829"/>
                  <a:pt x="1625727" y="3466592"/>
                </a:cubicBezTo>
                <a:cubicBezTo>
                  <a:pt x="1630045" y="3479673"/>
                  <a:pt x="1638808" y="3497199"/>
                  <a:pt x="1638808" y="3505962"/>
                </a:cubicBezTo>
                <a:cubicBezTo>
                  <a:pt x="1686941" y="3510280"/>
                  <a:pt x="1726438" y="3514725"/>
                  <a:pt x="1761490" y="3519043"/>
                </a:cubicBezTo>
                <a:cubicBezTo>
                  <a:pt x="1761490" y="3523361"/>
                  <a:pt x="1765808" y="3527806"/>
                  <a:pt x="1765808" y="3532124"/>
                </a:cubicBezTo>
                <a:lnTo>
                  <a:pt x="1686941" y="3558413"/>
                </a:lnTo>
                <a:cubicBezTo>
                  <a:pt x="1682623" y="3545332"/>
                  <a:pt x="1678178" y="3540887"/>
                  <a:pt x="1669415" y="3519043"/>
                </a:cubicBezTo>
                <a:cubicBezTo>
                  <a:pt x="1673733" y="3567176"/>
                  <a:pt x="1678178" y="3597910"/>
                  <a:pt x="1678178" y="3637280"/>
                </a:cubicBezTo>
                <a:cubicBezTo>
                  <a:pt x="1717548" y="3606673"/>
                  <a:pt x="1770126" y="3641598"/>
                  <a:pt x="1796415" y="3589147"/>
                </a:cubicBezTo>
                <a:cubicBezTo>
                  <a:pt x="1796415" y="3584829"/>
                  <a:pt x="1813941" y="3584829"/>
                  <a:pt x="1818259" y="3589147"/>
                </a:cubicBezTo>
                <a:cubicBezTo>
                  <a:pt x="1853311" y="3593465"/>
                  <a:pt x="1888363" y="3597910"/>
                  <a:pt x="1923415" y="3606673"/>
                </a:cubicBezTo>
                <a:cubicBezTo>
                  <a:pt x="1919097" y="3597910"/>
                  <a:pt x="1919097" y="3589147"/>
                  <a:pt x="1914652" y="3580384"/>
                </a:cubicBezTo>
                <a:cubicBezTo>
                  <a:pt x="1936496" y="3584702"/>
                  <a:pt x="1954022" y="3589147"/>
                  <a:pt x="1967230" y="3593465"/>
                </a:cubicBezTo>
                <a:cubicBezTo>
                  <a:pt x="1967230" y="3597783"/>
                  <a:pt x="1971548" y="3602228"/>
                  <a:pt x="1971548" y="3606546"/>
                </a:cubicBezTo>
                <a:cubicBezTo>
                  <a:pt x="1940941" y="3624072"/>
                  <a:pt x="1910207" y="3645916"/>
                  <a:pt x="1879600" y="3663442"/>
                </a:cubicBezTo>
                <a:cubicBezTo>
                  <a:pt x="1831467" y="3694049"/>
                  <a:pt x="1787652" y="3733546"/>
                  <a:pt x="1739392" y="3746627"/>
                </a:cubicBezTo>
                <a:cubicBezTo>
                  <a:pt x="1656207" y="3764153"/>
                  <a:pt x="1572895" y="3794760"/>
                  <a:pt x="1485265" y="3799205"/>
                </a:cubicBezTo>
                <a:lnTo>
                  <a:pt x="1463421" y="3799205"/>
                </a:lnTo>
                <a:cubicBezTo>
                  <a:pt x="1371473" y="3816731"/>
                  <a:pt x="1283843" y="3834257"/>
                  <a:pt x="1191768" y="3851783"/>
                </a:cubicBezTo>
                <a:cubicBezTo>
                  <a:pt x="1178687" y="3856101"/>
                  <a:pt x="1169924" y="3860546"/>
                  <a:pt x="1156716" y="3860546"/>
                </a:cubicBezTo>
                <a:cubicBezTo>
                  <a:pt x="1099820" y="3869309"/>
                  <a:pt x="1042797" y="3873627"/>
                  <a:pt x="990219" y="3882390"/>
                </a:cubicBezTo>
                <a:cubicBezTo>
                  <a:pt x="933323" y="3895471"/>
                  <a:pt x="871982" y="3904234"/>
                  <a:pt x="814959" y="3926205"/>
                </a:cubicBezTo>
                <a:cubicBezTo>
                  <a:pt x="771144" y="3939286"/>
                  <a:pt x="714248" y="3934968"/>
                  <a:pt x="696722" y="3978783"/>
                </a:cubicBezTo>
                <a:cubicBezTo>
                  <a:pt x="679196" y="3978783"/>
                  <a:pt x="661670" y="3974465"/>
                  <a:pt x="652907" y="3978783"/>
                </a:cubicBezTo>
                <a:cubicBezTo>
                  <a:pt x="587248" y="4005072"/>
                  <a:pt x="521462" y="4031361"/>
                  <a:pt x="460121" y="4061968"/>
                </a:cubicBezTo>
                <a:cubicBezTo>
                  <a:pt x="438277" y="4079494"/>
                  <a:pt x="420751" y="4088257"/>
                  <a:pt x="411988" y="4105783"/>
                </a:cubicBezTo>
                <a:cubicBezTo>
                  <a:pt x="407670" y="4118864"/>
                  <a:pt x="420751" y="4140835"/>
                  <a:pt x="425069" y="4149598"/>
                </a:cubicBezTo>
                <a:cubicBezTo>
                  <a:pt x="416306" y="4153916"/>
                  <a:pt x="398780" y="4158361"/>
                  <a:pt x="398780" y="4162679"/>
                </a:cubicBezTo>
                <a:cubicBezTo>
                  <a:pt x="398780" y="4188968"/>
                  <a:pt x="398780" y="4215257"/>
                  <a:pt x="407543" y="4237101"/>
                </a:cubicBezTo>
                <a:cubicBezTo>
                  <a:pt x="420624" y="4267708"/>
                  <a:pt x="460121" y="4293997"/>
                  <a:pt x="416306" y="4333494"/>
                </a:cubicBezTo>
                <a:cubicBezTo>
                  <a:pt x="407543" y="4337812"/>
                  <a:pt x="416306" y="4359783"/>
                  <a:pt x="416306" y="4377309"/>
                </a:cubicBezTo>
                <a:cubicBezTo>
                  <a:pt x="429387" y="4372991"/>
                  <a:pt x="438150" y="4372991"/>
                  <a:pt x="451358" y="4372991"/>
                </a:cubicBezTo>
                <a:cubicBezTo>
                  <a:pt x="407543" y="4447413"/>
                  <a:pt x="407543" y="4473702"/>
                  <a:pt x="451358" y="4486910"/>
                </a:cubicBezTo>
                <a:cubicBezTo>
                  <a:pt x="451358" y="4513199"/>
                  <a:pt x="442595" y="4539488"/>
                  <a:pt x="451358" y="4557014"/>
                </a:cubicBezTo>
                <a:cubicBezTo>
                  <a:pt x="477647" y="4600829"/>
                  <a:pt x="512699" y="4644644"/>
                  <a:pt x="543306" y="4684014"/>
                </a:cubicBezTo>
                <a:cubicBezTo>
                  <a:pt x="538988" y="4688332"/>
                  <a:pt x="530225" y="4692777"/>
                  <a:pt x="525780" y="4692777"/>
                </a:cubicBezTo>
                <a:cubicBezTo>
                  <a:pt x="543306" y="4714621"/>
                  <a:pt x="560832" y="4736592"/>
                  <a:pt x="573913" y="4749673"/>
                </a:cubicBezTo>
                <a:cubicBezTo>
                  <a:pt x="556387" y="4775962"/>
                  <a:pt x="543306" y="4797806"/>
                  <a:pt x="525780" y="4819777"/>
                </a:cubicBezTo>
                <a:cubicBezTo>
                  <a:pt x="547624" y="4828540"/>
                  <a:pt x="560832" y="4832858"/>
                  <a:pt x="578358" y="4837303"/>
                </a:cubicBezTo>
                <a:cubicBezTo>
                  <a:pt x="547751" y="4846066"/>
                  <a:pt x="521462" y="4854829"/>
                  <a:pt x="481965" y="4872355"/>
                </a:cubicBezTo>
                <a:cubicBezTo>
                  <a:pt x="556387" y="4889881"/>
                  <a:pt x="560832" y="4942459"/>
                  <a:pt x="569595" y="4995037"/>
                </a:cubicBezTo>
                <a:cubicBezTo>
                  <a:pt x="569595" y="4999355"/>
                  <a:pt x="591439" y="5003800"/>
                  <a:pt x="604647" y="5008118"/>
                </a:cubicBezTo>
                <a:cubicBezTo>
                  <a:pt x="604647" y="5016881"/>
                  <a:pt x="595884" y="5029962"/>
                  <a:pt x="600329" y="5038725"/>
                </a:cubicBezTo>
                <a:cubicBezTo>
                  <a:pt x="617855" y="5060569"/>
                  <a:pt x="648462" y="5073777"/>
                  <a:pt x="652907" y="5100066"/>
                </a:cubicBezTo>
                <a:cubicBezTo>
                  <a:pt x="679196" y="5174488"/>
                  <a:pt x="727329" y="5161407"/>
                  <a:pt x="779907" y="5143881"/>
                </a:cubicBezTo>
                <a:lnTo>
                  <a:pt x="806196" y="5183251"/>
                </a:lnTo>
                <a:cubicBezTo>
                  <a:pt x="814959" y="5178933"/>
                  <a:pt x="823722" y="5170170"/>
                  <a:pt x="828040" y="5165725"/>
                </a:cubicBezTo>
                <a:cubicBezTo>
                  <a:pt x="832358" y="5192014"/>
                  <a:pt x="876173" y="5222621"/>
                  <a:pt x="889381" y="5205095"/>
                </a:cubicBezTo>
                <a:cubicBezTo>
                  <a:pt x="919988" y="5161280"/>
                  <a:pt x="955040" y="5187569"/>
                  <a:pt x="990092" y="5192014"/>
                </a:cubicBezTo>
                <a:cubicBezTo>
                  <a:pt x="1007618" y="5196332"/>
                  <a:pt x="1033907" y="5200777"/>
                  <a:pt x="1042670" y="5192014"/>
                </a:cubicBezTo>
                <a:cubicBezTo>
                  <a:pt x="1064514" y="5170170"/>
                  <a:pt x="1130300" y="5192014"/>
                  <a:pt x="1112774" y="5130673"/>
                </a:cubicBezTo>
                <a:cubicBezTo>
                  <a:pt x="1108456" y="5117592"/>
                  <a:pt x="1090930" y="5104384"/>
                  <a:pt x="1073404" y="5091303"/>
                </a:cubicBezTo>
                <a:lnTo>
                  <a:pt x="1200404" y="5091303"/>
                </a:lnTo>
                <a:cubicBezTo>
                  <a:pt x="1204722" y="5104384"/>
                  <a:pt x="1204722" y="5121910"/>
                  <a:pt x="1209167" y="5135118"/>
                </a:cubicBezTo>
                <a:cubicBezTo>
                  <a:pt x="1187323" y="5139436"/>
                  <a:pt x="1165352" y="5143881"/>
                  <a:pt x="1143508" y="5152644"/>
                </a:cubicBezTo>
                <a:cubicBezTo>
                  <a:pt x="1143508" y="5156962"/>
                  <a:pt x="1147826" y="5161407"/>
                  <a:pt x="1147826" y="5170170"/>
                </a:cubicBezTo>
                <a:cubicBezTo>
                  <a:pt x="1156589" y="5170170"/>
                  <a:pt x="1169670" y="5165852"/>
                  <a:pt x="1178433" y="5165852"/>
                </a:cubicBezTo>
                <a:cubicBezTo>
                  <a:pt x="1213485" y="5178933"/>
                  <a:pt x="1261618" y="5144008"/>
                  <a:pt x="1292352" y="5187696"/>
                </a:cubicBezTo>
                <a:cubicBezTo>
                  <a:pt x="1349248" y="5266563"/>
                  <a:pt x="1450086" y="5288407"/>
                  <a:pt x="1542034" y="5244592"/>
                </a:cubicBezTo>
                <a:cubicBezTo>
                  <a:pt x="1550797" y="5240274"/>
                  <a:pt x="1568323" y="5253355"/>
                  <a:pt x="1581404" y="5257673"/>
                </a:cubicBezTo>
                <a:cubicBezTo>
                  <a:pt x="1585722" y="5257673"/>
                  <a:pt x="1585722" y="5257673"/>
                  <a:pt x="1590167" y="5261991"/>
                </a:cubicBezTo>
                <a:cubicBezTo>
                  <a:pt x="1594485" y="5253228"/>
                  <a:pt x="1594485" y="5244465"/>
                  <a:pt x="1594485" y="5248910"/>
                </a:cubicBezTo>
                <a:cubicBezTo>
                  <a:pt x="1625092" y="5248910"/>
                  <a:pt x="1655826" y="5257673"/>
                  <a:pt x="1686433" y="5253228"/>
                </a:cubicBezTo>
                <a:cubicBezTo>
                  <a:pt x="1734566" y="5248910"/>
                  <a:pt x="1782826" y="5231384"/>
                  <a:pt x="1830959" y="5226939"/>
                </a:cubicBezTo>
                <a:cubicBezTo>
                  <a:pt x="1905381" y="5218176"/>
                  <a:pt x="1979930" y="5218176"/>
                  <a:pt x="2054352" y="5200650"/>
                </a:cubicBezTo>
                <a:cubicBezTo>
                  <a:pt x="2084959" y="5191887"/>
                  <a:pt x="2106930" y="5196332"/>
                  <a:pt x="2128774" y="5204968"/>
                </a:cubicBezTo>
                <a:cubicBezTo>
                  <a:pt x="1993011" y="5261864"/>
                  <a:pt x="1857121" y="5318887"/>
                  <a:pt x="1721358" y="5371465"/>
                </a:cubicBezTo>
                <a:cubicBezTo>
                  <a:pt x="1721358" y="5375783"/>
                  <a:pt x="1725676" y="5380228"/>
                  <a:pt x="1725676" y="5384546"/>
                </a:cubicBezTo>
                <a:cubicBezTo>
                  <a:pt x="1734439" y="5384546"/>
                  <a:pt x="1743202" y="5388864"/>
                  <a:pt x="1760728" y="5393309"/>
                </a:cubicBezTo>
                <a:cubicBezTo>
                  <a:pt x="1730121" y="5406390"/>
                  <a:pt x="1716913" y="5410835"/>
                  <a:pt x="1695069" y="5419598"/>
                </a:cubicBezTo>
                <a:cubicBezTo>
                  <a:pt x="1734439" y="5445887"/>
                  <a:pt x="1681988" y="5476494"/>
                  <a:pt x="1703832" y="5511546"/>
                </a:cubicBezTo>
                <a:cubicBezTo>
                  <a:pt x="1721358" y="5546598"/>
                  <a:pt x="1708150" y="5599176"/>
                  <a:pt x="1787017" y="5585968"/>
                </a:cubicBezTo>
                <a:cubicBezTo>
                  <a:pt x="1708150" y="5625338"/>
                  <a:pt x="1703832" y="5682361"/>
                  <a:pt x="1756410" y="5743702"/>
                </a:cubicBezTo>
                <a:cubicBezTo>
                  <a:pt x="1765173" y="5752465"/>
                  <a:pt x="1769491" y="5769991"/>
                  <a:pt x="1765173" y="5778754"/>
                </a:cubicBezTo>
                <a:cubicBezTo>
                  <a:pt x="1756410" y="5809361"/>
                  <a:pt x="1743329" y="5835650"/>
                  <a:pt x="1734566" y="5857621"/>
                </a:cubicBezTo>
                <a:cubicBezTo>
                  <a:pt x="1703959" y="5857621"/>
                  <a:pt x="1686433" y="5853303"/>
                  <a:pt x="1668907" y="5853303"/>
                </a:cubicBezTo>
                <a:cubicBezTo>
                  <a:pt x="1625092" y="5857621"/>
                  <a:pt x="1581277" y="5866384"/>
                  <a:pt x="1537462" y="5875147"/>
                </a:cubicBezTo>
                <a:cubicBezTo>
                  <a:pt x="1397254" y="5901436"/>
                  <a:pt x="1252728" y="5927725"/>
                  <a:pt x="1112520" y="5954014"/>
                </a:cubicBezTo>
                <a:cubicBezTo>
                  <a:pt x="994283" y="5975858"/>
                  <a:pt x="880364" y="6019673"/>
                  <a:pt x="762127" y="6028436"/>
                </a:cubicBezTo>
                <a:cubicBezTo>
                  <a:pt x="678942" y="6032754"/>
                  <a:pt x="604393" y="6076569"/>
                  <a:pt x="525526" y="6081014"/>
                </a:cubicBezTo>
                <a:cubicBezTo>
                  <a:pt x="472948" y="6085332"/>
                  <a:pt x="420370" y="6107303"/>
                  <a:pt x="372237" y="6129147"/>
                </a:cubicBezTo>
                <a:cubicBezTo>
                  <a:pt x="345948" y="6137910"/>
                  <a:pt x="324104" y="6159754"/>
                  <a:pt x="302133" y="6172962"/>
                </a:cubicBezTo>
                <a:cubicBezTo>
                  <a:pt x="297815" y="6172962"/>
                  <a:pt x="284607" y="6168644"/>
                  <a:pt x="280289" y="6172962"/>
                </a:cubicBezTo>
                <a:cubicBezTo>
                  <a:pt x="245237" y="6190488"/>
                  <a:pt x="214630" y="6208014"/>
                  <a:pt x="179578" y="6221095"/>
                </a:cubicBezTo>
                <a:cubicBezTo>
                  <a:pt x="153289" y="6234176"/>
                  <a:pt x="131445" y="6247384"/>
                  <a:pt x="105156" y="6260465"/>
                </a:cubicBezTo>
                <a:cubicBezTo>
                  <a:pt x="105156" y="6264783"/>
                  <a:pt x="109474" y="6269228"/>
                  <a:pt x="109474" y="6273546"/>
                </a:cubicBezTo>
                <a:cubicBezTo>
                  <a:pt x="100711" y="6273546"/>
                  <a:pt x="87630" y="6269228"/>
                  <a:pt x="74422" y="6264783"/>
                </a:cubicBezTo>
                <a:cubicBezTo>
                  <a:pt x="78740" y="6291072"/>
                  <a:pt x="83185" y="6308598"/>
                  <a:pt x="87503" y="6330442"/>
                </a:cubicBezTo>
                <a:cubicBezTo>
                  <a:pt x="83185" y="6330442"/>
                  <a:pt x="83185" y="6330442"/>
                  <a:pt x="78740" y="6334760"/>
                </a:cubicBezTo>
                <a:cubicBezTo>
                  <a:pt x="74422" y="6325997"/>
                  <a:pt x="69977" y="6317234"/>
                  <a:pt x="65659" y="6312916"/>
                </a:cubicBezTo>
                <a:cubicBezTo>
                  <a:pt x="26289" y="6356731"/>
                  <a:pt x="0" y="6396101"/>
                  <a:pt x="61341" y="6422390"/>
                </a:cubicBezTo>
                <a:cubicBezTo>
                  <a:pt x="57023" y="6444234"/>
                  <a:pt x="57023" y="6461760"/>
                  <a:pt x="57023" y="6474968"/>
                </a:cubicBezTo>
                <a:lnTo>
                  <a:pt x="70104" y="6566916"/>
                </a:lnTo>
                <a:cubicBezTo>
                  <a:pt x="74422" y="6606286"/>
                  <a:pt x="65786" y="6645783"/>
                  <a:pt x="113919" y="6658864"/>
                </a:cubicBezTo>
                <a:cubicBezTo>
                  <a:pt x="100838" y="6680708"/>
                  <a:pt x="100838" y="6781546"/>
                  <a:pt x="118237" y="6785864"/>
                </a:cubicBezTo>
                <a:cubicBezTo>
                  <a:pt x="148844" y="6798945"/>
                  <a:pt x="157607" y="6838442"/>
                  <a:pt x="183896" y="6855968"/>
                </a:cubicBezTo>
                <a:cubicBezTo>
                  <a:pt x="188214" y="6860286"/>
                  <a:pt x="192659" y="6869049"/>
                  <a:pt x="192659" y="6869049"/>
                </a:cubicBezTo>
                <a:cubicBezTo>
                  <a:pt x="157607" y="6908419"/>
                  <a:pt x="210185" y="6890893"/>
                  <a:pt x="218948" y="6908419"/>
                </a:cubicBezTo>
                <a:cubicBezTo>
                  <a:pt x="210185" y="6930263"/>
                  <a:pt x="192659" y="6952234"/>
                  <a:pt x="188341" y="6978523"/>
                </a:cubicBezTo>
                <a:cubicBezTo>
                  <a:pt x="184023" y="7004812"/>
                  <a:pt x="188341" y="7026656"/>
                  <a:pt x="227711" y="7013575"/>
                </a:cubicBezTo>
                <a:cubicBezTo>
                  <a:pt x="223393" y="7052945"/>
                  <a:pt x="218948" y="7087997"/>
                  <a:pt x="214630" y="7127494"/>
                </a:cubicBezTo>
                <a:cubicBezTo>
                  <a:pt x="218948" y="7127494"/>
                  <a:pt x="223393" y="7123176"/>
                  <a:pt x="223393" y="7123176"/>
                </a:cubicBezTo>
                <a:cubicBezTo>
                  <a:pt x="236474" y="7153783"/>
                  <a:pt x="245237" y="7180072"/>
                  <a:pt x="258445" y="7206361"/>
                </a:cubicBezTo>
                <a:cubicBezTo>
                  <a:pt x="280289" y="7206361"/>
                  <a:pt x="302260" y="7210679"/>
                  <a:pt x="328549" y="7215124"/>
                </a:cubicBezTo>
                <a:lnTo>
                  <a:pt x="328549" y="7228332"/>
                </a:lnTo>
                <a:cubicBezTo>
                  <a:pt x="315468" y="7232650"/>
                  <a:pt x="302260" y="7237095"/>
                  <a:pt x="289179" y="7241413"/>
                </a:cubicBezTo>
                <a:cubicBezTo>
                  <a:pt x="293497" y="7245731"/>
                  <a:pt x="302260" y="7245731"/>
                  <a:pt x="302260" y="7245731"/>
                </a:cubicBezTo>
                <a:cubicBezTo>
                  <a:pt x="306578" y="7311390"/>
                  <a:pt x="363601" y="7302627"/>
                  <a:pt x="402971" y="7320153"/>
                </a:cubicBezTo>
                <a:cubicBezTo>
                  <a:pt x="420497" y="7328916"/>
                  <a:pt x="442341" y="7333234"/>
                  <a:pt x="455549" y="7328916"/>
                </a:cubicBezTo>
                <a:cubicBezTo>
                  <a:pt x="481838" y="7315835"/>
                  <a:pt x="499364" y="7320153"/>
                  <a:pt x="499364" y="7346442"/>
                </a:cubicBezTo>
                <a:cubicBezTo>
                  <a:pt x="499364" y="7359650"/>
                  <a:pt x="490601" y="7377049"/>
                  <a:pt x="486283" y="7385812"/>
                </a:cubicBezTo>
                <a:cubicBezTo>
                  <a:pt x="516890" y="7385812"/>
                  <a:pt x="565150" y="7398893"/>
                  <a:pt x="591439" y="7381494"/>
                </a:cubicBezTo>
                <a:cubicBezTo>
                  <a:pt x="652780" y="7342124"/>
                  <a:pt x="709676" y="7377176"/>
                  <a:pt x="766699" y="7363968"/>
                </a:cubicBezTo>
                <a:cubicBezTo>
                  <a:pt x="797306" y="7355205"/>
                  <a:pt x="823595" y="7355205"/>
                  <a:pt x="867410" y="7346442"/>
                </a:cubicBezTo>
                <a:cubicBezTo>
                  <a:pt x="889254" y="7363968"/>
                  <a:pt x="911225" y="7359650"/>
                  <a:pt x="915543" y="7337679"/>
                </a:cubicBezTo>
                <a:cubicBezTo>
                  <a:pt x="950595" y="7337679"/>
                  <a:pt x="981202" y="7337679"/>
                  <a:pt x="1011936" y="7333234"/>
                </a:cubicBezTo>
                <a:cubicBezTo>
                  <a:pt x="1060069" y="7324471"/>
                  <a:pt x="1103884" y="7311390"/>
                  <a:pt x="1152144" y="7306945"/>
                </a:cubicBezTo>
                <a:cubicBezTo>
                  <a:pt x="1182751" y="7302627"/>
                  <a:pt x="1217803" y="7311263"/>
                  <a:pt x="1252855" y="7306945"/>
                </a:cubicBezTo>
                <a:cubicBezTo>
                  <a:pt x="1270381" y="7302627"/>
                  <a:pt x="1283462" y="7276338"/>
                  <a:pt x="1300988" y="7263130"/>
                </a:cubicBezTo>
                <a:cubicBezTo>
                  <a:pt x="1318514" y="7306945"/>
                  <a:pt x="1353566" y="7311263"/>
                  <a:pt x="1410462" y="7280656"/>
                </a:cubicBezTo>
                <a:cubicBezTo>
                  <a:pt x="1388618" y="7263130"/>
                  <a:pt x="1362329" y="7250049"/>
                  <a:pt x="1340358" y="7236841"/>
                </a:cubicBezTo>
                <a:cubicBezTo>
                  <a:pt x="1362202" y="7228078"/>
                  <a:pt x="1379728" y="7214997"/>
                  <a:pt x="1397254" y="7210552"/>
                </a:cubicBezTo>
                <a:cubicBezTo>
                  <a:pt x="1414780" y="7210552"/>
                  <a:pt x="1427861" y="7214870"/>
                  <a:pt x="1441069" y="7214870"/>
                </a:cubicBezTo>
                <a:cubicBezTo>
                  <a:pt x="1454277" y="7214870"/>
                  <a:pt x="1467358" y="7214870"/>
                  <a:pt x="1480439" y="7210552"/>
                </a:cubicBezTo>
                <a:cubicBezTo>
                  <a:pt x="1493520" y="7206234"/>
                  <a:pt x="1502283" y="7201789"/>
                  <a:pt x="1511046" y="7193026"/>
                </a:cubicBezTo>
                <a:cubicBezTo>
                  <a:pt x="1511046" y="7206107"/>
                  <a:pt x="1515364" y="7223633"/>
                  <a:pt x="1515364" y="7236841"/>
                </a:cubicBezTo>
                <a:cubicBezTo>
                  <a:pt x="1515364" y="7250049"/>
                  <a:pt x="1506601" y="7263130"/>
                  <a:pt x="1502283" y="7276211"/>
                </a:cubicBezTo>
                <a:cubicBezTo>
                  <a:pt x="1515364" y="7276211"/>
                  <a:pt x="1528572" y="7276211"/>
                  <a:pt x="1546098" y="7271893"/>
                </a:cubicBezTo>
                <a:cubicBezTo>
                  <a:pt x="1563624" y="7298182"/>
                  <a:pt x="1515491" y="7355078"/>
                  <a:pt x="1581150" y="7359523"/>
                </a:cubicBezTo>
                <a:cubicBezTo>
                  <a:pt x="1576832" y="7377049"/>
                  <a:pt x="1572387" y="7390130"/>
                  <a:pt x="1568069" y="7407656"/>
                </a:cubicBezTo>
                <a:cubicBezTo>
                  <a:pt x="1594358" y="7407656"/>
                  <a:pt x="1620647" y="7411974"/>
                  <a:pt x="1660017" y="7416419"/>
                </a:cubicBezTo>
                <a:cubicBezTo>
                  <a:pt x="1642491" y="7438263"/>
                  <a:pt x="1629410" y="7455789"/>
                  <a:pt x="1611884" y="7473315"/>
                </a:cubicBezTo>
                <a:cubicBezTo>
                  <a:pt x="1624965" y="7468997"/>
                  <a:pt x="1638173" y="7468997"/>
                  <a:pt x="1664462" y="7464552"/>
                </a:cubicBezTo>
                <a:cubicBezTo>
                  <a:pt x="1607566" y="7517130"/>
                  <a:pt x="1668780" y="7521448"/>
                  <a:pt x="1690751" y="7552182"/>
                </a:cubicBezTo>
                <a:cubicBezTo>
                  <a:pt x="1703832" y="7517130"/>
                  <a:pt x="1712595" y="7495286"/>
                  <a:pt x="1717040" y="7477760"/>
                </a:cubicBezTo>
                <a:cubicBezTo>
                  <a:pt x="1738884" y="7499604"/>
                  <a:pt x="1765173" y="7525893"/>
                  <a:pt x="1791462" y="7556627"/>
                </a:cubicBezTo>
                <a:cubicBezTo>
                  <a:pt x="1795780" y="7556627"/>
                  <a:pt x="1804543" y="7547864"/>
                  <a:pt x="1808988" y="7552309"/>
                </a:cubicBezTo>
                <a:cubicBezTo>
                  <a:pt x="1857121" y="7574153"/>
                  <a:pt x="1879092" y="7552309"/>
                  <a:pt x="1896618" y="7508494"/>
                </a:cubicBezTo>
                <a:cubicBezTo>
                  <a:pt x="1900936" y="7499731"/>
                  <a:pt x="1922907" y="7495413"/>
                  <a:pt x="1927225" y="7490968"/>
                </a:cubicBezTo>
                <a:cubicBezTo>
                  <a:pt x="1918462" y="7517257"/>
                  <a:pt x="1905381" y="7543546"/>
                  <a:pt x="1892173" y="7574153"/>
                </a:cubicBezTo>
                <a:cubicBezTo>
                  <a:pt x="1839595" y="7582916"/>
                  <a:pt x="1778254" y="7595997"/>
                  <a:pt x="1716913" y="7609205"/>
                </a:cubicBezTo>
                <a:cubicBezTo>
                  <a:pt x="1660017" y="7622286"/>
                  <a:pt x="1602994" y="7644257"/>
                  <a:pt x="1541653" y="7653020"/>
                </a:cubicBezTo>
                <a:cubicBezTo>
                  <a:pt x="1458468" y="7666101"/>
                  <a:pt x="1375156" y="7674864"/>
                  <a:pt x="1287526" y="7688072"/>
                </a:cubicBezTo>
                <a:cubicBezTo>
                  <a:pt x="1186815" y="7705598"/>
                  <a:pt x="1085977" y="7723124"/>
                  <a:pt x="985266" y="7744968"/>
                </a:cubicBezTo>
                <a:cubicBezTo>
                  <a:pt x="902081" y="7762494"/>
                  <a:pt x="823214" y="7788783"/>
                  <a:pt x="739902" y="7806309"/>
                </a:cubicBezTo>
                <a:cubicBezTo>
                  <a:pt x="683006" y="7819390"/>
                  <a:pt x="625983" y="7823835"/>
                  <a:pt x="573405" y="7845679"/>
                </a:cubicBezTo>
                <a:cubicBezTo>
                  <a:pt x="520827" y="7867523"/>
                  <a:pt x="446405" y="7863205"/>
                  <a:pt x="428879" y="7937627"/>
                </a:cubicBezTo>
                <a:cubicBezTo>
                  <a:pt x="398272" y="7920101"/>
                  <a:pt x="376301" y="7928864"/>
                  <a:pt x="371983" y="7959471"/>
                </a:cubicBezTo>
                <a:cubicBezTo>
                  <a:pt x="371983" y="7968234"/>
                  <a:pt x="367665" y="7976997"/>
                  <a:pt x="358902" y="7976997"/>
                </a:cubicBezTo>
                <a:cubicBezTo>
                  <a:pt x="310769" y="7990078"/>
                  <a:pt x="323850" y="8016367"/>
                  <a:pt x="345821" y="8042656"/>
                </a:cubicBezTo>
                <a:cubicBezTo>
                  <a:pt x="372110" y="8073263"/>
                  <a:pt x="372110" y="8103997"/>
                  <a:pt x="367665" y="8139049"/>
                </a:cubicBezTo>
                <a:cubicBezTo>
                  <a:pt x="358902" y="8187182"/>
                  <a:pt x="350139" y="8239760"/>
                  <a:pt x="341376" y="8288020"/>
                </a:cubicBezTo>
                <a:cubicBezTo>
                  <a:pt x="341376" y="8301101"/>
                  <a:pt x="354457" y="8314309"/>
                  <a:pt x="363220" y="8327390"/>
                </a:cubicBezTo>
                <a:lnTo>
                  <a:pt x="376301" y="8353679"/>
                </a:lnTo>
                <a:lnTo>
                  <a:pt x="376301" y="8428101"/>
                </a:lnTo>
                <a:cubicBezTo>
                  <a:pt x="393827" y="8428101"/>
                  <a:pt x="415671" y="8423783"/>
                  <a:pt x="437642" y="8423783"/>
                </a:cubicBezTo>
                <a:cubicBezTo>
                  <a:pt x="437642" y="8423783"/>
                  <a:pt x="437642" y="8428101"/>
                  <a:pt x="441960" y="8428101"/>
                </a:cubicBezTo>
                <a:cubicBezTo>
                  <a:pt x="428879" y="8432419"/>
                  <a:pt x="420116" y="8436864"/>
                  <a:pt x="406908" y="8445627"/>
                </a:cubicBezTo>
                <a:cubicBezTo>
                  <a:pt x="433197" y="8476234"/>
                  <a:pt x="385064" y="8555101"/>
                  <a:pt x="490093" y="8537575"/>
                </a:cubicBezTo>
                <a:cubicBezTo>
                  <a:pt x="459486" y="8563864"/>
                  <a:pt x="441960" y="8581390"/>
                  <a:pt x="428752" y="8590153"/>
                </a:cubicBezTo>
                <a:cubicBezTo>
                  <a:pt x="437515" y="8611997"/>
                  <a:pt x="446278" y="8625205"/>
                  <a:pt x="450596" y="8638286"/>
                </a:cubicBezTo>
                <a:cubicBezTo>
                  <a:pt x="433070" y="8651367"/>
                  <a:pt x="419989" y="8664575"/>
                  <a:pt x="406781" y="8673338"/>
                </a:cubicBezTo>
                <a:cubicBezTo>
                  <a:pt x="424307" y="8690864"/>
                  <a:pt x="441833" y="8703945"/>
                  <a:pt x="450596" y="8717153"/>
                </a:cubicBezTo>
                <a:cubicBezTo>
                  <a:pt x="468122" y="8699627"/>
                  <a:pt x="485648" y="8682101"/>
                  <a:pt x="503174" y="8682101"/>
                </a:cubicBezTo>
                <a:cubicBezTo>
                  <a:pt x="520700" y="8682101"/>
                  <a:pt x="542544" y="8712708"/>
                  <a:pt x="564515" y="8730234"/>
                </a:cubicBezTo>
                <a:cubicBezTo>
                  <a:pt x="564515" y="8734552"/>
                  <a:pt x="551434" y="8738997"/>
                  <a:pt x="546989" y="8738997"/>
                </a:cubicBezTo>
                <a:cubicBezTo>
                  <a:pt x="516382" y="8703945"/>
                  <a:pt x="485648" y="8699627"/>
                  <a:pt x="455041" y="8738997"/>
                </a:cubicBezTo>
                <a:cubicBezTo>
                  <a:pt x="455041" y="8738997"/>
                  <a:pt x="450723" y="8738997"/>
                  <a:pt x="450723" y="8734679"/>
                </a:cubicBezTo>
                <a:cubicBezTo>
                  <a:pt x="450723" y="8730361"/>
                  <a:pt x="450723" y="8730361"/>
                  <a:pt x="446405" y="8725916"/>
                </a:cubicBezTo>
                <a:cubicBezTo>
                  <a:pt x="428879" y="8743442"/>
                  <a:pt x="433324" y="8756523"/>
                  <a:pt x="455168" y="8769731"/>
                </a:cubicBezTo>
                <a:cubicBezTo>
                  <a:pt x="485775" y="8787257"/>
                  <a:pt x="481457" y="8800338"/>
                  <a:pt x="463931" y="8822309"/>
                </a:cubicBezTo>
                <a:cubicBezTo>
                  <a:pt x="472694" y="8826627"/>
                  <a:pt x="485775" y="8835390"/>
                  <a:pt x="485775" y="8839835"/>
                </a:cubicBezTo>
                <a:cubicBezTo>
                  <a:pt x="485775" y="8861679"/>
                  <a:pt x="529590" y="8874887"/>
                  <a:pt x="494538" y="8901176"/>
                </a:cubicBezTo>
                <a:cubicBezTo>
                  <a:pt x="512064" y="8923020"/>
                  <a:pt x="520827" y="8944991"/>
                  <a:pt x="560197" y="8953754"/>
                </a:cubicBezTo>
                <a:cubicBezTo>
                  <a:pt x="595249" y="8962517"/>
                  <a:pt x="604012" y="8944991"/>
                  <a:pt x="625856" y="8940673"/>
                </a:cubicBezTo>
                <a:cubicBezTo>
                  <a:pt x="647700" y="8936355"/>
                  <a:pt x="673989" y="8949436"/>
                  <a:pt x="695960" y="8953754"/>
                </a:cubicBezTo>
                <a:cubicBezTo>
                  <a:pt x="704723" y="8953754"/>
                  <a:pt x="713486" y="8940673"/>
                  <a:pt x="713486" y="8936228"/>
                </a:cubicBezTo>
                <a:cubicBezTo>
                  <a:pt x="744093" y="8940546"/>
                  <a:pt x="774827" y="8949309"/>
                  <a:pt x="801116" y="8944991"/>
                </a:cubicBezTo>
                <a:cubicBezTo>
                  <a:pt x="840486" y="8940673"/>
                  <a:pt x="862457" y="8953754"/>
                  <a:pt x="866775" y="8988806"/>
                </a:cubicBezTo>
                <a:cubicBezTo>
                  <a:pt x="871093" y="9028176"/>
                  <a:pt x="893064" y="9032621"/>
                  <a:pt x="923671" y="9028176"/>
                </a:cubicBezTo>
                <a:cubicBezTo>
                  <a:pt x="949960" y="9023858"/>
                  <a:pt x="971804" y="9015095"/>
                  <a:pt x="998093" y="9010650"/>
                </a:cubicBezTo>
                <a:cubicBezTo>
                  <a:pt x="985012" y="8997569"/>
                  <a:pt x="967486" y="8984361"/>
                  <a:pt x="945515" y="8966835"/>
                </a:cubicBezTo>
                <a:cubicBezTo>
                  <a:pt x="967359" y="8962517"/>
                  <a:pt x="989330" y="8953754"/>
                  <a:pt x="1006856" y="8953754"/>
                </a:cubicBezTo>
                <a:cubicBezTo>
                  <a:pt x="1041908" y="8949436"/>
                  <a:pt x="1072515" y="8944991"/>
                  <a:pt x="1107567" y="8944991"/>
                </a:cubicBezTo>
                <a:cubicBezTo>
                  <a:pt x="1120648" y="8944991"/>
                  <a:pt x="1133856" y="8953754"/>
                  <a:pt x="1146937" y="8966835"/>
                </a:cubicBezTo>
                <a:cubicBezTo>
                  <a:pt x="1090041" y="8966835"/>
                  <a:pt x="1037463" y="8966835"/>
                  <a:pt x="997966" y="9010650"/>
                </a:cubicBezTo>
                <a:cubicBezTo>
                  <a:pt x="1011047" y="9014968"/>
                  <a:pt x="1028573" y="9019413"/>
                  <a:pt x="1041781" y="9019413"/>
                </a:cubicBezTo>
                <a:cubicBezTo>
                  <a:pt x="1116203" y="9015095"/>
                  <a:pt x="1195070" y="9010650"/>
                  <a:pt x="1269619" y="9006332"/>
                </a:cubicBezTo>
                <a:cubicBezTo>
                  <a:pt x="1344168" y="9002014"/>
                  <a:pt x="1414145" y="8993251"/>
                  <a:pt x="1493012" y="8988806"/>
                </a:cubicBezTo>
                <a:cubicBezTo>
                  <a:pt x="1514856" y="9080754"/>
                  <a:pt x="1536827" y="9168384"/>
                  <a:pt x="1554353" y="9256014"/>
                </a:cubicBezTo>
                <a:cubicBezTo>
                  <a:pt x="1545590" y="9260332"/>
                  <a:pt x="1536827" y="9264777"/>
                  <a:pt x="1528064" y="9264777"/>
                </a:cubicBezTo>
                <a:cubicBezTo>
                  <a:pt x="1541145" y="9282303"/>
                  <a:pt x="1558671" y="9299829"/>
                  <a:pt x="1563116" y="9317355"/>
                </a:cubicBezTo>
                <a:cubicBezTo>
                  <a:pt x="1567434" y="9343644"/>
                  <a:pt x="1563116" y="9369933"/>
                  <a:pt x="1563116" y="9387459"/>
                </a:cubicBezTo>
                <a:cubicBezTo>
                  <a:pt x="1593723" y="9396222"/>
                  <a:pt x="1611249" y="9400540"/>
                  <a:pt x="1633220" y="9404985"/>
                </a:cubicBezTo>
                <a:cubicBezTo>
                  <a:pt x="1628902" y="9404985"/>
                  <a:pt x="1624457" y="9409303"/>
                  <a:pt x="1615694" y="9409303"/>
                </a:cubicBezTo>
                <a:cubicBezTo>
                  <a:pt x="1620012" y="9439910"/>
                  <a:pt x="1628775" y="9474962"/>
                  <a:pt x="1633220" y="9518777"/>
                </a:cubicBezTo>
                <a:lnTo>
                  <a:pt x="1703324" y="9518777"/>
                </a:lnTo>
                <a:cubicBezTo>
                  <a:pt x="1716405" y="9518777"/>
                  <a:pt x="1729613" y="9527540"/>
                  <a:pt x="1733931" y="9531858"/>
                </a:cubicBezTo>
                <a:cubicBezTo>
                  <a:pt x="1751457" y="9584436"/>
                  <a:pt x="1790827" y="9601962"/>
                  <a:pt x="1843405" y="9588754"/>
                </a:cubicBezTo>
                <a:cubicBezTo>
                  <a:pt x="1865249" y="9584436"/>
                  <a:pt x="1891538" y="9584436"/>
                  <a:pt x="1913509" y="9584436"/>
                </a:cubicBezTo>
                <a:lnTo>
                  <a:pt x="1966087" y="9584436"/>
                </a:lnTo>
                <a:cubicBezTo>
                  <a:pt x="1983613" y="9584436"/>
                  <a:pt x="2001139" y="9580118"/>
                  <a:pt x="2018665" y="9575673"/>
                </a:cubicBezTo>
                <a:cubicBezTo>
                  <a:pt x="2022983" y="9562592"/>
                  <a:pt x="2022983" y="9549384"/>
                  <a:pt x="2027428" y="9531858"/>
                </a:cubicBezTo>
                <a:cubicBezTo>
                  <a:pt x="2040509" y="9531858"/>
                  <a:pt x="2049272" y="9527540"/>
                  <a:pt x="2062480" y="9527540"/>
                </a:cubicBezTo>
                <a:cubicBezTo>
                  <a:pt x="2145665" y="9518777"/>
                  <a:pt x="2233295" y="9505696"/>
                  <a:pt x="2320925" y="9496933"/>
                </a:cubicBezTo>
                <a:cubicBezTo>
                  <a:pt x="2320925" y="9496933"/>
                  <a:pt x="2325243" y="9505696"/>
                  <a:pt x="2329688" y="9518777"/>
                </a:cubicBezTo>
                <a:cubicBezTo>
                  <a:pt x="2316607" y="9523095"/>
                  <a:pt x="2307844" y="9527540"/>
                  <a:pt x="2299081" y="9531858"/>
                </a:cubicBezTo>
                <a:cubicBezTo>
                  <a:pt x="2334133" y="9566910"/>
                  <a:pt x="2382266" y="9571228"/>
                  <a:pt x="2413000" y="9544939"/>
                </a:cubicBezTo>
                <a:cubicBezTo>
                  <a:pt x="2395474" y="9531858"/>
                  <a:pt x="2382393" y="9523095"/>
                  <a:pt x="2360422" y="9509887"/>
                </a:cubicBezTo>
                <a:lnTo>
                  <a:pt x="2373503" y="9496806"/>
                </a:lnTo>
                <a:lnTo>
                  <a:pt x="2408555" y="9496806"/>
                </a:lnTo>
                <a:lnTo>
                  <a:pt x="2408555" y="9492488"/>
                </a:lnTo>
                <a:cubicBezTo>
                  <a:pt x="2426081" y="9496806"/>
                  <a:pt x="2439162" y="9505569"/>
                  <a:pt x="2456688" y="9492488"/>
                </a:cubicBezTo>
                <a:lnTo>
                  <a:pt x="2474214" y="9492488"/>
                </a:lnTo>
                <a:lnTo>
                  <a:pt x="2627503" y="9501251"/>
                </a:lnTo>
                <a:cubicBezTo>
                  <a:pt x="2645029" y="9501251"/>
                  <a:pt x="2653792" y="9496933"/>
                  <a:pt x="2662555" y="9488170"/>
                </a:cubicBezTo>
                <a:cubicBezTo>
                  <a:pt x="2684399" y="9523222"/>
                  <a:pt x="2701925" y="9553829"/>
                  <a:pt x="2723896" y="9593326"/>
                </a:cubicBezTo>
                <a:cubicBezTo>
                  <a:pt x="2719578" y="9593326"/>
                  <a:pt x="2710815" y="9597644"/>
                  <a:pt x="2702052" y="9597644"/>
                </a:cubicBezTo>
                <a:cubicBezTo>
                  <a:pt x="2758948" y="9689592"/>
                  <a:pt x="2794000" y="9785985"/>
                  <a:pt x="2741422" y="9891141"/>
                </a:cubicBezTo>
                <a:cubicBezTo>
                  <a:pt x="2745740" y="9926193"/>
                  <a:pt x="2754503" y="9961245"/>
                  <a:pt x="2758948" y="10005060"/>
                </a:cubicBezTo>
                <a:lnTo>
                  <a:pt x="2802763" y="10005060"/>
                </a:lnTo>
                <a:cubicBezTo>
                  <a:pt x="2794000" y="10026904"/>
                  <a:pt x="2785237" y="10040112"/>
                  <a:pt x="2780919" y="10053193"/>
                </a:cubicBezTo>
                <a:cubicBezTo>
                  <a:pt x="2780919" y="10075037"/>
                  <a:pt x="2829052" y="10083800"/>
                  <a:pt x="2794000" y="10114534"/>
                </a:cubicBezTo>
                <a:lnTo>
                  <a:pt x="2802763" y="10132060"/>
                </a:lnTo>
                <a:cubicBezTo>
                  <a:pt x="2846578" y="10188956"/>
                  <a:pt x="2894711" y="10241534"/>
                  <a:pt x="2942971" y="10307320"/>
                </a:cubicBezTo>
                <a:cubicBezTo>
                  <a:pt x="2907919" y="10324846"/>
                  <a:pt x="2877312" y="10342372"/>
                  <a:pt x="2837815" y="10359898"/>
                </a:cubicBezTo>
                <a:cubicBezTo>
                  <a:pt x="2877185" y="10364216"/>
                  <a:pt x="2881630" y="10386187"/>
                  <a:pt x="2868422" y="10416794"/>
                </a:cubicBezTo>
                <a:cubicBezTo>
                  <a:pt x="2864104" y="10425557"/>
                  <a:pt x="2872740" y="10447401"/>
                  <a:pt x="2877185" y="10451846"/>
                </a:cubicBezTo>
                <a:cubicBezTo>
                  <a:pt x="2925318" y="10464927"/>
                  <a:pt x="2969133" y="10513187"/>
                  <a:pt x="3026156" y="10495661"/>
                </a:cubicBezTo>
                <a:cubicBezTo>
                  <a:pt x="3026156" y="10504424"/>
                  <a:pt x="3021838" y="10517505"/>
                  <a:pt x="3017393" y="10521950"/>
                </a:cubicBezTo>
                <a:cubicBezTo>
                  <a:pt x="2982341" y="10539476"/>
                  <a:pt x="2947289" y="10552557"/>
                  <a:pt x="2912237" y="10570083"/>
                </a:cubicBezTo>
                <a:lnTo>
                  <a:pt x="2964815" y="10596372"/>
                </a:lnTo>
                <a:cubicBezTo>
                  <a:pt x="2973578" y="10583291"/>
                  <a:pt x="2977896" y="10570083"/>
                  <a:pt x="2986659" y="10557002"/>
                </a:cubicBezTo>
                <a:cubicBezTo>
                  <a:pt x="3012948" y="10570083"/>
                  <a:pt x="3034792" y="10578846"/>
                  <a:pt x="3061081" y="10592054"/>
                </a:cubicBezTo>
                <a:cubicBezTo>
                  <a:pt x="3047873" y="10600817"/>
                  <a:pt x="3039237" y="10605135"/>
                  <a:pt x="3030474" y="10609580"/>
                </a:cubicBezTo>
                <a:cubicBezTo>
                  <a:pt x="3039237" y="10613898"/>
                  <a:pt x="3048000" y="10622661"/>
                  <a:pt x="3061081" y="10627106"/>
                </a:cubicBezTo>
                <a:cubicBezTo>
                  <a:pt x="3074162" y="10631551"/>
                  <a:pt x="3087370" y="10627106"/>
                  <a:pt x="3096133" y="10631424"/>
                </a:cubicBezTo>
                <a:cubicBezTo>
                  <a:pt x="3117977" y="10609580"/>
                  <a:pt x="3135503" y="10583291"/>
                  <a:pt x="3157474" y="10570083"/>
                </a:cubicBezTo>
                <a:cubicBezTo>
                  <a:pt x="3183763" y="10557002"/>
                  <a:pt x="3897757" y="10482453"/>
                  <a:pt x="3924046" y="10478135"/>
                </a:cubicBezTo>
                <a:cubicBezTo>
                  <a:pt x="3959098" y="10473817"/>
                  <a:pt x="3998468" y="10478135"/>
                  <a:pt x="4033520" y="10482453"/>
                </a:cubicBezTo>
                <a:lnTo>
                  <a:pt x="3941572" y="10521823"/>
                </a:lnTo>
                <a:lnTo>
                  <a:pt x="3954653" y="10548112"/>
                </a:lnTo>
                <a:cubicBezTo>
                  <a:pt x="3998468" y="10543794"/>
                  <a:pt x="4033520" y="10543794"/>
                  <a:pt x="4068572" y="10535031"/>
                </a:cubicBezTo>
                <a:cubicBezTo>
                  <a:pt x="4090416" y="10530713"/>
                  <a:pt x="4125468" y="10535031"/>
                  <a:pt x="4129913" y="10499979"/>
                </a:cubicBezTo>
                <a:cubicBezTo>
                  <a:pt x="4160520" y="10521823"/>
                  <a:pt x="4191254" y="10526268"/>
                  <a:pt x="4230624" y="10508742"/>
                </a:cubicBezTo>
                <a:cubicBezTo>
                  <a:pt x="4252468" y="10499979"/>
                  <a:pt x="4278757" y="10499979"/>
                  <a:pt x="4300728" y="10495661"/>
                </a:cubicBezTo>
                <a:cubicBezTo>
                  <a:pt x="4353306" y="10491343"/>
                  <a:pt x="4405884" y="10486898"/>
                  <a:pt x="4458462" y="10478135"/>
                </a:cubicBezTo>
                <a:lnTo>
                  <a:pt x="4511040" y="10478135"/>
                </a:lnTo>
                <a:cubicBezTo>
                  <a:pt x="4515358" y="10469372"/>
                  <a:pt x="4515358" y="10456291"/>
                  <a:pt x="4515358" y="10456291"/>
                </a:cubicBezTo>
                <a:cubicBezTo>
                  <a:pt x="4563491" y="10456291"/>
                  <a:pt x="4602988" y="10460609"/>
                  <a:pt x="4646803" y="10460609"/>
                </a:cubicBezTo>
                <a:cubicBezTo>
                  <a:pt x="4694936" y="10460609"/>
                  <a:pt x="4716907" y="10430002"/>
                  <a:pt x="4699381" y="10381742"/>
                </a:cubicBezTo>
                <a:cubicBezTo>
                  <a:pt x="4712462" y="10381742"/>
                  <a:pt x="4729988" y="10386060"/>
                  <a:pt x="4738751" y="10386060"/>
                </a:cubicBezTo>
                <a:cubicBezTo>
                  <a:pt x="4743069" y="10403586"/>
                  <a:pt x="4738751" y="10425430"/>
                  <a:pt x="4747514" y="10429875"/>
                </a:cubicBezTo>
                <a:cubicBezTo>
                  <a:pt x="4760595" y="10438638"/>
                  <a:pt x="4782566" y="10438638"/>
                  <a:pt x="4800092" y="10434193"/>
                </a:cubicBezTo>
                <a:cubicBezTo>
                  <a:pt x="4821936" y="10429875"/>
                  <a:pt x="4848225" y="10407904"/>
                  <a:pt x="4856988" y="10416667"/>
                </a:cubicBezTo>
                <a:cubicBezTo>
                  <a:pt x="4900803" y="10451719"/>
                  <a:pt x="4931410" y="10420985"/>
                  <a:pt x="4953381" y="10403586"/>
                </a:cubicBezTo>
                <a:cubicBezTo>
                  <a:pt x="4970907" y="10407904"/>
                  <a:pt x="4979670" y="10421112"/>
                  <a:pt x="4988433" y="10416667"/>
                </a:cubicBezTo>
                <a:cubicBezTo>
                  <a:pt x="5010277" y="10412349"/>
                  <a:pt x="5036566" y="10407904"/>
                  <a:pt x="5058537" y="10403586"/>
                </a:cubicBezTo>
                <a:cubicBezTo>
                  <a:pt x="5106670" y="10390505"/>
                  <a:pt x="5159248" y="10381742"/>
                  <a:pt x="5207508" y="10381742"/>
                </a:cubicBezTo>
                <a:cubicBezTo>
                  <a:pt x="5273167" y="10377424"/>
                  <a:pt x="5334508" y="10359898"/>
                  <a:pt x="5400294" y="10355453"/>
                </a:cubicBezTo>
                <a:cubicBezTo>
                  <a:pt x="5430901" y="10351135"/>
                  <a:pt x="5461635" y="10359771"/>
                  <a:pt x="5492242" y="10364216"/>
                </a:cubicBezTo>
                <a:cubicBezTo>
                  <a:pt x="5501005" y="10364216"/>
                  <a:pt x="5514086" y="10364216"/>
                  <a:pt x="5514086" y="10359898"/>
                </a:cubicBezTo>
                <a:cubicBezTo>
                  <a:pt x="5514086" y="10316083"/>
                  <a:pt x="5584190" y="10338054"/>
                  <a:pt x="5575427" y="10289794"/>
                </a:cubicBezTo>
                <a:cubicBezTo>
                  <a:pt x="5584190" y="10294112"/>
                  <a:pt x="5592953" y="10294112"/>
                  <a:pt x="5597271" y="10302875"/>
                </a:cubicBezTo>
                <a:cubicBezTo>
                  <a:pt x="5610352" y="10315956"/>
                  <a:pt x="5619115" y="10329164"/>
                  <a:pt x="5632323" y="10342245"/>
                </a:cubicBezTo>
                <a:cubicBezTo>
                  <a:pt x="5632323" y="10324719"/>
                  <a:pt x="5632323" y="10311638"/>
                  <a:pt x="5628005" y="10294112"/>
                </a:cubicBezTo>
                <a:cubicBezTo>
                  <a:pt x="5671820" y="10315956"/>
                  <a:pt x="5715635" y="10337927"/>
                  <a:pt x="5746242" y="10355453"/>
                </a:cubicBezTo>
                <a:cubicBezTo>
                  <a:pt x="5776849" y="10333609"/>
                  <a:pt x="5803138" y="10324846"/>
                  <a:pt x="5820664" y="10302875"/>
                </a:cubicBezTo>
                <a:cubicBezTo>
                  <a:pt x="5838190" y="10276586"/>
                  <a:pt x="5833745" y="10272268"/>
                  <a:pt x="5864479" y="10294112"/>
                </a:cubicBezTo>
                <a:cubicBezTo>
                  <a:pt x="5860034" y="10298430"/>
                  <a:pt x="5851271" y="10302875"/>
                  <a:pt x="5842635" y="10311638"/>
                </a:cubicBezTo>
                <a:cubicBezTo>
                  <a:pt x="5895213" y="10298557"/>
                  <a:pt x="5943346" y="10272268"/>
                  <a:pt x="5995924" y="10276586"/>
                </a:cubicBezTo>
                <a:cubicBezTo>
                  <a:pt x="6048502" y="10276586"/>
                  <a:pt x="6101080" y="10285349"/>
                  <a:pt x="6149213" y="10254742"/>
                </a:cubicBezTo>
                <a:cubicBezTo>
                  <a:pt x="6153531" y="10267823"/>
                  <a:pt x="6153531" y="10281031"/>
                  <a:pt x="6162294" y="10285349"/>
                </a:cubicBezTo>
                <a:cubicBezTo>
                  <a:pt x="6175375" y="10294112"/>
                  <a:pt x="6197346" y="10298430"/>
                  <a:pt x="6201664" y="10294112"/>
                </a:cubicBezTo>
                <a:cubicBezTo>
                  <a:pt x="6227953" y="10254742"/>
                  <a:pt x="6271768" y="10259060"/>
                  <a:pt x="6298057" y="10281031"/>
                </a:cubicBezTo>
                <a:cubicBezTo>
                  <a:pt x="6333109" y="10307320"/>
                  <a:pt x="6354953" y="10285349"/>
                  <a:pt x="6385687" y="10281031"/>
                </a:cubicBezTo>
                <a:cubicBezTo>
                  <a:pt x="6359398" y="10267950"/>
                  <a:pt x="6337554" y="10254742"/>
                  <a:pt x="6315583" y="10245979"/>
                </a:cubicBezTo>
                <a:cubicBezTo>
                  <a:pt x="6319901" y="10241661"/>
                  <a:pt x="6319901" y="10237216"/>
                  <a:pt x="6324346" y="10232898"/>
                </a:cubicBezTo>
                <a:cubicBezTo>
                  <a:pt x="6337427" y="10237216"/>
                  <a:pt x="6354953" y="10241661"/>
                  <a:pt x="6368161" y="10250424"/>
                </a:cubicBezTo>
                <a:cubicBezTo>
                  <a:pt x="6372479" y="10232898"/>
                  <a:pt x="6381242" y="10219817"/>
                  <a:pt x="6385687" y="10206609"/>
                </a:cubicBezTo>
                <a:cubicBezTo>
                  <a:pt x="6429502" y="10228453"/>
                  <a:pt x="6468872" y="10245979"/>
                  <a:pt x="6517132" y="10215372"/>
                </a:cubicBezTo>
                <a:cubicBezTo>
                  <a:pt x="6525895" y="10211054"/>
                  <a:pt x="6560947" y="10184765"/>
                  <a:pt x="6552184" y="10228580"/>
                </a:cubicBezTo>
                <a:cubicBezTo>
                  <a:pt x="6530340" y="10241661"/>
                  <a:pt x="6508369" y="10254869"/>
                  <a:pt x="6486525" y="10263632"/>
                </a:cubicBezTo>
                <a:cubicBezTo>
                  <a:pt x="6486525" y="10267950"/>
                  <a:pt x="6490843" y="10267950"/>
                  <a:pt x="6490843" y="10272395"/>
                </a:cubicBezTo>
                <a:cubicBezTo>
                  <a:pt x="6517132" y="10267950"/>
                  <a:pt x="6547739" y="10263632"/>
                  <a:pt x="6578473" y="10259187"/>
                </a:cubicBezTo>
                <a:cubicBezTo>
                  <a:pt x="6569710" y="10246106"/>
                  <a:pt x="6565392" y="10237343"/>
                  <a:pt x="6560947" y="10228580"/>
                </a:cubicBezTo>
                <a:cubicBezTo>
                  <a:pt x="6591554" y="10232898"/>
                  <a:pt x="6626606" y="10237343"/>
                  <a:pt x="6657340" y="10232898"/>
                </a:cubicBezTo>
                <a:cubicBezTo>
                  <a:pt x="6722999" y="10228580"/>
                  <a:pt x="6771259" y="10162794"/>
                  <a:pt x="6850126" y="10189083"/>
                </a:cubicBezTo>
                <a:cubicBezTo>
                  <a:pt x="6876415" y="10197846"/>
                  <a:pt x="6937756" y="10189083"/>
                  <a:pt x="6942074" y="10132187"/>
                </a:cubicBezTo>
                <a:cubicBezTo>
                  <a:pt x="6942074" y="10145268"/>
                  <a:pt x="6942074" y="10162794"/>
                  <a:pt x="6946392" y="10171557"/>
                </a:cubicBezTo>
                <a:cubicBezTo>
                  <a:pt x="6990207" y="10158476"/>
                  <a:pt x="7029577" y="10145268"/>
                  <a:pt x="7073392" y="10132187"/>
                </a:cubicBezTo>
                <a:cubicBezTo>
                  <a:pt x="7073392" y="10136505"/>
                  <a:pt x="7064629" y="10149713"/>
                  <a:pt x="7069074" y="10158476"/>
                </a:cubicBezTo>
                <a:cubicBezTo>
                  <a:pt x="7069074" y="10171557"/>
                  <a:pt x="7077837" y="10184765"/>
                  <a:pt x="7086600" y="10193528"/>
                </a:cubicBezTo>
                <a:cubicBezTo>
                  <a:pt x="7090918" y="10197846"/>
                  <a:pt x="7112889" y="10193528"/>
                  <a:pt x="7112889" y="10189210"/>
                </a:cubicBezTo>
                <a:cubicBezTo>
                  <a:pt x="7121652" y="10149840"/>
                  <a:pt x="7152259" y="10154158"/>
                  <a:pt x="7182993" y="10154158"/>
                </a:cubicBezTo>
                <a:cubicBezTo>
                  <a:pt x="7209282" y="10154158"/>
                  <a:pt x="7239889" y="10149713"/>
                  <a:pt x="7270623" y="10145395"/>
                </a:cubicBezTo>
                <a:cubicBezTo>
                  <a:pt x="7283704" y="10123551"/>
                  <a:pt x="7292467" y="10088499"/>
                  <a:pt x="7336282" y="10132314"/>
                </a:cubicBezTo>
                <a:cubicBezTo>
                  <a:pt x="7353808" y="10149840"/>
                  <a:pt x="7397623" y="10145395"/>
                  <a:pt x="7401941" y="10110470"/>
                </a:cubicBezTo>
                <a:lnTo>
                  <a:pt x="7585964" y="10110470"/>
                </a:lnTo>
                <a:lnTo>
                  <a:pt x="7585964" y="10119233"/>
                </a:lnTo>
                <a:cubicBezTo>
                  <a:pt x="7607808" y="10114788"/>
                  <a:pt x="7629779" y="10106025"/>
                  <a:pt x="7647305" y="10101707"/>
                </a:cubicBezTo>
                <a:cubicBezTo>
                  <a:pt x="7660386" y="10123551"/>
                  <a:pt x="7673594" y="10145522"/>
                  <a:pt x="7691120" y="10171811"/>
                </a:cubicBezTo>
                <a:cubicBezTo>
                  <a:pt x="7721727" y="10088626"/>
                  <a:pt x="7756779" y="10071100"/>
                  <a:pt x="7818120" y="10101707"/>
                </a:cubicBezTo>
                <a:cubicBezTo>
                  <a:pt x="7826883" y="10106025"/>
                  <a:pt x="7826883" y="10127996"/>
                  <a:pt x="7831201" y="10145522"/>
                </a:cubicBezTo>
                <a:cubicBezTo>
                  <a:pt x="7835519" y="10141204"/>
                  <a:pt x="7861808" y="10132441"/>
                  <a:pt x="7861808" y="10127996"/>
                </a:cubicBezTo>
                <a:cubicBezTo>
                  <a:pt x="7857490" y="10092944"/>
                  <a:pt x="7905623" y="10119233"/>
                  <a:pt x="7901178" y="10092944"/>
                </a:cubicBezTo>
                <a:cubicBezTo>
                  <a:pt x="7940548" y="10110470"/>
                  <a:pt x="7949311" y="10084181"/>
                  <a:pt x="7958074" y="10066655"/>
                </a:cubicBezTo>
                <a:cubicBezTo>
                  <a:pt x="7940548" y="10053574"/>
                  <a:pt x="7931785" y="10044811"/>
                  <a:pt x="7918704" y="10031603"/>
                </a:cubicBezTo>
                <a:cubicBezTo>
                  <a:pt x="7923022" y="10027158"/>
                  <a:pt x="7923022" y="10022840"/>
                  <a:pt x="7927467" y="10018395"/>
                </a:cubicBezTo>
                <a:cubicBezTo>
                  <a:pt x="7962519" y="10040239"/>
                  <a:pt x="7997571" y="10062210"/>
                  <a:pt x="8019415" y="10075291"/>
                </a:cubicBezTo>
                <a:cubicBezTo>
                  <a:pt x="8054467" y="10070846"/>
                  <a:pt x="8085074" y="10070846"/>
                  <a:pt x="8115808" y="10066528"/>
                </a:cubicBezTo>
                <a:cubicBezTo>
                  <a:pt x="8146542" y="10062210"/>
                  <a:pt x="8177149" y="10049002"/>
                  <a:pt x="8212201" y="10040239"/>
                </a:cubicBezTo>
                <a:cubicBezTo>
                  <a:pt x="8216519" y="10049002"/>
                  <a:pt x="8220964" y="10053447"/>
                  <a:pt x="8225282" y="10062083"/>
                </a:cubicBezTo>
                <a:cubicBezTo>
                  <a:pt x="8238363" y="10044557"/>
                  <a:pt x="8247126" y="10027031"/>
                  <a:pt x="8264652" y="9996424"/>
                </a:cubicBezTo>
                <a:lnTo>
                  <a:pt x="8264652" y="10066528"/>
                </a:lnTo>
                <a:cubicBezTo>
                  <a:pt x="8304022" y="10040239"/>
                  <a:pt x="8334756" y="10018395"/>
                  <a:pt x="8361045" y="9996424"/>
                </a:cubicBezTo>
                <a:cubicBezTo>
                  <a:pt x="8378571" y="10027031"/>
                  <a:pt x="8391652" y="10057765"/>
                  <a:pt x="8404860" y="10084054"/>
                </a:cubicBezTo>
                <a:cubicBezTo>
                  <a:pt x="8409178" y="10084054"/>
                  <a:pt x="8409178" y="10079736"/>
                  <a:pt x="8413623" y="10079736"/>
                </a:cubicBezTo>
                <a:cubicBezTo>
                  <a:pt x="8409305" y="10062210"/>
                  <a:pt x="8404860" y="10044684"/>
                  <a:pt x="8396097" y="10022840"/>
                </a:cubicBezTo>
                <a:lnTo>
                  <a:pt x="8619490" y="10022840"/>
                </a:lnTo>
                <a:cubicBezTo>
                  <a:pt x="8641334" y="9983470"/>
                  <a:pt x="8689594" y="9979025"/>
                  <a:pt x="8728964" y="10018522"/>
                </a:cubicBezTo>
                <a:cubicBezTo>
                  <a:pt x="8785860" y="10075418"/>
                  <a:pt x="8794623" y="10075418"/>
                  <a:pt x="8829675" y="9992233"/>
                </a:cubicBezTo>
                <a:cubicBezTo>
                  <a:pt x="8847201" y="10000996"/>
                  <a:pt x="8864727" y="10009759"/>
                  <a:pt x="8886571" y="10022840"/>
                </a:cubicBezTo>
                <a:cubicBezTo>
                  <a:pt x="8912860" y="9965944"/>
                  <a:pt x="8956675" y="9965944"/>
                  <a:pt x="9009253" y="9983470"/>
                </a:cubicBezTo>
                <a:cubicBezTo>
                  <a:pt x="9035542" y="9992233"/>
                  <a:pt x="9066149" y="9974707"/>
                  <a:pt x="9096883" y="9965944"/>
                </a:cubicBezTo>
                <a:lnTo>
                  <a:pt x="9118727" y="9987788"/>
                </a:lnTo>
                <a:cubicBezTo>
                  <a:pt x="9145016" y="9979025"/>
                  <a:pt x="9166860" y="9974707"/>
                  <a:pt x="9188831" y="9965944"/>
                </a:cubicBezTo>
                <a:cubicBezTo>
                  <a:pt x="9193276" y="9979025"/>
                  <a:pt x="9193276" y="9987788"/>
                  <a:pt x="9197594" y="10009759"/>
                </a:cubicBezTo>
                <a:cubicBezTo>
                  <a:pt x="9215120" y="9992233"/>
                  <a:pt x="9228201" y="9974707"/>
                  <a:pt x="9250172" y="9952863"/>
                </a:cubicBezTo>
                <a:cubicBezTo>
                  <a:pt x="9267698" y="9974707"/>
                  <a:pt x="9280779" y="9996678"/>
                  <a:pt x="9298305" y="10018522"/>
                </a:cubicBezTo>
                <a:cubicBezTo>
                  <a:pt x="9328912" y="10018522"/>
                  <a:pt x="9377172" y="10044811"/>
                  <a:pt x="9385935" y="9974707"/>
                </a:cubicBezTo>
                <a:cubicBezTo>
                  <a:pt x="9385935" y="9965944"/>
                  <a:pt x="9412224" y="9952863"/>
                  <a:pt x="9425305" y="9948418"/>
                </a:cubicBezTo>
                <a:cubicBezTo>
                  <a:pt x="9451594" y="9944100"/>
                  <a:pt x="9477883" y="9939655"/>
                  <a:pt x="9504172" y="9939655"/>
                </a:cubicBezTo>
                <a:cubicBezTo>
                  <a:pt x="9495409" y="9922129"/>
                  <a:pt x="9486646" y="9909048"/>
                  <a:pt x="9473565" y="9887077"/>
                </a:cubicBezTo>
                <a:cubicBezTo>
                  <a:pt x="9508617" y="9895840"/>
                  <a:pt x="9534906" y="9895840"/>
                  <a:pt x="9556750" y="9904603"/>
                </a:cubicBezTo>
                <a:cubicBezTo>
                  <a:pt x="9604883" y="9926447"/>
                  <a:pt x="9644380" y="9926447"/>
                  <a:pt x="9692513" y="9891522"/>
                </a:cubicBezTo>
                <a:cubicBezTo>
                  <a:pt x="9683750" y="9887204"/>
                  <a:pt x="9674987" y="9878441"/>
                  <a:pt x="9666224" y="9873996"/>
                </a:cubicBezTo>
                <a:cubicBezTo>
                  <a:pt x="9670542" y="9860915"/>
                  <a:pt x="9679305" y="9847707"/>
                  <a:pt x="9683750" y="9834626"/>
                </a:cubicBezTo>
                <a:cubicBezTo>
                  <a:pt x="9701276" y="9782048"/>
                  <a:pt x="9745091" y="9817100"/>
                  <a:pt x="9775698" y="9804019"/>
                </a:cubicBezTo>
                <a:cubicBezTo>
                  <a:pt x="9775698" y="9804019"/>
                  <a:pt x="9793224" y="9821545"/>
                  <a:pt x="9797542" y="9834626"/>
                </a:cubicBezTo>
                <a:cubicBezTo>
                  <a:pt x="9810623" y="9860915"/>
                  <a:pt x="9819386" y="9891522"/>
                  <a:pt x="9832594" y="9922256"/>
                </a:cubicBezTo>
                <a:cubicBezTo>
                  <a:pt x="9911461" y="9874123"/>
                  <a:pt x="9981565" y="9891649"/>
                  <a:pt x="10051669" y="9900412"/>
                </a:cubicBezTo>
                <a:cubicBezTo>
                  <a:pt x="10034143" y="9891649"/>
                  <a:pt x="10021062" y="9882886"/>
                  <a:pt x="10007854" y="9874123"/>
                </a:cubicBezTo>
                <a:cubicBezTo>
                  <a:pt x="10007854" y="9869805"/>
                  <a:pt x="10012172" y="9865360"/>
                  <a:pt x="10012172" y="9861042"/>
                </a:cubicBezTo>
                <a:cubicBezTo>
                  <a:pt x="10029698" y="9865360"/>
                  <a:pt x="10051542" y="9874123"/>
                  <a:pt x="10069068" y="9878568"/>
                </a:cubicBezTo>
                <a:cubicBezTo>
                  <a:pt x="10069068" y="9874250"/>
                  <a:pt x="10069068" y="9869805"/>
                  <a:pt x="10064623" y="9865487"/>
                </a:cubicBezTo>
                <a:cubicBezTo>
                  <a:pt x="10077704" y="9861169"/>
                  <a:pt x="10099675" y="9852406"/>
                  <a:pt x="10103993" y="9856724"/>
                </a:cubicBezTo>
                <a:cubicBezTo>
                  <a:pt x="10130282" y="9909302"/>
                  <a:pt x="10174097" y="9869805"/>
                  <a:pt x="10213467" y="9883013"/>
                </a:cubicBezTo>
                <a:cubicBezTo>
                  <a:pt x="10204704" y="9847961"/>
                  <a:pt x="10200386" y="9821672"/>
                  <a:pt x="10195941" y="9804146"/>
                </a:cubicBezTo>
                <a:cubicBezTo>
                  <a:pt x="10213467" y="9786620"/>
                  <a:pt x="10230993" y="9773539"/>
                  <a:pt x="10257282" y="9756013"/>
                </a:cubicBezTo>
                <a:cubicBezTo>
                  <a:pt x="10257282" y="9777857"/>
                  <a:pt x="10252964" y="9799828"/>
                  <a:pt x="10252964" y="9821672"/>
                </a:cubicBezTo>
                <a:cubicBezTo>
                  <a:pt x="10252964" y="9843516"/>
                  <a:pt x="10257282" y="9865487"/>
                  <a:pt x="10266045" y="9878568"/>
                </a:cubicBezTo>
                <a:cubicBezTo>
                  <a:pt x="10270363" y="9887331"/>
                  <a:pt x="10296652" y="9878568"/>
                  <a:pt x="10314178" y="9874250"/>
                </a:cubicBezTo>
                <a:cubicBezTo>
                  <a:pt x="10344785" y="9861169"/>
                  <a:pt x="10375519" y="9843643"/>
                  <a:pt x="10406126" y="9878568"/>
                </a:cubicBezTo>
                <a:cubicBezTo>
                  <a:pt x="10410571" y="9882886"/>
                  <a:pt x="10427970" y="9878568"/>
                  <a:pt x="10436733" y="9869805"/>
                </a:cubicBezTo>
                <a:cubicBezTo>
                  <a:pt x="10458577" y="9847961"/>
                  <a:pt x="10476103" y="9817227"/>
                  <a:pt x="10502392" y="9865487"/>
                </a:cubicBezTo>
                <a:cubicBezTo>
                  <a:pt x="10506837" y="9869805"/>
                  <a:pt x="10532999" y="9869805"/>
                  <a:pt x="10546207" y="9865487"/>
                </a:cubicBezTo>
                <a:cubicBezTo>
                  <a:pt x="10576814" y="9852406"/>
                  <a:pt x="10603103" y="9839198"/>
                  <a:pt x="10633837" y="9821672"/>
                </a:cubicBezTo>
                <a:cubicBezTo>
                  <a:pt x="10629519" y="9834753"/>
                  <a:pt x="10625074" y="9843516"/>
                  <a:pt x="10625074" y="9852279"/>
                </a:cubicBezTo>
                <a:cubicBezTo>
                  <a:pt x="10660126" y="9869805"/>
                  <a:pt x="10690733" y="9878568"/>
                  <a:pt x="10717022" y="9839198"/>
                </a:cubicBezTo>
                <a:cubicBezTo>
                  <a:pt x="10725785" y="9826117"/>
                  <a:pt x="10756392" y="9826117"/>
                  <a:pt x="10778363" y="9821672"/>
                </a:cubicBezTo>
                <a:cubicBezTo>
                  <a:pt x="10765282" y="9808591"/>
                  <a:pt x="10747756" y="9799828"/>
                  <a:pt x="10730230" y="9786620"/>
                </a:cubicBezTo>
                <a:cubicBezTo>
                  <a:pt x="10804652" y="9742805"/>
                  <a:pt x="10813415" y="9747250"/>
                  <a:pt x="10813415" y="9808464"/>
                </a:cubicBezTo>
                <a:cubicBezTo>
                  <a:pt x="10822178" y="9790938"/>
                  <a:pt x="10826496" y="9777857"/>
                  <a:pt x="10839704" y="9751568"/>
                </a:cubicBezTo>
                <a:cubicBezTo>
                  <a:pt x="10905363" y="9755886"/>
                  <a:pt x="10971149" y="9764649"/>
                  <a:pt x="11041253" y="9769094"/>
                </a:cubicBezTo>
                <a:lnTo>
                  <a:pt x="11041253" y="9790938"/>
                </a:lnTo>
                <a:lnTo>
                  <a:pt x="11014964" y="9790938"/>
                </a:lnTo>
                <a:cubicBezTo>
                  <a:pt x="10962386" y="9795256"/>
                  <a:pt x="10909808" y="9795256"/>
                  <a:pt x="10857230" y="9799701"/>
                </a:cubicBezTo>
                <a:cubicBezTo>
                  <a:pt x="10874756" y="9808464"/>
                  <a:pt x="10896600" y="9821545"/>
                  <a:pt x="10914126" y="9830308"/>
                </a:cubicBezTo>
                <a:cubicBezTo>
                  <a:pt x="10922889" y="9808464"/>
                  <a:pt x="10927207" y="9812782"/>
                  <a:pt x="10949178" y="9821545"/>
                </a:cubicBezTo>
                <a:cubicBezTo>
                  <a:pt x="10979785" y="9830308"/>
                  <a:pt x="11014837" y="9830308"/>
                  <a:pt x="11049889" y="9834626"/>
                </a:cubicBezTo>
                <a:cubicBezTo>
                  <a:pt x="11067415" y="9834626"/>
                  <a:pt x="11084941" y="9838944"/>
                  <a:pt x="11106785" y="9843389"/>
                </a:cubicBezTo>
                <a:cubicBezTo>
                  <a:pt x="11111230" y="9830308"/>
                  <a:pt x="11119993" y="9812782"/>
                  <a:pt x="11128629" y="9790811"/>
                </a:cubicBezTo>
                <a:cubicBezTo>
                  <a:pt x="11176762" y="9869678"/>
                  <a:pt x="11211814" y="9865233"/>
                  <a:pt x="11268837" y="9786493"/>
                </a:cubicBezTo>
                <a:cubicBezTo>
                  <a:pt x="11268837" y="9799574"/>
                  <a:pt x="11273155" y="9808337"/>
                  <a:pt x="11273155" y="9817100"/>
                </a:cubicBezTo>
                <a:cubicBezTo>
                  <a:pt x="11290681" y="9817100"/>
                  <a:pt x="11303762" y="9817100"/>
                  <a:pt x="11321288" y="9812782"/>
                </a:cubicBezTo>
                <a:cubicBezTo>
                  <a:pt x="11316970" y="9821545"/>
                  <a:pt x="11312525" y="9830308"/>
                  <a:pt x="11308207" y="9834626"/>
                </a:cubicBezTo>
                <a:lnTo>
                  <a:pt x="11316970" y="9843389"/>
                </a:lnTo>
                <a:cubicBezTo>
                  <a:pt x="11330051" y="9830308"/>
                  <a:pt x="11343259" y="9817100"/>
                  <a:pt x="11365103" y="9799574"/>
                </a:cubicBezTo>
                <a:cubicBezTo>
                  <a:pt x="11382629" y="9808337"/>
                  <a:pt x="11404473" y="9817100"/>
                  <a:pt x="11421999" y="9825863"/>
                </a:cubicBezTo>
                <a:cubicBezTo>
                  <a:pt x="11439525" y="9812782"/>
                  <a:pt x="11461369" y="9799574"/>
                  <a:pt x="11483340" y="9786493"/>
                </a:cubicBezTo>
                <a:cubicBezTo>
                  <a:pt x="11513947" y="9847834"/>
                  <a:pt x="11553444" y="9856597"/>
                  <a:pt x="11588496" y="9812782"/>
                </a:cubicBezTo>
                <a:cubicBezTo>
                  <a:pt x="11641074" y="9817100"/>
                  <a:pt x="11684889" y="9821545"/>
                  <a:pt x="11715496" y="9821545"/>
                </a:cubicBezTo>
                <a:cubicBezTo>
                  <a:pt x="11719814" y="9790938"/>
                  <a:pt x="11724259" y="9768967"/>
                  <a:pt x="11728577" y="9747123"/>
                </a:cubicBezTo>
                <a:cubicBezTo>
                  <a:pt x="11746103" y="9751441"/>
                  <a:pt x="11759184" y="9755886"/>
                  <a:pt x="11776710" y="9760204"/>
                </a:cubicBezTo>
                <a:cubicBezTo>
                  <a:pt x="11785473" y="9764522"/>
                  <a:pt x="11794236" y="9773285"/>
                  <a:pt x="11802999" y="9777730"/>
                </a:cubicBezTo>
                <a:cubicBezTo>
                  <a:pt x="11789918" y="9782048"/>
                  <a:pt x="11776710" y="9782048"/>
                  <a:pt x="11763629" y="9786493"/>
                </a:cubicBezTo>
                <a:cubicBezTo>
                  <a:pt x="11802999" y="9821545"/>
                  <a:pt x="11833733" y="9812782"/>
                  <a:pt x="11864340" y="9786493"/>
                </a:cubicBezTo>
                <a:cubicBezTo>
                  <a:pt x="11851259" y="9821545"/>
                  <a:pt x="11890629" y="9817100"/>
                  <a:pt x="11894947" y="9817100"/>
                </a:cubicBezTo>
                <a:cubicBezTo>
                  <a:pt x="11951843" y="9795256"/>
                  <a:pt x="12004421" y="9782048"/>
                  <a:pt x="12065762" y="9817100"/>
                </a:cubicBezTo>
                <a:cubicBezTo>
                  <a:pt x="12074525" y="9773285"/>
                  <a:pt x="12083288" y="9738233"/>
                  <a:pt x="12087606" y="9703181"/>
                </a:cubicBezTo>
                <a:cubicBezTo>
                  <a:pt x="12109450" y="9707499"/>
                  <a:pt x="12126976" y="9707499"/>
                  <a:pt x="12148947" y="9711944"/>
                </a:cubicBezTo>
                <a:cubicBezTo>
                  <a:pt x="12166473" y="9711944"/>
                  <a:pt x="12183999" y="9716262"/>
                  <a:pt x="12201525" y="9716262"/>
                </a:cubicBezTo>
                <a:lnTo>
                  <a:pt x="12201525" y="9729343"/>
                </a:lnTo>
                <a:cubicBezTo>
                  <a:pt x="12183999" y="9733661"/>
                  <a:pt x="12170918" y="9738106"/>
                  <a:pt x="12153392" y="9742424"/>
                </a:cubicBezTo>
                <a:lnTo>
                  <a:pt x="12153392" y="9755505"/>
                </a:lnTo>
                <a:cubicBezTo>
                  <a:pt x="12214733" y="9768586"/>
                  <a:pt x="12271629" y="9781794"/>
                  <a:pt x="12332970" y="9790557"/>
                </a:cubicBezTo>
                <a:cubicBezTo>
                  <a:pt x="12346051" y="9794875"/>
                  <a:pt x="12363577" y="9781794"/>
                  <a:pt x="12385548" y="9768713"/>
                </a:cubicBezTo>
                <a:cubicBezTo>
                  <a:pt x="12394311" y="9773031"/>
                  <a:pt x="12416155" y="9781794"/>
                  <a:pt x="12442444" y="9786239"/>
                </a:cubicBezTo>
                <a:cubicBezTo>
                  <a:pt x="12508103" y="9795002"/>
                  <a:pt x="12578207" y="9803765"/>
                  <a:pt x="12630785" y="9746869"/>
                </a:cubicBezTo>
                <a:cubicBezTo>
                  <a:pt x="12635103" y="9795002"/>
                  <a:pt x="12678918" y="9764395"/>
                  <a:pt x="12700889" y="9781921"/>
                </a:cubicBezTo>
                <a:cubicBezTo>
                  <a:pt x="12700889" y="9781921"/>
                  <a:pt x="12722733" y="9764395"/>
                  <a:pt x="12731496" y="9755632"/>
                </a:cubicBezTo>
                <a:cubicBezTo>
                  <a:pt x="12731496" y="9755632"/>
                  <a:pt x="12727178" y="9751314"/>
                  <a:pt x="12727178" y="9746869"/>
                </a:cubicBezTo>
                <a:cubicBezTo>
                  <a:pt x="12735941" y="9751187"/>
                  <a:pt x="12740259" y="9764395"/>
                  <a:pt x="12749022" y="9759950"/>
                </a:cubicBezTo>
                <a:cubicBezTo>
                  <a:pt x="12788392" y="9759950"/>
                  <a:pt x="12823444" y="9755632"/>
                  <a:pt x="12849733" y="9755632"/>
                </a:cubicBezTo>
                <a:cubicBezTo>
                  <a:pt x="12871577" y="9768713"/>
                  <a:pt x="12884785" y="9781921"/>
                  <a:pt x="12893548" y="9777476"/>
                </a:cubicBezTo>
                <a:cubicBezTo>
                  <a:pt x="12946126" y="9773158"/>
                  <a:pt x="12994259" y="9759950"/>
                  <a:pt x="13042519" y="9759950"/>
                </a:cubicBezTo>
                <a:cubicBezTo>
                  <a:pt x="13090651" y="9786239"/>
                  <a:pt x="13081889" y="9738106"/>
                  <a:pt x="13073125" y="9711817"/>
                </a:cubicBezTo>
                <a:cubicBezTo>
                  <a:pt x="13090651" y="9694291"/>
                  <a:pt x="13108177" y="9681210"/>
                  <a:pt x="13112497" y="9676765"/>
                </a:cubicBezTo>
                <a:cubicBezTo>
                  <a:pt x="13138785" y="9676765"/>
                  <a:pt x="13156311" y="9681083"/>
                  <a:pt x="13169392" y="9676765"/>
                </a:cubicBezTo>
                <a:cubicBezTo>
                  <a:pt x="13186918" y="9663684"/>
                  <a:pt x="13200000" y="9641713"/>
                  <a:pt x="13221970" y="9615424"/>
                </a:cubicBezTo>
                <a:cubicBezTo>
                  <a:pt x="13248259" y="9611106"/>
                  <a:pt x="13292075" y="9602343"/>
                  <a:pt x="13340207" y="9593580"/>
                </a:cubicBezTo>
                <a:cubicBezTo>
                  <a:pt x="13340207" y="9593580"/>
                  <a:pt x="13340207" y="9584817"/>
                  <a:pt x="13344524" y="9576054"/>
                </a:cubicBezTo>
                <a:cubicBezTo>
                  <a:pt x="13362050" y="9549765"/>
                  <a:pt x="13405866" y="9541002"/>
                  <a:pt x="13379576" y="9492869"/>
                </a:cubicBezTo>
                <a:cubicBezTo>
                  <a:pt x="13375259" y="9484106"/>
                  <a:pt x="13375259" y="9457817"/>
                  <a:pt x="13383895" y="9449054"/>
                </a:cubicBezTo>
                <a:cubicBezTo>
                  <a:pt x="13414501" y="9409684"/>
                  <a:pt x="13414501" y="9405239"/>
                  <a:pt x="13362050" y="9387713"/>
                </a:cubicBezTo>
                <a:cubicBezTo>
                  <a:pt x="13366369" y="9357106"/>
                  <a:pt x="13335762" y="9317609"/>
                  <a:pt x="13379576" y="9313291"/>
                </a:cubicBezTo>
                <a:cubicBezTo>
                  <a:pt x="13392658" y="9287002"/>
                  <a:pt x="13397102" y="9273921"/>
                  <a:pt x="13405866" y="9260713"/>
                </a:cubicBezTo>
                <a:cubicBezTo>
                  <a:pt x="13410184" y="9251950"/>
                  <a:pt x="13423392" y="9243187"/>
                  <a:pt x="13423392" y="9234424"/>
                </a:cubicBezTo>
                <a:cubicBezTo>
                  <a:pt x="13423392" y="9216898"/>
                  <a:pt x="13414629" y="9195054"/>
                  <a:pt x="13419075" y="9181846"/>
                </a:cubicBezTo>
                <a:cubicBezTo>
                  <a:pt x="13432155" y="9133713"/>
                  <a:pt x="13436599" y="9089898"/>
                  <a:pt x="13357733" y="9072372"/>
                </a:cubicBezTo>
                <a:cubicBezTo>
                  <a:pt x="13388340" y="9059291"/>
                  <a:pt x="13401549" y="9050528"/>
                  <a:pt x="13423392" y="9041765"/>
                </a:cubicBezTo>
                <a:cubicBezTo>
                  <a:pt x="13388340" y="9024239"/>
                  <a:pt x="13357733" y="9011158"/>
                  <a:pt x="13318236" y="8993632"/>
                </a:cubicBezTo>
                <a:lnTo>
                  <a:pt x="13357606" y="8993632"/>
                </a:lnTo>
                <a:lnTo>
                  <a:pt x="13357606" y="8980551"/>
                </a:lnTo>
                <a:cubicBezTo>
                  <a:pt x="13335762" y="8980551"/>
                  <a:pt x="13318236" y="8976233"/>
                  <a:pt x="13296265" y="8976233"/>
                </a:cubicBezTo>
                <a:cubicBezTo>
                  <a:pt x="13296265" y="8980551"/>
                  <a:pt x="13296265" y="8984996"/>
                  <a:pt x="13291948" y="8989314"/>
                </a:cubicBezTo>
                <a:cubicBezTo>
                  <a:pt x="13287629" y="8980551"/>
                  <a:pt x="13283184" y="8971788"/>
                  <a:pt x="13278866" y="8958707"/>
                </a:cubicBezTo>
                <a:cubicBezTo>
                  <a:pt x="13392785" y="8932418"/>
                  <a:pt x="14155039" y="8849233"/>
                  <a:pt x="14084935" y="8836025"/>
                </a:cubicBezTo>
                <a:cubicBezTo>
                  <a:pt x="14119987" y="8805418"/>
                  <a:pt x="14106779" y="8752840"/>
                  <a:pt x="14168120" y="8748395"/>
                </a:cubicBezTo>
                <a:cubicBezTo>
                  <a:pt x="14185647" y="8748395"/>
                  <a:pt x="14216252" y="8717788"/>
                  <a:pt x="14220699" y="8695817"/>
                </a:cubicBezTo>
                <a:cubicBezTo>
                  <a:pt x="14229461" y="8665210"/>
                  <a:pt x="14220699" y="8625713"/>
                  <a:pt x="14229461" y="8595106"/>
                </a:cubicBezTo>
                <a:cubicBezTo>
                  <a:pt x="14238225" y="8551291"/>
                  <a:pt x="14255749" y="8507476"/>
                  <a:pt x="14268831" y="8472424"/>
                </a:cubicBezTo>
                <a:cubicBezTo>
                  <a:pt x="14255749" y="8450580"/>
                  <a:pt x="14242542" y="8428609"/>
                  <a:pt x="14233779" y="8415528"/>
                </a:cubicBezTo>
                <a:cubicBezTo>
                  <a:pt x="14251305" y="8402447"/>
                  <a:pt x="14260068" y="8393684"/>
                  <a:pt x="14273150" y="8389239"/>
                </a:cubicBezTo>
                <a:cubicBezTo>
                  <a:pt x="14268831" y="8384921"/>
                  <a:pt x="14268831" y="8380476"/>
                  <a:pt x="14264386" y="8376158"/>
                </a:cubicBezTo>
                <a:cubicBezTo>
                  <a:pt x="14251305" y="8380476"/>
                  <a:pt x="14238098" y="8384921"/>
                  <a:pt x="14225016" y="8389239"/>
                </a:cubicBezTo>
                <a:cubicBezTo>
                  <a:pt x="14299438" y="8327898"/>
                  <a:pt x="14316964" y="8213979"/>
                  <a:pt x="14255624" y="8161401"/>
                </a:cubicBezTo>
                <a:cubicBezTo>
                  <a:pt x="14251305" y="8170164"/>
                  <a:pt x="14242542" y="8178927"/>
                  <a:pt x="14238098" y="8187690"/>
                </a:cubicBezTo>
                <a:cubicBezTo>
                  <a:pt x="14220572" y="8157083"/>
                  <a:pt x="14172438" y="8148320"/>
                  <a:pt x="14194282" y="8100060"/>
                </a:cubicBezTo>
                <a:cubicBezTo>
                  <a:pt x="14194282" y="8100060"/>
                  <a:pt x="14189964" y="8091297"/>
                  <a:pt x="14185519" y="8091297"/>
                </a:cubicBezTo>
                <a:cubicBezTo>
                  <a:pt x="14163674" y="8082534"/>
                  <a:pt x="14167993" y="8069453"/>
                  <a:pt x="14159230" y="8051927"/>
                </a:cubicBezTo>
                <a:cubicBezTo>
                  <a:pt x="14146150" y="8012557"/>
                  <a:pt x="14150467" y="7973060"/>
                  <a:pt x="14150467" y="7938008"/>
                </a:cubicBezTo>
                <a:lnTo>
                  <a:pt x="14150467" y="7782687"/>
                </a:lnTo>
                <a:cubicBezTo>
                  <a:pt x="14150467" y="7747635"/>
                  <a:pt x="14167993" y="7730109"/>
                  <a:pt x="14203045" y="7738872"/>
                </a:cubicBezTo>
                <a:cubicBezTo>
                  <a:pt x="14203045" y="7738872"/>
                  <a:pt x="14207363" y="7734554"/>
                  <a:pt x="14211808" y="7734554"/>
                </a:cubicBezTo>
                <a:cubicBezTo>
                  <a:pt x="14198726" y="7725791"/>
                  <a:pt x="14189964" y="7721473"/>
                  <a:pt x="14181200" y="7712710"/>
                </a:cubicBezTo>
                <a:cubicBezTo>
                  <a:pt x="14181200" y="7708392"/>
                  <a:pt x="14185519" y="7703947"/>
                  <a:pt x="14185519" y="7699629"/>
                </a:cubicBezTo>
                <a:cubicBezTo>
                  <a:pt x="14216125" y="7708392"/>
                  <a:pt x="14246860" y="7721473"/>
                  <a:pt x="14268704" y="7730236"/>
                </a:cubicBezTo>
                <a:cubicBezTo>
                  <a:pt x="14294993" y="7695184"/>
                  <a:pt x="14316837" y="7668895"/>
                  <a:pt x="14334363" y="7651369"/>
                </a:cubicBezTo>
                <a:lnTo>
                  <a:pt x="14334363" y="7572502"/>
                </a:lnTo>
                <a:cubicBezTo>
                  <a:pt x="14325599" y="7572502"/>
                  <a:pt x="14312519" y="7576820"/>
                  <a:pt x="14299311" y="7576820"/>
                </a:cubicBezTo>
                <a:cubicBezTo>
                  <a:pt x="14290549" y="7554976"/>
                  <a:pt x="14286230" y="7533005"/>
                  <a:pt x="14277467" y="7502398"/>
                </a:cubicBezTo>
                <a:cubicBezTo>
                  <a:pt x="14299311" y="7515479"/>
                  <a:pt x="14308075" y="7524242"/>
                  <a:pt x="14316837" y="7528687"/>
                </a:cubicBezTo>
                <a:cubicBezTo>
                  <a:pt x="14325599" y="7524369"/>
                  <a:pt x="14338681" y="7519924"/>
                  <a:pt x="14351889" y="7511161"/>
                </a:cubicBezTo>
                <a:cubicBezTo>
                  <a:pt x="14347572" y="7506843"/>
                  <a:pt x="14343125" y="7502398"/>
                  <a:pt x="14343125" y="7498080"/>
                </a:cubicBezTo>
                <a:cubicBezTo>
                  <a:pt x="14330045" y="7498080"/>
                  <a:pt x="14316837" y="7493762"/>
                  <a:pt x="14312519" y="7493762"/>
                </a:cubicBezTo>
                <a:cubicBezTo>
                  <a:pt x="14321282" y="7467473"/>
                  <a:pt x="14338808" y="7441184"/>
                  <a:pt x="14330045" y="7428103"/>
                </a:cubicBezTo>
                <a:cubicBezTo>
                  <a:pt x="14308200" y="7371207"/>
                  <a:pt x="14330045" y="7327392"/>
                  <a:pt x="14351889" y="7279132"/>
                </a:cubicBezTo>
                <a:cubicBezTo>
                  <a:pt x="14356207" y="7266051"/>
                  <a:pt x="14351889" y="7252843"/>
                  <a:pt x="14351889" y="7239762"/>
                </a:cubicBezTo>
                <a:cubicBezTo>
                  <a:pt x="14356207" y="7182866"/>
                  <a:pt x="14360651" y="7130288"/>
                  <a:pt x="14364970" y="7051421"/>
                </a:cubicBezTo>
                <a:cubicBezTo>
                  <a:pt x="14347444" y="7042658"/>
                  <a:pt x="14321155" y="7020814"/>
                  <a:pt x="14290549" y="7003288"/>
                </a:cubicBezTo>
                <a:cubicBezTo>
                  <a:pt x="14264259" y="6990207"/>
                  <a:pt x="14237970" y="6985762"/>
                  <a:pt x="14211681" y="6976999"/>
                </a:cubicBezTo>
                <a:cubicBezTo>
                  <a:pt x="14198599" y="6972681"/>
                  <a:pt x="14181075" y="6976999"/>
                  <a:pt x="14167866" y="6972681"/>
                </a:cubicBezTo>
                <a:cubicBezTo>
                  <a:pt x="14058392" y="6959600"/>
                  <a:pt x="13944474" y="6942074"/>
                  <a:pt x="13835000" y="6928866"/>
                </a:cubicBezTo>
                <a:cubicBezTo>
                  <a:pt x="13743050" y="6915785"/>
                  <a:pt x="13650975" y="6902577"/>
                  <a:pt x="13563347" y="6889496"/>
                </a:cubicBezTo>
                <a:cubicBezTo>
                  <a:pt x="13541501" y="6885178"/>
                  <a:pt x="13519531" y="6876415"/>
                  <a:pt x="13493242" y="6876415"/>
                </a:cubicBezTo>
                <a:cubicBezTo>
                  <a:pt x="13436347" y="6872097"/>
                  <a:pt x="13375005" y="6872097"/>
                  <a:pt x="13317982" y="6872097"/>
                </a:cubicBezTo>
                <a:cubicBezTo>
                  <a:pt x="13287374" y="6872097"/>
                  <a:pt x="13261086" y="6872097"/>
                  <a:pt x="13230351" y="6867779"/>
                </a:cubicBezTo>
                <a:cubicBezTo>
                  <a:pt x="13177775" y="6863461"/>
                  <a:pt x="13125197" y="6854698"/>
                  <a:pt x="13072618" y="6850253"/>
                </a:cubicBezTo>
                <a:lnTo>
                  <a:pt x="13072618" y="6837172"/>
                </a:lnTo>
                <a:cubicBezTo>
                  <a:pt x="13204063" y="6828409"/>
                  <a:pt x="13339825" y="6815328"/>
                  <a:pt x="13475589" y="6841490"/>
                </a:cubicBezTo>
                <a:cubicBezTo>
                  <a:pt x="13471272" y="6828409"/>
                  <a:pt x="13466825" y="6815201"/>
                  <a:pt x="13462508" y="6806438"/>
                </a:cubicBezTo>
                <a:cubicBezTo>
                  <a:pt x="13493115" y="6802120"/>
                  <a:pt x="13515086" y="6775831"/>
                  <a:pt x="13545693" y="6806438"/>
                </a:cubicBezTo>
                <a:cubicBezTo>
                  <a:pt x="13550011" y="6810756"/>
                  <a:pt x="13576299" y="6797675"/>
                  <a:pt x="13593825" y="6793357"/>
                </a:cubicBezTo>
                <a:lnTo>
                  <a:pt x="13593825" y="6784594"/>
                </a:lnTo>
                <a:lnTo>
                  <a:pt x="13554456" y="6784594"/>
                </a:lnTo>
                <a:cubicBezTo>
                  <a:pt x="13598272" y="6749542"/>
                  <a:pt x="13628877" y="6718935"/>
                  <a:pt x="13659612" y="6696964"/>
                </a:cubicBezTo>
                <a:cubicBezTo>
                  <a:pt x="13685900" y="6701282"/>
                  <a:pt x="13712190" y="6705727"/>
                  <a:pt x="13729716" y="6710045"/>
                </a:cubicBezTo>
                <a:cubicBezTo>
                  <a:pt x="13734034" y="6626860"/>
                  <a:pt x="13664057" y="6622415"/>
                  <a:pt x="13611479" y="6587363"/>
                </a:cubicBezTo>
                <a:cubicBezTo>
                  <a:pt x="13633324" y="6574282"/>
                  <a:pt x="13646531" y="6561074"/>
                  <a:pt x="13664057" y="6556756"/>
                </a:cubicBezTo>
                <a:cubicBezTo>
                  <a:pt x="13712190" y="6543675"/>
                  <a:pt x="13773531" y="6578600"/>
                  <a:pt x="13804265" y="6504178"/>
                </a:cubicBezTo>
                <a:cubicBezTo>
                  <a:pt x="13808583" y="6499860"/>
                  <a:pt x="13821791" y="6499860"/>
                  <a:pt x="13843635" y="6491097"/>
                </a:cubicBezTo>
                <a:cubicBezTo>
                  <a:pt x="13830554" y="6478016"/>
                  <a:pt x="13817347" y="6469253"/>
                  <a:pt x="13808583" y="6460490"/>
                </a:cubicBezTo>
                <a:cubicBezTo>
                  <a:pt x="13817347" y="6456172"/>
                  <a:pt x="13830426" y="6451727"/>
                  <a:pt x="13830426" y="6451727"/>
                </a:cubicBezTo>
                <a:cubicBezTo>
                  <a:pt x="13861034" y="6473571"/>
                  <a:pt x="13883005" y="6491097"/>
                  <a:pt x="13909294" y="6508623"/>
                </a:cubicBezTo>
                <a:cubicBezTo>
                  <a:pt x="13913739" y="6504305"/>
                  <a:pt x="13918057" y="6499860"/>
                  <a:pt x="13922374" y="6491097"/>
                </a:cubicBezTo>
                <a:cubicBezTo>
                  <a:pt x="13909294" y="6473571"/>
                  <a:pt x="13900531" y="6456045"/>
                  <a:pt x="13887324" y="6438519"/>
                </a:cubicBezTo>
                <a:cubicBezTo>
                  <a:pt x="13944219" y="6399149"/>
                  <a:pt x="13948664" y="6377178"/>
                  <a:pt x="13904850" y="6267704"/>
                </a:cubicBezTo>
                <a:cubicBezTo>
                  <a:pt x="13935456" y="6263386"/>
                  <a:pt x="13966190" y="6254623"/>
                  <a:pt x="13992479" y="6250178"/>
                </a:cubicBezTo>
                <a:cubicBezTo>
                  <a:pt x="13996798" y="6219571"/>
                  <a:pt x="14014324" y="6188837"/>
                  <a:pt x="14010005" y="6162548"/>
                </a:cubicBezTo>
                <a:cubicBezTo>
                  <a:pt x="13996925" y="6083681"/>
                  <a:pt x="14075664" y="6048629"/>
                  <a:pt x="14093190" y="5982970"/>
                </a:cubicBezTo>
                <a:cubicBezTo>
                  <a:pt x="14093190" y="5978652"/>
                  <a:pt x="14110716" y="5974207"/>
                  <a:pt x="14115034" y="5978652"/>
                </a:cubicBezTo>
                <a:cubicBezTo>
                  <a:pt x="14154404" y="5991733"/>
                  <a:pt x="14167612" y="5961126"/>
                  <a:pt x="14180693" y="5939282"/>
                </a:cubicBezTo>
                <a:cubicBezTo>
                  <a:pt x="14185011" y="5930519"/>
                  <a:pt x="14189456" y="5921756"/>
                  <a:pt x="14193775" y="5917438"/>
                </a:cubicBezTo>
                <a:cubicBezTo>
                  <a:pt x="14233144" y="5895594"/>
                  <a:pt x="14272641" y="5878068"/>
                  <a:pt x="14316456" y="5856097"/>
                </a:cubicBezTo>
                <a:cubicBezTo>
                  <a:pt x="14272641" y="5790438"/>
                  <a:pt x="14215745" y="5821045"/>
                  <a:pt x="14167485" y="5812282"/>
                </a:cubicBezTo>
                <a:lnTo>
                  <a:pt x="14167485" y="5794756"/>
                </a:lnTo>
                <a:cubicBezTo>
                  <a:pt x="14198092" y="5790438"/>
                  <a:pt x="14228825" y="5785993"/>
                  <a:pt x="14263877" y="5781675"/>
                </a:cubicBezTo>
                <a:cubicBezTo>
                  <a:pt x="14242034" y="5777357"/>
                  <a:pt x="14224508" y="5772912"/>
                  <a:pt x="14206982" y="5768594"/>
                </a:cubicBezTo>
                <a:cubicBezTo>
                  <a:pt x="14228825" y="5746750"/>
                  <a:pt x="14246351" y="5724779"/>
                  <a:pt x="14268324" y="5707253"/>
                </a:cubicBezTo>
                <a:cubicBezTo>
                  <a:pt x="14272641" y="5702935"/>
                  <a:pt x="14285850" y="5698490"/>
                  <a:pt x="14290167" y="5698490"/>
                </a:cubicBezTo>
                <a:cubicBezTo>
                  <a:pt x="14303249" y="5702808"/>
                  <a:pt x="14316456" y="5716016"/>
                  <a:pt x="14325219" y="5724779"/>
                </a:cubicBezTo>
                <a:cubicBezTo>
                  <a:pt x="14329537" y="5711698"/>
                  <a:pt x="14333982" y="5694172"/>
                  <a:pt x="14342745" y="5680964"/>
                </a:cubicBezTo>
                <a:cubicBezTo>
                  <a:pt x="14360272" y="5659120"/>
                  <a:pt x="14382115" y="5641594"/>
                  <a:pt x="14399641" y="5624068"/>
                </a:cubicBezTo>
                <a:cubicBezTo>
                  <a:pt x="14421485" y="5650357"/>
                  <a:pt x="14443456" y="5676646"/>
                  <a:pt x="14465299" y="5707253"/>
                </a:cubicBezTo>
                <a:cubicBezTo>
                  <a:pt x="14469618" y="5707253"/>
                  <a:pt x="14474063" y="5702935"/>
                  <a:pt x="14474063" y="5702935"/>
                </a:cubicBezTo>
                <a:cubicBezTo>
                  <a:pt x="14469745" y="5659120"/>
                  <a:pt x="14469745" y="5615305"/>
                  <a:pt x="14465299" y="5571490"/>
                </a:cubicBezTo>
                <a:cubicBezTo>
                  <a:pt x="14482825" y="5575808"/>
                  <a:pt x="14495907" y="5575808"/>
                  <a:pt x="14509115" y="5580253"/>
                </a:cubicBezTo>
                <a:cubicBezTo>
                  <a:pt x="14513433" y="5575935"/>
                  <a:pt x="14513433" y="5571490"/>
                  <a:pt x="14517877" y="5571490"/>
                </a:cubicBezTo>
                <a:cubicBezTo>
                  <a:pt x="14504798" y="5567172"/>
                  <a:pt x="14496034" y="5562727"/>
                  <a:pt x="14482825" y="5558409"/>
                </a:cubicBezTo>
                <a:cubicBezTo>
                  <a:pt x="14504670" y="5532120"/>
                  <a:pt x="14517877" y="5514594"/>
                  <a:pt x="14522197" y="5510276"/>
                </a:cubicBezTo>
                <a:lnTo>
                  <a:pt x="14522197" y="5427091"/>
                </a:lnTo>
                <a:cubicBezTo>
                  <a:pt x="14513433" y="5422773"/>
                  <a:pt x="14504670" y="5414010"/>
                  <a:pt x="14491589" y="5409565"/>
                </a:cubicBezTo>
                <a:cubicBezTo>
                  <a:pt x="14482825" y="5405247"/>
                  <a:pt x="14474063" y="5400802"/>
                  <a:pt x="14465299" y="5400802"/>
                </a:cubicBezTo>
                <a:cubicBezTo>
                  <a:pt x="14474063" y="5392039"/>
                  <a:pt x="14491589" y="5378958"/>
                  <a:pt x="14495907" y="5378958"/>
                </a:cubicBezTo>
                <a:cubicBezTo>
                  <a:pt x="14526514" y="5396484"/>
                  <a:pt x="14517750" y="5348351"/>
                  <a:pt x="14535276" y="5352669"/>
                </a:cubicBezTo>
                <a:cubicBezTo>
                  <a:pt x="14535276" y="5339588"/>
                  <a:pt x="14535276" y="5313299"/>
                  <a:pt x="14530959" y="5313299"/>
                </a:cubicBezTo>
                <a:cubicBezTo>
                  <a:pt x="14474063" y="5291455"/>
                  <a:pt x="14482825" y="5243195"/>
                  <a:pt x="14469618" y="5212588"/>
                </a:cubicBezTo>
                <a:close/>
                <a:moveTo>
                  <a:pt x="811149" y="3415284"/>
                </a:moveTo>
                <a:lnTo>
                  <a:pt x="938149" y="3415284"/>
                </a:lnTo>
                <a:cubicBezTo>
                  <a:pt x="907542" y="3454654"/>
                  <a:pt x="832993" y="3454654"/>
                  <a:pt x="811149" y="3415284"/>
                </a:cubicBezTo>
                <a:close/>
                <a:moveTo>
                  <a:pt x="1687322" y="5198237"/>
                </a:moveTo>
                <a:lnTo>
                  <a:pt x="1687322" y="5180711"/>
                </a:lnTo>
                <a:cubicBezTo>
                  <a:pt x="1744218" y="5176393"/>
                  <a:pt x="1805559" y="5171948"/>
                  <a:pt x="1862582" y="5171948"/>
                </a:cubicBezTo>
                <a:cubicBezTo>
                  <a:pt x="1801241" y="5171948"/>
                  <a:pt x="1748663" y="5224526"/>
                  <a:pt x="1687322" y="5198237"/>
                </a:cubicBezTo>
                <a:close/>
                <a:moveTo>
                  <a:pt x="631571" y="7322820"/>
                </a:moveTo>
                <a:cubicBezTo>
                  <a:pt x="657860" y="7296531"/>
                  <a:pt x="679704" y="7279004"/>
                  <a:pt x="688467" y="7265924"/>
                </a:cubicBezTo>
                <a:cubicBezTo>
                  <a:pt x="710311" y="7283450"/>
                  <a:pt x="723519" y="7296531"/>
                  <a:pt x="736600" y="7309738"/>
                </a:cubicBezTo>
                <a:cubicBezTo>
                  <a:pt x="705993" y="7309738"/>
                  <a:pt x="675259" y="7314057"/>
                  <a:pt x="631444" y="7322820"/>
                </a:cubicBezTo>
                <a:close/>
                <a:moveTo>
                  <a:pt x="938149" y="7300976"/>
                </a:moveTo>
                <a:lnTo>
                  <a:pt x="824357" y="7300976"/>
                </a:lnTo>
                <a:cubicBezTo>
                  <a:pt x="820039" y="7300976"/>
                  <a:pt x="815594" y="7283450"/>
                  <a:pt x="806831" y="7270369"/>
                </a:cubicBezTo>
                <a:cubicBezTo>
                  <a:pt x="859409" y="7274687"/>
                  <a:pt x="898779" y="7279132"/>
                  <a:pt x="938276" y="7283450"/>
                </a:cubicBezTo>
                <a:lnTo>
                  <a:pt x="938276" y="7300976"/>
                </a:lnTo>
                <a:close/>
                <a:moveTo>
                  <a:pt x="968756" y="7296658"/>
                </a:moveTo>
                <a:cubicBezTo>
                  <a:pt x="964438" y="7292339"/>
                  <a:pt x="964438" y="7287895"/>
                  <a:pt x="959993" y="7287895"/>
                </a:cubicBezTo>
                <a:cubicBezTo>
                  <a:pt x="977519" y="7274813"/>
                  <a:pt x="999363" y="7266051"/>
                  <a:pt x="1016889" y="7252843"/>
                </a:cubicBezTo>
                <a:cubicBezTo>
                  <a:pt x="1029970" y="7239762"/>
                  <a:pt x="1034415" y="7217790"/>
                  <a:pt x="1047496" y="7195947"/>
                </a:cubicBezTo>
                <a:cubicBezTo>
                  <a:pt x="1082548" y="7266051"/>
                  <a:pt x="1156970" y="7244079"/>
                  <a:pt x="1222756" y="7261606"/>
                </a:cubicBezTo>
                <a:cubicBezTo>
                  <a:pt x="1135126" y="7270369"/>
                  <a:pt x="1051941" y="7283450"/>
                  <a:pt x="968629" y="7296658"/>
                </a:cubicBezTo>
                <a:close/>
                <a:moveTo>
                  <a:pt x="394970" y="8374126"/>
                </a:moveTo>
                <a:cubicBezTo>
                  <a:pt x="399288" y="8374126"/>
                  <a:pt x="399288" y="8374126"/>
                  <a:pt x="394970" y="8374126"/>
                </a:cubicBezTo>
                <a:close/>
                <a:moveTo>
                  <a:pt x="1192276" y="9000490"/>
                </a:moveTo>
                <a:cubicBezTo>
                  <a:pt x="1187958" y="8969883"/>
                  <a:pt x="1183513" y="8947912"/>
                  <a:pt x="1179195" y="8917305"/>
                </a:cubicBezTo>
                <a:cubicBezTo>
                  <a:pt x="1209802" y="8926068"/>
                  <a:pt x="1227328" y="8930386"/>
                  <a:pt x="1244854" y="8939149"/>
                </a:cubicBezTo>
                <a:cubicBezTo>
                  <a:pt x="1227328" y="8956675"/>
                  <a:pt x="1214247" y="8974201"/>
                  <a:pt x="1192276" y="9000490"/>
                </a:cubicBezTo>
                <a:close/>
                <a:moveTo>
                  <a:pt x="2195449" y="3621151"/>
                </a:moveTo>
                <a:cubicBezTo>
                  <a:pt x="2164842" y="3625469"/>
                  <a:pt x="2134108" y="3638677"/>
                  <a:pt x="2107819" y="3638677"/>
                </a:cubicBezTo>
                <a:cubicBezTo>
                  <a:pt x="2077212" y="3642995"/>
                  <a:pt x="2046478" y="3638677"/>
                  <a:pt x="2011426" y="3638677"/>
                </a:cubicBezTo>
                <a:cubicBezTo>
                  <a:pt x="2007108" y="3634359"/>
                  <a:pt x="2002663" y="3621151"/>
                  <a:pt x="1998345" y="3608070"/>
                </a:cubicBezTo>
                <a:cubicBezTo>
                  <a:pt x="2028952" y="3599307"/>
                  <a:pt x="2059686" y="3586226"/>
                  <a:pt x="2094738" y="3577463"/>
                </a:cubicBezTo>
                <a:cubicBezTo>
                  <a:pt x="2094738" y="3590544"/>
                  <a:pt x="2090420" y="3599307"/>
                  <a:pt x="2090420" y="3612515"/>
                </a:cubicBezTo>
                <a:cubicBezTo>
                  <a:pt x="2129790" y="3586226"/>
                  <a:pt x="2164842" y="3590671"/>
                  <a:pt x="2195576" y="3621278"/>
                </a:cubicBezTo>
                <a:cubicBezTo>
                  <a:pt x="2243709" y="3586226"/>
                  <a:pt x="2252472" y="3590671"/>
                  <a:pt x="2265680" y="3665093"/>
                </a:cubicBezTo>
                <a:cubicBezTo>
                  <a:pt x="2239391" y="3647567"/>
                  <a:pt x="2217547" y="3634486"/>
                  <a:pt x="2195576" y="3621278"/>
                </a:cubicBezTo>
                <a:close/>
                <a:moveTo>
                  <a:pt x="2361946" y="3612388"/>
                </a:moveTo>
                <a:cubicBezTo>
                  <a:pt x="2370709" y="3603625"/>
                  <a:pt x="2379472" y="3594862"/>
                  <a:pt x="2383790" y="3586099"/>
                </a:cubicBezTo>
                <a:cubicBezTo>
                  <a:pt x="2414397" y="3625469"/>
                  <a:pt x="2414397" y="3625469"/>
                  <a:pt x="2348738" y="3656203"/>
                </a:cubicBezTo>
                <a:lnTo>
                  <a:pt x="2283079" y="3603625"/>
                </a:lnTo>
                <a:cubicBezTo>
                  <a:pt x="2326894" y="3568573"/>
                  <a:pt x="2353183" y="3568573"/>
                  <a:pt x="2361946" y="3612388"/>
                </a:cubicBezTo>
                <a:close/>
                <a:moveTo>
                  <a:pt x="2396998" y="9464802"/>
                </a:moveTo>
                <a:cubicBezTo>
                  <a:pt x="2401316" y="9460484"/>
                  <a:pt x="2405761" y="9460484"/>
                  <a:pt x="2410079" y="9456039"/>
                </a:cubicBezTo>
                <a:cubicBezTo>
                  <a:pt x="2414397" y="9464802"/>
                  <a:pt x="2423160" y="9473565"/>
                  <a:pt x="2431923" y="9486646"/>
                </a:cubicBezTo>
                <a:cubicBezTo>
                  <a:pt x="2423160" y="9486646"/>
                  <a:pt x="2414397" y="9486646"/>
                  <a:pt x="2405634" y="9490964"/>
                </a:cubicBezTo>
                <a:cubicBezTo>
                  <a:pt x="2401316" y="9477883"/>
                  <a:pt x="2401316" y="9469120"/>
                  <a:pt x="2396871" y="9464675"/>
                </a:cubicBezTo>
                <a:close/>
                <a:moveTo>
                  <a:pt x="2664206" y="9434195"/>
                </a:moveTo>
                <a:cubicBezTo>
                  <a:pt x="2668524" y="9447276"/>
                  <a:pt x="2672969" y="9456039"/>
                  <a:pt x="2681732" y="9464802"/>
                </a:cubicBezTo>
                <a:lnTo>
                  <a:pt x="2668651" y="9464802"/>
                </a:lnTo>
                <a:cubicBezTo>
                  <a:pt x="2668651" y="9456039"/>
                  <a:pt x="2668651" y="9447276"/>
                  <a:pt x="2664333" y="9434195"/>
                </a:cubicBezTo>
                <a:close/>
                <a:moveTo>
                  <a:pt x="3023362" y="10411079"/>
                </a:moveTo>
                <a:cubicBezTo>
                  <a:pt x="3010281" y="10389236"/>
                  <a:pt x="3001518" y="10371709"/>
                  <a:pt x="2992755" y="10354183"/>
                </a:cubicBezTo>
                <a:lnTo>
                  <a:pt x="3014599" y="10332339"/>
                </a:lnTo>
                <a:cubicBezTo>
                  <a:pt x="3045206" y="10354183"/>
                  <a:pt x="3049651" y="10389236"/>
                  <a:pt x="3023362" y="10411206"/>
                </a:cubicBezTo>
                <a:close/>
                <a:moveTo>
                  <a:pt x="4136009" y="10498709"/>
                </a:moveTo>
                <a:cubicBezTo>
                  <a:pt x="4118483" y="10489946"/>
                  <a:pt x="4100957" y="10485628"/>
                  <a:pt x="4083431" y="10476865"/>
                </a:cubicBezTo>
                <a:cubicBezTo>
                  <a:pt x="4100957" y="10459339"/>
                  <a:pt x="4118483" y="10441813"/>
                  <a:pt x="4131564" y="10433050"/>
                </a:cubicBezTo>
                <a:lnTo>
                  <a:pt x="4184142" y="10472420"/>
                </a:lnTo>
                <a:cubicBezTo>
                  <a:pt x="4171061" y="10481183"/>
                  <a:pt x="4153535" y="10489946"/>
                  <a:pt x="4136009" y="10498709"/>
                </a:cubicBezTo>
                <a:close/>
                <a:moveTo>
                  <a:pt x="11885168" y="9753981"/>
                </a:moveTo>
                <a:cubicBezTo>
                  <a:pt x="11880850" y="9758299"/>
                  <a:pt x="11885168" y="9767062"/>
                  <a:pt x="11885168" y="9775825"/>
                </a:cubicBezTo>
                <a:lnTo>
                  <a:pt x="11819509" y="9788906"/>
                </a:lnTo>
                <a:cubicBezTo>
                  <a:pt x="11810746" y="9749536"/>
                  <a:pt x="11828272" y="9727565"/>
                  <a:pt x="11867642" y="9723248"/>
                </a:cubicBezTo>
                <a:cubicBezTo>
                  <a:pt x="11880723" y="9723248"/>
                  <a:pt x="11898249" y="9714484"/>
                  <a:pt x="11920220" y="9714484"/>
                </a:cubicBezTo>
                <a:cubicBezTo>
                  <a:pt x="11907139" y="9727565"/>
                  <a:pt x="11893931" y="9736328"/>
                  <a:pt x="11885168" y="9753854"/>
                </a:cubicBezTo>
                <a:close/>
                <a:moveTo>
                  <a:pt x="11972798" y="9745218"/>
                </a:moveTo>
                <a:cubicBezTo>
                  <a:pt x="11955272" y="9740900"/>
                  <a:pt x="11942190" y="9727692"/>
                  <a:pt x="11928983" y="9718929"/>
                </a:cubicBezTo>
                <a:cubicBezTo>
                  <a:pt x="11946509" y="9697086"/>
                  <a:pt x="11959589" y="9683877"/>
                  <a:pt x="11968352" y="9670796"/>
                </a:cubicBezTo>
                <a:cubicBezTo>
                  <a:pt x="11985879" y="9692640"/>
                  <a:pt x="12003405" y="9710166"/>
                  <a:pt x="12020931" y="9736455"/>
                </a:cubicBezTo>
                <a:cubicBezTo>
                  <a:pt x="12007850" y="9740774"/>
                  <a:pt x="11990324" y="9745218"/>
                  <a:pt x="11972798" y="9745218"/>
                </a:cubicBezTo>
                <a:close/>
                <a:moveTo>
                  <a:pt x="12432792" y="6783959"/>
                </a:moveTo>
                <a:cubicBezTo>
                  <a:pt x="12432792" y="6775196"/>
                  <a:pt x="12432792" y="6770877"/>
                  <a:pt x="12428474" y="6762115"/>
                </a:cubicBezTo>
                <a:lnTo>
                  <a:pt x="12520423" y="6749034"/>
                </a:lnTo>
                <a:cubicBezTo>
                  <a:pt x="12520423" y="6757797"/>
                  <a:pt x="12524740" y="6766560"/>
                  <a:pt x="12524740" y="6775323"/>
                </a:cubicBezTo>
                <a:cubicBezTo>
                  <a:pt x="12489688" y="6775323"/>
                  <a:pt x="12459081" y="6779640"/>
                  <a:pt x="12432792" y="6784086"/>
                </a:cubicBezTo>
                <a:close/>
                <a:moveTo>
                  <a:pt x="12660630" y="6792722"/>
                </a:moveTo>
                <a:cubicBezTo>
                  <a:pt x="12634341" y="6792722"/>
                  <a:pt x="12603735" y="6792722"/>
                  <a:pt x="12577445" y="6783959"/>
                </a:cubicBezTo>
                <a:cubicBezTo>
                  <a:pt x="12564364" y="6779640"/>
                  <a:pt x="12559919" y="6762115"/>
                  <a:pt x="12546838" y="6753352"/>
                </a:cubicBezTo>
                <a:cubicBezTo>
                  <a:pt x="12551156" y="6749034"/>
                  <a:pt x="12551156" y="6744589"/>
                  <a:pt x="12555601" y="6740271"/>
                </a:cubicBezTo>
                <a:cubicBezTo>
                  <a:pt x="12594972" y="6749034"/>
                  <a:pt x="12630024" y="6753352"/>
                  <a:pt x="12665075" y="6762115"/>
                </a:cubicBezTo>
                <a:cubicBezTo>
                  <a:pt x="12660757" y="6775196"/>
                  <a:pt x="12660757" y="6788403"/>
                  <a:pt x="12660757" y="6792722"/>
                </a:cubicBezTo>
                <a:close/>
                <a:moveTo>
                  <a:pt x="12857735" y="6788403"/>
                </a:moveTo>
                <a:cubicBezTo>
                  <a:pt x="12827127" y="6784086"/>
                  <a:pt x="12796393" y="6762115"/>
                  <a:pt x="12765787" y="6792722"/>
                </a:cubicBezTo>
                <a:cubicBezTo>
                  <a:pt x="12761468" y="6797040"/>
                  <a:pt x="12735179" y="6783959"/>
                  <a:pt x="12721972" y="6779640"/>
                </a:cubicBezTo>
                <a:cubicBezTo>
                  <a:pt x="12721972" y="6775323"/>
                  <a:pt x="12726289" y="6766560"/>
                  <a:pt x="12726289" y="6762115"/>
                </a:cubicBezTo>
                <a:lnTo>
                  <a:pt x="12870815" y="6762115"/>
                </a:lnTo>
                <a:cubicBezTo>
                  <a:pt x="12875134" y="6762115"/>
                  <a:pt x="12879578" y="6775196"/>
                  <a:pt x="12883897" y="6783959"/>
                </a:cubicBezTo>
                <a:cubicBezTo>
                  <a:pt x="12870815" y="6783959"/>
                  <a:pt x="12862052" y="6788277"/>
                  <a:pt x="12857607" y="6788277"/>
                </a:cubicBezTo>
                <a:close/>
                <a:moveTo>
                  <a:pt x="13273913" y="8961120"/>
                </a:moveTo>
                <a:cubicBezTo>
                  <a:pt x="13269595" y="8965438"/>
                  <a:pt x="13269595" y="8969883"/>
                  <a:pt x="13269595" y="8965438"/>
                </a:cubicBezTo>
                <a:cubicBezTo>
                  <a:pt x="13265278" y="8965438"/>
                  <a:pt x="13265278" y="8961120"/>
                  <a:pt x="13273913" y="8961120"/>
                </a:cubicBezTo>
                <a:close/>
                <a:moveTo>
                  <a:pt x="456311" y="8724519"/>
                </a:moveTo>
                <a:cubicBezTo>
                  <a:pt x="451993" y="8724519"/>
                  <a:pt x="451993" y="8728838"/>
                  <a:pt x="447548" y="8728838"/>
                </a:cubicBezTo>
                <a:cubicBezTo>
                  <a:pt x="447548" y="8728838"/>
                  <a:pt x="451866" y="8724519"/>
                  <a:pt x="456311" y="8724519"/>
                </a:cubicBezTo>
                <a:close/>
                <a:moveTo>
                  <a:pt x="2125345" y="9552432"/>
                </a:moveTo>
                <a:cubicBezTo>
                  <a:pt x="2142871" y="9561195"/>
                  <a:pt x="2160397" y="9569958"/>
                  <a:pt x="2173478" y="9574276"/>
                </a:cubicBezTo>
                <a:cubicBezTo>
                  <a:pt x="2112137" y="9609328"/>
                  <a:pt x="2072767" y="9600565"/>
                  <a:pt x="2033270" y="9539225"/>
                </a:cubicBezTo>
                <a:cubicBezTo>
                  <a:pt x="2046351" y="9539225"/>
                  <a:pt x="2055114" y="9534906"/>
                  <a:pt x="2068322" y="9534906"/>
                </a:cubicBezTo>
                <a:cubicBezTo>
                  <a:pt x="2085848" y="9539225"/>
                  <a:pt x="2107692" y="9543669"/>
                  <a:pt x="2125218" y="9552432"/>
                </a:cubicBezTo>
                <a:close/>
                <a:moveTo>
                  <a:pt x="9782556" y="9911589"/>
                </a:moveTo>
                <a:cubicBezTo>
                  <a:pt x="9769475" y="9907270"/>
                  <a:pt x="9760712" y="9907270"/>
                  <a:pt x="9743186" y="9902826"/>
                </a:cubicBezTo>
                <a:cubicBezTo>
                  <a:pt x="9725660" y="9898380"/>
                  <a:pt x="9703816" y="9885300"/>
                  <a:pt x="9677527" y="9876537"/>
                </a:cubicBezTo>
                <a:cubicBezTo>
                  <a:pt x="9695053" y="9872218"/>
                  <a:pt x="9708134" y="9863455"/>
                  <a:pt x="9725660" y="9859011"/>
                </a:cubicBezTo>
                <a:cubicBezTo>
                  <a:pt x="9773793" y="9845929"/>
                  <a:pt x="9795764" y="9867774"/>
                  <a:pt x="9782556" y="9911589"/>
                </a:cubicBezTo>
                <a:close/>
                <a:moveTo>
                  <a:pt x="8937117" y="10012300"/>
                </a:moveTo>
                <a:cubicBezTo>
                  <a:pt x="8963406" y="10016617"/>
                  <a:pt x="8994013" y="10016617"/>
                  <a:pt x="9024747" y="10021063"/>
                </a:cubicBezTo>
                <a:cubicBezTo>
                  <a:pt x="9011666" y="10064877"/>
                  <a:pt x="8976614" y="10051669"/>
                  <a:pt x="8950325" y="10047351"/>
                </a:cubicBezTo>
                <a:cubicBezTo>
                  <a:pt x="8941562" y="10047351"/>
                  <a:pt x="8932799" y="10029826"/>
                  <a:pt x="8924036" y="10021063"/>
                </a:cubicBezTo>
                <a:cubicBezTo>
                  <a:pt x="8928354" y="10016744"/>
                  <a:pt x="8932799" y="10012300"/>
                  <a:pt x="8937117" y="10012300"/>
                </a:cubicBezTo>
                <a:close/>
                <a:moveTo>
                  <a:pt x="758571" y="8982964"/>
                </a:moveTo>
                <a:cubicBezTo>
                  <a:pt x="762889" y="8996045"/>
                  <a:pt x="767334" y="9004808"/>
                  <a:pt x="771652" y="9022334"/>
                </a:cubicBezTo>
                <a:cubicBezTo>
                  <a:pt x="745363" y="9022334"/>
                  <a:pt x="723519" y="9022334"/>
                  <a:pt x="701548" y="9018016"/>
                </a:cubicBezTo>
                <a:lnTo>
                  <a:pt x="701548" y="8987409"/>
                </a:lnTo>
                <a:cubicBezTo>
                  <a:pt x="719074" y="8987409"/>
                  <a:pt x="736600" y="8987409"/>
                  <a:pt x="758444" y="8983091"/>
                </a:cubicBezTo>
                <a:close/>
                <a:moveTo>
                  <a:pt x="2466975" y="9526143"/>
                </a:moveTo>
                <a:cubicBezTo>
                  <a:pt x="2493264" y="9530461"/>
                  <a:pt x="2519553" y="9530461"/>
                  <a:pt x="2550160" y="9534906"/>
                </a:cubicBezTo>
                <a:cubicBezTo>
                  <a:pt x="2532634" y="9552432"/>
                  <a:pt x="2462530" y="9565513"/>
                  <a:pt x="2449449" y="9552432"/>
                </a:cubicBezTo>
                <a:cubicBezTo>
                  <a:pt x="2449449" y="9548114"/>
                  <a:pt x="2445131" y="9539351"/>
                  <a:pt x="2449449" y="9534906"/>
                </a:cubicBezTo>
                <a:cubicBezTo>
                  <a:pt x="2453767" y="9530461"/>
                  <a:pt x="2462530" y="9526143"/>
                  <a:pt x="2466975" y="9526143"/>
                </a:cubicBezTo>
                <a:close/>
              </a:path>
            </a:pathLst>
          </a:custGeom>
          <a:blipFill rotWithShape="1">
            <a:blip r:embed="rId3">
              <a:alphaModFix/>
            </a:blip>
            <a:stretch>
              <a:fillRect b="0" l="-4937" r="-4936"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 name="Google Shape;211;p10"/>
          <p:cNvPicPr preferRelativeResize="0"/>
          <p:nvPr/>
        </p:nvPicPr>
        <p:blipFill rotWithShape="1">
          <a:blip r:embed="rId4">
            <a:alphaModFix/>
          </a:blip>
          <a:srcRect b="0" l="0" r="88" t="0"/>
          <a:stretch/>
        </p:blipFill>
        <p:spPr>
          <a:xfrm flipH="1" rot="10800000">
            <a:off x="582153" y="5664759"/>
            <a:ext cx="922150" cy="889875"/>
          </a:xfrm>
          <a:prstGeom prst="rect">
            <a:avLst/>
          </a:prstGeom>
          <a:noFill/>
          <a:ln>
            <a:noFill/>
          </a:ln>
        </p:spPr>
      </p:pic>
      <p:sp>
        <p:nvSpPr>
          <p:cNvPr id="212" name="Google Shape;212;p10"/>
          <p:cNvSpPr txBox="1"/>
          <p:nvPr/>
        </p:nvSpPr>
        <p:spPr>
          <a:xfrm>
            <a:off x="582153" y="2438349"/>
            <a:ext cx="8814378" cy="329751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5000" u="none" cap="none" strike="noStrike">
                <a:solidFill>
                  <a:srgbClr val="000000"/>
                </a:solidFill>
                <a:latin typeface="Roboto Condensed"/>
                <a:ea typeface="Roboto Condensed"/>
                <a:cs typeface="Roboto Condensed"/>
                <a:sym typeface="Roboto Condensed"/>
              </a:rPr>
              <a:t>Bằng chứng:</a:t>
            </a:r>
            <a:endParaRPr/>
          </a:p>
          <a:p>
            <a:pPr indent="-350444" lvl="2" marL="1051331" marR="0" rtl="0" algn="just">
              <a:lnSpc>
                <a:spcPct val="139986"/>
              </a:lnSpc>
              <a:spcBef>
                <a:spcPts val="0"/>
              </a:spcBef>
              <a:spcAft>
                <a:spcPts val="0"/>
              </a:spcAft>
              <a:buClr>
                <a:srgbClr val="000000"/>
              </a:buClr>
              <a:buSzPts val="4599"/>
              <a:buFont typeface="Arial"/>
              <a:buChar char="⚬"/>
            </a:pPr>
            <a:r>
              <a:rPr b="0" i="0" lang="en-US" sz="4599" u="none" cap="none" strike="noStrike">
                <a:solidFill>
                  <a:srgbClr val="000000"/>
                </a:solidFill>
                <a:latin typeface="Roboto Condensed"/>
                <a:ea typeface="Roboto Condensed"/>
                <a:cs typeface="Roboto Condensed"/>
                <a:sym typeface="Roboto Condensed"/>
              </a:rPr>
              <a:t> Những số liệu cụ thể.</a:t>
            </a:r>
            <a:endParaRPr/>
          </a:p>
          <a:p>
            <a:pPr indent="-350479" lvl="2" marL="1051436" marR="0" rtl="0" algn="just">
              <a:lnSpc>
                <a:spcPct val="140008"/>
              </a:lnSpc>
              <a:spcBef>
                <a:spcPts val="0"/>
              </a:spcBef>
              <a:spcAft>
                <a:spcPts val="0"/>
              </a:spcAft>
              <a:buClr>
                <a:srgbClr val="000000"/>
              </a:buClr>
              <a:buSzPts val="4599"/>
              <a:buFont typeface="Arial"/>
              <a:buChar char="⚬"/>
            </a:pPr>
            <a:r>
              <a:rPr b="0" i="0" lang="en-US" sz="4599" u="none" cap="none" strike="noStrike">
                <a:solidFill>
                  <a:srgbClr val="000000"/>
                </a:solidFill>
                <a:latin typeface="Roboto Condensed"/>
                <a:ea typeface="Roboto Condensed"/>
                <a:cs typeface="Roboto Condensed"/>
                <a:sym typeface="Roboto Condensed"/>
              </a:rPr>
              <a:t> Dẫn chứng: bà con vùng Đồng Văn, Hà Giang…</a:t>
            </a:r>
            <a:endParaRPr/>
          </a:p>
        </p:txBody>
      </p:sp>
      <p:sp>
        <p:nvSpPr>
          <p:cNvPr id="213" name="Google Shape;213;p10"/>
          <p:cNvSpPr txBox="1"/>
          <p:nvPr/>
        </p:nvSpPr>
        <p:spPr>
          <a:xfrm>
            <a:off x="552759" y="438099"/>
            <a:ext cx="10696580" cy="15335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EFF3EA"/>
                </a:solidFill>
                <a:latin typeface="Arial"/>
                <a:ea typeface="Arial"/>
                <a:cs typeface="Arial"/>
                <a:sym typeface="Arial"/>
              </a:rPr>
              <a:t>b. Khám phá văn bản Khan hiếm nước ngọt</a:t>
            </a:r>
            <a:endParaRPr/>
          </a:p>
        </p:txBody>
      </p:sp>
      <p:sp>
        <p:nvSpPr>
          <p:cNvPr id="214" name="Google Shape;214;p10"/>
          <p:cNvSpPr txBox="1"/>
          <p:nvPr/>
        </p:nvSpPr>
        <p:spPr>
          <a:xfrm>
            <a:off x="1734818" y="6264106"/>
            <a:ext cx="8552182" cy="80325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US" sz="4998" u="none" cap="none" strike="noStrike">
                <a:solidFill>
                  <a:srgbClr val="000000"/>
                </a:solidFill>
                <a:latin typeface="Roboto Condensed"/>
                <a:ea typeface="Roboto Condensed"/>
                <a:cs typeface="Roboto Condensed"/>
                <a:sym typeface="Roboto Condensed"/>
              </a:rPr>
              <a:t>Trình tự lập luận của văn bản:</a:t>
            </a:r>
            <a:endParaRPr/>
          </a:p>
        </p:txBody>
      </p:sp>
      <p:grpSp>
        <p:nvGrpSpPr>
          <p:cNvPr id="215" name="Google Shape;215;p10"/>
          <p:cNvGrpSpPr/>
          <p:nvPr/>
        </p:nvGrpSpPr>
        <p:grpSpPr>
          <a:xfrm>
            <a:off x="841915" y="7545393"/>
            <a:ext cx="12676465" cy="1810923"/>
            <a:chOff x="3715" y="567763"/>
            <a:chExt cx="12676465" cy="1810923"/>
          </a:xfrm>
        </p:grpSpPr>
        <p:sp>
          <p:nvSpPr>
            <p:cNvPr id="216" name="Google Shape;216;p10"/>
            <p:cNvSpPr/>
            <p:nvPr/>
          </p:nvSpPr>
          <p:spPr>
            <a:xfrm>
              <a:off x="3715" y="567763"/>
              <a:ext cx="4527308" cy="1810923"/>
            </a:xfrm>
            <a:prstGeom prst="chevron">
              <a:avLst>
                <a:gd fmla="val 50000" name="adj"/>
              </a:avLst>
            </a:prstGeom>
            <a:solidFill>
              <a:schemeClr val="lt2"/>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0"/>
            <p:cNvSpPr txBox="1"/>
            <p:nvPr/>
          </p:nvSpPr>
          <p:spPr>
            <a:xfrm>
              <a:off x="909177" y="567763"/>
              <a:ext cx="2716385" cy="1810923"/>
            </a:xfrm>
            <a:prstGeom prst="rect">
              <a:avLst/>
            </a:prstGeom>
            <a:noFill/>
            <a:ln>
              <a:noFill/>
            </a:ln>
          </p:spPr>
          <p:txBody>
            <a:bodyPr anchorCtr="0" anchor="ctr" bIns="53325" lIns="160000" spcFirstLastPara="1" rIns="53325" wrap="square" tIns="53325">
              <a:noAutofit/>
            </a:bodyPr>
            <a:lstStyle/>
            <a:p>
              <a:pPr indent="0" lvl="0" marL="0" marR="0" rtl="0" algn="ctr">
                <a:lnSpc>
                  <a:spcPct val="90000"/>
                </a:lnSpc>
                <a:spcBef>
                  <a:spcPts val="0"/>
                </a:spcBef>
                <a:spcAft>
                  <a:spcPts val="0"/>
                </a:spcAft>
                <a:buClr>
                  <a:schemeClr val="lt1"/>
                </a:buClr>
                <a:buSzPts val="4000"/>
                <a:buFont typeface="Roboto Condensed"/>
                <a:buNone/>
              </a:pPr>
              <a:r>
                <a:rPr b="0" i="0" lang="en-US" sz="4000" u="none" cap="none" strike="noStrike">
                  <a:solidFill>
                    <a:schemeClr val="lt1"/>
                  </a:solidFill>
                  <a:latin typeface="Roboto Condensed"/>
                  <a:ea typeface="Roboto Condensed"/>
                  <a:cs typeface="Roboto Condensed"/>
                  <a:sym typeface="Roboto Condensed"/>
                </a:rPr>
                <a:t>Nêu vấn đề</a:t>
              </a:r>
              <a:endParaRPr/>
            </a:p>
          </p:txBody>
        </p:sp>
        <p:sp>
          <p:nvSpPr>
            <p:cNvPr id="218" name="Google Shape;218;p10"/>
            <p:cNvSpPr/>
            <p:nvPr/>
          </p:nvSpPr>
          <p:spPr>
            <a:xfrm>
              <a:off x="4078294" y="567763"/>
              <a:ext cx="4527308" cy="1810923"/>
            </a:xfrm>
            <a:prstGeom prst="chevron">
              <a:avLst>
                <a:gd fmla="val 50000" name="adj"/>
              </a:avLst>
            </a:prstGeom>
            <a:solidFill>
              <a:schemeClr val="lt2"/>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
            <p:cNvSpPr txBox="1"/>
            <p:nvPr/>
          </p:nvSpPr>
          <p:spPr>
            <a:xfrm>
              <a:off x="4983756" y="567763"/>
              <a:ext cx="2716385" cy="1810923"/>
            </a:xfrm>
            <a:prstGeom prst="rect">
              <a:avLst/>
            </a:prstGeom>
            <a:noFill/>
            <a:ln>
              <a:noFill/>
            </a:ln>
          </p:spPr>
          <p:txBody>
            <a:bodyPr anchorCtr="0" anchor="ctr" bIns="53325" lIns="160000" spcFirstLastPara="1" rIns="53325" wrap="square" tIns="53325">
              <a:noAutofit/>
            </a:bodyPr>
            <a:lstStyle/>
            <a:p>
              <a:pPr indent="0" lvl="0" marL="0" marR="0" rtl="0" algn="ctr">
                <a:lnSpc>
                  <a:spcPct val="90000"/>
                </a:lnSpc>
                <a:spcBef>
                  <a:spcPts val="0"/>
                </a:spcBef>
                <a:spcAft>
                  <a:spcPts val="0"/>
                </a:spcAft>
                <a:buClr>
                  <a:schemeClr val="lt1"/>
                </a:buClr>
                <a:buSzPts val="4000"/>
                <a:buFont typeface="Roboto Condensed"/>
                <a:buNone/>
              </a:pPr>
              <a:r>
                <a:rPr b="0" i="0" lang="en-US" sz="4000" u="none" cap="none" strike="noStrike">
                  <a:solidFill>
                    <a:schemeClr val="lt1"/>
                  </a:solidFill>
                  <a:latin typeface="Roboto Condensed"/>
                  <a:ea typeface="Roboto Condensed"/>
                  <a:cs typeface="Roboto Condensed"/>
                  <a:sym typeface="Roboto Condensed"/>
                </a:rPr>
                <a:t>Lí lẽ</a:t>
              </a:r>
              <a:endParaRPr/>
            </a:p>
          </p:txBody>
        </p:sp>
        <p:sp>
          <p:nvSpPr>
            <p:cNvPr id="220" name="Google Shape;220;p10"/>
            <p:cNvSpPr/>
            <p:nvPr/>
          </p:nvSpPr>
          <p:spPr>
            <a:xfrm>
              <a:off x="8152872" y="567763"/>
              <a:ext cx="4527308" cy="1810923"/>
            </a:xfrm>
            <a:prstGeom prst="chevron">
              <a:avLst>
                <a:gd fmla="val 50000" name="adj"/>
              </a:avLst>
            </a:prstGeom>
            <a:solidFill>
              <a:schemeClr val="lt2"/>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
            <p:cNvSpPr txBox="1"/>
            <p:nvPr/>
          </p:nvSpPr>
          <p:spPr>
            <a:xfrm>
              <a:off x="9058334" y="567763"/>
              <a:ext cx="2716385" cy="1810923"/>
            </a:xfrm>
            <a:prstGeom prst="rect">
              <a:avLst/>
            </a:prstGeom>
            <a:noFill/>
            <a:ln>
              <a:noFill/>
            </a:ln>
          </p:spPr>
          <p:txBody>
            <a:bodyPr anchorCtr="0" anchor="ctr" bIns="53325" lIns="160000" spcFirstLastPara="1" rIns="53325" wrap="square" tIns="53325">
              <a:noAutofit/>
            </a:bodyPr>
            <a:lstStyle/>
            <a:p>
              <a:pPr indent="0" lvl="0" marL="0" marR="0" rtl="0" algn="ctr">
                <a:lnSpc>
                  <a:spcPct val="90000"/>
                </a:lnSpc>
                <a:spcBef>
                  <a:spcPts val="0"/>
                </a:spcBef>
                <a:spcAft>
                  <a:spcPts val="0"/>
                </a:spcAft>
                <a:buClr>
                  <a:schemeClr val="lt1"/>
                </a:buClr>
                <a:buSzPts val="4000"/>
                <a:buFont typeface="Roboto Condensed"/>
                <a:buNone/>
              </a:pPr>
              <a:r>
                <a:rPr b="0" i="0" lang="en-US" sz="4000" u="none" cap="none" strike="noStrike">
                  <a:solidFill>
                    <a:schemeClr val="lt1"/>
                  </a:solidFill>
                  <a:latin typeface="Roboto Condensed"/>
                  <a:ea typeface="Roboto Condensed"/>
                  <a:cs typeface="Roboto Condensed"/>
                  <a:sym typeface="Roboto Condensed"/>
                </a:rPr>
                <a:t>Bằng chứng</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 calcmode="lin" valueType="num">
                                      <p:cBhvr additive="base">
                                        <p:cTn dur="500"/>
                                        <p:tgtEl>
                                          <p:spTgt spid="21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 calcmode="lin" valueType="num">
                                      <p:cBhvr additive="base">
                                        <p:cTn dur="500"/>
                                        <p:tgtEl>
                                          <p:spTgt spid="21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 calcmode="lin" valueType="num">
                                      <p:cBhvr additive="base">
                                        <p:cTn dur="500"/>
                                        <p:tgtEl>
                                          <p:spTgt spid="21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B4A7"/>
        </a:solidFill>
      </p:bgPr>
    </p:bg>
    <p:spTree>
      <p:nvGrpSpPr>
        <p:cNvPr id="225" name="Shape 225"/>
        <p:cNvGrpSpPr/>
        <p:nvPr/>
      </p:nvGrpSpPr>
      <p:grpSpPr>
        <a:xfrm>
          <a:off x="0" y="0"/>
          <a:ext cx="0" cy="0"/>
          <a:chOff x="0" y="0"/>
          <a:chExt cx="0" cy="0"/>
        </a:xfrm>
      </p:grpSpPr>
      <p:pic>
        <p:nvPicPr>
          <p:cNvPr id="226" name="Google Shape;226;p11"/>
          <p:cNvPicPr preferRelativeResize="0"/>
          <p:nvPr/>
        </p:nvPicPr>
        <p:blipFill rotWithShape="1">
          <a:blip r:embed="rId3">
            <a:alphaModFix/>
          </a:blip>
          <a:srcRect b="38" l="0" r="0" t="0"/>
          <a:stretch/>
        </p:blipFill>
        <p:spPr>
          <a:xfrm rot="2700000">
            <a:off x="1310448" y="-3284678"/>
            <a:ext cx="8946827" cy="9041004"/>
          </a:xfrm>
          <a:prstGeom prst="rect">
            <a:avLst/>
          </a:prstGeom>
          <a:noFill/>
          <a:ln>
            <a:noFill/>
          </a:ln>
        </p:spPr>
      </p:pic>
      <p:pic>
        <p:nvPicPr>
          <p:cNvPr id="227" name="Google Shape;227;p11"/>
          <p:cNvPicPr preferRelativeResize="0"/>
          <p:nvPr/>
        </p:nvPicPr>
        <p:blipFill rotWithShape="1">
          <a:blip r:embed="rId4">
            <a:alphaModFix/>
          </a:blip>
          <a:srcRect b="0" l="0" r="88" t="0"/>
          <a:stretch/>
        </p:blipFill>
        <p:spPr>
          <a:xfrm flipH="1" rot="10800000">
            <a:off x="582153" y="5664759"/>
            <a:ext cx="922150" cy="889875"/>
          </a:xfrm>
          <a:prstGeom prst="rect">
            <a:avLst/>
          </a:prstGeom>
          <a:noFill/>
          <a:ln>
            <a:noFill/>
          </a:ln>
        </p:spPr>
      </p:pic>
      <p:grpSp>
        <p:nvGrpSpPr>
          <p:cNvPr id="228" name="Google Shape;228;p11"/>
          <p:cNvGrpSpPr/>
          <p:nvPr/>
        </p:nvGrpSpPr>
        <p:grpSpPr>
          <a:xfrm>
            <a:off x="14597185" y="203198"/>
            <a:ext cx="2695109" cy="2940540"/>
            <a:chOff x="-24295" y="-86437"/>
            <a:chExt cx="4273710" cy="4662895"/>
          </a:xfrm>
        </p:grpSpPr>
        <p:sp>
          <p:nvSpPr>
            <p:cNvPr id="229" name="Google Shape;229;p11"/>
            <p:cNvSpPr/>
            <p:nvPr/>
          </p:nvSpPr>
          <p:spPr>
            <a:xfrm>
              <a:off x="-24295" y="-86437"/>
              <a:ext cx="4273710" cy="4662895"/>
            </a:xfrm>
            <a:custGeom>
              <a:rect b="b" l="l" r="r" t="t"/>
              <a:pathLst>
                <a:path extrusionOk="0" h="4662895" w="4273710">
                  <a:moveTo>
                    <a:pt x="67221" y="2844944"/>
                  </a:moveTo>
                  <a:cubicBezTo>
                    <a:pt x="22448" y="2400963"/>
                    <a:pt x="0" y="1929090"/>
                    <a:pt x="71114" y="1551846"/>
                  </a:cubicBezTo>
                  <a:cubicBezTo>
                    <a:pt x="150461" y="1130919"/>
                    <a:pt x="329910" y="716290"/>
                    <a:pt x="646904" y="428214"/>
                  </a:cubicBezTo>
                  <a:cubicBezTo>
                    <a:pt x="963898" y="140139"/>
                    <a:pt x="1432970" y="0"/>
                    <a:pt x="1836723" y="143018"/>
                  </a:cubicBezTo>
                  <a:cubicBezTo>
                    <a:pt x="2054627" y="220205"/>
                    <a:pt x="2260078" y="469731"/>
                    <a:pt x="2475923" y="552498"/>
                  </a:cubicBezTo>
                  <a:cubicBezTo>
                    <a:pt x="2799369" y="676525"/>
                    <a:pt x="3138090" y="460911"/>
                    <a:pt x="3464321" y="577415"/>
                  </a:cubicBezTo>
                  <a:cubicBezTo>
                    <a:pt x="3828455" y="707454"/>
                    <a:pt x="4121772" y="1116796"/>
                    <a:pt x="4197742" y="1495920"/>
                  </a:cubicBezTo>
                  <a:cubicBezTo>
                    <a:pt x="4273710" y="1875046"/>
                    <a:pt x="4148921" y="2219182"/>
                    <a:pt x="3863003" y="2479483"/>
                  </a:cubicBezTo>
                  <a:cubicBezTo>
                    <a:pt x="3502939" y="2807285"/>
                    <a:pt x="3004478" y="3058937"/>
                    <a:pt x="2650346" y="3393139"/>
                  </a:cubicBezTo>
                  <a:cubicBezTo>
                    <a:pt x="2348033" y="3678439"/>
                    <a:pt x="2162226" y="4015086"/>
                    <a:pt x="1817752" y="4247739"/>
                  </a:cubicBezTo>
                  <a:cubicBezTo>
                    <a:pt x="1452137" y="4494671"/>
                    <a:pt x="970647" y="4405437"/>
                    <a:pt x="634767" y="4150309"/>
                  </a:cubicBezTo>
                  <a:cubicBezTo>
                    <a:pt x="226878" y="3840483"/>
                    <a:pt x="116018" y="3328845"/>
                    <a:pt x="67221" y="2844944"/>
                  </a:cubicBezTo>
                  <a:close/>
                  <a:moveTo>
                    <a:pt x="3463856" y="4459325"/>
                  </a:moveTo>
                  <a:cubicBezTo>
                    <a:pt x="3632307" y="4347385"/>
                    <a:pt x="3856375" y="4353815"/>
                    <a:pt x="4012548" y="4229041"/>
                  </a:cubicBezTo>
                  <a:cubicBezTo>
                    <a:pt x="4155118" y="4115132"/>
                    <a:pt x="4234164" y="3923682"/>
                    <a:pt x="4195875" y="3744836"/>
                  </a:cubicBezTo>
                  <a:cubicBezTo>
                    <a:pt x="4133197" y="3452074"/>
                    <a:pt x="3808939" y="3299542"/>
                    <a:pt x="3537030" y="3398102"/>
                  </a:cubicBezTo>
                  <a:cubicBezTo>
                    <a:pt x="3157304" y="3535742"/>
                    <a:pt x="2773814" y="3927012"/>
                    <a:pt x="2668989" y="4319438"/>
                  </a:cubicBezTo>
                  <a:cubicBezTo>
                    <a:pt x="2617580" y="4511898"/>
                    <a:pt x="2769885" y="4621190"/>
                    <a:pt x="2939077" y="4651454"/>
                  </a:cubicBezTo>
                  <a:cubicBezTo>
                    <a:pt x="3003034" y="4662895"/>
                    <a:pt x="3061599" y="4659572"/>
                    <a:pt x="3116782" y="4646329"/>
                  </a:cubicBezTo>
                  <a:cubicBezTo>
                    <a:pt x="3242079" y="4616257"/>
                    <a:pt x="3349933" y="4535031"/>
                    <a:pt x="3463856" y="4459325"/>
                  </a:cubicBezTo>
                  <a:close/>
                </a:path>
              </a:pathLst>
            </a:custGeom>
            <a:blipFill rotWithShape="1">
              <a:blip r:embed="rId5">
                <a:alphaModFix/>
              </a:blip>
              <a:stretch>
                <a:fillRect b="0" l="-31805" r="-31804"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a:off x="0" y="10"/>
              <a:ext cx="4197095" cy="4571979"/>
            </a:xfrm>
            <a:custGeom>
              <a:rect b="b" l="l" r="r" t="t"/>
              <a:pathLst>
                <a:path extrusionOk="0" h="4571979" w="4197095">
                  <a:moveTo>
                    <a:pt x="4197095" y="4571980"/>
                  </a:moveTo>
                  <a:lnTo>
                    <a:pt x="0" y="4571980"/>
                  </a:lnTo>
                  <a:lnTo>
                    <a:pt x="0" y="0"/>
                  </a:lnTo>
                  <a:lnTo>
                    <a:pt x="4197095" y="0"/>
                  </a:lnTo>
                  <a:lnTo>
                    <a:pt x="4197095" y="4571980"/>
                  </a:lnTo>
                  <a:close/>
                </a:path>
              </a:pathLst>
            </a:custGeom>
            <a:blipFill rotWithShape="1">
              <a:blip r:embed="rId6">
                <a:alphaModFix/>
              </a:blip>
              <a:stretch>
                <a:fillRect b="0" l="-39" r="-38" t="0"/>
              </a:stretch>
            </a:blipFill>
            <a:ln>
              <a:noFill/>
            </a:ln>
          </p:spPr>
        </p:sp>
      </p:grpSp>
      <p:sp>
        <p:nvSpPr>
          <p:cNvPr id="231" name="Google Shape;231;p11"/>
          <p:cNvSpPr txBox="1"/>
          <p:nvPr/>
        </p:nvSpPr>
        <p:spPr>
          <a:xfrm>
            <a:off x="1871971" y="601168"/>
            <a:ext cx="8304684" cy="1743075"/>
          </a:xfrm>
          <a:prstGeom prst="rect">
            <a:avLst/>
          </a:prstGeom>
          <a:noFill/>
          <a:ln>
            <a:noFill/>
          </a:ln>
        </p:spPr>
        <p:txBody>
          <a:bodyPr anchorCtr="0" anchor="t" bIns="0" lIns="0" spcFirstLastPara="1" rIns="0" wrap="square" tIns="0">
            <a:spAutoFit/>
          </a:bodyPr>
          <a:lstStyle/>
          <a:p>
            <a:pPr indent="0" lvl="0" marL="0" marR="0" rtl="0" algn="ctr">
              <a:lnSpc>
                <a:spcPct val="119982"/>
              </a:lnSpc>
              <a:spcBef>
                <a:spcPts val="0"/>
              </a:spcBef>
              <a:spcAft>
                <a:spcPts val="0"/>
              </a:spcAft>
              <a:buNone/>
            </a:pPr>
            <a:r>
              <a:rPr b="0" i="0" lang="en-US" sz="5700" u="none" cap="none" strike="noStrike">
                <a:solidFill>
                  <a:srgbClr val="44645A"/>
                </a:solidFill>
                <a:latin typeface="Arial"/>
                <a:ea typeface="Arial"/>
                <a:cs typeface="Arial"/>
                <a:sym typeface="Arial"/>
              </a:rPr>
              <a:t>b. Khám phá văn bản Khan hiếm nước ngọt</a:t>
            </a:r>
            <a:endParaRPr/>
          </a:p>
        </p:txBody>
      </p:sp>
      <p:pic>
        <p:nvPicPr>
          <p:cNvPr id="232" name="Google Shape;232;p11"/>
          <p:cNvPicPr preferRelativeResize="0"/>
          <p:nvPr/>
        </p:nvPicPr>
        <p:blipFill rotWithShape="1">
          <a:blip r:embed="rId7">
            <a:alphaModFix/>
          </a:blip>
          <a:srcRect b="14066" l="0" r="54403" t="29113"/>
          <a:stretch/>
        </p:blipFill>
        <p:spPr>
          <a:xfrm>
            <a:off x="1293861" y="3393744"/>
            <a:ext cx="7059128" cy="5864556"/>
          </a:xfrm>
          <a:prstGeom prst="rect">
            <a:avLst/>
          </a:prstGeom>
          <a:noFill/>
          <a:ln>
            <a:noFill/>
          </a:ln>
        </p:spPr>
      </p:pic>
      <p:sp>
        <p:nvSpPr>
          <p:cNvPr id="233" name="Google Shape;233;p11"/>
          <p:cNvSpPr txBox="1"/>
          <p:nvPr/>
        </p:nvSpPr>
        <p:spPr>
          <a:xfrm>
            <a:off x="1763984" y="4778412"/>
            <a:ext cx="6118882" cy="411924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4700" u="none" cap="none" strike="noStrike">
                <a:solidFill>
                  <a:srgbClr val="000000"/>
                </a:solidFill>
                <a:latin typeface="Roboto Condensed"/>
                <a:ea typeface="Roboto Condensed"/>
                <a:cs typeface="Roboto Condensed"/>
                <a:sym typeface="Roboto Condensed"/>
              </a:rPr>
              <a:t>Nước ngọt ngày càng khan hiếm và muốn có nước sạch sử dụng là vô cùng tốn kém vì vậy cần tiết kiệm nước ngọt.</a:t>
            </a:r>
            <a:endParaRPr/>
          </a:p>
        </p:txBody>
      </p:sp>
      <p:sp>
        <p:nvSpPr>
          <p:cNvPr id="234" name="Google Shape;234;p11"/>
          <p:cNvSpPr txBox="1"/>
          <p:nvPr/>
        </p:nvSpPr>
        <p:spPr>
          <a:xfrm>
            <a:off x="2243709" y="3816647"/>
            <a:ext cx="5159432" cy="740132"/>
          </a:xfrm>
          <a:prstGeom prst="rect">
            <a:avLst/>
          </a:prstGeom>
          <a:noFill/>
          <a:ln>
            <a:noFill/>
          </a:ln>
        </p:spPr>
        <p:txBody>
          <a:bodyPr anchorCtr="0" anchor="t" bIns="0" lIns="0" spcFirstLastPara="1" rIns="0" wrap="square" tIns="0">
            <a:spAutoFit/>
          </a:bodyPr>
          <a:lstStyle/>
          <a:p>
            <a:pPr indent="0" lvl="0" marL="0" marR="0" rtl="0" algn="l">
              <a:lnSpc>
                <a:spcPct val="106001"/>
              </a:lnSpc>
              <a:spcBef>
                <a:spcPts val="0"/>
              </a:spcBef>
              <a:spcAft>
                <a:spcPts val="0"/>
              </a:spcAft>
              <a:buNone/>
            </a:pPr>
            <a:r>
              <a:rPr b="1" i="0" lang="en-US" sz="5199" u="none" cap="none" strike="noStrike">
                <a:solidFill>
                  <a:srgbClr val="124D24"/>
                </a:solidFill>
                <a:latin typeface="Arimo"/>
                <a:ea typeface="Arimo"/>
                <a:cs typeface="Arimo"/>
                <a:sym typeface="Arimo"/>
              </a:rPr>
              <a:t>Kết luận vấn đề</a:t>
            </a:r>
            <a:endParaRPr/>
          </a:p>
        </p:txBody>
      </p:sp>
      <p:pic>
        <p:nvPicPr>
          <p:cNvPr id="235" name="Google Shape;235;p11"/>
          <p:cNvPicPr preferRelativeResize="0"/>
          <p:nvPr/>
        </p:nvPicPr>
        <p:blipFill rotWithShape="1">
          <a:blip r:embed="rId7">
            <a:alphaModFix/>
          </a:blip>
          <a:srcRect b="14066" l="0" r="54403" t="29113"/>
          <a:stretch/>
        </p:blipFill>
        <p:spPr>
          <a:xfrm>
            <a:off x="10176655" y="3393744"/>
            <a:ext cx="7059128" cy="5864556"/>
          </a:xfrm>
          <a:prstGeom prst="rect">
            <a:avLst/>
          </a:prstGeom>
          <a:noFill/>
          <a:ln>
            <a:noFill/>
          </a:ln>
        </p:spPr>
      </p:pic>
      <p:sp>
        <p:nvSpPr>
          <p:cNvPr id="236" name="Google Shape;236;p11"/>
          <p:cNvSpPr txBox="1"/>
          <p:nvPr/>
        </p:nvSpPr>
        <p:spPr>
          <a:xfrm>
            <a:off x="10571985" y="4543791"/>
            <a:ext cx="6268469" cy="4626587"/>
          </a:xfrm>
          <a:prstGeom prst="rect">
            <a:avLst/>
          </a:prstGeom>
          <a:noFill/>
          <a:ln>
            <a:noFill/>
          </a:ln>
        </p:spPr>
        <p:txBody>
          <a:bodyPr anchorCtr="0" anchor="t" bIns="0" lIns="0" spcFirstLastPara="1" rIns="0" wrap="square" tIns="0">
            <a:spAutoFit/>
          </a:bodyPr>
          <a:lstStyle/>
          <a:p>
            <a:pPr indent="0" lvl="0" marL="0" marR="0" rtl="0" algn="just">
              <a:lnSpc>
                <a:spcPct val="129985"/>
              </a:lnSpc>
              <a:spcBef>
                <a:spcPts val="0"/>
              </a:spcBef>
              <a:spcAft>
                <a:spcPts val="0"/>
              </a:spcAft>
              <a:buNone/>
            </a:pPr>
            <a:r>
              <a:rPr b="0" i="0" lang="en-US" sz="4699" u="none" cap="none" strike="noStrike">
                <a:solidFill>
                  <a:srgbClr val="000000"/>
                </a:solidFill>
                <a:latin typeface="Roboto Condensed"/>
                <a:ea typeface="Roboto Condensed"/>
                <a:cs typeface="Roboto Condensed"/>
                <a:sym typeface="Roboto Condensed"/>
              </a:rPr>
              <a:t>Nhận thức được tầm quan trọng của nước và vấn đề nước ngọt không phải là vô hạn. Từ đó mỗi người cần biết trân trọng và tiết kiện nước sạch.</a:t>
            </a:r>
            <a:endParaRPr/>
          </a:p>
        </p:txBody>
      </p:sp>
      <p:sp>
        <p:nvSpPr>
          <p:cNvPr id="237" name="Google Shape;237;p11"/>
          <p:cNvSpPr txBox="1"/>
          <p:nvPr/>
        </p:nvSpPr>
        <p:spPr>
          <a:xfrm>
            <a:off x="11402668" y="3816647"/>
            <a:ext cx="5159432" cy="740132"/>
          </a:xfrm>
          <a:prstGeom prst="rect">
            <a:avLst/>
          </a:prstGeom>
          <a:noFill/>
          <a:ln>
            <a:noFill/>
          </a:ln>
        </p:spPr>
        <p:txBody>
          <a:bodyPr anchorCtr="0" anchor="t" bIns="0" lIns="0" spcFirstLastPara="1" rIns="0" wrap="square" tIns="0">
            <a:spAutoFit/>
          </a:bodyPr>
          <a:lstStyle/>
          <a:p>
            <a:pPr indent="0" lvl="0" marL="0" marR="0" rtl="0" algn="ctr">
              <a:lnSpc>
                <a:spcPct val="106001"/>
              </a:lnSpc>
              <a:spcBef>
                <a:spcPts val="0"/>
              </a:spcBef>
              <a:spcAft>
                <a:spcPts val="0"/>
              </a:spcAft>
              <a:buNone/>
            </a:pPr>
            <a:r>
              <a:rPr b="1" i="0" lang="en-US" sz="5199" u="none" cap="none" strike="noStrike">
                <a:solidFill>
                  <a:srgbClr val="124D24"/>
                </a:solidFill>
                <a:latin typeface="Arimo"/>
                <a:ea typeface="Arimo"/>
                <a:cs typeface="Arimo"/>
                <a:sym typeface="Arimo"/>
              </a:rPr>
              <a:t>Thông điệp</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500"/>
                                        <p:tgtEl>
                                          <p:spTgt spid="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645A"/>
        </a:solidFill>
      </p:bgPr>
    </p:bg>
    <p:spTree>
      <p:nvGrpSpPr>
        <p:cNvPr id="241" name="Shape 241"/>
        <p:cNvGrpSpPr/>
        <p:nvPr/>
      </p:nvGrpSpPr>
      <p:grpSpPr>
        <a:xfrm>
          <a:off x="0" y="0"/>
          <a:ext cx="0" cy="0"/>
          <a:chOff x="0" y="0"/>
          <a:chExt cx="0" cy="0"/>
        </a:xfrm>
      </p:grpSpPr>
      <p:pic>
        <p:nvPicPr>
          <p:cNvPr id="242" name="Google Shape;242;p12"/>
          <p:cNvPicPr preferRelativeResize="0"/>
          <p:nvPr/>
        </p:nvPicPr>
        <p:blipFill rotWithShape="1">
          <a:blip r:embed="rId3">
            <a:alphaModFix/>
          </a:blip>
          <a:srcRect b="63" l="0" r="0" t="0"/>
          <a:stretch/>
        </p:blipFill>
        <p:spPr>
          <a:xfrm>
            <a:off x="1132087" y="2087326"/>
            <a:ext cx="16230600" cy="7170974"/>
          </a:xfrm>
          <a:prstGeom prst="rect">
            <a:avLst/>
          </a:prstGeom>
          <a:noFill/>
          <a:ln>
            <a:noFill/>
          </a:ln>
        </p:spPr>
      </p:pic>
      <p:pic>
        <p:nvPicPr>
          <p:cNvPr id="243" name="Google Shape;243;p12"/>
          <p:cNvPicPr preferRelativeResize="0"/>
          <p:nvPr/>
        </p:nvPicPr>
        <p:blipFill rotWithShape="1">
          <a:blip r:embed="rId4">
            <a:alphaModFix/>
          </a:blip>
          <a:srcRect b="115" l="0" r="0" t="0"/>
          <a:stretch/>
        </p:blipFill>
        <p:spPr>
          <a:xfrm>
            <a:off x="588275" y="1558013"/>
            <a:ext cx="3772950" cy="8469887"/>
          </a:xfrm>
          <a:prstGeom prst="rect">
            <a:avLst/>
          </a:prstGeom>
          <a:noFill/>
          <a:ln>
            <a:noFill/>
          </a:ln>
        </p:spPr>
      </p:pic>
      <p:pic>
        <p:nvPicPr>
          <p:cNvPr id="244" name="Google Shape;244;p12"/>
          <p:cNvPicPr preferRelativeResize="0"/>
          <p:nvPr/>
        </p:nvPicPr>
        <p:blipFill rotWithShape="1">
          <a:blip r:embed="rId5">
            <a:alphaModFix/>
          </a:blip>
          <a:srcRect b="0" l="0" r="0" t="0"/>
          <a:stretch/>
        </p:blipFill>
        <p:spPr>
          <a:xfrm>
            <a:off x="14563732" y="5933944"/>
            <a:ext cx="3461576" cy="4114800"/>
          </a:xfrm>
          <a:prstGeom prst="rect">
            <a:avLst/>
          </a:prstGeom>
          <a:noFill/>
          <a:ln>
            <a:noFill/>
          </a:ln>
        </p:spPr>
      </p:pic>
      <p:sp>
        <p:nvSpPr>
          <p:cNvPr id="245" name="Google Shape;245;p12"/>
          <p:cNvSpPr txBox="1"/>
          <p:nvPr/>
        </p:nvSpPr>
        <p:spPr>
          <a:xfrm>
            <a:off x="4861527" y="693500"/>
            <a:ext cx="7483297" cy="1085850"/>
          </a:xfrm>
          <a:prstGeom prst="rect">
            <a:avLst/>
          </a:prstGeom>
          <a:noFill/>
          <a:ln>
            <a:noFill/>
          </a:ln>
        </p:spPr>
        <p:txBody>
          <a:bodyPr anchorCtr="0" anchor="t" bIns="0" lIns="0" spcFirstLastPara="1" rIns="0" wrap="square" tIns="0">
            <a:spAutoFit/>
          </a:bodyPr>
          <a:lstStyle/>
          <a:p>
            <a:pPr indent="0" lvl="0" marL="0" marR="0" rtl="0" algn="l">
              <a:lnSpc>
                <a:spcPct val="119986"/>
              </a:lnSpc>
              <a:spcBef>
                <a:spcPts val="0"/>
              </a:spcBef>
              <a:spcAft>
                <a:spcPts val="0"/>
              </a:spcAft>
              <a:buNone/>
            </a:pPr>
            <a:r>
              <a:rPr b="1" i="0" lang="en-US" sz="7185" u="none" cap="none" strike="noStrike">
                <a:solidFill>
                  <a:srgbClr val="FFFFFF"/>
                </a:solidFill>
                <a:latin typeface="Fraunces"/>
                <a:ea typeface="Fraunces"/>
                <a:cs typeface="Fraunces"/>
                <a:sym typeface="Fraunces"/>
              </a:rPr>
              <a:t>4. LUYỆN TẬP</a:t>
            </a:r>
            <a:endParaRPr/>
          </a:p>
        </p:txBody>
      </p:sp>
      <p:sp>
        <p:nvSpPr>
          <p:cNvPr id="246" name="Google Shape;246;p12"/>
          <p:cNvSpPr txBox="1"/>
          <p:nvPr/>
        </p:nvSpPr>
        <p:spPr>
          <a:xfrm>
            <a:off x="3081448" y="2532447"/>
            <a:ext cx="14094300" cy="1139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400" u="none" cap="none" strike="noStrike">
                <a:solidFill>
                  <a:srgbClr val="124D24"/>
                </a:solidFill>
                <a:latin typeface="Arial"/>
                <a:ea typeface="Arial"/>
                <a:cs typeface="Arial"/>
                <a:sym typeface="Arial"/>
              </a:rPr>
              <a:t>Viết kết nối với đọc</a:t>
            </a:r>
            <a:endParaRPr/>
          </a:p>
        </p:txBody>
      </p:sp>
      <p:sp>
        <p:nvSpPr>
          <p:cNvPr id="247" name="Google Shape;247;p12"/>
          <p:cNvSpPr txBox="1"/>
          <p:nvPr/>
        </p:nvSpPr>
        <p:spPr>
          <a:xfrm>
            <a:off x="4082750" y="3906300"/>
            <a:ext cx="10757700" cy="46422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US" sz="5200" u="none" cap="none" strike="noStrike">
                <a:solidFill>
                  <a:srgbClr val="124D24"/>
                </a:solidFill>
                <a:latin typeface="Roboto Condensed"/>
                <a:ea typeface="Roboto Condensed"/>
                <a:cs typeface="Roboto Condensed"/>
                <a:sym typeface="Roboto Condensed"/>
              </a:rPr>
              <a:t>Viết đoạn văn ngắn (khoảng </a:t>
            </a:r>
            <a:r>
              <a:rPr lang="en-US" sz="5200">
                <a:solidFill>
                  <a:srgbClr val="124D24"/>
                </a:solidFill>
                <a:latin typeface="Roboto Condensed"/>
                <a:ea typeface="Roboto Condensed"/>
                <a:cs typeface="Roboto Condensed"/>
                <a:sym typeface="Roboto Condensed"/>
              </a:rPr>
              <a:t>6-8 câu</a:t>
            </a:r>
            <a:r>
              <a:rPr b="0" i="0" lang="en-US" sz="5200" u="none" cap="none" strike="noStrike">
                <a:solidFill>
                  <a:srgbClr val="124D24"/>
                </a:solidFill>
                <a:latin typeface="Roboto Condensed"/>
                <a:ea typeface="Roboto Condensed"/>
                <a:cs typeface="Roboto Condensed"/>
                <a:sym typeface="Roboto Condensed"/>
              </a:rPr>
              <a:t>) v</a:t>
            </a:r>
            <a:r>
              <a:rPr lang="en-US" sz="5200">
                <a:solidFill>
                  <a:srgbClr val="124D24"/>
                </a:solidFill>
                <a:latin typeface="Roboto Condensed"/>
                <a:ea typeface="Roboto Condensed"/>
                <a:cs typeface="Roboto Condensed"/>
                <a:sym typeface="Roboto Condensed"/>
              </a:rPr>
              <a:t>triển khai câu chủ đề: “Bảo vệ nguồn nước sạch là việc làm cấp thiết hiện nay”</a:t>
            </a:r>
            <a:r>
              <a:rPr b="0" i="0" lang="en-US" sz="5200" u="none" cap="none" strike="noStrike">
                <a:solidFill>
                  <a:srgbClr val="124D24"/>
                </a:solidFill>
                <a:latin typeface="Roboto Condensed"/>
                <a:ea typeface="Roboto Condensed"/>
                <a:cs typeface="Roboto Condensed"/>
                <a:sym typeface="Roboto Condensed"/>
              </a:rPr>
              <a:t>, trong </a:t>
            </a:r>
            <a:r>
              <a:rPr lang="en-US" sz="5200">
                <a:solidFill>
                  <a:srgbClr val="124D24"/>
                </a:solidFill>
                <a:latin typeface="Roboto Condensed"/>
                <a:ea typeface="Roboto Condensed"/>
                <a:cs typeface="Roboto Condensed"/>
                <a:sym typeface="Roboto Condensed"/>
              </a:rPr>
              <a:t>đoạn văn </a:t>
            </a:r>
            <a:r>
              <a:rPr b="0" i="0" lang="en-US" sz="5200" u="none" cap="none" strike="noStrike">
                <a:solidFill>
                  <a:srgbClr val="124D24"/>
                </a:solidFill>
                <a:latin typeface="Roboto Condensed"/>
                <a:ea typeface="Roboto Condensed"/>
                <a:cs typeface="Roboto Condensed"/>
                <a:sym typeface="Roboto Condensed"/>
              </a:rPr>
              <a:t>có sử dụng thành ngữ “nhiều như nước”.</a:t>
            </a:r>
            <a:endParaRPr/>
          </a:p>
        </p:txBody>
      </p:sp>
    </p:spTree>
  </p:cSld>
  <p:clrMapOvr>
    <a:masterClrMapping/>
  </p:clrMapOvr>
  <p:transition spd="slow" p14:dur="1500">
    <p:random/>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645A"/>
        </a:solidFill>
      </p:bgPr>
    </p:bg>
    <p:spTree>
      <p:nvGrpSpPr>
        <p:cNvPr id="251" name="Shape 251"/>
        <p:cNvGrpSpPr/>
        <p:nvPr/>
      </p:nvGrpSpPr>
      <p:grpSpPr>
        <a:xfrm>
          <a:off x="0" y="0"/>
          <a:ext cx="0" cy="0"/>
          <a:chOff x="0" y="0"/>
          <a:chExt cx="0" cy="0"/>
        </a:xfrm>
      </p:grpSpPr>
      <p:pic>
        <p:nvPicPr>
          <p:cNvPr id="252" name="Google Shape;252;p13"/>
          <p:cNvPicPr preferRelativeResize="0"/>
          <p:nvPr/>
        </p:nvPicPr>
        <p:blipFill rotWithShape="1">
          <a:blip r:embed="rId3">
            <a:alphaModFix/>
          </a:blip>
          <a:srcRect b="63" l="0" r="0" t="0"/>
          <a:stretch/>
        </p:blipFill>
        <p:spPr>
          <a:xfrm>
            <a:off x="1218244" y="2087326"/>
            <a:ext cx="16230600" cy="7170974"/>
          </a:xfrm>
          <a:prstGeom prst="rect">
            <a:avLst/>
          </a:prstGeom>
          <a:noFill/>
          <a:ln>
            <a:noFill/>
          </a:ln>
        </p:spPr>
      </p:pic>
      <p:pic>
        <p:nvPicPr>
          <p:cNvPr id="253" name="Google Shape;253;p13"/>
          <p:cNvPicPr preferRelativeResize="0"/>
          <p:nvPr/>
        </p:nvPicPr>
        <p:blipFill rotWithShape="1">
          <a:blip r:embed="rId4">
            <a:alphaModFix/>
          </a:blip>
          <a:srcRect b="115" l="0" r="0" t="0"/>
          <a:stretch/>
        </p:blipFill>
        <p:spPr>
          <a:xfrm>
            <a:off x="588275" y="1558013"/>
            <a:ext cx="3772950" cy="8469887"/>
          </a:xfrm>
          <a:prstGeom prst="rect">
            <a:avLst/>
          </a:prstGeom>
          <a:noFill/>
          <a:ln>
            <a:noFill/>
          </a:ln>
        </p:spPr>
      </p:pic>
      <p:sp>
        <p:nvSpPr>
          <p:cNvPr id="254" name="Google Shape;254;p13"/>
          <p:cNvSpPr txBox="1"/>
          <p:nvPr/>
        </p:nvSpPr>
        <p:spPr>
          <a:xfrm>
            <a:off x="4861527" y="693500"/>
            <a:ext cx="7004554" cy="1085850"/>
          </a:xfrm>
          <a:prstGeom prst="rect">
            <a:avLst/>
          </a:prstGeom>
          <a:noFill/>
          <a:ln>
            <a:noFill/>
          </a:ln>
        </p:spPr>
        <p:txBody>
          <a:bodyPr anchorCtr="0" anchor="t" bIns="0" lIns="0" spcFirstLastPara="1" rIns="0" wrap="square" tIns="0">
            <a:spAutoFit/>
          </a:bodyPr>
          <a:lstStyle/>
          <a:p>
            <a:pPr indent="0" lvl="0" marL="0" marR="0" rtl="0" algn="l">
              <a:lnSpc>
                <a:spcPct val="119986"/>
              </a:lnSpc>
              <a:spcBef>
                <a:spcPts val="0"/>
              </a:spcBef>
              <a:spcAft>
                <a:spcPts val="0"/>
              </a:spcAft>
              <a:buNone/>
            </a:pPr>
            <a:r>
              <a:rPr b="1" i="0" lang="en-US" sz="7185" u="none" cap="none" strike="noStrike">
                <a:solidFill>
                  <a:srgbClr val="FFFFFF"/>
                </a:solidFill>
                <a:latin typeface="Fraunces"/>
                <a:ea typeface="Fraunces"/>
                <a:cs typeface="Fraunces"/>
                <a:sym typeface="Fraunces"/>
              </a:rPr>
              <a:t>5. VẬN DỤNG</a:t>
            </a:r>
            <a:endParaRPr/>
          </a:p>
        </p:txBody>
      </p:sp>
      <p:sp>
        <p:nvSpPr>
          <p:cNvPr id="255" name="Google Shape;255;p13"/>
          <p:cNvSpPr txBox="1"/>
          <p:nvPr/>
        </p:nvSpPr>
        <p:spPr>
          <a:xfrm>
            <a:off x="3925811" y="3228975"/>
            <a:ext cx="12143100" cy="4163400"/>
          </a:xfrm>
          <a:prstGeom prst="rect">
            <a:avLst/>
          </a:prstGeom>
          <a:noFill/>
          <a:ln>
            <a:noFill/>
          </a:ln>
        </p:spPr>
        <p:txBody>
          <a:bodyPr anchorCtr="0" anchor="t" bIns="0" lIns="0" spcFirstLastPara="1" rIns="0" wrap="square" tIns="0">
            <a:spAutoFit/>
          </a:bodyPr>
          <a:lstStyle/>
          <a:p>
            <a:pPr indent="-381000" lvl="2" marL="1143001" marR="0" rtl="0" algn="just">
              <a:lnSpc>
                <a:spcPct val="147000"/>
              </a:lnSpc>
              <a:spcBef>
                <a:spcPts val="0"/>
              </a:spcBef>
              <a:spcAft>
                <a:spcPts val="0"/>
              </a:spcAft>
              <a:buClr>
                <a:srgbClr val="124D24"/>
              </a:buClr>
              <a:buSzPts val="5000"/>
              <a:buFont typeface="Arial"/>
              <a:buChar char="⚬"/>
            </a:pPr>
            <a:r>
              <a:rPr b="0" i="0" lang="en-US" sz="5000" u="none" cap="none" strike="noStrike">
                <a:solidFill>
                  <a:srgbClr val="124D24"/>
                </a:solidFill>
                <a:latin typeface="Roboto Condensed"/>
                <a:ea typeface="Roboto Condensed"/>
                <a:cs typeface="Roboto Condensed"/>
                <a:sym typeface="Roboto Condensed"/>
              </a:rPr>
              <a:t>Đọc mở rộng văn bản cùng thể loại: T</a:t>
            </a:r>
            <a:r>
              <a:rPr b="0" i="1" lang="en-US" sz="5000" u="none" cap="none" strike="noStrike">
                <a:solidFill>
                  <a:srgbClr val="124D24"/>
                </a:solidFill>
                <a:latin typeface="Roboto Condensed"/>
                <a:ea typeface="Roboto Condensed"/>
                <a:cs typeface="Roboto Condensed"/>
                <a:sym typeface="Roboto Condensed"/>
              </a:rPr>
              <a:t>ại sao nên có vật nuôi trong nhà?</a:t>
            </a:r>
            <a:endParaRPr i="1"/>
          </a:p>
          <a:p>
            <a:pPr indent="-381024" lvl="2" marL="1143071" marR="0" rtl="0" algn="just">
              <a:lnSpc>
                <a:spcPct val="147029"/>
              </a:lnSpc>
              <a:spcBef>
                <a:spcPts val="0"/>
              </a:spcBef>
              <a:spcAft>
                <a:spcPts val="0"/>
              </a:spcAft>
              <a:buClr>
                <a:srgbClr val="124D24"/>
              </a:buClr>
              <a:buSzPts val="4999"/>
              <a:buFont typeface="Arial"/>
              <a:buChar char="⚬"/>
            </a:pPr>
            <a:r>
              <a:rPr b="0" i="0" lang="en-US" sz="4999" u="none" cap="none" strike="noStrike">
                <a:solidFill>
                  <a:srgbClr val="124D24"/>
                </a:solidFill>
                <a:latin typeface="Roboto Condensed"/>
                <a:ea typeface="Roboto Condensed"/>
                <a:cs typeface="Roboto Condensed"/>
                <a:sym typeface="Roboto Condensed"/>
              </a:rPr>
              <a:t>Khám phá văn bản T</a:t>
            </a:r>
            <a:r>
              <a:rPr b="0" i="1" lang="en-US" sz="4999" u="none" cap="none" strike="noStrike">
                <a:solidFill>
                  <a:srgbClr val="124D24"/>
                </a:solidFill>
                <a:latin typeface="Roboto Condensed"/>
                <a:ea typeface="Roboto Condensed"/>
                <a:cs typeface="Roboto Condensed"/>
                <a:sym typeface="Roboto Condensed"/>
              </a:rPr>
              <a:t>ại sao nên có vật nuôi trong nhà?</a:t>
            </a:r>
            <a:r>
              <a:rPr b="0" i="0" lang="en-US" sz="4999" u="none" cap="none" strike="noStrike">
                <a:solidFill>
                  <a:srgbClr val="124D24"/>
                </a:solidFill>
                <a:latin typeface="Roboto Condensed"/>
                <a:ea typeface="Roboto Condensed"/>
                <a:cs typeface="Roboto Condensed"/>
                <a:sym typeface="Roboto Condensed"/>
              </a:rPr>
              <a:t> (PHT số 1).</a:t>
            </a:r>
            <a:endParaRPr/>
          </a:p>
        </p:txBody>
      </p:sp>
    </p:spTree>
  </p:cSld>
  <p:clrMapOvr>
    <a:masterClrMapping/>
  </p:clrMapOvr>
  <p:transition spd="slow" p14:dur="1500">
    <p:random/>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645A"/>
        </a:solidFill>
      </p:bgPr>
    </p:bg>
    <p:spTree>
      <p:nvGrpSpPr>
        <p:cNvPr id="259" name="Shape 259"/>
        <p:cNvGrpSpPr/>
        <p:nvPr/>
      </p:nvGrpSpPr>
      <p:grpSpPr>
        <a:xfrm>
          <a:off x="0" y="0"/>
          <a:ext cx="0" cy="0"/>
          <a:chOff x="0" y="0"/>
          <a:chExt cx="0" cy="0"/>
        </a:xfrm>
      </p:grpSpPr>
      <p:pic>
        <p:nvPicPr>
          <p:cNvPr id="260" name="Google Shape;260;p14"/>
          <p:cNvPicPr preferRelativeResize="0"/>
          <p:nvPr/>
        </p:nvPicPr>
        <p:blipFill rotWithShape="1">
          <a:blip r:embed="rId3">
            <a:alphaModFix/>
          </a:blip>
          <a:srcRect b="0" l="0" r="0" t="0"/>
          <a:stretch/>
        </p:blipFill>
        <p:spPr>
          <a:xfrm>
            <a:off x="8214178" y="8107111"/>
            <a:ext cx="10022477" cy="2179889"/>
          </a:xfrm>
          <a:prstGeom prst="rect">
            <a:avLst/>
          </a:prstGeom>
          <a:noFill/>
          <a:ln>
            <a:noFill/>
          </a:ln>
        </p:spPr>
      </p:pic>
      <p:pic>
        <p:nvPicPr>
          <p:cNvPr id="261" name="Google Shape;261;p14"/>
          <p:cNvPicPr preferRelativeResize="0"/>
          <p:nvPr/>
        </p:nvPicPr>
        <p:blipFill rotWithShape="1">
          <a:blip r:embed="rId4">
            <a:alphaModFix/>
          </a:blip>
          <a:srcRect b="0" l="0" r="0" t="0"/>
          <a:stretch/>
        </p:blipFill>
        <p:spPr>
          <a:xfrm>
            <a:off x="260703" y="4461066"/>
            <a:ext cx="5032151" cy="5825934"/>
          </a:xfrm>
          <a:prstGeom prst="rect">
            <a:avLst/>
          </a:prstGeom>
          <a:noFill/>
          <a:ln>
            <a:noFill/>
          </a:ln>
        </p:spPr>
      </p:pic>
      <p:pic>
        <p:nvPicPr>
          <p:cNvPr id="262" name="Google Shape;262;p14"/>
          <p:cNvPicPr preferRelativeResize="0"/>
          <p:nvPr/>
        </p:nvPicPr>
        <p:blipFill rotWithShape="1">
          <a:blip r:embed="rId5">
            <a:alphaModFix/>
          </a:blip>
          <a:srcRect b="0" l="0" r="0" t="0"/>
          <a:stretch/>
        </p:blipFill>
        <p:spPr>
          <a:xfrm>
            <a:off x="6301805" y="939966"/>
            <a:ext cx="9927997" cy="5807878"/>
          </a:xfrm>
          <a:prstGeom prst="rect">
            <a:avLst/>
          </a:prstGeom>
          <a:noFill/>
          <a:ln>
            <a:noFill/>
          </a:ln>
        </p:spPr>
      </p:pic>
      <p:sp>
        <p:nvSpPr>
          <p:cNvPr id="263" name="Google Shape;263;p14"/>
          <p:cNvSpPr txBox="1"/>
          <p:nvPr/>
        </p:nvSpPr>
        <p:spPr>
          <a:xfrm>
            <a:off x="7174139" y="3175191"/>
            <a:ext cx="8183328" cy="1285875"/>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8399" u="none" cap="none" strike="noStrike">
                <a:solidFill>
                  <a:srgbClr val="FCF4E9"/>
                </a:solidFill>
                <a:latin typeface="Arial"/>
                <a:ea typeface="Arial"/>
                <a:cs typeface="Arial"/>
                <a:sym typeface="Arial"/>
              </a:rPr>
              <a:t>Cảm ơn các em! </a:t>
            </a:r>
            <a:endParaRPr/>
          </a:p>
        </p:txBody>
      </p:sp>
    </p:spTree>
  </p:cSld>
  <p:clrMapOvr>
    <a:masterClrMapping/>
  </p:clrMapOvr>
  <p:transition spd="slow" p14:dur="1500">
    <p:random/>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4E9"/>
        </a:solidFill>
      </p:bgPr>
    </p:bg>
    <p:spTree>
      <p:nvGrpSpPr>
        <p:cNvPr id="10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b="0" l="0" r="0" t="0"/>
          <a:stretch/>
        </p:blipFill>
        <p:spPr>
          <a:xfrm>
            <a:off x="685800" y="206844"/>
            <a:ext cx="16992600" cy="9873312"/>
          </a:xfrm>
          <a:prstGeom prst="rect">
            <a:avLst/>
          </a:prstGeom>
          <a:noFill/>
          <a:ln>
            <a:noFill/>
          </a:ln>
        </p:spPr>
      </p:pic>
    </p:spTree>
  </p:cSld>
  <p:clrMapOvr>
    <a:masterClrMapping/>
  </p:clrMapOvr>
  <p:transition spd="slow" p14:dur="1500">
    <p:random/>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4A298"/>
        </a:solidFill>
      </p:bgPr>
    </p:bg>
    <p:spTree>
      <p:nvGrpSpPr>
        <p:cNvPr id="106"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b="0" l="0" r="50" t="0"/>
          <a:stretch/>
        </p:blipFill>
        <p:spPr>
          <a:xfrm>
            <a:off x="9510415" y="5602587"/>
            <a:ext cx="9436523" cy="5007684"/>
          </a:xfrm>
          <a:prstGeom prst="rect">
            <a:avLst/>
          </a:prstGeom>
          <a:noFill/>
          <a:ln>
            <a:noFill/>
          </a:ln>
        </p:spPr>
      </p:pic>
      <p:pic>
        <p:nvPicPr>
          <p:cNvPr id="108" name="Google Shape;108;p3"/>
          <p:cNvPicPr preferRelativeResize="0"/>
          <p:nvPr/>
        </p:nvPicPr>
        <p:blipFill rotWithShape="1">
          <a:blip r:embed="rId4">
            <a:alphaModFix/>
          </a:blip>
          <a:srcRect b="0" l="0" r="46" t="0"/>
          <a:stretch/>
        </p:blipFill>
        <p:spPr>
          <a:xfrm>
            <a:off x="-1357807" y="6997124"/>
            <a:ext cx="9171601" cy="3963997"/>
          </a:xfrm>
          <a:prstGeom prst="rect">
            <a:avLst/>
          </a:prstGeom>
          <a:noFill/>
          <a:ln>
            <a:noFill/>
          </a:ln>
        </p:spPr>
      </p:pic>
      <p:pic>
        <p:nvPicPr>
          <p:cNvPr id="109" name="Google Shape;109;p3"/>
          <p:cNvPicPr preferRelativeResize="0"/>
          <p:nvPr/>
        </p:nvPicPr>
        <p:blipFill rotWithShape="1">
          <a:blip r:embed="rId5">
            <a:alphaModFix/>
          </a:blip>
          <a:srcRect b="0" l="0" r="46" t="0"/>
          <a:stretch/>
        </p:blipFill>
        <p:spPr>
          <a:xfrm>
            <a:off x="4400098" y="5897228"/>
            <a:ext cx="8965677" cy="5661832"/>
          </a:xfrm>
          <a:prstGeom prst="rect">
            <a:avLst/>
          </a:prstGeom>
          <a:noFill/>
          <a:ln>
            <a:noFill/>
          </a:ln>
        </p:spPr>
      </p:pic>
      <p:sp>
        <p:nvSpPr>
          <p:cNvPr id="110" name="Google Shape;110;p3"/>
          <p:cNvSpPr txBox="1"/>
          <p:nvPr/>
        </p:nvSpPr>
        <p:spPr>
          <a:xfrm>
            <a:off x="2441803" y="4373880"/>
            <a:ext cx="13404395" cy="1228707"/>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1" i="0" lang="en-US" sz="8114" u="none" cap="none" strike="noStrike">
                <a:solidFill>
                  <a:srgbClr val="9FED8E"/>
                </a:solidFill>
                <a:latin typeface="Fraunces"/>
                <a:ea typeface="Fraunces"/>
                <a:cs typeface="Fraunces"/>
                <a:sym typeface="Fraunces"/>
              </a:rPr>
              <a:t>KHAN HIẾM NƯỚC NGỌT</a:t>
            </a:r>
            <a:endParaRPr/>
          </a:p>
        </p:txBody>
      </p:sp>
      <p:sp>
        <p:nvSpPr>
          <p:cNvPr id="111" name="Google Shape;111;p3"/>
          <p:cNvSpPr txBox="1"/>
          <p:nvPr/>
        </p:nvSpPr>
        <p:spPr>
          <a:xfrm>
            <a:off x="544000" y="1305227"/>
            <a:ext cx="17200000" cy="1205484"/>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1" i="0" lang="en-US" sz="6300" u="none" cap="none" strike="noStrike">
                <a:solidFill>
                  <a:srgbClr val="EBE292"/>
                </a:solidFill>
                <a:latin typeface="Fraunces"/>
                <a:ea typeface="Fraunces"/>
                <a:cs typeface="Fraunces"/>
                <a:sym typeface="Fraunces"/>
              </a:rPr>
              <a:t>VĂN BẢN NGHỊ LUẬN</a:t>
            </a:r>
            <a:endParaRPr/>
          </a:p>
        </p:txBody>
      </p:sp>
      <p:sp>
        <p:nvSpPr>
          <p:cNvPr id="112" name="Google Shape;112;p3"/>
          <p:cNvSpPr txBox="1"/>
          <p:nvPr/>
        </p:nvSpPr>
        <p:spPr>
          <a:xfrm>
            <a:off x="6616511" y="227339"/>
            <a:ext cx="5054978" cy="1198346"/>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1" i="0" lang="en-US" sz="6254" u="none" cap="none" strike="noStrike">
                <a:solidFill>
                  <a:srgbClr val="EBE292"/>
                </a:solidFill>
                <a:latin typeface="Fraunces"/>
                <a:ea typeface="Fraunces"/>
                <a:cs typeface="Fraunces"/>
                <a:sym typeface="Fraunces"/>
              </a:rPr>
              <a:t>BÀI 8</a:t>
            </a:r>
            <a:endParaRPr/>
          </a:p>
        </p:txBody>
      </p:sp>
      <p:sp>
        <p:nvSpPr>
          <p:cNvPr id="113" name="Google Shape;113;p3"/>
          <p:cNvSpPr txBox="1"/>
          <p:nvPr/>
        </p:nvSpPr>
        <p:spPr>
          <a:xfrm>
            <a:off x="544000" y="2876701"/>
            <a:ext cx="17200000" cy="931164"/>
          </a:xfrm>
          <a:prstGeom prst="rect">
            <a:avLst/>
          </a:prstGeom>
          <a:noFill/>
          <a:ln>
            <a:noFill/>
          </a:ln>
        </p:spPr>
        <p:txBody>
          <a:bodyPr anchorCtr="0" anchor="t" bIns="0" lIns="0" spcFirstLastPara="1" rIns="0" wrap="square" tIns="0">
            <a:spAutoFit/>
          </a:bodyPr>
          <a:lstStyle/>
          <a:p>
            <a:pPr indent="0" lvl="0" marL="0" marR="0" rtl="0" algn="ctr">
              <a:lnSpc>
                <a:spcPct val="161000"/>
              </a:lnSpc>
              <a:spcBef>
                <a:spcPts val="0"/>
              </a:spcBef>
              <a:spcAft>
                <a:spcPts val="0"/>
              </a:spcAft>
              <a:buNone/>
            </a:pPr>
            <a:r>
              <a:rPr b="0" i="0" lang="en-US" sz="4800" u="none" cap="none" strike="noStrike">
                <a:solidFill>
                  <a:srgbClr val="FFFFFF"/>
                </a:solidFill>
                <a:latin typeface="Public Sans"/>
                <a:ea typeface="Public Sans"/>
                <a:cs typeface="Public Sans"/>
                <a:sym typeface="Public Sans"/>
              </a:rPr>
              <a:t>ĐỌC HIỂU VĂN BẢN</a:t>
            </a:r>
            <a:endParaRPr/>
          </a:p>
        </p:txBody>
      </p:sp>
    </p:spTree>
  </p:cSld>
  <p:clrMapOvr>
    <a:masterClrMapping/>
  </p:clrMapOvr>
  <p:transition spd="slow" p14:dur="1500">
    <p:random/>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645A"/>
        </a:solidFill>
      </p:bgPr>
    </p:bg>
    <p:spTree>
      <p:nvGrpSpPr>
        <p:cNvPr id="117"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b="0" l="0" r="1249" t="0"/>
          <a:stretch/>
        </p:blipFill>
        <p:spPr>
          <a:xfrm>
            <a:off x="533399" y="3498983"/>
            <a:ext cx="17754601" cy="6691797"/>
          </a:xfrm>
          <a:prstGeom prst="rect">
            <a:avLst/>
          </a:prstGeom>
          <a:noFill/>
          <a:ln>
            <a:noFill/>
          </a:ln>
        </p:spPr>
      </p:pic>
      <p:pic>
        <p:nvPicPr>
          <p:cNvPr id="119" name="Google Shape;119;p4"/>
          <p:cNvPicPr preferRelativeResize="0"/>
          <p:nvPr/>
        </p:nvPicPr>
        <p:blipFill rotWithShape="1">
          <a:blip r:embed="rId4">
            <a:alphaModFix/>
          </a:blip>
          <a:srcRect b="0" l="0" r="0" t="0"/>
          <a:stretch/>
        </p:blipFill>
        <p:spPr>
          <a:xfrm>
            <a:off x="287955" y="1646893"/>
            <a:ext cx="2063850" cy="2475780"/>
          </a:xfrm>
          <a:prstGeom prst="rect">
            <a:avLst/>
          </a:prstGeom>
          <a:noFill/>
          <a:ln>
            <a:noFill/>
          </a:ln>
        </p:spPr>
      </p:pic>
      <p:pic>
        <p:nvPicPr>
          <p:cNvPr id="120" name="Google Shape;120;p4"/>
          <p:cNvPicPr preferRelativeResize="0"/>
          <p:nvPr/>
        </p:nvPicPr>
        <p:blipFill rotWithShape="1">
          <a:blip r:embed="rId5">
            <a:alphaModFix/>
          </a:blip>
          <a:srcRect b="0" l="0" r="89" t="0"/>
          <a:stretch/>
        </p:blipFill>
        <p:spPr>
          <a:xfrm>
            <a:off x="-441897" y="8420100"/>
            <a:ext cx="2539741" cy="1884026"/>
          </a:xfrm>
          <a:prstGeom prst="rect">
            <a:avLst/>
          </a:prstGeom>
          <a:noFill/>
          <a:ln>
            <a:noFill/>
          </a:ln>
        </p:spPr>
      </p:pic>
      <p:sp>
        <p:nvSpPr>
          <p:cNvPr id="121" name="Google Shape;121;p4"/>
          <p:cNvSpPr txBox="1"/>
          <p:nvPr/>
        </p:nvSpPr>
        <p:spPr>
          <a:xfrm>
            <a:off x="2842145" y="2323867"/>
            <a:ext cx="13007455" cy="807060"/>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0" i="0" lang="en-US" sz="4599" u="none" cap="none" strike="noStrike">
                <a:solidFill>
                  <a:srgbClr val="FFFFFF"/>
                </a:solidFill>
                <a:latin typeface="Arimo"/>
                <a:ea typeface="Arimo"/>
                <a:cs typeface="Arimo"/>
                <a:sym typeface="Arimo"/>
              </a:rPr>
              <a:t>Đọc diễn cảm văn bản Khan hiếm nước ngọt.</a:t>
            </a:r>
            <a:endParaRPr/>
          </a:p>
        </p:txBody>
      </p:sp>
      <p:pic>
        <p:nvPicPr>
          <p:cNvPr id="122" name="Google Shape;122;p4"/>
          <p:cNvPicPr preferRelativeResize="0"/>
          <p:nvPr/>
        </p:nvPicPr>
        <p:blipFill rotWithShape="1">
          <a:blip r:embed="rId6">
            <a:alphaModFix/>
          </a:blip>
          <a:srcRect b="0" l="0" r="204" t="0"/>
          <a:stretch/>
        </p:blipFill>
        <p:spPr>
          <a:xfrm>
            <a:off x="2316971" y="532097"/>
            <a:ext cx="6883900" cy="1772604"/>
          </a:xfrm>
          <a:prstGeom prst="rect">
            <a:avLst/>
          </a:prstGeom>
          <a:noFill/>
          <a:ln>
            <a:noFill/>
          </a:ln>
        </p:spPr>
      </p:pic>
      <p:sp>
        <p:nvSpPr>
          <p:cNvPr id="123" name="Google Shape;123;p4"/>
          <p:cNvSpPr txBox="1"/>
          <p:nvPr/>
        </p:nvSpPr>
        <p:spPr>
          <a:xfrm>
            <a:off x="2842145" y="1028700"/>
            <a:ext cx="9081630" cy="876300"/>
          </a:xfrm>
          <a:prstGeom prst="rect">
            <a:avLst/>
          </a:prstGeom>
          <a:noFill/>
          <a:ln>
            <a:noFill/>
          </a:ln>
        </p:spPr>
        <p:txBody>
          <a:bodyPr anchorCtr="0" anchor="t" bIns="0" lIns="0" spcFirstLastPara="1" rIns="0" wrap="square" tIns="0">
            <a:spAutoFit/>
          </a:bodyPr>
          <a:lstStyle/>
          <a:p>
            <a:pPr indent="0" lvl="0" marL="0" marR="0" rtl="0" algn="l">
              <a:lnSpc>
                <a:spcPct val="120020"/>
              </a:lnSpc>
              <a:spcBef>
                <a:spcPts val="0"/>
              </a:spcBef>
              <a:spcAft>
                <a:spcPts val="0"/>
              </a:spcAft>
              <a:buNone/>
            </a:pPr>
            <a:r>
              <a:rPr b="1" i="0" lang="en-US" sz="5784" u="none" cap="none" strike="noStrike">
                <a:solidFill>
                  <a:srgbClr val="004E69"/>
                </a:solidFill>
                <a:latin typeface="Fraunces"/>
                <a:ea typeface="Fraunces"/>
                <a:cs typeface="Fraunces"/>
                <a:sym typeface="Fraunces"/>
              </a:rPr>
              <a:t>2. Đọc văn bản</a:t>
            </a:r>
            <a:endParaRPr/>
          </a:p>
        </p:txBody>
      </p:sp>
      <p:pic>
        <p:nvPicPr>
          <p:cNvPr id="124" name="Google Shape;124;p4"/>
          <p:cNvPicPr preferRelativeResize="0"/>
          <p:nvPr/>
        </p:nvPicPr>
        <p:blipFill rotWithShape="1">
          <a:blip r:embed="rId7">
            <a:alphaModFix/>
          </a:blip>
          <a:srcRect b="110" l="0" r="0" t="0"/>
          <a:stretch/>
        </p:blipFill>
        <p:spPr>
          <a:xfrm>
            <a:off x="13639800" y="5735672"/>
            <a:ext cx="5467770" cy="4652576"/>
          </a:xfrm>
          <a:prstGeom prst="rect">
            <a:avLst/>
          </a:prstGeom>
          <a:noFill/>
          <a:ln>
            <a:noFill/>
          </a:ln>
        </p:spPr>
      </p:pic>
      <p:graphicFrame>
        <p:nvGraphicFramePr>
          <p:cNvPr id="125" name="Google Shape;125;p4"/>
          <p:cNvGraphicFramePr/>
          <p:nvPr/>
        </p:nvGraphicFramePr>
        <p:xfrm>
          <a:off x="2095499" y="3664327"/>
          <a:ext cx="3000000" cy="3000000"/>
        </p:xfrm>
        <a:graphic>
          <a:graphicData uri="http://schemas.openxmlformats.org/drawingml/2006/table">
            <a:tbl>
              <a:tblPr>
                <a:noFill/>
                <a:tableStyleId>{5ACA0439-C414-4120-8DA3-2D25491132B0}</a:tableStyleId>
              </a:tblPr>
              <a:tblGrid>
                <a:gridCol w="11429900"/>
                <a:gridCol w="1178475"/>
                <a:gridCol w="1669800"/>
              </a:tblGrid>
              <a:tr h="967850">
                <a:tc>
                  <a:txBody>
                    <a:bodyPr/>
                    <a:lstStyle/>
                    <a:p>
                      <a:pPr indent="0" lvl="0" marL="0" marR="0" rtl="0" algn="ctr">
                        <a:lnSpc>
                          <a:spcPct val="143974"/>
                        </a:lnSpc>
                        <a:spcBef>
                          <a:spcPts val="0"/>
                        </a:spcBef>
                        <a:spcAft>
                          <a:spcPts val="0"/>
                        </a:spcAft>
                        <a:buNone/>
                      </a:pPr>
                      <a:r>
                        <a:rPr b="1" lang="en-US" sz="4000" u="none" cap="none" strike="noStrike">
                          <a:solidFill>
                            <a:srgbClr val="000000"/>
                          </a:solidFill>
                          <a:latin typeface="Roboto Condensed"/>
                          <a:ea typeface="Roboto Condensed"/>
                          <a:cs typeface="Roboto Condensed"/>
                          <a:sym typeface="Roboto Condensed"/>
                        </a:rPr>
                        <a:t>Tiêu chí</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c>
                  <a:txBody>
                    <a:bodyPr/>
                    <a:lstStyle/>
                    <a:p>
                      <a:pPr indent="0" lvl="0" marL="0" marR="0" rtl="0" algn="ctr">
                        <a:lnSpc>
                          <a:spcPct val="143974"/>
                        </a:lnSpc>
                        <a:spcBef>
                          <a:spcPts val="0"/>
                        </a:spcBef>
                        <a:spcAft>
                          <a:spcPts val="0"/>
                        </a:spcAft>
                        <a:buNone/>
                      </a:pPr>
                      <a:r>
                        <a:rPr b="1" lang="en-US" sz="4000" u="none" cap="none" strike="noStrike">
                          <a:solidFill>
                            <a:srgbClr val="000000"/>
                          </a:solidFill>
                          <a:latin typeface="Roboto Condensed"/>
                          <a:ea typeface="Roboto Condensed"/>
                          <a:cs typeface="Roboto Condensed"/>
                          <a:sym typeface="Roboto Condensed"/>
                        </a:rPr>
                        <a:t>Có </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c>
                  <a:txBody>
                    <a:bodyPr/>
                    <a:lstStyle/>
                    <a:p>
                      <a:pPr indent="0" lvl="0" marL="0" marR="0" rtl="0" algn="ctr">
                        <a:lnSpc>
                          <a:spcPct val="143974"/>
                        </a:lnSpc>
                        <a:spcBef>
                          <a:spcPts val="0"/>
                        </a:spcBef>
                        <a:spcAft>
                          <a:spcPts val="0"/>
                        </a:spcAft>
                        <a:buNone/>
                      </a:pPr>
                      <a:r>
                        <a:rPr b="1" lang="en-US" sz="4000" u="none" cap="none" strike="noStrike">
                          <a:solidFill>
                            <a:srgbClr val="000000"/>
                          </a:solidFill>
                          <a:latin typeface="Roboto Condensed"/>
                          <a:ea typeface="Roboto Condensed"/>
                          <a:cs typeface="Roboto Condensed"/>
                          <a:sym typeface="Roboto Condensed"/>
                        </a:rPr>
                        <a:t>Không</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r>
              <a:tr h="925375">
                <a:tc>
                  <a:txBody>
                    <a:bodyPr/>
                    <a:lstStyle/>
                    <a:p>
                      <a:pPr indent="0" lvl="0" marL="0" marR="0" rtl="0" algn="just">
                        <a:lnSpc>
                          <a:spcPct val="143974"/>
                        </a:lnSpc>
                        <a:spcBef>
                          <a:spcPts val="0"/>
                        </a:spcBef>
                        <a:spcAft>
                          <a:spcPts val="0"/>
                        </a:spcAft>
                        <a:buNone/>
                      </a:pPr>
                      <a:r>
                        <a:rPr lang="en-US" sz="4000" u="none" cap="none" strike="noStrike">
                          <a:solidFill>
                            <a:srgbClr val="000000"/>
                          </a:solidFill>
                          <a:latin typeface="Roboto Condensed"/>
                          <a:ea typeface="Roboto Condensed"/>
                          <a:cs typeface="Roboto Condensed"/>
                          <a:sym typeface="Roboto Condensed"/>
                        </a:rPr>
                        <a:t>Đọc trôi chảy, không bỏ từ, thêm từ.</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c>
                  <a:txBody>
                    <a:bodyPr/>
                    <a:lstStyle/>
                    <a:p>
                      <a:pPr indent="0" lvl="0" marL="0" marR="0" rtl="0" algn="ctr">
                        <a:lnSpc>
                          <a:spcPct val="143974"/>
                        </a:lnSpc>
                        <a:spcBef>
                          <a:spcPts val="0"/>
                        </a:spcBef>
                        <a:spcAft>
                          <a:spcPts val="0"/>
                        </a:spcAft>
                        <a:buNone/>
                      </a:pPr>
                      <a:r>
                        <a:rPr lang="en-US" sz="4000" u="none" cap="none" strike="noStrike">
                          <a:solidFill>
                            <a:srgbClr val="000000"/>
                          </a:solidFill>
                          <a:latin typeface="Roboto Condensed"/>
                          <a:ea typeface="Roboto Condensed"/>
                          <a:cs typeface="Roboto Condensed"/>
                          <a:sym typeface="Roboto Condensed"/>
                        </a:rPr>
                        <a:t> </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c>
                  <a:txBody>
                    <a:bodyPr/>
                    <a:lstStyle/>
                    <a:p>
                      <a:pPr indent="0" lvl="0" marL="0" marR="0" rtl="0" algn="ctr">
                        <a:lnSpc>
                          <a:spcPct val="143974"/>
                        </a:lnSpc>
                        <a:spcBef>
                          <a:spcPts val="0"/>
                        </a:spcBef>
                        <a:spcAft>
                          <a:spcPts val="0"/>
                        </a:spcAft>
                        <a:buNone/>
                      </a:pPr>
                      <a:r>
                        <a:rPr lang="en-US" sz="4000" u="none" cap="none" strike="noStrike">
                          <a:solidFill>
                            <a:srgbClr val="000000"/>
                          </a:solidFill>
                          <a:latin typeface="Roboto Condensed"/>
                          <a:ea typeface="Roboto Condensed"/>
                          <a:cs typeface="Roboto Condensed"/>
                          <a:sym typeface="Roboto Condensed"/>
                        </a:rPr>
                        <a:t> </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r>
              <a:tr h="1650400">
                <a:tc>
                  <a:txBody>
                    <a:bodyPr/>
                    <a:lstStyle/>
                    <a:p>
                      <a:pPr indent="0" lvl="0" marL="0" marR="0" rtl="0" algn="just">
                        <a:lnSpc>
                          <a:spcPct val="143974"/>
                        </a:lnSpc>
                        <a:spcBef>
                          <a:spcPts val="0"/>
                        </a:spcBef>
                        <a:spcAft>
                          <a:spcPts val="0"/>
                        </a:spcAft>
                        <a:buNone/>
                      </a:pPr>
                      <a:r>
                        <a:rPr lang="en-US" sz="4000" u="none" cap="none" strike="noStrike">
                          <a:solidFill>
                            <a:srgbClr val="000000"/>
                          </a:solidFill>
                          <a:latin typeface="Roboto Condensed"/>
                          <a:ea typeface="Roboto Condensed"/>
                          <a:cs typeface="Roboto Condensed"/>
                          <a:sym typeface="Roboto Condensed"/>
                        </a:rPr>
                        <a:t>Đọc to, rõ bảo đảm trong không gian lớp học, cả lớp cùng nghe được.</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c>
                  <a:txBody>
                    <a:bodyPr/>
                    <a:lstStyle/>
                    <a:p>
                      <a:pPr indent="0" lvl="0" marL="0" marR="0" rtl="0" algn="ctr">
                        <a:lnSpc>
                          <a:spcPct val="143974"/>
                        </a:lnSpc>
                        <a:spcBef>
                          <a:spcPts val="0"/>
                        </a:spcBef>
                        <a:spcAft>
                          <a:spcPts val="0"/>
                        </a:spcAft>
                        <a:buNone/>
                      </a:pPr>
                      <a:r>
                        <a:rPr lang="en-US" sz="4000" u="none" cap="none" strike="noStrike">
                          <a:solidFill>
                            <a:srgbClr val="000000"/>
                          </a:solidFill>
                          <a:latin typeface="Roboto Condensed"/>
                          <a:ea typeface="Roboto Condensed"/>
                          <a:cs typeface="Roboto Condensed"/>
                          <a:sym typeface="Roboto Condensed"/>
                        </a:rPr>
                        <a:t> </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c>
                  <a:txBody>
                    <a:bodyPr/>
                    <a:lstStyle/>
                    <a:p>
                      <a:pPr indent="0" lvl="0" marL="0" marR="0" rtl="0" algn="ctr">
                        <a:lnSpc>
                          <a:spcPct val="143974"/>
                        </a:lnSpc>
                        <a:spcBef>
                          <a:spcPts val="0"/>
                        </a:spcBef>
                        <a:spcAft>
                          <a:spcPts val="0"/>
                        </a:spcAft>
                        <a:buNone/>
                      </a:pPr>
                      <a:r>
                        <a:rPr lang="en-US" sz="4000" u="none" cap="none" strike="noStrike">
                          <a:solidFill>
                            <a:srgbClr val="000000"/>
                          </a:solidFill>
                          <a:latin typeface="Roboto Condensed"/>
                          <a:ea typeface="Roboto Condensed"/>
                          <a:cs typeface="Roboto Condensed"/>
                          <a:sym typeface="Roboto Condensed"/>
                        </a:rPr>
                        <a:t> </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r>
              <a:tr h="925375">
                <a:tc>
                  <a:txBody>
                    <a:bodyPr/>
                    <a:lstStyle/>
                    <a:p>
                      <a:pPr indent="0" lvl="0" marL="0" marR="0" rtl="0" algn="just">
                        <a:lnSpc>
                          <a:spcPct val="143974"/>
                        </a:lnSpc>
                        <a:spcBef>
                          <a:spcPts val="0"/>
                        </a:spcBef>
                        <a:spcAft>
                          <a:spcPts val="0"/>
                        </a:spcAft>
                        <a:buNone/>
                      </a:pPr>
                      <a:r>
                        <a:rPr lang="en-US" sz="4000" u="none" cap="none" strike="noStrike">
                          <a:solidFill>
                            <a:srgbClr val="000000"/>
                          </a:solidFill>
                          <a:latin typeface="Roboto Condensed"/>
                          <a:ea typeface="Roboto Condensed"/>
                          <a:cs typeface="Roboto Condensed"/>
                          <a:sym typeface="Roboto Condensed"/>
                        </a:rPr>
                        <a:t>Tốc độ đọc phù hợp.</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c>
                  <a:txBody>
                    <a:bodyPr/>
                    <a:lstStyle/>
                    <a:p>
                      <a:pPr indent="0" lvl="0" marL="0" marR="0" rtl="0" algn="ctr">
                        <a:lnSpc>
                          <a:spcPct val="143974"/>
                        </a:lnSpc>
                        <a:spcBef>
                          <a:spcPts val="0"/>
                        </a:spcBef>
                        <a:spcAft>
                          <a:spcPts val="0"/>
                        </a:spcAft>
                        <a:buNone/>
                      </a:pPr>
                      <a:r>
                        <a:rPr lang="en-US" sz="4000" u="none" cap="none" strike="noStrike">
                          <a:solidFill>
                            <a:srgbClr val="000000"/>
                          </a:solidFill>
                          <a:latin typeface="Roboto Condensed"/>
                          <a:ea typeface="Roboto Condensed"/>
                          <a:cs typeface="Roboto Condensed"/>
                          <a:sym typeface="Roboto Condensed"/>
                        </a:rPr>
                        <a:t> </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c>
                  <a:txBody>
                    <a:bodyPr/>
                    <a:lstStyle/>
                    <a:p>
                      <a:pPr indent="0" lvl="0" marL="0" marR="0" rtl="0" algn="ctr">
                        <a:lnSpc>
                          <a:spcPct val="143974"/>
                        </a:lnSpc>
                        <a:spcBef>
                          <a:spcPts val="0"/>
                        </a:spcBef>
                        <a:spcAft>
                          <a:spcPts val="0"/>
                        </a:spcAft>
                        <a:buNone/>
                      </a:pPr>
                      <a:r>
                        <a:rPr lang="en-US" sz="4000" u="none" cap="none" strike="noStrike">
                          <a:solidFill>
                            <a:srgbClr val="000000"/>
                          </a:solidFill>
                          <a:latin typeface="Roboto Condensed"/>
                          <a:ea typeface="Roboto Condensed"/>
                          <a:cs typeface="Roboto Condensed"/>
                          <a:sym typeface="Roboto Condensed"/>
                        </a:rPr>
                        <a:t> </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r>
              <a:tr h="1650400">
                <a:tc>
                  <a:txBody>
                    <a:bodyPr/>
                    <a:lstStyle/>
                    <a:p>
                      <a:pPr indent="0" lvl="0" marL="0" marR="0" rtl="0" algn="just">
                        <a:lnSpc>
                          <a:spcPct val="143974"/>
                        </a:lnSpc>
                        <a:spcBef>
                          <a:spcPts val="0"/>
                        </a:spcBef>
                        <a:spcAft>
                          <a:spcPts val="0"/>
                        </a:spcAft>
                        <a:buNone/>
                      </a:pPr>
                      <a:r>
                        <a:rPr lang="en-US" sz="4000" u="none" cap="none" strike="noStrike">
                          <a:solidFill>
                            <a:srgbClr val="000000"/>
                          </a:solidFill>
                          <a:latin typeface="Roboto Condensed"/>
                          <a:ea typeface="Roboto Condensed"/>
                          <a:cs typeface="Roboto Condensed"/>
                          <a:sym typeface="Roboto Condensed"/>
                        </a:rPr>
                        <a:t>Sử dụng giọng điệu khác nhau để thể hiện được mạch cảm xúc của người viết</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c>
                  <a:txBody>
                    <a:bodyPr/>
                    <a:lstStyle/>
                    <a:p>
                      <a:pPr indent="0" lvl="0" marL="0" marR="0" rtl="0" algn="ctr">
                        <a:lnSpc>
                          <a:spcPct val="143974"/>
                        </a:lnSpc>
                        <a:spcBef>
                          <a:spcPts val="0"/>
                        </a:spcBef>
                        <a:spcAft>
                          <a:spcPts val="0"/>
                        </a:spcAft>
                        <a:buNone/>
                      </a:pPr>
                      <a:r>
                        <a:rPr lang="en-US" sz="4000" u="none" cap="none" strike="noStrike">
                          <a:solidFill>
                            <a:srgbClr val="000000"/>
                          </a:solidFill>
                          <a:latin typeface="Roboto Condensed"/>
                          <a:ea typeface="Roboto Condensed"/>
                          <a:cs typeface="Roboto Condensed"/>
                          <a:sym typeface="Roboto Condensed"/>
                        </a:rPr>
                        <a:t> </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c>
                  <a:txBody>
                    <a:bodyPr/>
                    <a:lstStyle/>
                    <a:p>
                      <a:pPr indent="0" lvl="0" marL="0" marR="0" rtl="0" algn="ctr">
                        <a:lnSpc>
                          <a:spcPct val="143974"/>
                        </a:lnSpc>
                        <a:spcBef>
                          <a:spcPts val="0"/>
                        </a:spcBef>
                        <a:spcAft>
                          <a:spcPts val="0"/>
                        </a:spcAft>
                        <a:buNone/>
                      </a:pPr>
                      <a:r>
                        <a:rPr lang="en-US" sz="4000" u="none" cap="none" strike="noStrike">
                          <a:solidFill>
                            <a:srgbClr val="000000"/>
                          </a:solidFill>
                          <a:latin typeface="Roboto Condensed"/>
                          <a:ea typeface="Roboto Condensed"/>
                          <a:cs typeface="Roboto Condensed"/>
                          <a:sym typeface="Roboto Condensed"/>
                        </a:rPr>
                        <a:t> </a:t>
                      </a:r>
                      <a:endParaRPr sz="1100" u="none" cap="none" strike="noStrike"/>
                    </a:p>
                  </a:txBody>
                  <a:tcPr marT="68575" marB="68575" marR="68575" marL="68575" anchor="ctr">
                    <a:lnL cap="flat" cmpd="sng" w="9525">
                      <a:solidFill>
                        <a:srgbClr val="44645A"/>
                      </a:solidFill>
                      <a:prstDash val="solid"/>
                      <a:round/>
                      <a:headEnd len="sm" w="sm" type="none"/>
                      <a:tailEnd len="sm" w="sm" type="none"/>
                    </a:lnL>
                    <a:lnR cap="flat" cmpd="sng" w="9525">
                      <a:solidFill>
                        <a:srgbClr val="44645A"/>
                      </a:solidFill>
                      <a:prstDash val="solid"/>
                      <a:round/>
                      <a:headEnd len="sm" w="sm" type="none"/>
                      <a:tailEnd len="sm" w="sm" type="none"/>
                    </a:lnR>
                    <a:lnT cap="flat" cmpd="sng" w="9525">
                      <a:solidFill>
                        <a:srgbClr val="44645A"/>
                      </a:solidFill>
                      <a:prstDash val="solid"/>
                      <a:round/>
                      <a:headEnd len="sm" w="sm" type="none"/>
                      <a:tailEnd len="sm" w="sm" type="none"/>
                    </a:lnT>
                    <a:lnB cap="flat" cmpd="sng" w="9525">
                      <a:solidFill>
                        <a:srgbClr val="44645A"/>
                      </a:solidFill>
                      <a:prstDash val="solid"/>
                      <a:round/>
                      <a:headEnd len="sm" w="sm" type="none"/>
                      <a:tailEnd len="sm" w="sm" type="none"/>
                    </a:lnB>
                  </a:tcPr>
                </a:tc>
              </a:tr>
            </a:tbl>
          </a:graphicData>
        </a:graphic>
      </p:graphicFrame>
    </p:spTree>
  </p:cSld>
  <p:clrMapOvr>
    <a:masterClrMapping/>
  </p:clrMapOvr>
  <p:transition spd="slow" p14:dur="1500">
    <p:random/>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B4A7"/>
        </a:solidFill>
      </p:bgPr>
    </p:bg>
    <p:spTree>
      <p:nvGrpSpPr>
        <p:cNvPr id="129" name="Shape 129"/>
        <p:cNvGrpSpPr/>
        <p:nvPr/>
      </p:nvGrpSpPr>
      <p:grpSpPr>
        <a:xfrm>
          <a:off x="0" y="0"/>
          <a:ext cx="0" cy="0"/>
          <a:chOff x="0" y="0"/>
          <a:chExt cx="0" cy="0"/>
        </a:xfrm>
      </p:grpSpPr>
      <p:pic>
        <p:nvPicPr>
          <p:cNvPr id="130" name="Google Shape;130;p5"/>
          <p:cNvPicPr preferRelativeResize="0"/>
          <p:nvPr/>
        </p:nvPicPr>
        <p:blipFill rotWithShape="1">
          <a:blip r:embed="rId3">
            <a:alphaModFix/>
          </a:blip>
          <a:srcRect b="0" l="0" r="50" t="0"/>
          <a:stretch/>
        </p:blipFill>
        <p:spPr>
          <a:xfrm>
            <a:off x="9510415" y="5602587"/>
            <a:ext cx="9436523" cy="5007684"/>
          </a:xfrm>
          <a:prstGeom prst="rect">
            <a:avLst/>
          </a:prstGeom>
          <a:noFill/>
          <a:ln>
            <a:noFill/>
          </a:ln>
        </p:spPr>
      </p:pic>
      <p:pic>
        <p:nvPicPr>
          <p:cNvPr id="131" name="Google Shape;131;p5"/>
          <p:cNvPicPr preferRelativeResize="0"/>
          <p:nvPr/>
        </p:nvPicPr>
        <p:blipFill rotWithShape="1">
          <a:blip r:embed="rId4">
            <a:alphaModFix/>
          </a:blip>
          <a:srcRect b="0" l="0" r="46" t="0"/>
          <a:stretch/>
        </p:blipFill>
        <p:spPr>
          <a:xfrm>
            <a:off x="-1357807" y="6997124"/>
            <a:ext cx="9171601" cy="3963997"/>
          </a:xfrm>
          <a:prstGeom prst="rect">
            <a:avLst/>
          </a:prstGeom>
          <a:noFill/>
          <a:ln>
            <a:noFill/>
          </a:ln>
        </p:spPr>
      </p:pic>
      <p:pic>
        <p:nvPicPr>
          <p:cNvPr id="132" name="Google Shape;132;p5"/>
          <p:cNvPicPr preferRelativeResize="0"/>
          <p:nvPr/>
        </p:nvPicPr>
        <p:blipFill rotWithShape="1">
          <a:blip r:embed="rId5">
            <a:alphaModFix/>
          </a:blip>
          <a:srcRect b="0" l="0" r="46" t="0"/>
          <a:stretch/>
        </p:blipFill>
        <p:spPr>
          <a:xfrm>
            <a:off x="4400098" y="5897228"/>
            <a:ext cx="8965677" cy="5661832"/>
          </a:xfrm>
          <a:prstGeom prst="rect">
            <a:avLst/>
          </a:prstGeom>
          <a:noFill/>
          <a:ln>
            <a:noFill/>
          </a:ln>
        </p:spPr>
      </p:pic>
      <p:pic>
        <p:nvPicPr>
          <p:cNvPr id="133" name="Google Shape;133;p5"/>
          <p:cNvPicPr preferRelativeResize="0"/>
          <p:nvPr/>
        </p:nvPicPr>
        <p:blipFill rotWithShape="1">
          <a:blip r:embed="rId6">
            <a:alphaModFix/>
          </a:blip>
          <a:srcRect b="0" l="0" r="81" t="0"/>
          <a:stretch/>
        </p:blipFill>
        <p:spPr>
          <a:xfrm>
            <a:off x="2686234" y="2791948"/>
            <a:ext cx="14573066" cy="7630987"/>
          </a:xfrm>
          <a:prstGeom prst="rect">
            <a:avLst/>
          </a:prstGeom>
          <a:noFill/>
          <a:ln>
            <a:noFill/>
          </a:ln>
        </p:spPr>
      </p:pic>
      <p:pic>
        <p:nvPicPr>
          <p:cNvPr id="134" name="Google Shape;134;p5"/>
          <p:cNvPicPr preferRelativeResize="0"/>
          <p:nvPr/>
        </p:nvPicPr>
        <p:blipFill rotWithShape="1">
          <a:blip r:embed="rId7">
            <a:alphaModFix/>
          </a:blip>
          <a:srcRect b="0" l="0" r="204" t="0"/>
          <a:stretch/>
        </p:blipFill>
        <p:spPr>
          <a:xfrm>
            <a:off x="1453145" y="453450"/>
            <a:ext cx="8133527" cy="2094383"/>
          </a:xfrm>
          <a:prstGeom prst="rect">
            <a:avLst/>
          </a:prstGeom>
          <a:noFill/>
          <a:ln>
            <a:noFill/>
          </a:ln>
        </p:spPr>
      </p:pic>
      <p:sp>
        <p:nvSpPr>
          <p:cNvPr id="135" name="Google Shape;135;p5"/>
          <p:cNvSpPr txBox="1"/>
          <p:nvPr/>
        </p:nvSpPr>
        <p:spPr>
          <a:xfrm>
            <a:off x="4204282" y="4349374"/>
            <a:ext cx="11536970" cy="3521075"/>
          </a:xfrm>
          <a:prstGeom prst="rect">
            <a:avLst/>
          </a:prstGeom>
          <a:noFill/>
          <a:ln>
            <a:noFill/>
          </a:ln>
        </p:spPr>
        <p:txBody>
          <a:bodyPr anchorCtr="0" anchor="t" bIns="0" lIns="0" spcFirstLastPara="1" rIns="0" wrap="square" tIns="0">
            <a:spAutoFit/>
          </a:bodyPr>
          <a:lstStyle/>
          <a:p>
            <a:pPr indent="-381000" lvl="2" marL="1143001" marR="0" rtl="0" algn="just">
              <a:lnSpc>
                <a:spcPct val="14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Condensed"/>
                <a:ea typeface="Roboto Condensed"/>
                <a:cs typeface="Roboto Condensed"/>
                <a:sym typeface="Roboto Condensed"/>
              </a:rPr>
              <a:t>HS thực hiện PHT số 1: Suy nghĩ của bạn và tôi.</a:t>
            </a:r>
            <a:endParaRPr/>
          </a:p>
          <a:p>
            <a:pPr indent="-381000" lvl="2" marL="1143001" marR="0" rtl="0" algn="just">
              <a:lnSpc>
                <a:spcPct val="140000"/>
              </a:lnSpc>
              <a:spcBef>
                <a:spcPts val="0"/>
              </a:spcBef>
              <a:spcAft>
                <a:spcPts val="0"/>
              </a:spcAft>
              <a:buClr>
                <a:srgbClr val="000000"/>
              </a:buClr>
              <a:buSzPts val="5000"/>
              <a:buFont typeface="Arial"/>
              <a:buChar char="⚬"/>
            </a:pPr>
            <a:r>
              <a:rPr b="0" i="0" lang="en-US" sz="5000" u="none" cap="none" strike="noStrike">
                <a:solidFill>
                  <a:srgbClr val="000000"/>
                </a:solidFill>
                <a:latin typeface="Roboto Condensed"/>
                <a:ea typeface="Roboto Condensed"/>
                <a:cs typeface="Roboto Condensed"/>
                <a:sym typeface="Roboto Condensed"/>
              </a:rPr>
              <a:t>Hình thức: thảo luận cặp đôi.</a:t>
            </a:r>
            <a:endParaRPr/>
          </a:p>
          <a:p>
            <a:pPr indent="-381000" lvl="2" marL="1143001" marR="0" rtl="0" algn="just">
              <a:lnSpc>
                <a:spcPct val="140028"/>
              </a:lnSpc>
              <a:spcBef>
                <a:spcPts val="0"/>
              </a:spcBef>
              <a:spcAft>
                <a:spcPts val="0"/>
              </a:spcAft>
              <a:buClr>
                <a:srgbClr val="000000"/>
              </a:buClr>
              <a:buSzPts val="4999"/>
              <a:buFont typeface="Arial"/>
              <a:buChar char="⚬"/>
            </a:pPr>
            <a:r>
              <a:rPr b="0" i="0" lang="en-US" sz="4999" u="none" cap="none" strike="noStrike">
                <a:solidFill>
                  <a:srgbClr val="000000"/>
                </a:solidFill>
                <a:latin typeface="Roboto Condensed"/>
                <a:ea typeface="Roboto Condensed"/>
                <a:cs typeface="Roboto Condensed"/>
                <a:sym typeface="Roboto Condensed"/>
              </a:rPr>
              <a:t>Thời gian: 3 phút</a:t>
            </a:r>
            <a:endParaRPr/>
          </a:p>
        </p:txBody>
      </p:sp>
      <p:sp>
        <p:nvSpPr>
          <p:cNvPr id="136" name="Google Shape;136;p5"/>
          <p:cNvSpPr txBox="1"/>
          <p:nvPr/>
        </p:nvSpPr>
        <p:spPr>
          <a:xfrm>
            <a:off x="1803998" y="887135"/>
            <a:ext cx="9081630" cy="876300"/>
          </a:xfrm>
          <a:prstGeom prst="rect">
            <a:avLst/>
          </a:prstGeom>
          <a:noFill/>
          <a:ln>
            <a:noFill/>
          </a:ln>
        </p:spPr>
        <p:txBody>
          <a:bodyPr anchorCtr="0" anchor="t" bIns="0" lIns="0" spcFirstLastPara="1" rIns="0" wrap="square" tIns="0">
            <a:spAutoFit/>
          </a:bodyPr>
          <a:lstStyle/>
          <a:p>
            <a:pPr indent="0" lvl="0" marL="0" marR="0" rtl="0" algn="l">
              <a:lnSpc>
                <a:spcPct val="120020"/>
              </a:lnSpc>
              <a:spcBef>
                <a:spcPts val="0"/>
              </a:spcBef>
              <a:spcAft>
                <a:spcPts val="0"/>
              </a:spcAft>
              <a:buNone/>
            </a:pPr>
            <a:r>
              <a:rPr b="1" i="0" lang="en-US" sz="5784" u="none" cap="none" strike="noStrike">
                <a:solidFill>
                  <a:srgbClr val="004E69"/>
                </a:solidFill>
                <a:latin typeface="Fraunces"/>
                <a:ea typeface="Fraunces"/>
                <a:cs typeface="Fraunces"/>
                <a:sym typeface="Fraunces"/>
              </a:rPr>
              <a:t>3. Khám phá văn bản</a:t>
            </a:r>
            <a:endParaRPr/>
          </a:p>
        </p:txBody>
      </p:sp>
    </p:spTree>
  </p:cSld>
  <p:clrMapOvr>
    <a:masterClrMapping/>
  </p:clrMapOvr>
  <p:transition spd="slow" p14:dur="1500">
    <p:random/>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B4A7"/>
        </a:solidFill>
      </p:bgPr>
    </p:bg>
    <p:spTree>
      <p:nvGrpSpPr>
        <p:cNvPr id="140" name="Shape 140"/>
        <p:cNvGrpSpPr/>
        <p:nvPr/>
      </p:nvGrpSpPr>
      <p:grpSpPr>
        <a:xfrm>
          <a:off x="0" y="0"/>
          <a:ext cx="0" cy="0"/>
          <a:chOff x="0" y="0"/>
          <a:chExt cx="0" cy="0"/>
        </a:xfrm>
      </p:grpSpPr>
      <p:pic>
        <p:nvPicPr>
          <p:cNvPr id="141" name="Google Shape;141;p6"/>
          <p:cNvPicPr preferRelativeResize="0"/>
          <p:nvPr/>
        </p:nvPicPr>
        <p:blipFill rotWithShape="1">
          <a:blip r:embed="rId3">
            <a:alphaModFix/>
          </a:blip>
          <a:srcRect b="147" l="0" r="0" t="0"/>
          <a:stretch/>
        </p:blipFill>
        <p:spPr>
          <a:xfrm>
            <a:off x="15383105" y="3545479"/>
            <a:ext cx="3167340" cy="6500138"/>
          </a:xfrm>
          <a:prstGeom prst="rect">
            <a:avLst/>
          </a:prstGeom>
          <a:noFill/>
          <a:ln>
            <a:noFill/>
          </a:ln>
        </p:spPr>
      </p:pic>
      <p:pic>
        <p:nvPicPr>
          <p:cNvPr id="142" name="Google Shape;142;p6"/>
          <p:cNvPicPr preferRelativeResize="0"/>
          <p:nvPr/>
        </p:nvPicPr>
        <p:blipFill rotWithShape="1">
          <a:blip r:embed="rId4">
            <a:alphaModFix/>
          </a:blip>
          <a:srcRect b="0" l="0" r="204" t="0"/>
          <a:stretch/>
        </p:blipFill>
        <p:spPr>
          <a:xfrm>
            <a:off x="1453145" y="453450"/>
            <a:ext cx="8133527" cy="2094383"/>
          </a:xfrm>
          <a:prstGeom prst="rect">
            <a:avLst/>
          </a:prstGeom>
          <a:noFill/>
          <a:ln>
            <a:noFill/>
          </a:ln>
        </p:spPr>
      </p:pic>
      <p:pic>
        <p:nvPicPr>
          <p:cNvPr id="143" name="Google Shape;143;p6"/>
          <p:cNvPicPr preferRelativeResize="0"/>
          <p:nvPr/>
        </p:nvPicPr>
        <p:blipFill rotWithShape="1">
          <a:blip r:embed="rId5">
            <a:alphaModFix/>
          </a:blip>
          <a:srcRect b="0" l="0" r="142" t="0"/>
          <a:stretch/>
        </p:blipFill>
        <p:spPr>
          <a:xfrm>
            <a:off x="15849537" y="798827"/>
            <a:ext cx="1871339" cy="2150964"/>
          </a:xfrm>
          <a:prstGeom prst="rect">
            <a:avLst/>
          </a:prstGeom>
          <a:noFill/>
          <a:ln>
            <a:noFill/>
          </a:ln>
        </p:spPr>
      </p:pic>
      <p:pic>
        <p:nvPicPr>
          <p:cNvPr id="144" name="Google Shape;144;p6"/>
          <p:cNvPicPr preferRelativeResize="0"/>
          <p:nvPr/>
        </p:nvPicPr>
        <p:blipFill rotWithShape="1">
          <a:blip r:embed="rId6">
            <a:alphaModFix/>
          </a:blip>
          <a:srcRect b="0" l="0" r="0" t="0"/>
          <a:stretch/>
        </p:blipFill>
        <p:spPr>
          <a:xfrm>
            <a:off x="1246021" y="4982737"/>
            <a:ext cx="5785308" cy="4114800"/>
          </a:xfrm>
          <a:prstGeom prst="rect">
            <a:avLst/>
          </a:prstGeom>
          <a:noFill/>
          <a:ln>
            <a:noFill/>
          </a:ln>
        </p:spPr>
      </p:pic>
      <p:pic>
        <p:nvPicPr>
          <p:cNvPr id="145" name="Google Shape;145;p6"/>
          <p:cNvPicPr preferRelativeResize="0"/>
          <p:nvPr/>
        </p:nvPicPr>
        <p:blipFill rotWithShape="1">
          <a:blip r:embed="rId7">
            <a:alphaModFix/>
          </a:blip>
          <a:srcRect b="0" l="0" r="0" t="0"/>
          <a:stretch/>
        </p:blipFill>
        <p:spPr>
          <a:xfrm>
            <a:off x="7620993" y="2949791"/>
            <a:ext cx="8228544" cy="7398833"/>
          </a:xfrm>
          <a:prstGeom prst="rect">
            <a:avLst/>
          </a:prstGeom>
          <a:noFill/>
          <a:ln>
            <a:noFill/>
          </a:ln>
        </p:spPr>
      </p:pic>
      <p:sp>
        <p:nvSpPr>
          <p:cNvPr id="146" name="Google Shape;146;p6"/>
          <p:cNvSpPr txBox="1"/>
          <p:nvPr/>
        </p:nvSpPr>
        <p:spPr>
          <a:xfrm>
            <a:off x="1622452" y="2698994"/>
            <a:ext cx="11750531" cy="1057275"/>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None/>
            </a:pPr>
            <a:r>
              <a:rPr b="0" i="0" lang="en-US" sz="6999" u="none" cap="none" strike="noStrike">
                <a:solidFill>
                  <a:srgbClr val="FFFFFF"/>
                </a:solidFill>
                <a:latin typeface="Arial"/>
                <a:ea typeface="Arial"/>
                <a:cs typeface="Arial"/>
                <a:sym typeface="Arial"/>
              </a:rPr>
              <a:t>a. Tìm hiểu chung</a:t>
            </a:r>
            <a:endParaRPr/>
          </a:p>
        </p:txBody>
      </p:sp>
      <p:pic>
        <p:nvPicPr>
          <p:cNvPr id="147" name="Google Shape;147;p6"/>
          <p:cNvPicPr preferRelativeResize="0"/>
          <p:nvPr/>
        </p:nvPicPr>
        <p:blipFill rotWithShape="1">
          <a:blip r:embed="rId8">
            <a:alphaModFix/>
          </a:blip>
          <a:srcRect b="0" l="0" r="0" t="0"/>
          <a:stretch/>
        </p:blipFill>
        <p:spPr>
          <a:xfrm>
            <a:off x="298354" y="3682398"/>
            <a:ext cx="1895335" cy="2273630"/>
          </a:xfrm>
          <a:prstGeom prst="rect">
            <a:avLst/>
          </a:prstGeom>
          <a:noFill/>
          <a:ln>
            <a:noFill/>
          </a:ln>
        </p:spPr>
      </p:pic>
      <p:sp>
        <p:nvSpPr>
          <p:cNvPr id="148" name="Google Shape;148;p6"/>
          <p:cNvSpPr txBox="1"/>
          <p:nvPr/>
        </p:nvSpPr>
        <p:spPr>
          <a:xfrm>
            <a:off x="2090450" y="6071762"/>
            <a:ext cx="3580463" cy="968375"/>
          </a:xfrm>
          <a:prstGeom prst="rect">
            <a:avLst/>
          </a:prstGeom>
          <a:noFill/>
          <a:ln>
            <a:noFill/>
          </a:ln>
        </p:spPr>
        <p:txBody>
          <a:bodyPr anchorCtr="0" anchor="t" bIns="0" lIns="0" spcFirstLastPara="1" rIns="0" wrap="square" tIns="0">
            <a:spAutoFit/>
          </a:bodyPr>
          <a:lstStyle/>
          <a:p>
            <a:pPr indent="0" lvl="0" marL="0" marR="0" rtl="0" algn="ctr">
              <a:lnSpc>
                <a:spcPct val="140028"/>
              </a:lnSpc>
              <a:spcBef>
                <a:spcPts val="0"/>
              </a:spcBef>
              <a:spcAft>
                <a:spcPts val="0"/>
              </a:spcAft>
              <a:buNone/>
            </a:pPr>
            <a:r>
              <a:rPr b="1" i="0" lang="en-US" sz="4999" u="none" cap="none" strike="noStrike">
                <a:solidFill>
                  <a:srgbClr val="44645A"/>
                </a:solidFill>
                <a:latin typeface="Roboto Condensed"/>
                <a:ea typeface="Roboto Condensed"/>
                <a:cs typeface="Roboto Condensed"/>
                <a:sym typeface="Roboto Condensed"/>
              </a:rPr>
              <a:t>Tác giả</a:t>
            </a:r>
            <a:endParaRPr/>
          </a:p>
        </p:txBody>
      </p:sp>
      <p:sp>
        <p:nvSpPr>
          <p:cNvPr id="149" name="Google Shape;149;p6"/>
          <p:cNvSpPr txBox="1"/>
          <p:nvPr/>
        </p:nvSpPr>
        <p:spPr>
          <a:xfrm>
            <a:off x="1037988" y="6890568"/>
            <a:ext cx="5763415" cy="955675"/>
          </a:xfrm>
          <a:prstGeom prst="rect">
            <a:avLst/>
          </a:prstGeom>
          <a:noFill/>
          <a:ln>
            <a:noFill/>
          </a:ln>
        </p:spPr>
        <p:txBody>
          <a:bodyPr anchorCtr="0" anchor="t" bIns="0" lIns="0" spcFirstLastPara="1" rIns="0" wrap="square" tIns="0">
            <a:spAutoFit/>
          </a:bodyPr>
          <a:lstStyle/>
          <a:p>
            <a:pPr indent="0" lvl="0" marL="0" marR="0" rtl="0" algn="ctr">
              <a:lnSpc>
                <a:spcPct val="160032"/>
              </a:lnSpc>
              <a:spcBef>
                <a:spcPts val="0"/>
              </a:spcBef>
              <a:spcAft>
                <a:spcPts val="0"/>
              </a:spcAft>
              <a:buNone/>
            </a:pPr>
            <a:r>
              <a:rPr b="0" i="0" lang="en-US" sz="4999" u="none" cap="none" strike="noStrike">
                <a:solidFill>
                  <a:srgbClr val="44645A"/>
                </a:solidFill>
                <a:latin typeface="Roboto Condensed"/>
                <a:ea typeface="Roboto Condensed"/>
                <a:cs typeface="Roboto Condensed"/>
                <a:sym typeface="Roboto Condensed"/>
              </a:rPr>
              <a:t>Trịnh Văn</a:t>
            </a:r>
            <a:endParaRPr/>
          </a:p>
        </p:txBody>
      </p:sp>
      <p:sp>
        <p:nvSpPr>
          <p:cNvPr id="150" name="Google Shape;150;p6"/>
          <p:cNvSpPr txBox="1"/>
          <p:nvPr/>
        </p:nvSpPr>
        <p:spPr>
          <a:xfrm>
            <a:off x="9792520" y="4222994"/>
            <a:ext cx="3580463" cy="968375"/>
          </a:xfrm>
          <a:prstGeom prst="rect">
            <a:avLst/>
          </a:prstGeom>
          <a:noFill/>
          <a:ln>
            <a:noFill/>
          </a:ln>
        </p:spPr>
        <p:txBody>
          <a:bodyPr anchorCtr="0" anchor="t" bIns="0" lIns="0" spcFirstLastPara="1" rIns="0" wrap="square" tIns="0">
            <a:spAutoFit/>
          </a:bodyPr>
          <a:lstStyle/>
          <a:p>
            <a:pPr indent="0" lvl="0" marL="0" marR="0" rtl="0" algn="ctr">
              <a:lnSpc>
                <a:spcPct val="140028"/>
              </a:lnSpc>
              <a:spcBef>
                <a:spcPts val="0"/>
              </a:spcBef>
              <a:spcAft>
                <a:spcPts val="0"/>
              </a:spcAft>
              <a:buNone/>
            </a:pPr>
            <a:r>
              <a:rPr b="1" i="0" lang="en-US" sz="4999" u="none" cap="none" strike="noStrike">
                <a:solidFill>
                  <a:srgbClr val="44645A"/>
                </a:solidFill>
                <a:latin typeface="Roboto Condensed"/>
                <a:ea typeface="Roboto Condensed"/>
                <a:cs typeface="Roboto Condensed"/>
                <a:sym typeface="Roboto Condensed"/>
              </a:rPr>
              <a:t>Văn bản</a:t>
            </a:r>
            <a:endParaRPr/>
          </a:p>
        </p:txBody>
      </p:sp>
      <p:sp>
        <p:nvSpPr>
          <p:cNvPr id="151" name="Google Shape;151;p6"/>
          <p:cNvSpPr txBox="1"/>
          <p:nvPr/>
        </p:nvSpPr>
        <p:spPr>
          <a:xfrm>
            <a:off x="1803998" y="887135"/>
            <a:ext cx="9081630" cy="876300"/>
          </a:xfrm>
          <a:prstGeom prst="rect">
            <a:avLst/>
          </a:prstGeom>
          <a:noFill/>
          <a:ln>
            <a:noFill/>
          </a:ln>
        </p:spPr>
        <p:txBody>
          <a:bodyPr anchorCtr="0" anchor="t" bIns="0" lIns="0" spcFirstLastPara="1" rIns="0" wrap="square" tIns="0">
            <a:spAutoFit/>
          </a:bodyPr>
          <a:lstStyle/>
          <a:p>
            <a:pPr indent="0" lvl="0" marL="0" marR="0" rtl="0" algn="l">
              <a:lnSpc>
                <a:spcPct val="120020"/>
              </a:lnSpc>
              <a:spcBef>
                <a:spcPts val="0"/>
              </a:spcBef>
              <a:spcAft>
                <a:spcPts val="0"/>
              </a:spcAft>
              <a:buNone/>
            </a:pPr>
            <a:r>
              <a:rPr b="1" i="0" lang="en-US" sz="5784" u="none" cap="none" strike="noStrike">
                <a:solidFill>
                  <a:srgbClr val="004E69"/>
                </a:solidFill>
                <a:latin typeface="Fraunces"/>
                <a:ea typeface="Fraunces"/>
                <a:cs typeface="Fraunces"/>
                <a:sym typeface="Fraunces"/>
              </a:rPr>
              <a:t>3. Khám phá văn bản</a:t>
            </a:r>
            <a:endParaRPr/>
          </a:p>
        </p:txBody>
      </p:sp>
      <p:sp>
        <p:nvSpPr>
          <p:cNvPr id="152" name="Google Shape;152;p6"/>
          <p:cNvSpPr txBox="1"/>
          <p:nvPr/>
        </p:nvSpPr>
        <p:spPr>
          <a:xfrm>
            <a:off x="8323763" y="5384347"/>
            <a:ext cx="6517978" cy="2461896"/>
          </a:xfrm>
          <a:prstGeom prst="rect">
            <a:avLst/>
          </a:prstGeom>
          <a:noFill/>
          <a:ln>
            <a:noFill/>
          </a:ln>
        </p:spPr>
        <p:txBody>
          <a:bodyPr anchorCtr="0" anchor="t" bIns="0" lIns="0" spcFirstLastPara="1" rIns="0" wrap="square" tIns="0">
            <a:spAutoFit/>
          </a:bodyPr>
          <a:lstStyle/>
          <a:p>
            <a:pPr indent="-507361" lvl="1" marL="1014722" marR="0" rtl="0" algn="just">
              <a:lnSpc>
                <a:spcPct val="140008"/>
              </a:lnSpc>
              <a:spcBef>
                <a:spcPts val="0"/>
              </a:spcBef>
              <a:spcAft>
                <a:spcPts val="0"/>
              </a:spcAft>
              <a:buClr>
                <a:srgbClr val="000000"/>
              </a:buClr>
              <a:buSzPts val="4699"/>
              <a:buFont typeface="Arial"/>
              <a:buChar char="•"/>
            </a:pPr>
            <a:r>
              <a:rPr b="0" i="0" lang="en-US" sz="4699" u="none" cap="none" strike="noStrike">
                <a:solidFill>
                  <a:srgbClr val="000000"/>
                </a:solidFill>
                <a:latin typeface="Roboto Condensed"/>
                <a:ea typeface="Roboto Condensed"/>
                <a:cs typeface="Roboto Condensed"/>
                <a:sym typeface="Roboto Condensed"/>
              </a:rPr>
              <a:t>Ngôi kể: Ngôi thứ ba</a:t>
            </a:r>
            <a:endParaRPr/>
          </a:p>
          <a:p>
            <a:pPr indent="-507361" lvl="1" marL="1014722" marR="0" rtl="0" algn="just">
              <a:lnSpc>
                <a:spcPct val="140008"/>
              </a:lnSpc>
              <a:spcBef>
                <a:spcPts val="0"/>
              </a:spcBef>
              <a:spcAft>
                <a:spcPts val="0"/>
              </a:spcAft>
              <a:buClr>
                <a:srgbClr val="000000"/>
              </a:buClr>
              <a:buSzPts val="4699"/>
              <a:buFont typeface="Arial"/>
              <a:buChar char="•"/>
            </a:pPr>
            <a:r>
              <a:rPr b="0" i="0" lang="en-US" sz="4699" u="none" cap="none" strike="noStrike">
                <a:solidFill>
                  <a:srgbClr val="000000"/>
                </a:solidFill>
                <a:latin typeface="Roboto Condensed"/>
                <a:ea typeface="Roboto Condensed"/>
                <a:cs typeface="Roboto Condensed"/>
                <a:sym typeface="Roboto Condensed"/>
              </a:rPr>
              <a:t>Kiểu văn bản: Nghị luận</a:t>
            </a:r>
            <a:endParaRPr/>
          </a:p>
          <a:p>
            <a:pPr indent="-507361" lvl="1" marL="1014722" marR="0" rtl="0" algn="just">
              <a:lnSpc>
                <a:spcPct val="140008"/>
              </a:lnSpc>
              <a:spcBef>
                <a:spcPts val="0"/>
              </a:spcBef>
              <a:spcAft>
                <a:spcPts val="0"/>
              </a:spcAft>
              <a:buClr>
                <a:srgbClr val="000000"/>
              </a:buClr>
              <a:buSzPts val="4699"/>
              <a:buFont typeface="Arial"/>
              <a:buChar char="•"/>
            </a:pPr>
            <a:r>
              <a:rPr b="0" i="0" lang="en-US" sz="4699" u="none" cap="none" strike="noStrike">
                <a:solidFill>
                  <a:srgbClr val="000000"/>
                </a:solidFill>
                <a:latin typeface="Roboto Condensed"/>
                <a:ea typeface="Roboto Condensed"/>
                <a:cs typeface="Roboto Condensed"/>
                <a:sym typeface="Roboto Condensed"/>
              </a:rPr>
              <a:t>Bố cục:</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1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5EE"/>
        </a:solidFill>
      </p:bgPr>
    </p:bg>
    <p:spTree>
      <p:nvGrpSpPr>
        <p:cNvPr id="156" name="Shape 156"/>
        <p:cNvGrpSpPr/>
        <p:nvPr/>
      </p:nvGrpSpPr>
      <p:grpSpPr>
        <a:xfrm>
          <a:off x="0" y="0"/>
          <a:ext cx="0" cy="0"/>
          <a:chOff x="0" y="0"/>
          <a:chExt cx="0" cy="0"/>
        </a:xfrm>
      </p:grpSpPr>
      <p:sp>
        <p:nvSpPr>
          <p:cNvPr id="157" name="Google Shape;157;p7"/>
          <p:cNvSpPr/>
          <p:nvPr/>
        </p:nvSpPr>
        <p:spPr>
          <a:xfrm rot="285910">
            <a:off x="11732149" y="-171649"/>
            <a:ext cx="9188482" cy="9667875"/>
          </a:xfrm>
          <a:custGeom>
            <a:rect b="b" l="l" r="r" t="t"/>
            <a:pathLst>
              <a:path extrusionOk="0" h="12890500" w="12251309">
                <a:moveTo>
                  <a:pt x="12251309" y="12890500"/>
                </a:moveTo>
                <a:lnTo>
                  <a:pt x="0" y="12890500"/>
                </a:lnTo>
                <a:lnTo>
                  <a:pt x="0" y="0"/>
                </a:lnTo>
                <a:lnTo>
                  <a:pt x="12251309" y="0"/>
                </a:lnTo>
                <a:lnTo>
                  <a:pt x="12251309" y="12890500"/>
                </a:lnTo>
                <a:close/>
              </a:path>
            </a:pathLst>
          </a:custGeom>
          <a:blipFill rotWithShape="1">
            <a:blip r:embed="rId3">
              <a:alphaModFix/>
            </a:blip>
            <a:stretch>
              <a:fillRect b="0" l="-34172" r="-34172" t="0"/>
            </a:stretch>
          </a:blipFill>
          <a:ln>
            <a:noFill/>
          </a:ln>
        </p:spPr>
      </p:sp>
      <p:sp>
        <p:nvSpPr>
          <p:cNvPr id="158" name="Google Shape;158;p7"/>
          <p:cNvSpPr/>
          <p:nvPr/>
        </p:nvSpPr>
        <p:spPr>
          <a:xfrm rot="285910">
            <a:off x="11732149" y="-171649"/>
            <a:ext cx="9188482" cy="9667875"/>
          </a:xfrm>
          <a:custGeom>
            <a:rect b="b" l="l" r="r" t="t"/>
            <a:pathLst>
              <a:path extrusionOk="0" h="12890500" w="12251309">
                <a:moveTo>
                  <a:pt x="12251309" y="12890500"/>
                </a:moveTo>
                <a:lnTo>
                  <a:pt x="0" y="12890500"/>
                </a:lnTo>
                <a:lnTo>
                  <a:pt x="0" y="0"/>
                </a:lnTo>
                <a:lnTo>
                  <a:pt x="12251309" y="0"/>
                </a:lnTo>
                <a:lnTo>
                  <a:pt x="12251309" y="12890500"/>
                </a:lnTo>
                <a:close/>
              </a:path>
            </a:pathLst>
          </a:custGeom>
          <a:blipFill rotWithShape="1">
            <a:blip r:embed="rId4">
              <a:alphaModFix/>
            </a:blip>
            <a:stretch>
              <a:fillRect b="0" l="-28810" r="-28811" t="0"/>
            </a:stretch>
          </a:blipFill>
          <a:ln>
            <a:noFill/>
          </a:ln>
        </p:spPr>
      </p:sp>
      <p:pic>
        <p:nvPicPr>
          <p:cNvPr id="159" name="Google Shape;159;p7"/>
          <p:cNvPicPr preferRelativeResize="0"/>
          <p:nvPr/>
        </p:nvPicPr>
        <p:blipFill rotWithShape="1">
          <a:blip r:embed="rId5">
            <a:alphaModFix/>
          </a:blip>
          <a:srcRect b="0" l="0" r="16" t="0"/>
          <a:stretch/>
        </p:blipFill>
        <p:spPr>
          <a:xfrm>
            <a:off x="1028700" y="1914318"/>
            <a:ext cx="12814345" cy="8084687"/>
          </a:xfrm>
          <a:prstGeom prst="rect">
            <a:avLst/>
          </a:prstGeom>
          <a:noFill/>
          <a:ln>
            <a:noFill/>
          </a:ln>
        </p:spPr>
      </p:pic>
      <p:pic>
        <p:nvPicPr>
          <p:cNvPr id="160" name="Google Shape;160;p7"/>
          <p:cNvPicPr preferRelativeResize="0"/>
          <p:nvPr/>
        </p:nvPicPr>
        <p:blipFill rotWithShape="1">
          <a:blip r:embed="rId6">
            <a:alphaModFix/>
          </a:blip>
          <a:srcRect b="96" l="0" r="0" t="0"/>
          <a:stretch/>
        </p:blipFill>
        <p:spPr>
          <a:xfrm>
            <a:off x="-369676" y="6592954"/>
            <a:ext cx="2575079" cy="3585553"/>
          </a:xfrm>
          <a:prstGeom prst="rect">
            <a:avLst/>
          </a:prstGeom>
          <a:noFill/>
          <a:ln>
            <a:noFill/>
          </a:ln>
        </p:spPr>
      </p:pic>
      <p:sp>
        <p:nvSpPr>
          <p:cNvPr id="161" name="Google Shape;161;p7"/>
          <p:cNvSpPr txBox="1"/>
          <p:nvPr/>
        </p:nvSpPr>
        <p:spPr>
          <a:xfrm>
            <a:off x="917864" y="600075"/>
            <a:ext cx="14094227"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500" u="none" cap="none" strike="noStrike">
                <a:solidFill>
                  <a:srgbClr val="4F3022"/>
                </a:solidFill>
                <a:latin typeface="Roboto Condensed"/>
                <a:ea typeface="Roboto Condensed"/>
                <a:cs typeface="Roboto Condensed"/>
                <a:sym typeface="Roboto Condensed"/>
              </a:rPr>
              <a:t>Bố cục văn bản Khan hiếm nước ngọt</a:t>
            </a:r>
            <a:endParaRPr/>
          </a:p>
        </p:txBody>
      </p:sp>
      <p:grpSp>
        <p:nvGrpSpPr>
          <p:cNvPr id="162" name="Google Shape;162;p7"/>
          <p:cNvGrpSpPr/>
          <p:nvPr/>
        </p:nvGrpSpPr>
        <p:grpSpPr>
          <a:xfrm>
            <a:off x="2897494" y="2375261"/>
            <a:ext cx="8747021" cy="6813531"/>
            <a:chOff x="1894" y="0"/>
            <a:chExt cx="8747021" cy="6813531"/>
          </a:xfrm>
        </p:grpSpPr>
        <p:sp>
          <p:nvSpPr>
            <p:cNvPr id="163" name="Google Shape;163;p7"/>
            <p:cNvSpPr/>
            <p:nvPr/>
          </p:nvSpPr>
          <p:spPr>
            <a:xfrm>
              <a:off x="1142998" y="0"/>
              <a:ext cx="6361534" cy="1058523"/>
            </a:xfrm>
            <a:prstGeom prst="roundRect">
              <a:avLst>
                <a:gd fmla="val 10000" name="adj"/>
              </a:avLst>
            </a:prstGeom>
            <a:solidFill>
              <a:schemeClr val="lt2"/>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txBox="1"/>
            <p:nvPr/>
          </p:nvSpPr>
          <p:spPr>
            <a:xfrm>
              <a:off x="1174001" y="31003"/>
              <a:ext cx="6299528" cy="996517"/>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lt1"/>
                </a:buClr>
                <a:buSzPts val="4000"/>
                <a:buFont typeface="Roboto Condensed"/>
                <a:buNone/>
              </a:pPr>
              <a:r>
                <a:rPr b="1" i="0" lang="en-US" sz="4000" u="none" cap="none" strike="noStrike">
                  <a:solidFill>
                    <a:schemeClr val="lt1"/>
                  </a:solidFill>
                  <a:latin typeface="Roboto Condensed"/>
                  <a:ea typeface="Roboto Condensed"/>
                  <a:cs typeface="Roboto Condensed"/>
                  <a:sym typeface="Roboto Condensed"/>
                </a:rPr>
                <a:t>Nội dung chính: </a:t>
              </a:r>
              <a:r>
                <a:rPr b="0" i="0" lang="en-US" sz="4000" u="none" cap="none" strike="noStrike">
                  <a:solidFill>
                    <a:schemeClr val="lt1"/>
                  </a:solidFill>
                  <a:latin typeface="Roboto Condensed"/>
                  <a:ea typeface="Roboto Condensed"/>
                  <a:cs typeface="Roboto Condensed"/>
                  <a:sym typeface="Roboto Condensed"/>
                </a:rPr>
                <a:t>Nước ngọt ngày càng khan hiếm</a:t>
              </a:r>
              <a:endParaRPr/>
            </a:p>
          </p:txBody>
        </p:sp>
        <p:sp>
          <p:nvSpPr>
            <p:cNvPr id="165" name="Google Shape;165;p7"/>
            <p:cNvSpPr/>
            <p:nvPr/>
          </p:nvSpPr>
          <p:spPr>
            <a:xfrm>
              <a:off x="1604624" y="1058523"/>
              <a:ext cx="2719141" cy="633839"/>
            </a:xfrm>
            <a:custGeom>
              <a:rect b="b" l="l" r="r" t="t"/>
              <a:pathLst>
                <a:path extrusionOk="0" h="120000" w="120000">
                  <a:moveTo>
                    <a:pt x="120000" y="0"/>
                  </a:moveTo>
                  <a:lnTo>
                    <a:pt x="120000" y="60000"/>
                  </a:lnTo>
                  <a:lnTo>
                    <a:pt x="0" y="60000"/>
                  </a:lnTo>
                  <a:lnTo>
                    <a:pt x="0" y="120000"/>
                  </a:lnTo>
                </a:path>
              </a:pathLst>
            </a:custGeom>
            <a:noFill/>
            <a:ln cap="flat" cmpd="sng" w="25400">
              <a:solidFill>
                <a:schemeClr val="dk1"/>
              </a:solidFill>
              <a:prstDash val="solid"/>
              <a:round/>
              <a:headEnd len="sm" w="sm" type="none"/>
              <a:tailEnd len="sm" w="sm" type="none"/>
            </a:ln>
          </p:spPr>
        </p:sp>
        <p:sp>
          <p:nvSpPr>
            <p:cNvPr id="166" name="Google Shape;166;p7"/>
            <p:cNvSpPr/>
            <p:nvPr/>
          </p:nvSpPr>
          <p:spPr>
            <a:xfrm>
              <a:off x="1894" y="1692362"/>
              <a:ext cx="3205460" cy="5121169"/>
            </a:xfrm>
            <a:prstGeom prst="roundRect">
              <a:avLst>
                <a:gd fmla="val 10000" name="adj"/>
              </a:avLst>
            </a:prstGeom>
            <a:solidFill>
              <a:schemeClr val="lt2"/>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txBox="1"/>
            <p:nvPr/>
          </p:nvSpPr>
          <p:spPr>
            <a:xfrm>
              <a:off x="95779" y="1786247"/>
              <a:ext cx="3017690" cy="493339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Roboto Condensed"/>
                <a:buNone/>
              </a:pPr>
              <a:r>
                <a:rPr b="1" i="0" lang="en-US" sz="3600" u="none" cap="none" strike="noStrike">
                  <a:solidFill>
                    <a:schemeClr val="lt1"/>
                  </a:solidFill>
                  <a:latin typeface="Roboto Condensed"/>
                  <a:ea typeface="Roboto Condensed"/>
                  <a:cs typeface="Roboto Condensed"/>
                  <a:sym typeface="Roboto Condensed"/>
                </a:rPr>
                <a:t>Đoạn 1: Đặt vấn đề</a:t>
              </a:r>
              <a:endParaRPr/>
            </a:p>
            <a:p>
              <a:pPr indent="0" lvl="0" marL="0" marR="0" rtl="0" algn="ctr">
                <a:lnSpc>
                  <a:spcPct val="90000"/>
                </a:lnSpc>
                <a:spcBef>
                  <a:spcPts val="1260"/>
                </a:spcBef>
                <a:spcAft>
                  <a:spcPts val="0"/>
                </a:spcAft>
                <a:buClr>
                  <a:schemeClr val="lt1"/>
                </a:buClr>
                <a:buSzPts val="3600"/>
                <a:buFont typeface="Roboto Condensed"/>
                <a:buNone/>
              </a:pPr>
              <a:r>
                <a:rPr b="0" i="0" lang="en-US" sz="3600" u="none" cap="none" strike="noStrike">
                  <a:solidFill>
                    <a:schemeClr val="lt1"/>
                  </a:solidFill>
                  <a:latin typeface="Roboto Condensed"/>
                  <a:ea typeface="Roboto Condensed"/>
                  <a:cs typeface="Roboto Condensed"/>
                  <a:sym typeface="Roboto Condensed"/>
                </a:rPr>
                <a:t>Trên trái đất có rất nhiều nước nhưng không có nghĩa là không thiếu nước</a:t>
              </a:r>
              <a:endParaRPr/>
            </a:p>
          </p:txBody>
        </p:sp>
        <p:sp>
          <p:nvSpPr>
            <p:cNvPr id="168" name="Google Shape;168;p7"/>
            <p:cNvSpPr/>
            <p:nvPr/>
          </p:nvSpPr>
          <p:spPr>
            <a:xfrm>
              <a:off x="4323765" y="1058523"/>
              <a:ext cx="742802" cy="633839"/>
            </a:xfrm>
            <a:custGeom>
              <a:rect b="b" l="l" r="r" t="t"/>
              <a:pathLst>
                <a:path extrusionOk="0" h="120000" w="120000">
                  <a:moveTo>
                    <a:pt x="0" y="0"/>
                  </a:moveTo>
                  <a:lnTo>
                    <a:pt x="0" y="60000"/>
                  </a:lnTo>
                  <a:lnTo>
                    <a:pt x="120000" y="60000"/>
                  </a:lnTo>
                  <a:lnTo>
                    <a:pt x="120000" y="120000"/>
                  </a:lnTo>
                </a:path>
              </a:pathLst>
            </a:custGeom>
            <a:noFill/>
            <a:ln cap="flat" cmpd="sng" w="25400">
              <a:solidFill>
                <a:schemeClr val="dk1"/>
              </a:solidFill>
              <a:prstDash val="solid"/>
              <a:round/>
              <a:headEnd len="sm" w="sm" type="none"/>
              <a:tailEnd len="sm" w="sm" type="none"/>
            </a:ln>
          </p:spPr>
        </p:sp>
        <p:sp>
          <p:nvSpPr>
            <p:cNvPr id="169" name="Google Shape;169;p7"/>
            <p:cNvSpPr/>
            <p:nvPr/>
          </p:nvSpPr>
          <p:spPr>
            <a:xfrm>
              <a:off x="3527498" y="1692362"/>
              <a:ext cx="3078139" cy="1199621"/>
            </a:xfrm>
            <a:prstGeom prst="roundRect">
              <a:avLst>
                <a:gd fmla="val 10000" name="adj"/>
              </a:avLst>
            </a:prstGeom>
            <a:solidFill>
              <a:schemeClr val="lt2"/>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txBox="1"/>
            <p:nvPr/>
          </p:nvSpPr>
          <p:spPr>
            <a:xfrm>
              <a:off x="3562634" y="1727498"/>
              <a:ext cx="3007867" cy="1129349"/>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lt1"/>
                </a:buClr>
                <a:buSzPts val="4000"/>
                <a:buFont typeface="Roboto Condensed"/>
                <a:buNone/>
              </a:pPr>
              <a:r>
                <a:rPr b="1" i="0" lang="en-US" sz="4000" u="none" cap="none" strike="noStrike">
                  <a:solidFill>
                    <a:schemeClr val="lt1"/>
                  </a:solidFill>
                  <a:latin typeface="Roboto Condensed"/>
                  <a:ea typeface="Roboto Condensed"/>
                  <a:cs typeface="Roboto Condensed"/>
                  <a:sym typeface="Roboto Condensed"/>
                </a:rPr>
                <a:t>Đoạn 2: Giải quyết vấn đề</a:t>
              </a:r>
              <a:endParaRPr/>
            </a:p>
          </p:txBody>
        </p:sp>
        <p:sp>
          <p:nvSpPr>
            <p:cNvPr id="171" name="Google Shape;171;p7"/>
            <p:cNvSpPr/>
            <p:nvPr/>
          </p:nvSpPr>
          <p:spPr>
            <a:xfrm>
              <a:off x="5010465" y="2891984"/>
              <a:ext cx="91440" cy="329143"/>
            </a:xfrm>
            <a:custGeom>
              <a:rect b="b" l="l" r="r" t="t"/>
              <a:pathLst>
                <a:path extrusionOk="0" h="120000" w="120000">
                  <a:moveTo>
                    <a:pt x="73626" y="0"/>
                  </a:moveTo>
                  <a:lnTo>
                    <a:pt x="73626" y="60000"/>
                  </a:lnTo>
                  <a:lnTo>
                    <a:pt x="60000" y="60000"/>
                  </a:lnTo>
                  <a:lnTo>
                    <a:pt x="60000" y="120000"/>
                  </a:lnTo>
                </a:path>
              </a:pathLst>
            </a:custGeom>
            <a:noFill/>
            <a:ln cap="flat" cmpd="sng" w="25400">
              <a:solidFill>
                <a:schemeClr val="dk1"/>
              </a:solidFill>
              <a:prstDash val="solid"/>
              <a:round/>
              <a:headEnd len="sm" w="sm" type="none"/>
              <a:tailEnd len="sm" w="sm" type="none"/>
            </a:ln>
          </p:spPr>
        </p:sp>
        <p:sp>
          <p:nvSpPr>
            <p:cNvPr id="172" name="Google Shape;172;p7"/>
            <p:cNvSpPr/>
            <p:nvPr/>
          </p:nvSpPr>
          <p:spPr>
            <a:xfrm>
              <a:off x="3581400" y="3221127"/>
              <a:ext cx="2949569" cy="3484572"/>
            </a:xfrm>
            <a:prstGeom prst="roundRect">
              <a:avLst>
                <a:gd fmla="val 10000" name="adj"/>
              </a:avLst>
            </a:prstGeom>
            <a:solidFill>
              <a:schemeClr val="lt2"/>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txBox="1"/>
            <p:nvPr/>
          </p:nvSpPr>
          <p:spPr>
            <a:xfrm>
              <a:off x="3667790" y="3307517"/>
              <a:ext cx="2776789" cy="3311792"/>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chemeClr val="lt1"/>
                </a:buClr>
                <a:buSzPts val="4000"/>
                <a:buFont typeface="Roboto Condensed"/>
                <a:buNone/>
              </a:pPr>
              <a:r>
                <a:rPr b="0" i="0" lang="en-US" sz="4000" u="none" cap="none" strike="noStrike">
                  <a:solidFill>
                    <a:schemeClr val="lt1"/>
                  </a:solidFill>
                  <a:latin typeface="Roboto Condensed"/>
                  <a:ea typeface="Roboto Condensed"/>
                  <a:cs typeface="Roboto Condensed"/>
                  <a:sym typeface="Roboto Condensed"/>
                </a:rPr>
                <a:t>Lí do khiến nước ngọt ngày càng khan hiếm</a:t>
              </a:r>
              <a:endParaRPr/>
            </a:p>
          </p:txBody>
        </p:sp>
        <p:sp>
          <p:nvSpPr>
            <p:cNvPr id="174" name="Google Shape;174;p7"/>
            <p:cNvSpPr/>
            <p:nvPr/>
          </p:nvSpPr>
          <p:spPr>
            <a:xfrm>
              <a:off x="4323765" y="1058523"/>
              <a:ext cx="3513583" cy="633839"/>
            </a:xfrm>
            <a:custGeom>
              <a:rect b="b" l="l" r="r" t="t"/>
              <a:pathLst>
                <a:path extrusionOk="0" h="120000" w="120000">
                  <a:moveTo>
                    <a:pt x="0" y="0"/>
                  </a:moveTo>
                  <a:lnTo>
                    <a:pt x="0" y="60000"/>
                  </a:lnTo>
                  <a:lnTo>
                    <a:pt x="120000" y="60000"/>
                  </a:lnTo>
                  <a:lnTo>
                    <a:pt x="120000" y="120000"/>
                  </a:lnTo>
                </a:path>
              </a:pathLst>
            </a:custGeom>
            <a:noFill/>
            <a:ln cap="flat" cmpd="sng" w="25400">
              <a:solidFill>
                <a:schemeClr val="dk1"/>
              </a:solidFill>
              <a:prstDash val="solid"/>
              <a:round/>
              <a:headEnd len="sm" w="sm" type="none"/>
              <a:tailEnd len="sm" w="sm" type="none"/>
            </a:ln>
          </p:spPr>
        </p:sp>
        <p:sp>
          <p:nvSpPr>
            <p:cNvPr id="175" name="Google Shape;175;p7"/>
            <p:cNvSpPr/>
            <p:nvPr/>
          </p:nvSpPr>
          <p:spPr>
            <a:xfrm>
              <a:off x="6925782" y="1692362"/>
              <a:ext cx="1823133" cy="5093259"/>
            </a:xfrm>
            <a:prstGeom prst="roundRect">
              <a:avLst>
                <a:gd fmla="val 10000" name="adj"/>
              </a:avLst>
            </a:prstGeom>
            <a:solidFill>
              <a:schemeClr val="lt2"/>
            </a:solidFill>
            <a:ln cap="flat" cmpd="sng" w="25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txBox="1"/>
            <p:nvPr/>
          </p:nvSpPr>
          <p:spPr>
            <a:xfrm>
              <a:off x="6979180" y="1745760"/>
              <a:ext cx="1716337" cy="4986463"/>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Roboto Condensed"/>
                <a:buNone/>
              </a:pPr>
              <a:r>
                <a:rPr b="1" i="0" lang="en-US" sz="3600" u="none" cap="none" strike="noStrike">
                  <a:solidFill>
                    <a:schemeClr val="lt1"/>
                  </a:solidFill>
                  <a:latin typeface="Roboto Condensed"/>
                  <a:ea typeface="Roboto Condensed"/>
                  <a:cs typeface="Roboto Condensed"/>
                  <a:sym typeface="Roboto Condensed"/>
                </a:rPr>
                <a:t>Đoạn 3: Kết luận vấn đề </a:t>
              </a:r>
              <a:r>
                <a:rPr b="0" i="0" lang="en-US" sz="3600" u="none" cap="none" strike="noStrike">
                  <a:solidFill>
                    <a:schemeClr val="lt1"/>
                  </a:solidFill>
                  <a:latin typeface="Roboto Condensed"/>
                  <a:ea typeface="Roboto Condensed"/>
                  <a:cs typeface="Roboto Condensed"/>
                  <a:sym typeface="Roboto Condensed"/>
                </a:rPr>
                <a:t>Bài học</a:t>
              </a:r>
              <a:endParaRPr/>
            </a:p>
          </p:txBody>
        </p:sp>
      </p:gr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B4A7"/>
        </a:solidFill>
      </p:bgPr>
    </p:bg>
    <p:spTree>
      <p:nvGrpSpPr>
        <p:cNvPr id="180" name="Shape 180"/>
        <p:cNvGrpSpPr/>
        <p:nvPr/>
      </p:nvGrpSpPr>
      <p:grpSpPr>
        <a:xfrm>
          <a:off x="0" y="0"/>
          <a:ext cx="0" cy="0"/>
          <a:chOff x="0" y="0"/>
          <a:chExt cx="0" cy="0"/>
        </a:xfrm>
      </p:grpSpPr>
      <p:pic>
        <p:nvPicPr>
          <p:cNvPr id="181" name="Google Shape;181;p8"/>
          <p:cNvPicPr preferRelativeResize="0"/>
          <p:nvPr/>
        </p:nvPicPr>
        <p:blipFill rotWithShape="1">
          <a:blip r:embed="rId3">
            <a:alphaModFix/>
          </a:blip>
          <a:srcRect b="0" l="0" r="50" t="0"/>
          <a:stretch/>
        </p:blipFill>
        <p:spPr>
          <a:xfrm>
            <a:off x="8736476" y="5114065"/>
            <a:ext cx="10210462" cy="5418391"/>
          </a:xfrm>
          <a:prstGeom prst="rect">
            <a:avLst/>
          </a:prstGeom>
          <a:noFill/>
          <a:ln>
            <a:noFill/>
          </a:ln>
        </p:spPr>
      </p:pic>
      <p:pic>
        <p:nvPicPr>
          <p:cNvPr id="182" name="Google Shape;182;p8"/>
          <p:cNvPicPr preferRelativeResize="0"/>
          <p:nvPr/>
        </p:nvPicPr>
        <p:blipFill rotWithShape="1">
          <a:blip r:embed="rId4">
            <a:alphaModFix/>
          </a:blip>
          <a:srcRect b="0" l="0" r="46" t="0"/>
          <a:stretch/>
        </p:blipFill>
        <p:spPr>
          <a:xfrm>
            <a:off x="-3023106" y="6622976"/>
            <a:ext cx="9923812" cy="4289105"/>
          </a:xfrm>
          <a:prstGeom prst="rect">
            <a:avLst/>
          </a:prstGeom>
          <a:noFill/>
          <a:ln>
            <a:noFill/>
          </a:ln>
        </p:spPr>
      </p:pic>
      <p:pic>
        <p:nvPicPr>
          <p:cNvPr id="183" name="Google Shape;183;p8"/>
          <p:cNvPicPr preferRelativeResize="0"/>
          <p:nvPr/>
        </p:nvPicPr>
        <p:blipFill rotWithShape="1">
          <a:blip r:embed="rId5">
            <a:alphaModFix/>
          </a:blip>
          <a:srcRect b="0" l="0" r="46" t="0"/>
          <a:stretch/>
        </p:blipFill>
        <p:spPr>
          <a:xfrm>
            <a:off x="3207035" y="5432872"/>
            <a:ext cx="9701000" cy="6126188"/>
          </a:xfrm>
          <a:prstGeom prst="rect">
            <a:avLst/>
          </a:prstGeom>
          <a:noFill/>
          <a:ln>
            <a:noFill/>
          </a:ln>
        </p:spPr>
      </p:pic>
      <p:pic>
        <p:nvPicPr>
          <p:cNvPr id="184" name="Google Shape;184;p8"/>
          <p:cNvPicPr preferRelativeResize="0"/>
          <p:nvPr/>
        </p:nvPicPr>
        <p:blipFill rotWithShape="1">
          <a:blip r:embed="rId6">
            <a:alphaModFix/>
          </a:blip>
          <a:srcRect b="0" l="0" r="204" t="0"/>
          <a:stretch/>
        </p:blipFill>
        <p:spPr>
          <a:xfrm>
            <a:off x="1453145" y="453450"/>
            <a:ext cx="8133527" cy="2094383"/>
          </a:xfrm>
          <a:prstGeom prst="rect">
            <a:avLst/>
          </a:prstGeom>
          <a:noFill/>
          <a:ln>
            <a:noFill/>
          </a:ln>
        </p:spPr>
      </p:pic>
      <p:sp>
        <p:nvSpPr>
          <p:cNvPr id="185" name="Google Shape;185;p8"/>
          <p:cNvSpPr txBox="1"/>
          <p:nvPr/>
        </p:nvSpPr>
        <p:spPr>
          <a:xfrm>
            <a:off x="1803998" y="887135"/>
            <a:ext cx="9081630" cy="876300"/>
          </a:xfrm>
          <a:prstGeom prst="rect">
            <a:avLst/>
          </a:prstGeom>
          <a:noFill/>
          <a:ln>
            <a:noFill/>
          </a:ln>
        </p:spPr>
        <p:txBody>
          <a:bodyPr anchorCtr="0" anchor="t" bIns="0" lIns="0" spcFirstLastPara="1" rIns="0" wrap="square" tIns="0">
            <a:spAutoFit/>
          </a:bodyPr>
          <a:lstStyle/>
          <a:p>
            <a:pPr indent="0" lvl="0" marL="0" marR="0" rtl="0" algn="l">
              <a:lnSpc>
                <a:spcPct val="120020"/>
              </a:lnSpc>
              <a:spcBef>
                <a:spcPts val="0"/>
              </a:spcBef>
              <a:spcAft>
                <a:spcPts val="0"/>
              </a:spcAft>
              <a:buNone/>
            </a:pPr>
            <a:r>
              <a:rPr b="1" i="0" lang="en-US" sz="5784" u="none" cap="none" strike="noStrike">
                <a:solidFill>
                  <a:srgbClr val="004E69"/>
                </a:solidFill>
                <a:latin typeface="Fraunces"/>
                <a:ea typeface="Fraunces"/>
                <a:cs typeface="Fraunces"/>
                <a:sym typeface="Fraunces"/>
              </a:rPr>
              <a:t>3. Khám phá văn bản</a:t>
            </a:r>
            <a:endParaRPr/>
          </a:p>
        </p:txBody>
      </p:sp>
      <p:sp>
        <p:nvSpPr>
          <p:cNvPr id="186" name="Google Shape;186;p8"/>
          <p:cNvSpPr txBox="1"/>
          <p:nvPr/>
        </p:nvSpPr>
        <p:spPr>
          <a:xfrm>
            <a:off x="1803998" y="2562450"/>
            <a:ext cx="14812342" cy="8763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0" i="0" lang="en-US" sz="5700" u="none" cap="none" strike="noStrike">
                <a:solidFill>
                  <a:srgbClr val="FFFFFF"/>
                </a:solidFill>
                <a:latin typeface="Arial"/>
                <a:ea typeface="Arial"/>
                <a:cs typeface="Arial"/>
                <a:sym typeface="Arial"/>
              </a:rPr>
              <a:t>b. Khám phá văn bản </a:t>
            </a:r>
            <a:r>
              <a:rPr b="0" i="1" lang="en-US" sz="5700" u="none" cap="none" strike="noStrike">
                <a:solidFill>
                  <a:srgbClr val="FFFFFF"/>
                </a:solidFill>
                <a:latin typeface="Arial"/>
                <a:ea typeface="Arial"/>
                <a:cs typeface="Arial"/>
                <a:sym typeface="Arial"/>
              </a:rPr>
              <a:t>Khan hiếm nước ngọt</a:t>
            </a:r>
            <a:endParaRPr/>
          </a:p>
        </p:txBody>
      </p:sp>
      <p:sp>
        <p:nvSpPr>
          <p:cNvPr id="187" name="Google Shape;187;p8"/>
          <p:cNvSpPr/>
          <p:nvPr/>
        </p:nvSpPr>
        <p:spPr>
          <a:xfrm>
            <a:off x="731979" y="3660140"/>
            <a:ext cx="7697515" cy="6332924"/>
          </a:xfrm>
          <a:custGeom>
            <a:rect b="b" l="l" r="r" t="t"/>
            <a:pathLst>
              <a:path extrusionOk="0" h="8443899" w="10263355">
                <a:moveTo>
                  <a:pt x="9927734" y="8443898"/>
                </a:moveTo>
                <a:lnTo>
                  <a:pt x="335676" y="8443898"/>
                </a:lnTo>
                <a:cubicBezTo>
                  <a:pt x="150615" y="8443898"/>
                  <a:pt x="0" y="8371690"/>
                  <a:pt x="0" y="8282970"/>
                </a:cubicBezTo>
                <a:lnTo>
                  <a:pt x="0" y="160926"/>
                </a:lnTo>
                <a:cubicBezTo>
                  <a:pt x="0" y="72206"/>
                  <a:pt x="150615" y="0"/>
                  <a:pt x="335676" y="0"/>
                </a:cubicBezTo>
                <a:lnTo>
                  <a:pt x="9927734" y="0"/>
                </a:lnTo>
                <a:cubicBezTo>
                  <a:pt x="10112556" y="0"/>
                  <a:pt x="10263355" y="72206"/>
                  <a:pt x="10263355" y="160926"/>
                </a:cubicBezTo>
                <a:lnTo>
                  <a:pt x="10263355" y="8282970"/>
                </a:lnTo>
                <a:cubicBezTo>
                  <a:pt x="10263355" y="8371577"/>
                  <a:pt x="10112794" y="8443899"/>
                  <a:pt x="9927734" y="8443899"/>
                </a:cubicBezTo>
                <a:close/>
              </a:path>
            </a:pathLst>
          </a:custGeom>
          <a:solidFill>
            <a:srgbClr val="FFFFFF">
              <a:alpha val="7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
          <p:cNvSpPr txBox="1"/>
          <p:nvPr/>
        </p:nvSpPr>
        <p:spPr>
          <a:xfrm>
            <a:off x="1015694" y="3851520"/>
            <a:ext cx="6827166" cy="6072489"/>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4100" u="none" cap="none" strike="noStrike">
                <a:solidFill>
                  <a:srgbClr val="000000"/>
                </a:solidFill>
                <a:latin typeface="Roboto Condensed"/>
                <a:ea typeface="Roboto Condensed"/>
                <a:cs typeface="Roboto Condensed"/>
                <a:sym typeface="Roboto Condensed"/>
              </a:rPr>
              <a:t>* Giai đoạn 1 – Tạo mảnh ghép:</a:t>
            </a:r>
            <a:r>
              <a:rPr b="0" i="0" lang="en-US" sz="4100" u="none" cap="none" strike="noStrike">
                <a:solidFill>
                  <a:srgbClr val="000000"/>
                </a:solidFill>
                <a:latin typeface="Roboto Condensed"/>
                <a:ea typeface="Roboto Condensed"/>
                <a:cs typeface="Roboto Condensed"/>
                <a:sym typeface="Roboto Condensed"/>
              </a:rPr>
              <a:t> </a:t>
            </a:r>
            <a:endParaRPr/>
          </a:p>
          <a:p>
            <a:pPr indent="-442595" lvl="1" marL="885191" marR="0" rtl="0" algn="just">
              <a:lnSpc>
                <a:spcPct val="130000"/>
              </a:lnSpc>
              <a:spcBef>
                <a:spcPts val="0"/>
              </a:spcBef>
              <a:spcAft>
                <a:spcPts val="0"/>
              </a:spcAft>
              <a:buClr>
                <a:srgbClr val="000000"/>
              </a:buClr>
              <a:buSzPts val="4100"/>
              <a:buFont typeface="Arial"/>
              <a:buChar char="•"/>
            </a:pPr>
            <a:r>
              <a:rPr b="0" i="0" lang="en-US" sz="4100" u="none" cap="none" strike="noStrike">
                <a:solidFill>
                  <a:srgbClr val="000000"/>
                </a:solidFill>
                <a:latin typeface="Roboto Condensed"/>
                <a:ea typeface="Roboto Condensed"/>
                <a:cs typeface="Roboto Condensed"/>
                <a:sym typeface="Roboto Condensed"/>
              </a:rPr>
              <a:t>GV giao nhiệm vụ học tập từ buổi học trước (Nhóm chuyên sâu: HS làm việc nhóm ở nhà).</a:t>
            </a:r>
            <a:endParaRPr/>
          </a:p>
          <a:p>
            <a:pPr indent="-442595" lvl="1" marL="885191" marR="0" rtl="0" algn="just">
              <a:lnSpc>
                <a:spcPct val="130000"/>
              </a:lnSpc>
              <a:spcBef>
                <a:spcPts val="0"/>
              </a:spcBef>
              <a:spcAft>
                <a:spcPts val="0"/>
              </a:spcAft>
              <a:buClr>
                <a:srgbClr val="000000"/>
              </a:buClr>
              <a:buSzPts val="4100"/>
              <a:buFont typeface="Arial"/>
              <a:buChar char="•"/>
            </a:pPr>
            <a:r>
              <a:rPr b="0" i="0" lang="en-US" sz="4100" u="none" cap="none" strike="noStrike">
                <a:solidFill>
                  <a:srgbClr val="000000"/>
                </a:solidFill>
                <a:latin typeface="Roboto Condensed"/>
                <a:ea typeface="Roboto Condensed"/>
                <a:cs typeface="Roboto Condensed"/>
                <a:sym typeface="Roboto Condensed"/>
              </a:rPr>
              <a:t>Hình thức: trình bày trên giấy A4/A0. </a:t>
            </a:r>
            <a:endParaRPr/>
          </a:p>
          <a:p>
            <a:pPr indent="-442595" lvl="1" marL="885191" marR="0" rtl="0" algn="just">
              <a:lnSpc>
                <a:spcPct val="130000"/>
              </a:lnSpc>
              <a:spcBef>
                <a:spcPts val="0"/>
              </a:spcBef>
              <a:spcAft>
                <a:spcPts val="0"/>
              </a:spcAft>
              <a:buClr>
                <a:srgbClr val="000000"/>
              </a:buClr>
              <a:buSzPts val="4100"/>
              <a:buFont typeface="Arial"/>
              <a:buChar char="•"/>
            </a:pPr>
            <a:r>
              <a:rPr b="0" i="0" lang="en-US" sz="4100" u="none" cap="none" strike="noStrike">
                <a:solidFill>
                  <a:srgbClr val="000000"/>
                </a:solidFill>
                <a:latin typeface="Roboto Condensed"/>
                <a:ea typeface="Roboto Condensed"/>
                <a:cs typeface="Roboto Condensed"/>
                <a:sym typeface="Roboto Condensed"/>
              </a:rPr>
              <a:t>Nội dung thảo luận: PHT số 2.</a:t>
            </a:r>
            <a:endParaRPr/>
          </a:p>
        </p:txBody>
      </p:sp>
      <p:sp>
        <p:nvSpPr>
          <p:cNvPr id="189" name="Google Shape;189;p8"/>
          <p:cNvSpPr/>
          <p:nvPr/>
        </p:nvSpPr>
        <p:spPr>
          <a:xfrm>
            <a:off x="9971805" y="3740359"/>
            <a:ext cx="7532727" cy="6218183"/>
          </a:xfrm>
          <a:custGeom>
            <a:rect b="b" l="l" r="r" t="t"/>
            <a:pathLst>
              <a:path extrusionOk="0" h="8290912" w="10043635">
                <a:moveTo>
                  <a:pt x="9715197" y="8290911"/>
                </a:moveTo>
                <a:lnTo>
                  <a:pt x="328489" y="8290911"/>
                </a:lnTo>
                <a:cubicBezTo>
                  <a:pt x="147390" y="8290911"/>
                  <a:pt x="0" y="8220011"/>
                  <a:pt x="0" y="8132899"/>
                </a:cubicBezTo>
                <a:lnTo>
                  <a:pt x="0" y="158010"/>
                </a:lnTo>
                <a:cubicBezTo>
                  <a:pt x="0" y="70898"/>
                  <a:pt x="147390" y="0"/>
                  <a:pt x="328489" y="0"/>
                </a:cubicBezTo>
                <a:lnTo>
                  <a:pt x="9715197" y="0"/>
                </a:lnTo>
                <a:cubicBezTo>
                  <a:pt x="9896064" y="0"/>
                  <a:pt x="10043635" y="70898"/>
                  <a:pt x="10043635" y="158010"/>
                </a:cubicBezTo>
                <a:lnTo>
                  <a:pt x="10043635" y="8132899"/>
                </a:lnTo>
                <a:cubicBezTo>
                  <a:pt x="10043635" y="8219900"/>
                  <a:pt x="9896297" y="8290912"/>
                  <a:pt x="9715197" y="8290912"/>
                </a:cubicBezTo>
                <a:close/>
              </a:path>
            </a:pathLst>
          </a:custGeom>
          <a:solidFill>
            <a:srgbClr val="FFFFFF">
              <a:alpha val="7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
          <p:cNvSpPr txBox="1"/>
          <p:nvPr/>
        </p:nvSpPr>
        <p:spPr>
          <a:xfrm>
            <a:off x="10428124" y="3920561"/>
            <a:ext cx="6827166" cy="4719939"/>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4100" u="none" cap="none" strike="noStrike">
                <a:solidFill>
                  <a:srgbClr val="000000"/>
                </a:solidFill>
                <a:latin typeface="Roboto Condensed"/>
                <a:ea typeface="Roboto Condensed"/>
                <a:cs typeface="Roboto Condensed"/>
                <a:sym typeface="Roboto Condensed"/>
              </a:rPr>
              <a:t>** Giai đoạn 2 – Ghép tranh:</a:t>
            </a:r>
            <a:endParaRPr/>
          </a:p>
          <a:p>
            <a:pPr indent="-442595" lvl="1" marL="885191" marR="0" rtl="0" algn="just">
              <a:lnSpc>
                <a:spcPct val="130000"/>
              </a:lnSpc>
              <a:spcBef>
                <a:spcPts val="0"/>
              </a:spcBef>
              <a:spcAft>
                <a:spcPts val="0"/>
              </a:spcAft>
              <a:buClr>
                <a:srgbClr val="000000"/>
              </a:buClr>
              <a:buSzPts val="4100"/>
              <a:buFont typeface="Arial"/>
              <a:buChar char="•"/>
            </a:pPr>
            <a:r>
              <a:rPr b="0" i="0" lang="en-US" sz="4100" u="none" cap="none" strike="noStrike">
                <a:solidFill>
                  <a:srgbClr val="000000"/>
                </a:solidFill>
                <a:latin typeface="Roboto Condensed"/>
                <a:ea typeface="Roboto Condensed"/>
                <a:cs typeface="Roboto Condensed"/>
                <a:sym typeface="Roboto Condensed"/>
              </a:rPr>
              <a:t>GV tạo nhóm mới</a:t>
            </a:r>
            <a:endParaRPr/>
          </a:p>
          <a:p>
            <a:pPr indent="-442595" lvl="1" marL="885191" marR="0" rtl="0" algn="just">
              <a:lnSpc>
                <a:spcPct val="130000"/>
              </a:lnSpc>
              <a:spcBef>
                <a:spcPts val="0"/>
              </a:spcBef>
              <a:spcAft>
                <a:spcPts val="0"/>
              </a:spcAft>
              <a:buClr>
                <a:srgbClr val="000000"/>
              </a:buClr>
              <a:buSzPts val="4100"/>
              <a:buFont typeface="Arial"/>
              <a:buChar char="•"/>
            </a:pPr>
            <a:r>
              <a:rPr b="0" i="0" lang="en-US" sz="4100" u="none" cap="none" strike="noStrike">
                <a:solidFill>
                  <a:srgbClr val="000000"/>
                </a:solidFill>
                <a:latin typeface="Roboto Condensed"/>
                <a:ea typeface="Roboto Condensed"/>
                <a:cs typeface="Roboto Condensed"/>
                <a:sym typeface="Roboto Condensed"/>
              </a:rPr>
              <a:t> Các nhóm thảo luận, hoàn thành PHT số 3.</a:t>
            </a:r>
            <a:endParaRPr/>
          </a:p>
          <a:p>
            <a:pPr indent="-442595" lvl="1" marL="885191" marR="0" rtl="0" algn="just">
              <a:lnSpc>
                <a:spcPct val="130000"/>
              </a:lnSpc>
              <a:spcBef>
                <a:spcPts val="0"/>
              </a:spcBef>
              <a:spcAft>
                <a:spcPts val="0"/>
              </a:spcAft>
              <a:buClr>
                <a:srgbClr val="000000"/>
              </a:buClr>
              <a:buSzPts val="4100"/>
              <a:buFont typeface="Arial"/>
              <a:buChar char="•"/>
            </a:pPr>
            <a:r>
              <a:rPr b="0" i="0" lang="en-US" sz="4100" u="none" cap="none" strike="noStrike">
                <a:solidFill>
                  <a:srgbClr val="000000"/>
                </a:solidFill>
                <a:latin typeface="Roboto Condensed"/>
                <a:ea typeface="Roboto Condensed"/>
                <a:cs typeface="Roboto Condensed"/>
                <a:sym typeface="Roboto Condensed"/>
              </a:rPr>
              <a:t>Thời gian thảo luận: 10p.</a:t>
            </a:r>
            <a:endParaRPr/>
          </a:p>
          <a:p>
            <a:pPr indent="-442595" lvl="1" marL="885191" marR="0" rtl="0" algn="just">
              <a:lnSpc>
                <a:spcPct val="130000"/>
              </a:lnSpc>
              <a:spcBef>
                <a:spcPts val="0"/>
              </a:spcBef>
              <a:spcAft>
                <a:spcPts val="0"/>
              </a:spcAft>
              <a:buClr>
                <a:srgbClr val="000000"/>
              </a:buClr>
              <a:buSzPts val="4100"/>
              <a:buFont typeface="Arial"/>
              <a:buChar char="•"/>
            </a:pPr>
            <a:r>
              <a:rPr b="0" i="0" lang="en-US" sz="4100" u="none" cap="none" strike="noStrike">
                <a:solidFill>
                  <a:srgbClr val="000000"/>
                </a:solidFill>
                <a:latin typeface="Roboto Condensed"/>
                <a:ea typeface="Roboto Condensed"/>
                <a:cs typeface="Roboto Condensed"/>
                <a:sym typeface="Roboto Condensed"/>
              </a:rPr>
              <a:t>Thời gian trình bày mỗi nhóm: 3p</a:t>
            </a:r>
            <a:endParaRPr/>
          </a:p>
        </p:txBody>
      </p:sp>
    </p:spTree>
  </p:cSld>
  <p:clrMapOvr>
    <a:masterClrMapping/>
  </p:clrMapOvr>
  <p:transition spd="slow" p14:dur="1500">
    <p:random/>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F5EE"/>
        </a:solidFill>
      </p:bgPr>
    </p:bg>
    <p:spTree>
      <p:nvGrpSpPr>
        <p:cNvPr id="194" name="Shape 194"/>
        <p:cNvGrpSpPr/>
        <p:nvPr/>
      </p:nvGrpSpPr>
      <p:grpSpPr>
        <a:xfrm>
          <a:off x="0" y="0"/>
          <a:ext cx="0" cy="0"/>
          <a:chOff x="0" y="0"/>
          <a:chExt cx="0" cy="0"/>
        </a:xfrm>
      </p:grpSpPr>
      <p:pic>
        <p:nvPicPr>
          <p:cNvPr id="195" name="Google Shape;195;p9"/>
          <p:cNvPicPr preferRelativeResize="0"/>
          <p:nvPr/>
        </p:nvPicPr>
        <p:blipFill rotWithShape="1">
          <a:blip r:embed="rId3">
            <a:alphaModFix/>
          </a:blip>
          <a:srcRect b="0" l="0" r="16" t="0"/>
          <a:stretch/>
        </p:blipFill>
        <p:spPr>
          <a:xfrm>
            <a:off x="2047280" y="1556785"/>
            <a:ext cx="13381040" cy="8442220"/>
          </a:xfrm>
          <a:prstGeom prst="rect">
            <a:avLst/>
          </a:prstGeom>
          <a:noFill/>
          <a:ln>
            <a:noFill/>
          </a:ln>
        </p:spPr>
      </p:pic>
      <p:pic>
        <p:nvPicPr>
          <p:cNvPr id="196" name="Google Shape;196;p9"/>
          <p:cNvPicPr preferRelativeResize="0"/>
          <p:nvPr/>
        </p:nvPicPr>
        <p:blipFill rotWithShape="1">
          <a:blip r:embed="rId4">
            <a:alphaModFix/>
          </a:blip>
          <a:srcRect b="96" l="0" r="0" t="0"/>
          <a:stretch/>
        </p:blipFill>
        <p:spPr>
          <a:xfrm>
            <a:off x="-369676" y="6592954"/>
            <a:ext cx="2575079" cy="3585553"/>
          </a:xfrm>
          <a:prstGeom prst="rect">
            <a:avLst/>
          </a:prstGeom>
          <a:noFill/>
          <a:ln>
            <a:noFill/>
          </a:ln>
        </p:spPr>
      </p:pic>
      <p:pic>
        <p:nvPicPr>
          <p:cNvPr id="197" name="Google Shape;197;p9"/>
          <p:cNvPicPr preferRelativeResize="0"/>
          <p:nvPr/>
        </p:nvPicPr>
        <p:blipFill rotWithShape="1">
          <a:blip r:embed="rId5">
            <a:alphaModFix/>
          </a:blip>
          <a:srcRect b="0" l="0" r="55" t="0"/>
          <a:stretch/>
        </p:blipFill>
        <p:spPr>
          <a:xfrm>
            <a:off x="-1045594" y="-1119418"/>
            <a:ext cx="3428602" cy="3447406"/>
          </a:xfrm>
          <a:prstGeom prst="rect">
            <a:avLst/>
          </a:prstGeom>
          <a:noFill/>
          <a:ln>
            <a:noFill/>
          </a:ln>
        </p:spPr>
      </p:pic>
      <p:pic>
        <p:nvPicPr>
          <p:cNvPr id="198" name="Google Shape;198;p9"/>
          <p:cNvPicPr preferRelativeResize="0"/>
          <p:nvPr/>
        </p:nvPicPr>
        <p:blipFill rotWithShape="1">
          <a:blip r:embed="rId6">
            <a:alphaModFix/>
          </a:blip>
          <a:srcRect b="0" l="0" r="7" t="0"/>
          <a:stretch/>
        </p:blipFill>
        <p:spPr>
          <a:xfrm>
            <a:off x="15073912" y="3882228"/>
            <a:ext cx="3214088" cy="6116777"/>
          </a:xfrm>
          <a:prstGeom prst="rect">
            <a:avLst/>
          </a:prstGeom>
          <a:noFill/>
          <a:ln>
            <a:noFill/>
          </a:ln>
        </p:spPr>
      </p:pic>
      <p:pic>
        <p:nvPicPr>
          <p:cNvPr id="199" name="Google Shape;199;p9"/>
          <p:cNvPicPr preferRelativeResize="0"/>
          <p:nvPr/>
        </p:nvPicPr>
        <p:blipFill rotWithShape="1">
          <a:blip r:embed="rId7">
            <a:alphaModFix/>
          </a:blip>
          <a:srcRect b="0" l="0" r="0" t="0"/>
          <a:stretch/>
        </p:blipFill>
        <p:spPr>
          <a:xfrm rot="-924289">
            <a:off x="9887455" y="3677754"/>
            <a:ext cx="803581" cy="2142883"/>
          </a:xfrm>
          <a:prstGeom prst="rect">
            <a:avLst/>
          </a:prstGeom>
          <a:noFill/>
          <a:ln>
            <a:noFill/>
          </a:ln>
        </p:spPr>
      </p:pic>
      <p:pic>
        <p:nvPicPr>
          <p:cNvPr id="200" name="Google Shape;200;p9"/>
          <p:cNvPicPr preferRelativeResize="0"/>
          <p:nvPr/>
        </p:nvPicPr>
        <p:blipFill rotWithShape="1">
          <a:blip r:embed="rId8">
            <a:alphaModFix/>
          </a:blip>
          <a:srcRect b="0" l="0" r="0" t="0"/>
          <a:stretch/>
        </p:blipFill>
        <p:spPr>
          <a:xfrm>
            <a:off x="8081909" y="3720495"/>
            <a:ext cx="704660" cy="2057400"/>
          </a:xfrm>
          <a:prstGeom prst="rect">
            <a:avLst/>
          </a:prstGeom>
          <a:noFill/>
          <a:ln>
            <a:noFill/>
          </a:ln>
        </p:spPr>
      </p:pic>
      <p:sp>
        <p:nvSpPr>
          <p:cNvPr id="201" name="Google Shape;201;p9"/>
          <p:cNvSpPr txBox="1"/>
          <p:nvPr/>
        </p:nvSpPr>
        <p:spPr>
          <a:xfrm>
            <a:off x="2570162" y="381656"/>
            <a:ext cx="14689138" cy="8763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0" i="0" lang="en-US" sz="5700" u="none" cap="none" strike="noStrike">
                <a:solidFill>
                  <a:srgbClr val="44645A"/>
                </a:solidFill>
                <a:latin typeface="Arial"/>
                <a:ea typeface="Arial"/>
                <a:cs typeface="Arial"/>
                <a:sym typeface="Arial"/>
              </a:rPr>
              <a:t>b. Khám phá văn bản Khan hiếm nước ngọt</a:t>
            </a:r>
            <a:endParaRPr/>
          </a:p>
        </p:txBody>
      </p:sp>
      <p:sp>
        <p:nvSpPr>
          <p:cNvPr id="202" name="Google Shape;202;p9"/>
          <p:cNvSpPr txBox="1"/>
          <p:nvPr/>
        </p:nvSpPr>
        <p:spPr>
          <a:xfrm>
            <a:off x="5013375" y="2917245"/>
            <a:ext cx="8261251" cy="80325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1" i="0" lang="en-US" sz="4998" u="none" cap="none" strike="noStrike">
                <a:solidFill>
                  <a:srgbClr val="FCF4E9"/>
                </a:solidFill>
                <a:latin typeface="Roboto Condensed"/>
                <a:ea typeface="Roboto Condensed"/>
                <a:cs typeface="Roboto Condensed"/>
                <a:sym typeface="Roboto Condensed"/>
              </a:rPr>
              <a:t>Lí do khiến nước ngọt khan hiếm</a:t>
            </a:r>
            <a:endParaRPr/>
          </a:p>
        </p:txBody>
      </p:sp>
      <p:sp>
        <p:nvSpPr>
          <p:cNvPr id="203" name="Google Shape;203;p9"/>
          <p:cNvSpPr txBox="1"/>
          <p:nvPr/>
        </p:nvSpPr>
        <p:spPr>
          <a:xfrm>
            <a:off x="3272538" y="4453332"/>
            <a:ext cx="4809371" cy="4926945"/>
          </a:xfrm>
          <a:prstGeom prst="rect">
            <a:avLst/>
          </a:prstGeom>
          <a:noFill/>
          <a:ln>
            <a:noFill/>
          </a:ln>
        </p:spPr>
        <p:txBody>
          <a:bodyPr anchorCtr="0" anchor="t" bIns="0" lIns="0" spcFirstLastPara="1" rIns="0" wrap="square" tIns="0">
            <a:spAutoFit/>
          </a:bodyPr>
          <a:lstStyle/>
          <a:p>
            <a:pPr indent="0" lvl="0" marL="0" marR="0" rtl="0" algn="just">
              <a:lnSpc>
                <a:spcPct val="129983"/>
              </a:lnSpc>
              <a:spcBef>
                <a:spcPts val="0"/>
              </a:spcBef>
              <a:spcAft>
                <a:spcPts val="0"/>
              </a:spcAft>
              <a:buNone/>
            </a:pPr>
            <a:r>
              <a:rPr b="0" i="0" lang="en-US" sz="4299" u="none" cap="none" strike="noStrike">
                <a:solidFill>
                  <a:srgbClr val="FBF5EE"/>
                </a:solidFill>
                <a:latin typeface="Roboto Condensed"/>
                <a:ea typeface="Roboto Condensed"/>
                <a:cs typeface="Roboto Condensed"/>
                <a:sym typeface="Roboto Condensed"/>
              </a:rPr>
              <a:t>- Hầu hết nước trên hành tinh là nước mặn. Nước ngọt chủ yếu bị đóng băng.</a:t>
            </a:r>
            <a:endParaRPr/>
          </a:p>
          <a:p>
            <a:pPr indent="0" lvl="0" marL="0" marR="0" rtl="0" algn="just">
              <a:lnSpc>
                <a:spcPct val="129983"/>
              </a:lnSpc>
              <a:spcBef>
                <a:spcPts val="0"/>
              </a:spcBef>
              <a:spcAft>
                <a:spcPts val="0"/>
              </a:spcAft>
              <a:buNone/>
            </a:pPr>
            <a:r>
              <a:rPr b="0" i="0" lang="en-US" sz="4299" u="none" cap="none" strike="noStrike">
                <a:solidFill>
                  <a:srgbClr val="FBF5EE"/>
                </a:solidFill>
                <a:latin typeface="Roboto Condensed"/>
                <a:ea typeface="Roboto Condensed"/>
                <a:cs typeface="Roboto Condensed"/>
                <a:sym typeface="Roboto Condensed"/>
              </a:rPr>
              <a:t>- Nước ngọt ngày càng bị nhiễm bẩn bởi con người.</a:t>
            </a:r>
            <a:endParaRPr/>
          </a:p>
        </p:txBody>
      </p:sp>
      <p:sp>
        <p:nvSpPr>
          <p:cNvPr id="204" name="Google Shape;204;p9"/>
          <p:cNvSpPr txBox="1"/>
          <p:nvPr/>
        </p:nvSpPr>
        <p:spPr>
          <a:xfrm>
            <a:off x="10961216" y="4833084"/>
            <a:ext cx="3281518" cy="2107532"/>
          </a:xfrm>
          <a:prstGeom prst="rect">
            <a:avLst/>
          </a:prstGeom>
          <a:noFill/>
          <a:ln>
            <a:noFill/>
          </a:ln>
        </p:spPr>
        <p:txBody>
          <a:bodyPr anchorCtr="0" anchor="t" bIns="0" lIns="0" spcFirstLastPara="1" rIns="0" wrap="square" tIns="0">
            <a:spAutoFit/>
          </a:bodyPr>
          <a:lstStyle/>
          <a:p>
            <a:pPr indent="0" lvl="0" marL="0" marR="0" rtl="0" algn="just">
              <a:lnSpc>
                <a:spcPct val="130030"/>
              </a:lnSpc>
              <a:spcBef>
                <a:spcPts val="0"/>
              </a:spcBef>
              <a:spcAft>
                <a:spcPts val="0"/>
              </a:spcAft>
              <a:buNone/>
            </a:pPr>
            <a:r>
              <a:rPr b="0" i="0" lang="en-US" sz="4299" u="none" cap="none" strike="noStrike">
                <a:solidFill>
                  <a:srgbClr val="FBF5EE"/>
                </a:solidFill>
                <a:latin typeface="Roboto Condensed"/>
                <a:ea typeface="Roboto Condensed"/>
                <a:cs typeface="Roboto Condensed"/>
                <a:sym typeface="Roboto Condensed"/>
              </a:rPr>
              <a:t>Nguồn nước ngọt phân bố không đều</a:t>
            </a:r>
            <a:endParaRPr/>
          </a:p>
        </p:txBody>
      </p:sp>
      <p:sp>
        <p:nvSpPr>
          <p:cNvPr id="205" name="Google Shape;205;p9"/>
          <p:cNvSpPr txBox="1"/>
          <p:nvPr/>
        </p:nvSpPr>
        <p:spPr>
          <a:xfrm>
            <a:off x="2570162" y="1807288"/>
            <a:ext cx="7564438" cy="936625"/>
          </a:xfrm>
          <a:prstGeom prst="rect">
            <a:avLst/>
          </a:prstGeom>
          <a:noFill/>
          <a:ln>
            <a:noFill/>
          </a:ln>
        </p:spPr>
        <p:txBody>
          <a:bodyPr anchorCtr="0" anchor="t" bIns="0" lIns="0" spcFirstLastPara="1" rIns="0" wrap="square" tIns="0">
            <a:spAutoFit/>
          </a:bodyPr>
          <a:lstStyle/>
          <a:p>
            <a:pPr indent="-593724" lvl="1" marL="1187448" marR="0" rtl="0" algn="ctr">
              <a:lnSpc>
                <a:spcPct val="140007"/>
              </a:lnSpc>
              <a:spcBef>
                <a:spcPts val="0"/>
              </a:spcBef>
              <a:spcAft>
                <a:spcPts val="0"/>
              </a:spcAft>
              <a:buClr>
                <a:srgbClr val="FAF5EE"/>
              </a:buClr>
              <a:buSzPts val="5499"/>
              <a:buFont typeface="Arial"/>
              <a:buChar char="•"/>
            </a:pPr>
            <a:r>
              <a:rPr b="1" i="0" lang="en-US" sz="5499" u="none" cap="none" strike="noStrike">
                <a:solidFill>
                  <a:srgbClr val="FAF5EE"/>
                </a:solidFill>
                <a:latin typeface="Roboto Condensed"/>
                <a:ea typeface="Roboto Condensed"/>
                <a:cs typeface="Roboto Condensed"/>
                <a:sym typeface="Roboto Condensed"/>
              </a:rPr>
              <a:t>Giải quyết vấn đề</a:t>
            </a:r>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1000"/>
                                        <p:tgtEl>
                                          <p:spTgt spid="2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Effect filter="fade" transition="in">
                                      <p:cBhvr>
                                        <p:cTn dur="1000"/>
                                        <p:tgtEl>
                                          <p:spTgt spid="2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1000"/>
                                        <p:tgtEl>
                                          <p:spTgt spid="20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HP</dc:creator>
</cp:coreProperties>
</file>