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33" r:id="rId2"/>
    <p:sldId id="335" r:id="rId3"/>
    <p:sldId id="359" r:id="rId4"/>
    <p:sldId id="334" r:id="rId5"/>
    <p:sldId id="357" r:id="rId6"/>
    <p:sldId id="360" r:id="rId7"/>
    <p:sldId id="362" r:id="rId8"/>
    <p:sldId id="363" r:id="rId9"/>
    <p:sldId id="364" r:id="rId10"/>
    <p:sldId id="365" r:id="rId11"/>
    <p:sldId id="361" r:id="rId12"/>
    <p:sldId id="366" r:id="rId13"/>
    <p:sldId id="367" r:id="rId14"/>
    <p:sldId id="368" r:id="rId15"/>
    <p:sldId id="369" r:id="rId16"/>
    <p:sldId id="370" r:id="rId17"/>
    <p:sldId id="371" r:id="rId18"/>
    <p:sldId id="372" r:id="rId19"/>
    <p:sldId id="373" r:id="rId20"/>
    <p:sldId id="374" r:id="rId21"/>
    <p:sldId id="375" r:id="rId22"/>
    <p:sldId id="376" r:id="rId23"/>
    <p:sldId id="377" r:id="rId24"/>
    <p:sldId id="378" r:id="rId25"/>
    <p:sldId id="379" r:id="rId26"/>
    <p:sldId id="380" r:id="rId27"/>
    <p:sldId id="381" r:id="rId28"/>
    <p:sldId id="382" r:id="rId29"/>
    <p:sldId id="38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0000"/>
    <a:srgbClr val="006600"/>
    <a:srgbClr val="0000FF"/>
    <a:srgbClr val="FF6600"/>
    <a:srgbClr val="A80000"/>
    <a:srgbClr val="00FFFF"/>
    <a:srgbClr val="0000CC"/>
    <a:srgbClr val="9C0C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8566" autoAdjust="0"/>
  </p:normalViewPr>
  <p:slideViewPr>
    <p:cSldViewPr snapToGrid="0">
      <p:cViewPr varScale="1">
        <p:scale>
          <a:sx n="75" d="100"/>
          <a:sy n="75" d="100"/>
        </p:scale>
        <p:origin x="216"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3/2/2026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3/2/2026</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3/2/2026</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3/2/2026</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3/2/2026</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3/2/2026</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3/2/2026</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3/2/2026</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3/2/2026</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3/2/2026</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3/2/2026</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3/2/2026</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3/2/2026</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390658" y="4413719"/>
            <a:ext cx="3313792" cy="369332"/>
          </a:xfrm>
          <a:prstGeom prst="rect">
            <a:avLst/>
          </a:prstGeom>
          <a:noFill/>
          <a:ln w="9525">
            <a:noFill/>
            <a:miter lim="800000"/>
            <a:headEnd/>
            <a:tailEnd/>
          </a:ln>
        </p:spPr>
        <p:txBody>
          <a:bodyPr wrap="none">
            <a:spAutoFit/>
          </a:bodyPr>
          <a:lstStyle/>
          <a:p>
            <a:r>
              <a:rPr lang="en-US" b="1" dirty="0">
                <a:solidFill>
                  <a:srgbClr val="FF00FF"/>
                </a:solidFill>
                <a:cs typeface="Times New Roman" pitchFamily="18" charset="0"/>
              </a:rPr>
              <a:t>GIÁO VIÊN: Nguyễn </a:t>
            </a:r>
            <a:r>
              <a:rPr lang="en-US" b="1" dirty="0" err="1">
                <a:solidFill>
                  <a:srgbClr val="FF00FF"/>
                </a:solidFill>
                <a:cs typeface="Times New Roman" pitchFamily="18" charset="0"/>
              </a:rPr>
              <a:t>Đình</a:t>
            </a:r>
            <a:r>
              <a:rPr lang="en-US" b="1" dirty="0">
                <a:solidFill>
                  <a:srgbClr val="FF00FF"/>
                </a:solidFill>
                <a:cs typeface="Times New Roman" pitchFamily="18" charset="0"/>
              </a:rPr>
              <a:t> </a:t>
            </a:r>
            <a:r>
              <a:rPr lang="en-US" b="1" dirty="0" err="1">
                <a:solidFill>
                  <a:srgbClr val="FF00FF"/>
                </a:solidFill>
                <a:cs typeface="Times New Roman" pitchFamily="18" charset="0"/>
              </a:rPr>
              <a:t>Trưởng</a:t>
            </a:r>
            <a:endParaRPr lang="vi-VN" b="1" dirty="0">
              <a:solidFill>
                <a:srgbClr val="FF00FF"/>
              </a:solidFill>
              <a:cs typeface="Times New Roman" pitchFamily="18" charset="0"/>
            </a:endParaRPr>
          </a:p>
        </p:txBody>
      </p:sp>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KHOA HỌC TỰ </a:t>
            </a:r>
            <a:r>
              <a:rPr lang="en-US" sz="3600" b="1" kern="1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8</a:t>
            </a: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28: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VẬN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ĐỘNG</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GIỮA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839838"/>
            <a:ext cx="12192000" cy="954107"/>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chuyển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a:t>
            </a:r>
          </a:p>
        </p:txBody>
      </p:sp>
      <p:sp>
        <p:nvSpPr>
          <p:cNvPr id="18" name="TextBox 17"/>
          <p:cNvSpPr txBox="1"/>
          <p:nvPr/>
        </p:nvSpPr>
        <p:spPr>
          <a:xfrm>
            <a:off x="0" y="171267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endParaRPr lang="en-US" sz="2800" b="1" dirty="0">
              <a:solidFill>
                <a:srgbClr val="0000FF"/>
              </a:solidFill>
              <a:latin typeface="Times New Roman" pitchFamily="18" charset="0"/>
              <a:cs typeface="Times New Roman" pitchFamily="18" charset="0"/>
            </a:endParaRPr>
          </a:p>
        </p:txBody>
      </p:sp>
      <p:sp>
        <p:nvSpPr>
          <p:cNvPr id="20" name="TextBox 19"/>
          <p:cNvSpPr txBox="1"/>
          <p:nvPr/>
        </p:nvSpPr>
        <p:spPr>
          <a:xfrm>
            <a:off x="0" y="2142165"/>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0" y="2557801"/>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Chất</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hữu</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cơ</a:t>
            </a:r>
            <a:r>
              <a:rPr lang="en-US" sz="2800" b="1" i="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protein, lipid, </a:t>
            </a:r>
            <a:r>
              <a:rPr lang="en-US" sz="2800" dirty="0" err="1">
                <a:solidFill>
                  <a:srgbClr val="0000FF"/>
                </a:solidFill>
                <a:latin typeface="Times New Roman" pitchFamily="18" charset="0"/>
                <a:cs typeface="Times New Roman" pitchFamily="18" charset="0"/>
              </a:rPr>
              <a:t>saccharide</a:t>
            </a:r>
            <a:r>
              <a:rPr lang="en-US" sz="2800" dirty="0">
                <a:solidFill>
                  <a:srgbClr val="0000FF"/>
                </a:solidFill>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sym typeface="Wingdings 3"/>
              </a:rPr>
              <a:t></a:t>
            </a:r>
            <a:r>
              <a:rPr lang="en-US" sz="2800" dirty="0" err="1">
                <a:solidFill>
                  <a:srgbClr val="0000FF"/>
                </a:solidFill>
                <a:latin typeface="Times New Roman" pitchFamily="18" charset="0"/>
                <a:cs typeface="Times New Roman" pitchFamily="18" charset="0"/>
                <a:sym typeface="Wingdings 3"/>
              </a:rPr>
              <a:t>xương</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có</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tính</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đàn</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hồi</a:t>
            </a:r>
            <a:r>
              <a:rPr lang="en-US" sz="2800" dirty="0">
                <a:solidFill>
                  <a:srgbClr val="0000FF"/>
                </a:solidFill>
                <a:latin typeface="Times New Roman" pitchFamily="18" charset="0"/>
                <a:cs typeface="Times New Roman" pitchFamily="18" charset="0"/>
                <a:sym typeface="Wingdings 3"/>
              </a:rPr>
              <a:t>.</a:t>
            </a:r>
            <a:endParaRPr lang="en-US" sz="2800" dirty="0">
              <a:solidFill>
                <a:srgbClr val="0000FF"/>
              </a:solidFill>
              <a:latin typeface="Times New Roman" pitchFamily="18" charset="0"/>
              <a:cs typeface="Times New Roman" pitchFamily="18" charset="0"/>
            </a:endParaRPr>
          </a:p>
        </p:txBody>
      </p:sp>
      <p:sp>
        <p:nvSpPr>
          <p:cNvPr id="22" name="TextBox 21"/>
          <p:cNvSpPr txBox="1"/>
          <p:nvPr/>
        </p:nvSpPr>
        <p:spPr>
          <a:xfrm>
            <a:off x="0" y="3042710"/>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Chất</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vô</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cơ</a:t>
            </a:r>
            <a:r>
              <a:rPr lang="en-US" sz="2800" b="1" i="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muối</a:t>
            </a:r>
            <a:r>
              <a:rPr lang="en-US" sz="2800" dirty="0">
                <a:solidFill>
                  <a:srgbClr val="0000FF"/>
                </a:solidFill>
                <a:latin typeface="Times New Roman" pitchFamily="18" charset="0"/>
                <a:cs typeface="Times New Roman" pitchFamily="18" charset="0"/>
              </a:rPr>
              <a:t> calcium, </a:t>
            </a:r>
            <a:r>
              <a:rPr lang="en-US" sz="2800" dirty="0" err="1">
                <a:solidFill>
                  <a:srgbClr val="0000FF"/>
                </a:solidFill>
                <a:latin typeface="Times New Roman" pitchFamily="18" charset="0"/>
                <a:cs typeface="Times New Roman" pitchFamily="18" charset="0"/>
              </a:rPr>
              <a:t>muối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phosphate</a:t>
            </a:r>
            <a:r>
              <a:rPr lang="en-US" sz="2800" dirty="0" err="1">
                <a:solidFill>
                  <a:srgbClr val="0000FF"/>
                </a:solidFill>
                <a:latin typeface="Times New Roman" pitchFamily="18" charset="0"/>
                <a:cs typeface="Times New Roman" pitchFamily="18" charset="0"/>
                <a:sym typeface="Wingdings 3"/>
              </a:rPr>
              <a:t>xương</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có</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tính</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rắn</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chắc</a:t>
            </a:r>
            <a:r>
              <a:rPr lang="en-US" sz="2800" dirty="0">
                <a:solidFill>
                  <a:srgbClr val="0000FF"/>
                </a:solidFill>
                <a:latin typeface="Times New Roman" pitchFamily="18" charset="0"/>
                <a:cs typeface="Times New Roman" pitchFamily="18" charset="0"/>
                <a:sym typeface="Wingdings 3"/>
              </a:rPr>
              <a:t>.</a:t>
            </a:r>
            <a:endParaRPr lang="en-US" sz="2800" dirty="0">
              <a:solidFill>
                <a:srgbClr val="0000FF"/>
              </a:solidFill>
              <a:latin typeface="Times New Roman" pitchFamily="18" charset="0"/>
              <a:cs typeface="Times New Roman" pitchFamily="18" charset="0"/>
            </a:endParaRPr>
          </a:p>
        </p:txBody>
      </p:sp>
      <p:sp>
        <p:nvSpPr>
          <p:cNvPr id="23" name="TextBox 22"/>
          <p:cNvSpPr txBox="1"/>
          <p:nvPr/>
        </p:nvSpPr>
        <p:spPr>
          <a:xfrm>
            <a:off x="0" y="3527620"/>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mỗi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phù</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nhiệm</a:t>
            </a:r>
            <a:r>
              <a:rPr lang="en-US" sz="2800" dirty="0">
                <a:solidFill>
                  <a:srgbClr val="0000FF"/>
                </a:solidFill>
                <a:latin typeface="Times New Roman" pitchFamily="18" charset="0"/>
                <a:cs typeface="Times New Roman" pitchFamily="18" charset="0"/>
              </a:rPr>
              <a:t>.</a:t>
            </a:r>
          </a:p>
        </p:txBody>
      </p:sp>
      <p:sp>
        <p:nvSpPr>
          <p:cNvPr id="24" name="TextBox 23"/>
          <p:cNvSpPr txBox="1"/>
          <p:nvPr/>
        </p:nvSpPr>
        <p:spPr>
          <a:xfrm>
            <a:off x="0" y="4040238"/>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trúc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mỗi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phù</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upRigh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strips(upRight)">
                                      <p:cBhvr>
                                        <p:cTn id="1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4421454"/>
            <a:ext cx="12192000" cy="2523768"/>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vi-VN" sz="2800" dirty="0">
                <a:solidFill>
                  <a:srgbClr val="FF00FF"/>
                </a:solidFill>
                <a:latin typeface="+mj-lt"/>
              </a:rPr>
              <a:t> </a:t>
            </a:r>
            <a:r>
              <a:rPr lang="vi-VN" sz="2600" dirty="0">
                <a:solidFill>
                  <a:srgbClr val="FF00FF"/>
                </a:solidFill>
                <a:latin typeface="+mj-lt"/>
              </a:rPr>
              <a:t>Xương đùi có cấu tạo phù hợp với chức năng nâng đỡ phần trên của cơ thể, giúp quá trình vận động dễ dàng hơn:</a:t>
            </a:r>
          </a:p>
          <a:p>
            <a:pPr algn="just"/>
            <a:r>
              <a:rPr lang="vi-VN" sz="2600" dirty="0">
                <a:solidFill>
                  <a:srgbClr val="FF00FF"/>
                </a:solidFill>
                <a:latin typeface="+mj-lt"/>
              </a:rPr>
              <a:t>- Ở đầu xương có mô xương xốp gồm các tế bào xương tạo thành các nan xương sắp xếp theo hình vòng cung có tác dụng phân tán lực tác động.</a:t>
            </a:r>
          </a:p>
          <a:p>
            <a:pPr algn="just"/>
            <a:r>
              <a:rPr lang="vi-VN" sz="2600" dirty="0">
                <a:solidFill>
                  <a:srgbClr val="FF00FF"/>
                </a:solidFill>
                <a:latin typeface="+mj-lt"/>
              </a:rPr>
              <a:t>- Phần thân xương có mô xương cứng gồm các tế bào xương sắp xếp đồng tâm làm tăng khả năng chịu lực của xương.</a:t>
            </a:r>
          </a:p>
        </p:txBody>
      </p:sp>
      <p:pic>
        <p:nvPicPr>
          <p:cNvPr id="3074" name="Picture 2"/>
          <p:cNvPicPr>
            <a:picLocks noChangeAspect="1" noChangeArrowheads="1"/>
          </p:cNvPicPr>
          <p:nvPr/>
        </p:nvPicPr>
        <p:blipFill>
          <a:blip r:embed="rId2"/>
          <a:srcRect/>
          <a:stretch>
            <a:fillRect/>
          </a:stretch>
        </p:blipFill>
        <p:spPr bwMode="auto">
          <a:xfrm>
            <a:off x="1052980" y="0"/>
            <a:ext cx="9848850" cy="45339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ppt_x</p:attrName>
                                        </p:attrNameLst>
                                      </p:cBhvr>
                                      <p:tavLst>
                                        <p:tav tm="0">
                                          <p:val>
                                            <p:strVal val="#ppt_x-.2"/>
                                          </p:val>
                                        </p:tav>
                                        <p:tav tm="100000">
                                          <p:val>
                                            <p:strVal val="#ppt_x"/>
                                          </p:val>
                                        </p:tav>
                                      </p:tavLst>
                                    </p:anim>
                                    <p:anim calcmode="lin" valueType="num">
                                      <p:cBhvr>
                                        <p:cTn id="8" dur="10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3"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strips(upRight)">
                                      <p:cBhvr>
                                        <p:cTn id="1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28: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VẬN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ĐỘNG</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GIỮA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839838"/>
            <a:ext cx="12192000" cy="954107"/>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chuyển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a:t>
            </a:r>
          </a:p>
        </p:txBody>
      </p:sp>
      <p:sp>
        <p:nvSpPr>
          <p:cNvPr id="18" name="TextBox 17"/>
          <p:cNvSpPr txBox="1"/>
          <p:nvPr/>
        </p:nvSpPr>
        <p:spPr>
          <a:xfrm>
            <a:off x="0" y="171267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endParaRPr lang="en-US" sz="2800" b="1" dirty="0">
              <a:solidFill>
                <a:srgbClr val="0000FF"/>
              </a:solidFill>
              <a:latin typeface="Times New Roman" pitchFamily="18" charset="0"/>
              <a:cs typeface="Times New Roman" pitchFamily="18" charset="0"/>
            </a:endParaRPr>
          </a:p>
        </p:txBody>
      </p:sp>
      <p:sp>
        <p:nvSpPr>
          <p:cNvPr id="20" name="TextBox 19"/>
          <p:cNvSpPr txBox="1"/>
          <p:nvPr/>
        </p:nvSpPr>
        <p:spPr>
          <a:xfrm>
            <a:off x="0" y="2142165"/>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0" y="2557801"/>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Chất</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hữu</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cơ</a:t>
            </a:r>
            <a:r>
              <a:rPr lang="en-US" sz="2800" b="1" i="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protein, lipid, </a:t>
            </a:r>
            <a:r>
              <a:rPr lang="en-US" sz="2800" dirty="0" err="1">
                <a:solidFill>
                  <a:srgbClr val="0000FF"/>
                </a:solidFill>
                <a:latin typeface="Times New Roman" pitchFamily="18" charset="0"/>
                <a:cs typeface="Times New Roman" pitchFamily="18" charset="0"/>
              </a:rPr>
              <a:t>saccharide</a:t>
            </a:r>
            <a:r>
              <a:rPr lang="en-US" sz="2800" dirty="0">
                <a:solidFill>
                  <a:srgbClr val="0000FF"/>
                </a:solidFill>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sym typeface="Wingdings 3"/>
              </a:rPr>
              <a:t></a:t>
            </a:r>
            <a:r>
              <a:rPr lang="en-US" sz="2800" dirty="0" err="1">
                <a:solidFill>
                  <a:srgbClr val="0000FF"/>
                </a:solidFill>
                <a:latin typeface="Times New Roman" pitchFamily="18" charset="0"/>
                <a:cs typeface="Times New Roman" pitchFamily="18" charset="0"/>
                <a:sym typeface="Wingdings 3"/>
              </a:rPr>
              <a:t>xương</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có</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tính</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đàn</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hồi</a:t>
            </a:r>
            <a:r>
              <a:rPr lang="en-US" sz="2800" dirty="0">
                <a:solidFill>
                  <a:srgbClr val="0000FF"/>
                </a:solidFill>
                <a:latin typeface="Times New Roman" pitchFamily="18" charset="0"/>
                <a:cs typeface="Times New Roman" pitchFamily="18" charset="0"/>
                <a:sym typeface="Wingdings 3"/>
              </a:rPr>
              <a:t>.</a:t>
            </a:r>
            <a:endParaRPr lang="en-US" sz="2800" dirty="0">
              <a:solidFill>
                <a:srgbClr val="0000FF"/>
              </a:solidFill>
              <a:latin typeface="Times New Roman" pitchFamily="18" charset="0"/>
              <a:cs typeface="Times New Roman" pitchFamily="18" charset="0"/>
            </a:endParaRPr>
          </a:p>
        </p:txBody>
      </p:sp>
      <p:sp>
        <p:nvSpPr>
          <p:cNvPr id="22" name="TextBox 21"/>
          <p:cNvSpPr txBox="1"/>
          <p:nvPr/>
        </p:nvSpPr>
        <p:spPr>
          <a:xfrm>
            <a:off x="0" y="3042710"/>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Chất</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vô</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cơ</a:t>
            </a:r>
            <a:r>
              <a:rPr lang="en-US" sz="2800" b="1" i="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muối</a:t>
            </a:r>
            <a:r>
              <a:rPr lang="en-US" sz="2800" dirty="0">
                <a:solidFill>
                  <a:srgbClr val="0000FF"/>
                </a:solidFill>
                <a:latin typeface="Times New Roman" pitchFamily="18" charset="0"/>
                <a:cs typeface="Times New Roman" pitchFamily="18" charset="0"/>
              </a:rPr>
              <a:t> calcium, </a:t>
            </a:r>
            <a:r>
              <a:rPr lang="en-US" sz="2800" dirty="0" err="1">
                <a:solidFill>
                  <a:srgbClr val="0000FF"/>
                </a:solidFill>
                <a:latin typeface="Times New Roman" pitchFamily="18" charset="0"/>
                <a:cs typeface="Times New Roman" pitchFamily="18" charset="0"/>
              </a:rPr>
              <a:t>muối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phosphate</a:t>
            </a:r>
            <a:r>
              <a:rPr lang="en-US" sz="2800" dirty="0" err="1">
                <a:solidFill>
                  <a:srgbClr val="0000FF"/>
                </a:solidFill>
                <a:latin typeface="Times New Roman" pitchFamily="18" charset="0"/>
                <a:cs typeface="Times New Roman" pitchFamily="18" charset="0"/>
                <a:sym typeface="Wingdings 3"/>
              </a:rPr>
              <a:t>xương</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có</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tính</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rắn</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chắc</a:t>
            </a:r>
            <a:r>
              <a:rPr lang="en-US" sz="2800" dirty="0">
                <a:solidFill>
                  <a:srgbClr val="0000FF"/>
                </a:solidFill>
                <a:latin typeface="Times New Roman" pitchFamily="18" charset="0"/>
                <a:cs typeface="Times New Roman" pitchFamily="18" charset="0"/>
                <a:sym typeface="Wingdings 3"/>
              </a:rPr>
              <a:t>.</a:t>
            </a:r>
            <a:endParaRPr lang="en-US" sz="2800" dirty="0">
              <a:solidFill>
                <a:srgbClr val="0000FF"/>
              </a:solidFill>
              <a:latin typeface="Times New Roman" pitchFamily="18" charset="0"/>
              <a:cs typeface="Times New Roman" pitchFamily="18" charset="0"/>
            </a:endParaRPr>
          </a:p>
        </p:txBody>
      </p:sp>
      <p:sp>
        <p:nvSpPr>
          <p:cNvPr id="23" name="TextBox 22"/>
          <p:cNvSpPr txBox="1"/>
          <p:nvPr/>
        </p:nvSpPr>
        <p:spPr>
          <a:xfrm>
            <a:off x="0" y="3527620"/>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mỗi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phù</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nhiệm</a:t>
            </a:r>
            <a:r>
              <a:rPr lang="en-US" sz="2800" dirty="0">
                <a:solidFill>
                  <a:srgbClr val="0000FF"/>
                </a:solidFill>
                <a:latin typeface="Times New Roman" pitchFamily="18" charset="0"/>
                <a:cs typeface="Times New Roman" pitchFamily="18" charset="0"/>
              </a:rPr>
              <a:t>.</a:t>
            </a:r>
          </a:p>
        </p:txBody>
      </p:sp>
      <p:sp>
        <p:nvSpPr>
          <p:cNvPr id="24" name="TextBox 23"/>
          <p:cNvSpPr txBox="1"/>
          <p:nvPr/>
        </p:nvSpPr>
        <p:spPr>
          <a:xfrm>
            <a:off x="0" y="4040238"/>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trúc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mỗi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phù</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a:t>
            </a:r>
          </a:p>
        </p:txBody>
      </p:sp>
      <p:sp>
        <p:nvSpPr>
          <p:cNvPr id="25" name="TextBox 24"/>
          <p:cNvSpPr txBox="1"/>
          <p:nvPr/>
        </p:nvSpPr>
        <p:spPr>
          <a:xfrm>
            <a:off x="0" y="4442020"/>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khớp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upRight)">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9" name="Group 18"/>
          <p:cNvGrpSpPr/>
          <p:nvPr/>
        </p:nvGrpSpPr>
        <p:grpSpPr>
          <a:xfrm>
            <a:off x="914430" y="0"/>
            <a:ext cx="10555192" cy="6858001"/>
            <a:chOff x="249390" y="0"/>
            <a:chExt cx="10555192" cy="6858001"/>
          </a:xfrm>
        </p:grpSpPr>
        <p:pic>
          <p:nvPicPr>
            <p:cNvPr id="6146" name="Picture 2"/>
            <p:cNvPicPr>
              <a:picLocks noChangeAspect="1" noChangeArrowheads="1"/>
            </p:cNvPicPr>
            <p:nvPr/>
          </p:nvPicPr>
          <p:blipFill>
            <a:blip r:embed="rId2"/>
            <a:srcRect/>
            <a:stretch>
              <a:fillRect/>
            </a:stretch>
          </p:blipFill>
          <p:spPr bwMode="auto">
            <a:xfrm>
              <a:off x="249390" y="0"/>
              <a:ext cx="10555192" cy="6858001"/>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7633868" y="4177819"/>
              <a:ext cx="3089564" cy="2680181"/>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70" decel="100000"/>
                                        <p:tgtEl>
                                          <p:spTgt spid="19"/>
                                        </p:tgtEl>
                                      </p:cBhvr>
                                    </p:animEffect>
                                    <p:animScale>
                                      <p:cBhvr>
                                        <p:cTn id="8" dur="770" decel="100000"/>
                                        <p:tgtEl>
                                          <p:spTgt spid="19"/>
                                        </p:tgtEl>
                                      </p:cBhvr>
                                      <p:from x="10000" y="10000"/>
                                      <p:to x="200000" y="450000"/>
                                    </p:animScale>
                                    <p:animScale>
                                      <p:cBhvr>
                                        <p:cTn id="9" dur="1230" accel="100000" fill="hold">
                                          <p:stCondLst>
                                            <p:cond delay="770"/>
                                          </p:stCondLst>
                                        </p:cTn>
                                        <p:tgtEl>
                                          <p:spTgt spid="19"/>
                                        </p:tgtEl>
                                      </p:cBhvr>
                                      <p:from x="200000" y="450000"/>
                                      <p:to x="100000" y="100000"/>
                                    </p:animScale>
                                    <p:set>
                                      <p:cBhvr>
                                        <p:cTn id="10" dur="770" fill="hold"/>
                                        <p:tgtEl>
                                          <p:spTgt spid="19"/>
                                        </p:tgtEl>
                                        <p:attrNameLst>
                                          <p:attrName>ppt_x</p:attrName>
                                        </p:attrNameLst>
                                      </p:cBhvr>
                                      <p:to>
                                        <p:strVal val="(0.5)"/>
                                      </p:to>
                                    </p:set>
                                    <p:anim from="(0.5)" to="(#ppt_x)" calcmode="lin" valueType="num">
                                      <p:cBhvr>
                                        <p:cTn id="11" dur="1230" accel="100000" fill="hold">
                                          <p:stCondLst>
                                            <p:cond delay="770"/>
                                          </p:stCondLst>
                                        </p:cTn>
                                        <p:tgtEl>
                                          <p:spTgt spid="19"/>
                                        </p:tgtEl>
                                        <p:attrNameLst>
                                          <p:attrName>ppt_x</p:attrName>
                                        </p:attrNameLst>
                                      </p:cBhvr>
                                    </p:anim>
                                    <p:set>
                                      <p:cBhvr>
                                        <p:cTn id="12" dur="770" fill="hold"/>
                                        <p:tgtEl>
                                          <p:spTgt spid="19"/>
                                        </p:tgtEl>
                                        <p:attrNameLst>
                                          <p:attrName>ppt_y</p:attrName>
                                        </p:attrNameLst>
                                      </p:cBhvr>
                                      <p:to>
                                        <p:strVal val="(#ppt_y+0.4)"/>
                                      </p:to>
                                    </p:set>
                                    <p:anim from="(#ppt_y+0.4)" to="(#ppt_y)" calcmode="lin" valueType="num">
                                      <p:cBhvr>
                                        <p:cTn id="13" dur="1230" accel="100000" fill="hold">
                                          <p:stCondLst>
                                            <p:cond delay="770"/>
                                          </p:stCondLst>
                                        </p:cTn>
                                        <p:tgtEl>
                                          <p:spTgt spid="1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28: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VẬN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ĐỘNG</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GIỮA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82595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endParaRPr lang="en-US" sz="2800" b="1" dirty="0">
              <a:solidFill>
                <a:srgbClr val="0000FF"/>
              </a:solidFill>
              <a:latin typeface="Times New Roman" pitchFamily="18" charset="0"/>
              <a:cs typeface="Times New Roman" pitchFamily="18" charset="0"/>
            </a:endParaRPr>
          </a:p>
        </p:txBody>
      </p:sp>
      <p:sp>
        <p:nvSpPr>
          <p:cNvPr id="20" name="TextBox 19"/>
          <p:cNvSpPr txBox="1"/>
          <p:nvPr/>
        </p:nvSpPr>
        <p:spPr>
          <a:xfrm>
            <a:off x="0" y="1255445"/>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0" y="1671081"/>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Chất</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hữu</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cơ</a:t>
            </a:r>
            <a:r>
              <a:rPr lang="en-US" sz="2800" b="1" i="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protein, lipid, </a:t>
            </a:r>
            <a:r>
              <a:rPr lang="en-US" sz="2800" dirty="0" err="1">
                <a:solidFill>
                  <a:srgbClr val="0000FF"/>
                </a:solidFill>
                <a:latin typeface="Times New Roman" pitchFamily="18" charset="0"/>
                <a:cs typeface="Times New Roman" pitchFamily="18" charset="0"/>
              </a:rPr>
              <a:t>saccharide</a:t>
            </a:r>
            <a:r>
              <a:rPr lang="en-US" sz="2800" dirty="0">
                <a:solidFill>
                  <a:srgbClr val="0000FF"/>
                </a:solidFill>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sym typeface="Wingdings 3"/>
              </a:rPr>
              <a:t></a:t>
            </a:r>
            <a:r>
              <a:rPr lang="en-US" sz="2800" dirty="0" err="1">
                <a:solidFill>
                  <a:srgbClr val="0000FF"/>
                </a:solidFill>
                <a:latin typeface="Times New Roman" pitchFamily="18" charset="0"/>
                <a:cs typeface="Times New Roman" pitchFamily="18" charset="0"/>
                <a:sym typeface="Wingdings 3"/>
              </a:rPr>
              <a:t>xương</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có</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tính</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đàn</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hồi</a:t>
            </a:r>
            <a:r>
              <a:rPr lang="en-US" sz="2800" dirty="0">
                <a:solidFill>
                  <a:srgbClr val="0000FF"/>
                </a:solidFill>
                <a:latin typeface="Times New Roman" pitchFamily="18" charset="0"/>
                <a:cs typeface="Times New Roman" pitchFamily="18" charset="0"/>
                <a:sym typeface="Wingdings 3"/>
              </a:rPr>
              <a:t>.</a:t>
            </a:r>
            <a:endParaRPr lang="en-US" sz="2800" dirty="0">
              <a:solidFill>
                <a:srgbClr val="0000FF"/>
              </a:solidFill>
              <a:latin typeface="Times New Roman" pitchFamily="18" charset="0"/>
              <a:cs typeface="Times New Roman" pitchFamily="18" charset="0"/>
            </a:endParaRPr>
          </a:p>
        </p:txBody>
      </p:sp>
      <p:sp>
        <p:nvSpPr>
          <p:cNvPr id="22" name="TextBox 21"/>
          <p:cNvSpPr txBox="1"/>
          <p:nvPr/>
        </p:nvSpPr>
        <p:spPr>
          <a:xfrm>
            <a:off x="0" y="2100570"/>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Chất</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vô</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cơ</a:t>
            </a:r>
            <a:r>
              <a:rPr lang="en-US" sz="2800" b="1" i="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muối</a:t>
            </a:r>
            <a:r>
              <a:rPr lang="en-US" sz="2800" dirty="0">
                <a:solidFill>
                  <a:srgbClr val="0000FF"/>
                </a:solidFill>
                <a:latin typeface="Times New Roman" pitchFamily="18" charset="0"/>
                <a:cs typeface="Times New Roman" pitchFamily="18" charset="0"/>
              </a:rPr>
              <a:t> calcium, </a:t>
            </a:r>
            <a:r>
              <a:rPr lang="en-US" sz="2800" dirty="0" err="1">
                <a:solidFill>
                  <a:srgbClr val="0000FF"/>
                </a:solidFill>
                <a:latin typeface="Times New Roman" pitchFamily="18" charset="0"/>
                <a:cs typeface="Times New Roman" pitchFamily="18" charset="0"/>
              </a:rPr>
              <a:t>muối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phosphate</a:t>
            </a:r>
            <a:r>
              <a:rPr lang="en-US" sz="2800" dirty="0" err="1">
                <a:solidFill>
                  <a:srgbClr val="0000FF"/>
                </a:solidFill>
                <a:latin typeface="Times New Roman" pitchFamily="18" charset="0"/>
                <a:cs typeface="Times New Roman" pitchFamily="18" charset="0"/>
                <a:sym typeface="Wingdings 3"/>
              </a:rPr>
              <a:t>xương</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có</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tính</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rắn</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chắc</a:t>
            </a:r>
            <a:r>
              <a:rPr lang="en-US" sz="2800" dirty="0">
                <a:solidFill>
                  <a:srgbClr val="0000FF"/>
                </a:solidFill>
                <a:latin typeface="Times New Roman" pitchFamily="18" charset="0"/>
                <a:cs typeface="Times New Roman" pitchFamily="18" charset="0"/>
                <a:sym typeface="Wingdings 3"/>
              </a:rPr>
              <a:t>.</a:t>
            </a:r>
            <a:endParaRPr lang="en-US" sz="2800" dirty="0">
              <a:solidFill>
                <a:srgbClr val="0000FF"/>
              </a:solidFill>
              <a:latin typeface="Times New Roman" pitchFamily="18" charset="0"/>
              <a:cs typeface="Times New Roman" pitchFamily="18" charset="0"/>
            </a:endParaRPr>
          </a:p>
        </p:txBody>
      </p:sp>
      <p:sp>
        <p:nvSpPr>
          <p:cNvPr id="23" name="TextBox 22"/>
          <p:cNvSpPr txBox="1"/>
          <p:nvPr/>
        </p:nvSpPr>
        <p:spPr>
          <a:xfrm>
            <a:off x="0" y="2530060"/>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mỗi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phù</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nhiệm</a:t>
            </a:r>
            <a:r>
              <a:rPr lang="en-US" sz="2800" dirty="0">
                <a:solidFill>
                  <a:srgbClr val="0000FF"/>
                </a:solidFill>
                <a:latin typeface="Times New Roman" pitchFamily="18" charset="0"/>
                <a:cs typeface="Times New Roman" pitchFamily="18" charset="0"/>
              </a:rPr>
              <a:t>.</a:t>
            </a:r>
          </a:p>
        </p:txBody>
      </p:sp>
      <p:sp>
        <p:nvSpPr>
          <p:cNvPr id="24" name="TextBox 23"/>
          <p:cNvSpPr txBox="1"/>
          <p:nvPr/>
        </p:nvSpPr>
        <p:spPr>
          <a:xfrm>
            <a:off x="0" y="2973438"/>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trúc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mỗi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phù</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a:t>
            </a:r>
          </a:p>
        </p:txBody>
      </p:sp>
      <p:sp>
        <p:nvSpPr>
          <p:cNvPr id="25" name="TextBox 24"/>
          <p:cNvSpPr txBox="1"/>
          <p:nvPr/>
        </p:nvSpPr>
        <p:spPr>
          <a:xfrm>
            <a:off x="0" y="3416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khớp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endParaRPr lang="en-US" sz="2800" b="1" dirty="0">
              <a:solidFill>
                <a:srgbClr val="0000FF"/>
              </a:solidFill>
              <a:latin typeface="Times New Roman" pitchFamily="18" charset="0"/>
              <a:cs typeface="Times New Roman" pitchFamily="18" charset="0"/>
            </a:endParaRPr>
          </a:p>
        </p:txBody>
      </p:sp>
      <p:sp>
        <p:nvSpPr>
          <p:cNvPr id="26" name="TextBox 25"/>
          <p:cNvSpPr txBox="1"/>
          <p:nvPr/>
        </p:nvSpPr>
        <p:spPr>
          <a:xfrm>
            <a:off x="0" y="3860130"/>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a:t>
            </a:r>
          </a:p>
        </p:txBody>
      </p:sp>
      <p:sp>
        <p:nvSpPr>
          <p:cNvPr id="27" name="TextBox 26"/>
          <p:cNvSpPr txBox="1"/>
          <p:nvPr/>
        </p:nvSpPr>
        <p:spPr>
          <a:xfrm>
            <a:off x="0" y="4261912"/>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Khớp</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hộp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sọ</a:t>
            </a:r>
            <a:r>
              <a:rPr lang="en-US" sz="2800" dirty="0">
                <a:solidFill>
                  <a:srgbClr val="0000FF"/>
                </a:solidFill>
                <a:latin typeface="Times New Roman" pitchFamily="18" charset="0"/>
                <a:cs typeface="Times New Roman" pitchFamily="18" charset="0"/>
              </a:rPr>
              <a:t>…</a:t>
            </a:r>
          </a:p>
        </p:txBody>
      </p:sp>
      <p:sp>
        <p:nvSpPr>
          <p:cNvPr id="28" name="TextBox 27"/>
          <p:cNvSpPr txBox="1"/>
          <p:nvPr/>
        </p:nvSpPr>
        <p:spPr>
          <a:xfrm>
            <a:off x="0" y="4691403"/>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khuỷu</a:t>
            </a:r>
            <a:r>
              <a:rPr lang="en-US" sz="2800" dirty="0">
                <a:solidFill>
                  <a:srgbClr val="0000FF"/>
                </a:solidFill>
                <a:latin typeface="Times New Roman" pitchFamily="18" charset="0"/>
                <a:cs typeface="Times New Roman" pitchFamily="18" charset="0"/>
              </a:rPr>
              <a:t>…</a:t>
            </a:r>
          </a:p>
        </p:txBody>
      </p:sp>
      <p:sp>
        <p:nvSpPr>
          <p:cNvPr id="29" name="TextBox 28"/>
          <p:cNvSpPr txBox="1"/>
          <p:nvPr/>
        </p:nvSpPr>
        <p:spPr>
          <a:xfrm>
            <a:off x="0" y="5065476"/>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Khớp</a:t>
            </a:r>
            <a:r>
              <a:rPr lang="en-US" sz="2800" dirty="0">
                <a:solidFill>
                  <a:srgbClr val="0000FF"/>
                </a:solidFill>
                <a:latin typeface="Times New Roman" pitchFamily="18" charset="0"/>
                <a:cs typeface="Times New Roman" pitchFamily="18" charset="0"/>
              </a:rPr>
              <a:t> mu, </a:t>
            </a:r>
            <a:r>
              <a:rPr lang="en-US" sz="2800" dirty="0" err="1">
                <a:solidFill>
                  <a:srgbClr val="0000FF"/>
                </a:solidFill>
                <a:latin typeface="Times New Roman" pitchFamily="18" charset="0"/>
                <a:cs typeface="Times New Roman" pitchFamily="18" charset="0"/>
              </a:rPr>
              <a:t>khớp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đốt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a:t>
            </a:r>
          </a:p>
        </p:txBody>
      </p:sp>
      <p:sp>
        <p:nvSpPr>
          <p:cNvPr id="30" name="TextBox 29"/>
          <p:cNvSpPr txBox="1"/>
          <p:nvPr/>
        </p:nvSpPr>
        <p:spPr>
          <a:xfrm>
            <a:off x="0" y="5467256"/>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Mỗi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phép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phù</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a:t>
            </a:r>
          </a:p>
        </p:txBody>
      </p:sp>
      <p:sp>
        <p:nvSpPr>
          <p:cNvPr id="31" name="TextBox 30"/>
          <p:cNvSpPr txBox="1"/>
          <p:nvPr/>
        </p:nvSpPr>
        <p:spPr>
          <a:xfrm>
            <a:off x="0" y="6334780"/>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upRight)">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strips(upRight)">
                                      <p:cBhvr>
                                        <p:cTn id="12" dur="1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strips(upRight)">
                                      <p:cBhvr>
                                        <p:cTn id="17" dur="1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strips(upRight)">
                                      <p:cBhvr>
                                        <p:cTn id="22" dur="1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strips(upRight)">
                                      <p:cBhvr>
                                        <p:cTn id="27" dur="10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strips(upRight)">
                                      <p:cBhvr>
                                        <p:cTn id="3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170" name="Picture 2"/>
          <p:cNvPicPr>
            <a:picLocks noChangeAspect="1" noChangeArrowheads="1"/>
          </p:cNvPicPr>
          <p:nvPr/>
        </p:nvPicPr>
        <p:blipFill>
          <a:blip r:embed="rId2"/>
          <a:srcRect/>
          <a:stretch>
            <a:fillRect/>
          </a:stretch>
        </p:blipFill>
        <p:spPr bwMode="auto">
          <a:xfrm>
            <a:off x="665040" y="0"/>
            <a:ext cx="10584873" cy="3371107"/>
          </a:xfrm>
          <a:prstGeom prst="rect">
            <a:avLst/>
          </a:prstGeom>
          <a:noFill/>
          <a:ln w="9525">
            <a:noFill/>
            <a:miter lim="800000"/>
            <a:headEnd/>
            <a:tailEnd/>
          </a:ln>
          <a:effectLst/>
        </p:spPr>
      </p:pic>
      <p:sp>
        <p:nvSpPr>
          <p:cNvPr id="19" name="Rectangle 18"/>
          <p:cNvSpPr/>
          <p:nvPr/>
        </p:nvSpPr>
        <p:spPr>
          <a:xfrm>
            <a:off x="0" y="3341867"/>
            <a:ext cx="12192000" cy="954107"/>
          </a:xfrm>
          <a:prstGeom prst="rect">
            <a:avLst/>
          </a:prstGeom>
        </p:spPr>
        <p:txBody>
          <a:bodyPr wrap="square">
            <a:spAutoFit/>
          </a:bodyPr>
          <a:lstStyle/>
          <a:p>
            <a:pPr algn="just"/>
            <a:r>
              <a:rPr lang="vi-VN" dirty="0">
                <a:solidFill>
                  <a:srgbClr val="FF00FF"/>
                </a:solidFill>
              </a:rPr>
              <a:t>-</a:t>
            </a:r>
            <a:r>
              <a:rPr lang="vi-VN" sz="2800" dirty="0">
                <a:solidFill>
                  <a:srgbClr val="FF00FF"/>
                </a:solidFill>
                <a:latin typeface="+mj-lt"/>
              </a:rPr>
              <a:t> Cấu tạo của một bắp cơ: Mỗi bắp cơ được cấu tạo từ nhiều bó sợi cơ, mỗi bó sợi cơ gồm rất nhiều sợi cơ, mỗi sợi cơ gồm nhiều tơ cơ.</a:t>
            </a:r>
          </a:p>
        </p:txBody>
      </p:sp>
      <p:sp>
        <p:nvSpPr>
          <p:cNvPr id="20" name="Rectangle 19"/>
          <p:cNvSpPr/>
          <p:nvPr/>
        </p:nvSpPr>
        <p:spPr>
          <a:xfrm>
            <a:off x="0" y="4180344"/>
            <a:ext cx="12192000" cy="523220"/>
          </a:xfrm>
          <a:prstGeom prst="rect">
            <a:avLst/>
          </a:prstGeom>
        </p:spPr>
        <p:txBody>
          <a:bodyPr wrap="square">
            <a:spAutoFit/>
          </a:bodyPr>
          <a:lstStyle/>
          <a:p>
            <a:pPr algn="just"/>
            <a:r>
              <a:rPr lang="vi-VN" sz="2800" dirty="0">
                <a:solidFill>
                  <a:srgbClr val="FF00FF"/>
                </a:solidFill>
                <a:latin typeface="+mj-lt"/>
              </a:rPr>
              <a:t>- Sự phù hợp giữa cấu tạo và chức năng của cơ trong vận động:</a:t>
            </a:r>
          </a:p>
        </p:txBody>
      </p:sp>
      <p:sp>
        <p:nvSpPr>
          <p:cNvPr id="21" name="Rectangle 20"/>
          <p:cNvSpPr/>
          <p:nvPr/>
        </p:nvSpPr>
        <p:spPr>
          <a:xfrm>
            <a:off x="0" y="4611231"/>
            <a:ext cx="12192000" cy="1384995"/>
          </a:xfrm>
          <a:prstGeom prst="rect">
            <a:avLst/>
          </a:prstGeom>
        </p:spPr>
        <p:txBody>
          <a:bodyPr wrap="square">
            <a:spAutoFit/>
          </a:bodyPr>
          <a:lstStyle/>
          <a:p>
            <a:pPr algn="just"/>
            <a:r>
              <a:rPr lang="vi-VN" sz="2800" dirty="0">
                <a:solidFill>
                  <a:srgbClr val="FF00FF"/>
                </a:solidFill>
                <a:latin typeface="+mj-lt"/>
              </a:rPr>
              <a:t>+ Hai đầu bắp cơ có gân bám vào các xương qua khớp. Trong bắp cơ, các tơ cơ nằm song song theo chiều dọc của sợi cơ. Mà tơ cơ có khả năng thay đổi chiều dài dẫn đến sự co, dãn của bắp cơ kéo theo sự cử động của xương tạo nên sự vận động.</a:t>
            </a:r>
          </a:p>
        </p:txBody>
      </p:sp>
      <p:sp>
        <p:nvSpPr>
          <p:cNvPr id="22" name="Rectangle 21"/>
          <p:cNvSpPr/>
          <p:nvPr/>
        </p:nvSpPr>
        <p:spPr>
          <a:xfrm>
            <a:off x="0" y="5903893"/>
            <a:ext cx="12192000" cy="954107"/>
          </a:xfrm>
          <a:prstGeom prst="rect">
            <a:avLst/>
          </a:prstGeom>
        </p:spPr>
        <p:txBody>
          <a:bodyPr wrap="square">
            <a:spAutoFit/>
          </a:bodyPr>
          <a:lstStyle/>
          <a:p>
            <a:pPr algn="just"/>
            <a:r>
              <a:rPr lang="vi-VN" sz="2800" dirty="0">
                <a:solidFill>
                  <a:srgbClr val="FF00FF"/>
                </a:solidFill>
                <a:latin typeface="+mj-lt"/>
              </a:rPr>
              <a:t>+ Sự thay đổi chiều dài và đường kính của bắp cơ giúp quyết định độ lớn của lực cơ sinh ra, đảm bảo độ lớn của lực phù hợp với cử động.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ppt_x</p:attrName>
                                        </p:attrNameLst>
                                      </p:cBhvr>
                                      <p:tavLst>
                                        <p:tav tm="0">
                                          <p:val>
                                            <p:strVal val="#ppt_x-.2"/>
                                          </p:val>
                                        </p:tav>
                                        <p:tav tm="100000">
                                          <p:val>
                                            <p:strVal val="#ppt_x"/>
                                          </p:val>
                                        </p:tav>
                                      </p:tavLst>
                                    </p:anim>
                                    <p:anim calcmode="lin" valueType="num">
                                      <p:cBhvr>
                                        <p:cTn id="8" dur="1000" fill="hold"/>
                                        <p:tgtEl>
                                          <p:spTgt spid="71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70"/>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heel(4)">
                                      <p:cBhvr>
                                        <p:cTn id="14" dur="2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heel(4)">
                                      <p:cBhvr>
                                        <p:cTn id="19" dur="20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heel(4)">
                                      <p:cBhvr>
                                        <p:cTn id="24" dur="20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heel(4)">
                                      <p:cBhvr>
                                        <p:cTn id="2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28: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VẬN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ĐỘNG</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GIỮA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7053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endParaRPr lang="en-US" sz="2800" b="1" dirty="0">
              <a:solidFill>
                <a:srgbClr val="0000FF"/>
              </a:solidFill>
              <a:latin typeface="Times New Roman" pitchFamily="18" charset="0"/>
              <a:cs typeface="Times New Roman" pitchFamily="18" charset="0"/>
            </a:endParaRPr>
          </a:p>
        </p:txBody>
      </p:sp>
      <p:sp>
        <p:nvSpPr>
          <p:cNvPr id="25" name="TextBox 24"/>
          <p:cNvSpPr txBox="1"/>
          <p:nvPr/>
        </p:nvSpPr>
        <p:spPr>
          <a:xfrm>
            <a:off x="0" y="118620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khớp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endParaRPr lang="en-US" sz="2800" b="1" dirty="0">
              <a:solidFill>
                <a:srgbClr val="0000FF"/>
              </a:solidFill>
              <a:latin typeface="Times New Roman" pitchFamily="18" charset="0"/>
              <a:cs typeface="Times New Roman" pitchFamily="18" charset="0"/>
            </a:endParaRPr>
          </a:p>
        </p:txBody>
      </p:sp>
      <p:sp>
        <p:nvSpPr>
          <p:cNvPr id="26" name="TextBox 25"/>
          <p:cNvSpPr txBox="1"/>
          <p:nvPr/>
        </p:nvSpPr>
        <p:spPr>
          <a:xfrm>
            <a:off x="0" y="1504780"/>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a:t>
            </a:r>
          </a:p>
        </p:txBody>
      </p:sp>
      <p:sp>
        <p:nvSpPr>
          <p:cNvPr id="27" name="TextBox 26"/>
          <p:cNvSpPr txBox="1"/>
          <p:nvPr/>
        </p:nvSpPr>
        <p:spPr>
          <a:xfrm>
            <a:off x="0" y="1906562"/>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Khớp</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hộp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sọ</a:t>
            </a:r>
            <a:r>
              <a:rPr lang="en-US" sz="2800" dirty="0">
                <a:solidFill>
                  <a:srgbClr val="0000FF"/>
                </a:solidFill>
                <a:latin typeface="Times New Roman" pitchFamily="18" charset="0"/>
                <a:cs typeface="Times New Roman" pitchFamily="18" charset="0"/>
              </a:rPr>
              <a:t>…</a:t>
            </a:r>
          </a:p>
        </p:txBody>
      </p:sp>
      <p:sp>
        <p:nvSpPr>
          <p:cNvPr id="28" name="TextBox 27"/>
          <p:cNvSpPr txBox="1"/>
          <p:nvPr/>
        </p:nvSpPr>
        <p:spPr>
          <a:xfrm>
            <a:off x="0" y="2336053"/>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khuỷu</a:t>
            </a:r>
            <a:r>
              <a:rPr lang="en-US" sz="2800" dirty="0">
                <a:solidFill>
                  <a:srgbClr val="0000FF"/>
                </a:solidFill>
                <a:latin typeface="Times New Roman" pitchFamily="18" charset="0"/>
                <a:cs typeface="Times New Roman" pitchFamily="18" charset="0"/>
              </a:rPr>
              <a:t>…</a:t>
            </a:r>
          </a:p>
        </p:txBody>
      </p:sp>
      <p:sp>
        <p:nvSpPr>
          <p:cNvPr id="29" name="TextBox 28"/>
          <p:cNvSpPr txBox="1"/>
          <p:nvPr/>
        </p:nvSpPr>
        <p:spPr>
          <a:xfrm>
            <a:off x="0" y="2710126"/>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Khớp</a:t>
            </a:r>
            <a:r>
              <a:rPr lang="en-US" sz="2800" dirty="0">
                <a:solidFill>
                  <a:srgbClr val="0000FF"/>
                </a:solidFill>
                <a:latin typeface="Times New Roman" pitchFamily="18" charset="0"/>
                <a:cs typeface="Times New Roman" pitchFamily="18" charset="0"/>
              </a:rPr>
              <a:t> mu, </a:t>
            </a:r>
            <a:r>
              <a:rPr lang="en-US" sz="2800" dirty="0" err="1">
                <a:solidFill>
                  <a:srgbClr val="0000FF"/>
                </a:solidFill>
                <a:latin typeface="Times New Roman" pitchFamily="18" charset="0"/>
                <a:cs typeface="Times New Roman" pitchFamily="18" charset="0"/>
              </a:rPr>
              <a:t>khớp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đốt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a:t>
            </a:r>
          </a:p>
        </p:txBody>
      </p:sp>
      <p:sp>
        <p:nvSpPr>
          <p:cNvPr id="30" name="TextBox 29"/>
          <p:cNvSpPr txBox="1"/>
          <p:nvPr/>
        </p:nvSpPr>
        <p:spPr>
          <a:xfrm>
            <a:off x="0" y="3111906"/>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Mỗi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phép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phù</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a:t>
            </a:r>
          </a:p>
        </p:txBody>
      </p:sp>
      <p:sp>
        <p:nvSpPr>
          <p:cNvPr id="31" name="TextBox 30"/>
          <p:cNvSpPr txBox="1"/>
          <p:nvPr/>
        </p:nvSpPr>
        <p:spPr>
          <a:xfrm>
            <a:off x="0" y="3951720"/>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endParaRPr lang="en-US" sz="2800" b="1" dirty="0">
              <a:solidFill>
                <a:srgbClr val="0000FF"/>
              </a:solidFill>
              <a:latin typeface="Times New Roman" pitchFamily="18" charset="0"/>
              <a:cs typeface="Times New Roman" pitchFamily="18" charset="0"/>
            </a:endParaRPr>
          </a:p>
        </p:txBody>
      </p:sp>
      <p:sp>
        <p:nvSpPr>
          <p:cNvPr id="32" name="TextBox 31"/>
          <p:cNvSpPr txBox="1"/>
          <p:nvPr/>
        </p:nvSpPr>
        <p:spPr>
          <a:xfrm>
            <a:off x="0" y="4317247"/>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bắp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nằm</a:t>
            </a:r>
            <a:r>
              <a:rPr lang="en-US" sz="2800" dirty="0">
                <a:solidFill>
                  <a:srgbClr val="0000FF"/>
                </a:solidFill>
                <a:latin typeface="Times New Roman" pitchFamily="18" charset="0"/>
                <a:cs typeface="Times New Roman" pitchFamily="18" charset="0"/>
              </a:rPr>
              <a:t> song song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sợi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a:t>
            </a:r>
          </a:p>
        </p:txBody>
      </p:sp>
      <p:sp>
        <p:nvSpPr>
          <p:cNvPr id="33" name="TextBox 32"/>
          <p:cNvSpPr txBox="1"/>
          <p:nvPr/>
        </p:nvSpPr>
        <p:spPr>
          <a:xfrm>
            <a:off x="0" y="4705174"/>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co, </a:t>
            </a:r>
            <a:r>
              <a:rPr lang="en-US" sz="2800" dirty="0" err="1">
                <a:solidFill>
                  <a:srgbClr val="0000FF"/>
                </a:solidFill>
                <a:latin typeface="Times New Roman" pitchFamily="18" charset="0"/>
                <a:cs typeface="Times New Roman" pitchFamily="18" charset="0"/>
              </a:rPr>
              <a:t>dãn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bắp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a:t>
            </a:r>
          </a:p>
        </p:txBody>
      </p:sp>
      <p:sp>
        <p:nvSpPr>
          <p:cNvPr id="34" name="TextBox 33"/>
          <p:cNvSpPr txBox="1"/>
          <p:nvPr/>
        </p:nvSpPr>
        <p:spPr>
          <a:xfrm>
            <a:off x="0" y="5106960"/>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Mỗi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a:t>
            </a:r>
          </a:p>
        </p:txBody>
      </p:sp>
      <p:sp>
        <p:nvSpPr>
          <p:cNvPr id="35" name="TextBox 34"/>
          <p:cNvSpPr txBox="1"/>
          <p:nvPr/>
        </p:nvSpPr>
        <p:spPr>
          <a:xfrm>
            <a:off x="0" y="5508743"/>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 </a:t>
            </a:r>
            <a:r>
              <a:rPr lang="en-US" sz="2800" b="1" dirty="0" err="1">
                <a:solidFill>
                  <a:srgbClr val="0000FF"/>
                </a:solidFill>
                <a:latin typeface="Times New Roman" pitchFamily="18" charset="0"/>
                <a:cs typeface="Times New Roman" pitchFamily="18" charset="0"/>
              </a:rPr>
              <a:t>XƯƠNG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KHỚP</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upRight)">
                                      <p:cBhvr>
                                        <p:cTn id="7" dur="1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strips(upRight)">
                                      <p:cBhvr>
                                        <p:cTn id="12" dur="1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strips(upRight)">
                                      <p:cBhvr>
                                        <p:cTn id="17" dur="1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strips(upRight)">
                                      <p:cBhvr>
                                        <p:cTn id="2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1"/>
          <p:cNvSpPr/>
          <p:nvPr/>
        </p:nvSpPr>
        <p:spPr>
          <a:xfrm>
            <a:off x="0" y="4282919"/>
            <a:ext cx="12192000" cy="2492990"/>
          </a:xfrm>
          <a:prstGeom prst="rect">
            <a:avLst/>
          </a:prstGeom>
        </p:spPr>
        <p:txBody>
          <a:bodyPr wrap="square">
            <a:spAutoFit/>
          </a:bodyPr>
          <a:lstStyle/>
          <a:p>
            <a:pPr algn="just"/>
            <a:r>
              <a:rPr lang="vi-VN" sz="2600" dirty="0">
                <a:solidFill>
                  <a:srgbClr val="FF00FF"/>
                </a:solidFill>
                <a:latin typeface="+mj-lt"/>
              </a:rPr>
              <a:t>Sự phối hợp của cơ, xương, khớp khi nâng một quả tạ: Xương cánh tay kết nối với xương trụ, xương quay ở cẳng tay thông qua khớp khuỷu tạo thành cấu trúc có dạng đòn bẩy, trong đó, khớp khuỷu đóng vai trò là điểm tựa. Khi thực hiện hoạt động, cơ nhị đầu cánh tay co tạo nên một lực hướng lên (ngược hướng với trọng lực của quả tạ qua điểm tựa là khớp khuỷu), giúp kéo xương quay nâng lên so với xương trụ. Đồng thời, cơ tam đầu cánh tay dãn giúp cố định khớp khuỷu. Nhờ đó, cánh tay co lên giúp quả tạ được nâng lên.</a:t>
            </a:r>
          </a:p>
        </p:txBody>
      </p:sp>
      <p:pic>
        <p:nvPicPr>
          <p:cNvPr id="8194" name="Picture 2"/>
          <p:cNvPicPr>
            <a:picLocks noChangeAspect="1" noChangeArrowheads="1"/>
          </p:cNvPicPr>
          <p:nvPr/>
        </p:nvPicPr>
        <p:blipFill>
          <a:blip r:embed="rId2"/>
          <a:srcRect/>
          <a:stretch>
            <a:fillRect/>
          </a:stretch>
        </p:blipFill>
        <p:spPr bwMode="auto">
          <a:xfrm>
            <a:off x="1260763" y="0"/>
            <a:ext cx="9696450" cy="41052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4)">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28: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VẬN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ĐỘNG</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GIỮA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7053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endParaRPr lang="en-US" sz="2800" b="1" dirty="0">
              <a:solidFill>
                <a:srgbClr val="0000FF"/>
              </a:solidFill>
              <a:latin typeface="Times New Roman" pitchFamily="18" charset="0"/>
              <a:cs typeface="Times New Roman" pitchFamily="18" charset="0"/>
            </a:endParaRPr>
          </a:p>
        </p:txBody>
      </p:sp>
      <p:sp>
        <p:nvSpPr>
          <p:cNvPr id="25" name="TextBox 24"/>
          <p:cNvSpPr txBox="1"/>
          <p:nvPr/>
        </p:nvSpPr>
        <p:spPr>
          <a:xfrm>
            <a:off x="0" y="118620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khớp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endParaRPr lang="en-US" sz="2800" b="1" dirty="0">
              <a:solidFill>
                <a:srgbClr val="0000FF"/>
              </a:solidFill>
              <a:latin typeface="Times New Roman" pitchFamily="18" charset="0"/>
              <a:cs typeface="Times New Roman" pitchFamily="18" charset="0"/>
            </a:endParaRPr>
          </a:p>
        </p:txBody>
      </p:sp>
      <p:sp>
        <p:nvSpPr>
          <p:cNvPr id="31" name="TextBox 30"/>
          <p:cNvSpPr txBox="1"/>
          <p:nvPr/>
        </p:nvSpPr>
        <p:spPr>
          <a:xfrm>
            <a:off x="0" y="1610225"/>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endParaRPr lang="en-US" sz="2800" b="1" dirty="0">
              <a:solidFill>
                <a:srgbClr val="0000FF"/>
              </a:solidFill>
              <a:latin typeface="Times New Roman" pitchFamily="18" charset="0"/>
              <a:cs typeface="Times New Roman" pitchFamily="18" charset="0"/>
            </a:endParaRPr>
          </a:p>
        </p:txBody>
      </p:sp>
      <p:sp>
        <p:nvSpPr>
          <p:cNvPr id="32" name="TextBox 31"/>
          <p:cNvSpPr txBox="1"/>
          <p:nvPr/>
        </p:nvSpPr>
        <p:spPr>
          <a:xfrm>
            <a:off x="0" y="1975752"/>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bắp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nằm</a:t>
            </a:r>
            <a:r>
              <a:rPr lang="en-US" sz="2800" dirty="0">
                <a:solidFill>
                  <a:srgbClr val="0000FF"/>
                </a:solidFill>
                <a:latin typeface="Times New Roman" pitchFamily="18" charset="0"/>
                <a:cs typeface="Times New Roman" pitchFamily="18" charset="0"/>
              </a:rPr>
              <a:t> song song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sợi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a:t>
            </a:r>
          </a:p>
        </p:txBody>
      </p:sp>
      <p:sp>
        <p:nvSpPr>
          <p:cNvPr id="33" name="TextBox 32"/>
          <p:cNvSpPr txBox="1"/>
          <p:nvPr/>
        </p:nvSpPr>
        <p:spPr>
          <a:xfrm>
            <a:off x="0" y="2363679"/>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co, </a:t>
            </a:r>
            <a:r>
              <a:rPr lang="en-US" sz="2800" dirty="0" err="1">
                <a:solidFill>
                  <a:srgbClr val="0000FF"/>
                </a:solidFill>
                <a:latin typeface="Times New Roman" pitchFamily="18" charset="0"/>
                <a:cs typeface="Times New Roman" pitchFamily="18" charset="0"/>
              </a:rPr>
              <a:t>dãn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bắp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a:t>
            </a:r>
          </a:p>
        </p:txBody>
      </p:sp>
      <p:sp>
        <p:nvSpPr>
          <p:cNvPr id="34" name="TextBox 33"/>
          <p:cNvSpPr txBox="1"/>
          <p:nvPr/>
        </p:nvSpPr>
        <p:spPr>
          <a:xfrm>
            <a:off x="0" y="2765465"/>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Mỗi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a:t>
            </a:r>
          </a:p>
        </p:txBody>
      </p:sp>
      <p:sp>
        <p:nvSpPr>
          <p:cNvPr id="35" name="TextBox 34"/>
          <p:cNvSpPr txBox="1"/>
          <p:nvPr/>
        </p:nvSpPr>
        <p:spPr>
          <a:xfrm>
            <a:off x="0" y="3167248"/>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 </a:t>
            </a:r>
            <a:r>
              <a:rPr lang="en-US" sz="2800" b="1" dirty="0" err="1">
                <a:solidFill>
                  <a:srgbClr val="0000FF"/>
                </a:solidFill>
                <a:latin typeface="Times New Roman" pitchFamily="18" charset="0"/>
                <a:cs typeface="Times New Roman" pitchFamily="18" charset="0"/>
              </a:rPr>
              <a:t>XƯƠNG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KHỚP</a:t>
            </a:r>
            <a:endParaRPr lang="en-US" sz="2800" b="1" dirty="0">
              <a:solidFill>
                <a:srgbClr val="0000FF"/>
              </a:solidFill>
              <a:latin typeface="Times New Roman" pitchFamily="18" charset="0"/>
              <a:cs typeface="Times New Roman" pitchFamily="18" charset="0"/>
            </a:endParaRPr>
          </a:p>
        </p:txBody>
      </p:sp>
      <p:sp>
        <p:nvSpPr>
          <p:cNvPr id="36" name="TextBox 35"/>
          <p:cNvSpPr txBox="1"/>
          <p:nvPr/>
        </p:nvSpPr>
        <p:spPr>
          <a:xfrm>
            <a:off x="0" y="3596734"/>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sắp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xếp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trúc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đòn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bẩy</a:t>
            </a:r>
            <a:r>
              <a:rPr lang="en-US" sz="2800" dirty="0">
                <a:solidFill>
                  <a:srgbClr val="0000FF"/>
                </a:solidFill>
                <a:latin typeface="Times New Roman" pitchFamily="18" charset="0"/>
                <a:cs typeface="Times New Roman" pitchFamily="18" charset="0"/>
              </a:rPr>
              <a:t>.</a:t>
            </a:r>
          </a:p>
        </p:txBody>
      </p:sp>
      <p:sp>
        <p:nvSpPr>
          <p:cNvPr id="37" name="TextBox 36"/>
          <p:cNvSpPr txBox="1"/>
          <p:nvPr/>
        </p:nvSpPr>
        <p:spPr>
          <a:xfrm>
            <a:off x="0" y="4026302"/>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Nhờ</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co </a:t>
            </a:r>
            <a:r>
              <a:rPr lang="en-US" sz="2800" dirty="0" err="1">
                <a:solidFill>
                  <a:srgbClr val="0000FF"/>
                </a:solidFill>
                <a:latin typeface="Times New Roman" pitchFamily="18" charset="0"/>
                <a:cs typeface="Times New Roman" pitchFamily="18" charset="0"/>
              </a:rPr>
              <a:t>dãn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chuyển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trips(upRight)">
                                      <p:cBhvr>
                                        <p:cTn id="7" dur="1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strips(upRight)">
                                      <p:cBhvr>
                                        <p:cTn id="12"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srcRect/>
          <a:stretch>
            <a:fillRect/>
          </a:stretch>
        </p:blipFill>
        <p:spPr bwMode="auto">
          <a:xfrm>
            <a:off x="1745673" y="0"/>
            <a:ext cx="9622529" cy="2729345"/>
          </a:xfrm>
          <a:prstGeom prst="rect">
            <a:avLst/>
          </a:prstGeom>
          <a:noFill/>
          <a:ln w="9525">
            <a:noFill/>
            <a:miter lim="800000"/>
            <a:headEnd/>
            <a:tailEnd/>
          </a:ln>
          <a:effectLst/>
        </p:spPr>
      </p:pic>
      <p:graphicFrame>
        <p:nvGraphicFramePr>
          <p:cNvPr id="18" name="Table 17"/>
          <p:cNvGraphicFramePr>
            <a:graphicFrameLocks noGrp="1"/>
          </p:cNvGraphicFramePr>
          <p:nvPr/>
        </p:nvGraphicFramePr>
        <p:xfrm>
          <a:off x="0" y="2437642"/>
          <a:ext cx="12192000" cy="3565493"/>
        </p:xfrm>
        <a:graphic>
          <a:graphicData uri="http://schemas.openxmlformats.org/drawingml/2006/table">
            <a:tbl>
              <a:tblPr firstRow="1" bandRow="1">
                <a:tableStyleId>{5C22544A-7EE6-4342-B048-85BDC9FD1C3A}</a:tableStyleId>
              </a:tblPr>
              <a:tblGrid>
                <a:gridCol w="2410691">
                  <a:extLst>
                    <a:ext uri="{9D8B030D-6E8A-4147-A177-3AD203B41FA5}">
                      <a16:colId xmlns:a16="http://schemas.microsoft.com/office/drawing/2014/main" val="20000"/>
                    </a:ext>
                  </a:extLst>
                </a:gridCol>
                <a:gridCol w="2507673">
                  <a:extLst>
                    <a:ext uri="{9D8B030D-6E8A-4147-A177-3AD203B41FA5}">
                      <a16:colId xmlns:a16="http://schemas.microsoft.com/office/drawing/2014/main" val="20001"/>
                    </a:ext>
                  </a:extLst>
                </a:gridCol>
                <a:gridCol w="4752109">
                  <a:extLst>
                    <a:ext uri="{9D8B030D-6E8A-4147-A177-3AD203B41FA5}">
                      <a16:colId xmlns:a16="http://schemas.microsoft.com/office/drawing/2014/main" val="20002"/>
                    </a:ext>
                  </a:extLst>
                </a:gridCol>
                <a:gridCol w="2521527">
                  <a:extLst>
                    <a:ext uri="{9D8B030D-6E8A-4147-A177-3AD203B41FA5}">
                      <a16:colId xmlns:a16="http://schemas.microsoft.com/office/drawing/2014/main" val="20003"/>
                    </a:ext>
                  </a:extLst>
                </a:gridCol>
              </a:tblGrid>
              <a:tr h="822293">
                <a:tc>
                  <a:txBody>
                    <a:bodyPr/>
                    <a:lstStyle/>
                    <a:p>
                      <a:pPr algn="ctr"/>
                      <a:r>
                        <a:rPr lang="en-US" sz="2800" dirty="0" err="1">
                          <a:latin typeface="Times New Roman" pitchFamily="18" charset="0"/>
                          <a:cs typeface="Times New Roman" pitchFamily="18" charset="0"/>
                        </a:rPr>
                        <a:t>Hành</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động</a:t>
                      </a:r>
                      <a:endParaRPr lang="en-US" sz="2800" dirty="0">
                        <a:latin typeface="Times New Roman" pitchFamily="18" charset="0"/>
                        <a:cs typeface="Times New Roman" pitchFamily="18" charset="0"/>
                      </a:endParaRPr>
                    </a:p>
                  </a:txBody>
                  <a:tcPr/>
                </a:tc>
                <a:tc>
                  <a:txBody>
                    <a:bodyPr/>
                    <a:lstStyle/>
                    <a:p>
                      <a:pPr algn="ct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a:t>
                      </a:r>
                      <a:endParaRPr lang="en-US" sz="2800" dirty="0">
                        <a:latin typeface="Times New Roman" pitchFamily="18" charset="0"/>
                        <a:cs typeface="Times New Roman" pitchFamily="18" charset="0"/>
                      </a:endParaRPr>
                    </a:p>
                  </a:txBody>
                  <a:tcPr/>
                </a:tc>
                <a:tc>
                  <a:txBody>
                    <a:bodyPr/>
                    <a:lstStyle/>
                    <a:p>
                      <a:pPr algn="ct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p>
                  </a:txBody>
                  <a:tcPr/>
                </a:tc>
                <a:tc>
                  <a:txBody>
                    <a:bodyPr/>
                    <a:lstStyle/>
                    <a:p>
                      <a:pPr algn="ct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822293">
                <a:tc>
                  <a:txBody>
                    <a:bodyPr/>
                    <a:lstStyle/>
                    <a:p>
                      <a:pPr algn="ctr"/>
                      <a:endParaRPr lang="en-US" sz="2800" dirty="0">
                        <a:latin typeface="Times New Roman" pitchFamily="18" charset="0"/>
                        <a:cs typeface="Times New Roman" pitchFamily="18" charset="0"/>
                      </a:endParaRPr>
                    </a:p>
                    <a:p>
                      <a:pPr algn="ct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ngửa</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đầu</a:t>
                      </a:r>
                      <a:endParaRPr lang="en-US" sz="2800" baseline="0" dirty="0">
                        <a:latin typeface="Times New Roman" pitchFamily="18" charset="0"/>
                        <a:cs typeface="Times New Roman" pitchFamily="18" charset="0"/>
                      </a:endParaRPr>
                    </a:p>
                    <a:p>
                      <a:pPr algn="ctr"/>
                      <a:endParaRPr lang="en-US" sz="2800" dirty="0">
                        <a:latin typeface="Times New Roman" pitchFamily="18" charset="0"/>
                        <a:cs typeface="Times New Roman" pitchFamily="18" charset="0"/>
                      </a:endParaRPr>
                    </a:p>
                  </a:txBody>
                  <a:tcPr/>
                </a:tc>
                <a:tc>
                  <a:txBody>
                    <a:bodyPr/>
                    <a:lstStyle/>
                    <a:p>
                      <a:pPr algn="ctr"/>
                      <a:endParaRPr lang="en-US" sz="280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822293">
                <a:tc>
                  <a:txBody>
                    <a:bodyPr/>
                    <a:lstStyle/>
                    <a:p>
                      <a:pPr algn="ctr"/>
                      <a:endParaRPr lang="en-US" sz="2800" dirty="0">
                        <a:latin typeface="Times New Roman" pitchFamily="18" charset="0"/>
                        <a:cs typeface="Times New Roman" pitchFamily="18" charset="0"/>
                      </a:endParaRPr>
                    </a:p>
                    <a:p>
                      <a:pPr algn="ct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kiễng</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chân</a:t>
                      </a:r>
                      <a:endParaRPr lang="en-US" sz="2800" baseline="0" dirty="0">
                        <a:latin typeface="Times New Roman" pitchFamily="18" charset="0"/>
                        <a:cs typeface="Times New Roman" pitchFamily="18" charset="0"/>
                      </a:endParaRPr>
                    </a:p>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bl>
          </a:graphicData>
        </a:graphic>
      </p:graphicFrame>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1"/>
          <p:cNvSpPr/>
          <p:nvPr/>
        </p:nvSpPr>
        <p:spPr>
          <a:xfrm>
            <a:off x="2424548" y="3437799"/>
            <a:ext cx="2507670" cy="954107"/>
          </a:xfrm>
          <a:prstGeom prst="rect">
            <a:avLst/>
          </a:prstGeom>
        </p:spPr>
        <p:txBody>
          <a:bodyPr wrap="square">
            <a:spAutoFit/>
          </a:bodyPr>
          <a:lstStyle/>
          <a:p>
            <a:pPr algn="just"/>
            <a:r>
              <a:rPr lang="en-US" sz="2800" dirty="0" err="1">
                <a:solidFill>
                  <a:srgbClr val="FF00FF"/>
                </a:solidFill>
                <a:latin typeface="Times New Roman" pitchFamily="18" charset="0"/>
                <a:cs typeface="Times New Roman" pitchFamily="18" charset="0"/>
              </a:rPr>
              <a:t>Đốt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sống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cùng</a:t>
            </a:r>
            <a:endParaRPr lang="vi-VN" sz="2800" dirty="0">
              <a:solidFill>
                <a:srgbClr val="FF00FF"/>
              </a:solidFill>
              <a:latin typeface="Times New Roman" pitchFamily="18" charset="0"/>
              <a:cs typeface="Times New Roman" pitchFamily="18" charset="0"/>
            </a:endParaRPr>
          </a:p>
        </p:txBody>
      </p:sp>
      <p:sp>
        <p:nvSpPr>
          <p:cNvPr id="19" name="Rectangle 18"/>
          <p:cNvSpPr/>
          <p:nvPr/>
        </p:nvSpPr>
        <p:spPr>
          <a:xfrm>
            <a:off x="2410691" y="4629283"/>
            <a:ext cx="2479964" cy="1384995"/>
          </a:xfrm>
          <a:prstGeom prst="rect">
            <a:avLst/>
          </a:prstGeom>
        </p:spPr>
        <p:txBody>
          <a:bodyPr wrap="square">
            <a:spAutoFit/>
          </a:bodyPr>
          <a:lstStyle/>
          <a:p>
            <a:pPr algn="just"/>
            <a:r>
              <a:rPr lang="en-US" sz="2800" dirty="0" err="1">
                <a:solidFill>
                  <a:srgbClr val="FF00FF"/>
                </a:solidFill>
                <a:latin typeface="Times New Roman" pitchFamily="18" charset="0"/>
                <a:cs typeface="Times New Roman" pitchFamily="18" charset="0"/>
              </a:rPr>
              <a:t>Các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khớp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giữa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bàn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chân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đốt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ngón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chân</a:t>
            </a:r>
            <a:endParaRPr lang="vi-VN" sz="2800" dirty="0">
              <a:solidFill>
                <a:srgbClr val="FF00FF"/>
              </a:solidFill>
              <a:latin typeface="Times New Roman" pitchFamily="18" charset="0"/>
              <a:cs typeface="Times New Roman" pitchFamily="18" charset="0"/>
            </a:endParaRPr>
          </a:p>
        </p:txBody>
      </p:sp>
      <p:sp>
        <p:nvSpPr>
          <p:cNvPr id="20" name="Rectangle 19"/>
          <p:cNvSpPr/>
          <p:nvPr/>
        </p:nvSpPr>
        <p:spPr>
          <a:xfrm>
            <a:off x="4904509" y="3479363"/>
            <a:ext cx="4765963" cy="954107"/>
          </a:xfrm>
          <a:prstGeom prst="rect">
            <a:avLst/>
          </a:prstGeom>
        </p:spPr>
        <p:txBody>
          <a:bodyPr wrap="square">
            <a:spAutoFit/>
          </a:bodyPr>
          <a:lstStyle/>
          <a:p>
            <a:pPr algn="just"/>
            <a:r>
              <a:rPr lang="en-US" sz="2800" dirty="0" err="1">
                <a:solidFill>
                  <a:srgbClr val="FF00FF"/>
                </a:solidFill>
                <a:latin typeface="Times New Roman" pitchFamily="18" charset="0"/>
                <a:cs typeface="Times New Roman" pitchFamily="18" charset="0"/>
              </a:rPr>
              <a:t>Lực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được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sinh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ra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từ</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hệ</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thống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cơ</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sau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gáy</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bám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vào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sọ</a:t>
            </a:r>
            <a:r>
              <a:rPr lang="en-US" sz="2800" dirty="0">
                <a:solidFill>
                  <a:srgbClr val="FF00FF"/>
                </a:solidFill>
                <a:latin typeface="Times New Roman" pitchFamily="18" charset="0"/>
                <a:cs typeface="Times New Roman" pitchFamily="18" charset="0"/>
              </a:rPr>
              <a:t>.</a:t>
            </a:r>
            <a:endParaRPr lang="vi-VN" sz="2800" dirty="0">
              <a:solidFill>
                <a:srgbClr val="FF00FF"/>
              </a:solidFill>
              <a:latin typeface="Times New Roman" pitchFamily="18" charset="0"/>
              <a:cs typeface="Times New Roman" pitchFamily="18" charset="0"/>
            </a:endParaRPr>
          </a:p>
        </p:txBody>
      </p:sp>
      <p:sp>
        <p:nvSpPr>
          <p:cNvPr id="21" name="Rectangle 20"/>
          <p:cNvSpPr/>
          <p:nvPr/>
        </p:nvSpPr>
        <p:spPr>
          <a:xfrm>
            <a:off x="4932219" y="4601574"/>
            <a:ext cx="4738254" cy="1384995"/>
          </a:xfrm>
          <a:prstGeom prst="rect">
            <a:avLst/>
          </a:prstGeom>
        </p:spPr>
        <p:txBody>
          <a:bodyPr wrap="square">
            <a:spAutoFit/>
          </a:bodyPr>
          <a:lstStyle/>
          <a:p>
            <a:pPr algn="just"/>
            <a:r>
              <a:rPr lang="en-US" sz="2800" dirty="0" err="1">
                <a:solidFill>
                  <a:srgbClr val="FF00FF"/>
                </a:solidFill>
                <a:latin typeface="Times New Roman" pitchFamily="18" charset="0"/>
                <a:cs typeface="Times New Roman" pitchFamily="18" charset="0"/>
              </a:rPr>
              <a:t>Lực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được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cơ</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sinh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đôi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cẳng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chân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cơ</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dép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đặt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xương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gót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thông</a:t>
            </a:r>
            <a:r>
              <a:rPr lang="en-US" sz="2800" dirty="0">
                <a:solidFill>
                  <a:srgbClr val="FF00FF"/>
                </a:solidFill>
                <a:latin typeface="Times New Roman" pitchFamily="18" charset="0"/>
                <a:cs typeface="Times New Roman" pitchFamily="18" charset="0"/>
              </a:rPr>
              <a:t> qua </a:t>
            </a:r>
            <a:r>
              <a:rPr lang="en-US" sz="2800" dirty="0" err="1">
                <a:solidFill>
                  <a:srgbClr val="FF00FF"/>
                </a:solidFill>
                <a:latin typeface="Times New Roman" pitchFamily="18" charset="0"/>
                <a:cs typeface="Times New Roman" pitchFamily="18" charset="0"/>
              </a:rPr>
              <a:t>gân</a:t>
            </a:r>
            <a:r>
              <a:rPr lang="en-US" sz="2800" dirty="0">
                <a:solidFill>
                  <a:srgbClr val="FF00FF"/>
                </a:solidFill>
                <a:latin typeface="Times New Roman" pitchFamily="18" charset="0"/>
                <a:cs typeface="Times New Roman" pitchFamily="18" charset="0"/>
              </a:rPr>
              <a:t> Achilles.</a:t>
            </a:r>
            <a:endParaRPr lang="vi-VN" sz="2800" dirty="0">
              <a:solidFill>
                <a:srgbClr val="FF00FF"/>
              </a:solidFill>
              <a:latin typeface="Times New Roman" pitchFamily="18" charset="0"/>
              <a:cs typeface="Times New Roman" pitchFamily="18" charset="0"/>
            </a:endParaRPr>
          </a:p>
        </p:txBody>
      </p:sp>
      <p:sp>
        <p:nvSpPr>
          <p:cNvPr id="23" name="Rectangle 22"/>
          <p:cNvSpPr/>
          <p:nvPr/>
        </p:nvSpPr>
        <p:spPr>
          <a:xfrm>
            <a:off x="9684327" y="3423945"/>
            <a:ext cx="2507673" cy="954107"/>
          </a:xfrm>
          <a:prstGeom prst="rect">
            <a:avLst/>
          </a:prstGeom>
        </p:spPr>
        <p:txBody>
          <a:bodyPr wrap="square">
            <a:spAutoFit/>
          </a:bodyPr>
          <a:lstStyle/>
          <a:p>
            <a:pPr algn="just"/>
            <a:r>
              <a:rPr lang="en-US" sz="2800" dirty="0" err="1">
                <a:solidFill>
                  <a:srgbClr val="FF00FF"/>
                </a:solidFill>
                <a:latin typeface="Times New Roman" pitchFamily="18" charset="0"/>
                <a:cs typeface="Times New Roman" pitchFamily="18" charset="0"/>
              </a:rPr>
              <a:t>Trọng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lực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phần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đầu</a:t>
            </a:r>
            <a:r>
              <a:rPr lang="en-US" sz="2800" dirty="0">
                <a:solidFill>
                  <a:srgbClr val="FF00FF"/>
                </a:solidFill>
                <a:latin typeface="Times New Roman" pitchFamily="18" charset="0"/>
                <a:cs typeface="Times New Roman" pitchFamily="18" charset="0"/>
              </a:rPr>
              <a:t>.</a:t>
            </a:r>
            <a:endParaRPr lang="vi-VN" sz="2800" dirty="0">
              <a:solidFill>
                <a:srgbClr val="FF00FF"/>
              </a:solidFill>
              <a:latin typeface="Times New Roman" pitchFamily="18" charset="0"/>
              <a:cs typeface="Times New Roman" pitchFamily="18" charset="0"/>
            </a:endParaRPr>
          </a:p>
        </p:txBody>
      </p:sp>
      <p:sp>
        <p:nvSpPr>
          <p:cNvPr id="24" name="Rectangle 23"/>
          <p:cNvSpPr/>
          <p:nvPr/>
        </p:nvSpPr>
        <p:spPr>
          <a:xfrm>
            <a:off x="9656618" y="4823253"/>
            <a:ext cx="2535382" cy="954107"/>
          </a:xfrm>
          <a:prstGeom prst="rect">
            <a:avLst/>
          </a:prstGeom>
        </p:spPr>
        <p:txBody>
          <a:bodyPr wrap="square">
            <a:spAutoFit/>
          </a:bodyPr>
          <a:lstStyle/>
          <a:p>
            <a:pPr algn="just"/>
            <a:r>
              <a:rPr lang="en-US" sz="2800" dirty="0" err="1">
                <a:solidFill>
                  <a:srgbClr val="FF00FF"/>
                </a:solidFill>
                <a:latin typeface="Times New Roman" pitchFamily="18" charset="0"/>
                <a:cs typeface="Times New Roman" pitchFamily="18" charset="0"/>
              </a:rPr>
              <a:t>Trọng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lực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cả</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cơ</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thể</a:t>
            </a:r>
            <a:r>
              <a:rPr lang="en-US" sz="2800" dirty="0">
                <a:solidFill>
                  <a:srgbClr val="FF00FF"/>
                </a:solidFill>
                <a:latin typeface="Times New Roman" pitchFamily="18" charset="0"/>
                <a:cs typeface="Times New Roman" pitchFamily="18" charset="0"/>
              </a:rPr>
              <a:t>.</a:t>
            </a:r>
            <a:endParaRPr lang="vi-VN"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heel(4)">
                                      <p:cBhvr>
                                        <p:cTn id="7" dur="20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heel(4)">
                                      <p:cBhvr>
                                        <p:cTn id="19" dur="20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heel(4)">
                                      <p:cBhvr>
                                        <p:cTn id="24" dur="2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heel(4)">
                                      <p:cBhvr>
                                        <p:cTn id="29" dur="20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heel(4)">
                                      <p:cBhvr>
                                        <p:cTn id="34" dur="20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4"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heel(4)">
                                      <p:cBhvr>
                                        <p:cTn id="39" dur="20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heel(4)">
                                      <p:cBhvr>
                                        <p:cTn id="44"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9" grpId="0"/>
      <p:bldP spid="20" grpId="0"/>
      <p:bldP spid="21"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344960"/>
            <a:ext cx="12192000" cy="646331"/>
          </a:xfrm>
          <a:prstGeom prst="rect">
            <a:avLst/>
          </a:prstGeom>
          <a:noFill/>
        </p:spPr>
        <p:txBody>
          <a:bodyPr wrap="square" rtlCol="0">
            <a:spAutoFit/>
          </a:bodyPr>
          <a:lstStyle/>
          <a:p>
            <a:pPr algn="ctr"/>
            <a:r>
              <a:rPr lang="en-US" sz="3600" b="1" dirty="0" err="1">
                <a:solidFill>
                  <a:srgbClr val="0000FF"/>
                </a:solidFill>
                <a:latin typeface="Times New Roman" pitchFamily="18" charset="0"/>
                <a:cs typeface="Times New Roman" pitchFamily="18" charset="0"/>
              </a:rPr>
              <a:t>BÀI</a:t>
            </a:r>
            <a:r>
              <a:rPr lang="en-US" sz="3600" b="1" dirty="0">
                <a:solidFill>
                  <a:srgbClr val="0000FF"/>
                </a:solidFill>
                <a:latin typeface="Times New Roman" pitchFamily="18" charset="0"/>
                <a:cs typeface="Times New Roman" pitchFamily="18" charset="0"/>
              </a:rPr>
              <a:t> 28: </a:t>
            </a:r>
            <a:r>
              <a:rPr lang="en-US" sz="3600" b="1" dirty="0" err="1">
                <a:solidFill>
                  <a:srgbClr val="0000FF"/>
                </a:solidFill>
                <a:latin typeface="Times New Roman" pitchFamily="18" charset="0"/>
                <a:cs typeface="Times New Roman" pitchFamily="18" charset="0"/>
              </a:rPr>
              <a:t>HỆ</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VẬN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ĐỘNG</a:t>
            </a:r>
            <a:r>
              <a:rPr lang="en-US" sz="3600" b="1" dirty="0">
                <a:solidFill>
                  <a:srgbClr val="0000FF"/>
                </a:solidFill>
                <a:latin typeface="Times New Roman" pitchFamily="18" charset="0"/>
                <a:cs typeface="Times New Roman" pitchFamily="18" charset="0"/>
              </a:rPr>
              <a:t> Ở </a:t>
            </a:r>
            <a:r>
              <a:rPr lang="en-US" sz="3600" b="1" dirty="0" err="1">
                <a:solidFill>
                  <a:srgbClr val="0000FF"/>
                </a:solidFill>
                <a:latin typeface="Times New Roman" pitchFamily="18" charset="0"/>
                <a:cs typeface="Times New Roman" pitchFamily="18" charset="0"/>
              </a:rPr>
              <a:t>NGƯỜI</a:t>
            </a:r>
            <a:r>
              <a:rPr lang="en-US" sz="3600" b="1" dirty="0">
                <a:solidFill>
                  <a:srgbClr val="0000FF"/>
                </a:solidFill>
                <a:latin typeface="Times New Roman" pitchFamily="18" charset="0"/>
                <a:cs typeface="Times New Roman" pitchFamily="18" charset="0"/>
              </a:rPr>
              <a:t>.</a:t>
            </a:r>
            <a:endParaRPr lang="en-US" sz="4000" b="1" dirty="0">
              <a:solidFill>
                <a:srgbClr val="0000FF"/>
              </a:solidFill>
              <a:latin typeface="Times New Roman" pitchFamily="18" charset="0"/>
              <a:cs typeface="Times New Roman" pitchFamily="18" charset="0"/>
            </a:endParaRPr>
          </a:p>
        </p:txBody>
      </p:sp>
      <p:sp>
        <p:nvSpPr>
          <p:cNvPr id="6" name="Rectangle 5"/>
          <p:cNvSpPr/>
          <p:nvPr/>
        </p:nvSpPr>
        <p:spPr>
          <a:xfrm>
            <a:off x="2824888" y="2148475"/>
            <a:ext cx="6801863"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err="1">
                <a:ln w="11430"/>
                <a:solidFill>
                  <a:srgbClr val="FF00FF"/>
                </a:solidFill>
                <a:effectLst>
                  <a:outerShdw blurRad="80000" dist="40000" dir="5040000" algn="tl">
                    <a:srgbClr val="000000">
                      <a:alpha val="30000"/>
                    </a:srgbClr>
                  </a:outerShdw>
                </a:effectLst>
              </a:rPr>
              <a:t>CHỦ</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ĐỀ</a:t>
            </a:r>
            <a:r>
              <a:rPr lang="en-US" sz="4800" b="1" cap="none" spc="0" dirty="0">
                <a:ln w="11430"/>
                <a:solidFill>
                  <a:srgbClr val="FF00FF"/>
                </a:solidFill>
                <a:effectLst>
                  <a:outerShdw blurRad="80000" dist="40000" dir="5040000" algn="tl">
                    <a:srgbClr val="000000">
                      <a:alpha val="30000"/>
                    </a:srgbClr>
                  </a:outerShdw>
                </a:effectLst>
              </a:rPr>
              <a:t> 7: </a:t>
            </a:r>
            <a:r>
              <a:rPr lang="en-US" sz="4800" b="1" cap="none" spc="0" dirty="0" err="1">
                <a:ln w="11430"/>
                <a:solidFill>
                  <a:srgbClr val="FF00FF"/>
                </a:solidFill>
                <a:effectLst>
                  <a:outerShdw blurRad="80000" dist="40000" dir="5040000" algn="tl">
                    <a:srgbClr val="000000">
                      <a:alpha val="30000"/>
                    </a:srgbClr>
                  </a:outerShdw>
                </a:effectLst>
              </a:rPr>
              <a:t>CƠ</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THỂ</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NGƯỜI</a:t>
            </a:r>
            <a:endParaRPr lang="en-US" sz="4800" b="1" cap="none" spc="0" dirty="0">
              <a:ln w="11430"/>
              <a:solidFill>
                <a:srgbClr val="FF00FF"/>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 calcmode="lin" valueType="num">
                                      <p:cBhvr>
                                        <p:cTn id="14"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28: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VẬN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ĐỘNG</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GIỮA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7053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endParaRPr lang="en-US" sz="2800" b="1" dirty="0">
              <a:solidFill>
                <a:srgbClr val="0000FF"/>
              </a:solidFill>
              <a:latin typeface="Times New Roman" pitchFamily="18" charset="0"/>
              <a:cs typeface="Times New Roman" pitchFamily="18" charset="0"/>
            </a:endParaRPr>
          </a:p>
        </p:txBody>
      </p:sp>
      <p:sp>
        <p:nvSpPr>
          <p:cNvPr id="25" name="TextBox 24"/>
          <p:cNvSpPr txBox="1"/>
          <p:nvPr/>
        </p:nvSpPr>
        <p:spPr>
          <a:xfrm>
            <a:off x="0" y="118620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khớp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endParaRPr lang="en-US" sz="2800" b="1" dirty="0">
              <a:solidFill>
                <a:srgbClr val="0000FF"/>
              </a:solidFill>
              <a:latin typeface="Times New Roman" pitchFamily="18" charset="0"/>
              <a:cs typeface="Times New Roman" pitchFamily="18" charset="0"/>
            </a:endParaRPr>
          </a:p>
        </p:txBody>
      </p:sp>
      <p:sp>
        <p:nvSpPr>
          <p:cNvPr id="31" name="TextBox 30"/>
          <p:cNvSpPr txBox="1"/>
          <p:nvPr/>
        </p:nvSpPr>
        <p:spPr>
          <a:xfrm>
            <a:off x="0" y="1610225"/>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endParaRPr lang="en-US" sz="2800" b="1" dirty="0">
              <a:solidFill>
                <a:srgbClr val="0000FF"/>
              </a:solidFill>
              <a:latin typeface="Times New Roman" pitchFamily="18" charset="0"/>
              <a:cs typeface="Times New Roman" pitchFamily="18" charset="0"/>
            </a:endParaRPr>
          </a:p>
        </p:txBody>
      </p:sp>
      <p:sp>
        <p:nvSpPr>
          <p:cNvPr id="32" name="TextBox 31"/>
          <p:cNvSpPr txBox="1"/>
          <p:nvPr/>
        </p:nvSpPr>
        <p:spPr>
          <a:xfrm>
            <a:off x="0" y="1975752"/>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bắp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nằm</a:t>
            </a:r>
            <a:r>
              <a:rPr lang="en-US" sz="2800" dirty="0">
                <a:solidFill>
                  <a:srgbClr val="0000FF"/>
                </a:solidFill>
                <a:latin typeface="Times New Roman" pitchFamily="18" charset="0"/>
                <a:cs typeface="Times New Roman" pitchFamily="18" charset="0"/>
              </a:rPr>
              <a:t> song song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sợi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a:t>
            </a:r>
          </a:p>
        </p:txBody>
      </p:sp>
      <p:sp>
        <p:nvSpPr>
          <p:cNvPr id="33" name="TextBox 32"/>
          <p:cNvSpPr txBox="1"/>
          <p:nvPr/>
        </p:nvSpPr>
        <p:spPr>
          <a:xfrm>
            <a:off x="0" y="2363679"/>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co, </a:t>
            </a:r>
            <a:r>
              <a:rPr lang="en-US" sz="2800" dirty="0" err="1">
                <a:solidFill>
                  <a:srgbClr val="0000FF"/>
                </a:solidFill>
                <a:latin typeface="Times New Roman" pitchFamily="18" charset="0"/>
                <a:cs typeface="Times New Roman" pitchFamily="18" charset="0"/>
              </a:rPr>
              <a:t>dãn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bắp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a:t>
            </a:r>
          </a:p>
        </p:txBody>
      </p:sp>
      <p:sp>
        <p:nvSpPr>
          <p:cNvPr id="34" name="TextBox 33"/>
          <p:cNvSpPr txBox="1"/>
          <p:nvPr/>
        </p:nvSpPr>
        <p:spPr>
          <a:xfrm>
            <a:off x="0" y="2765465"/>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Mỗi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a:t>
            </a:r>
          </a:p>
        </p:txBody>
      </p:sp>
      <p:sp>
        <p:nvSpPr>
          <p:cNvPr id="35" name="TextBox 34"/>
          <p:cNvSpPr txBox="1"/>
          <p:nvPr/>
        </p:nvSpPr>
        <p:spPr>
          <a:xfrm>
            <a:off x="0" y="3167248"/>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 </a:t>
            </a:r>
            <a:r>
              <a:rPr lang="en-US" sz="2800" b="1" dirty="0" err="1">
                <a:solidFill>
                  <a:srgbClr val="0000FF"/>
                </a:solidFill>
                <a:latin typeface="Times New Roman" pitchFamily="18" charset="0"/>
                <a:cs typeface="Times New Roman" pitchFamily="18" charset="0"/>
              </a:rPr>
              <a:t>XƯƠNG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KHỚP</a:t>
            </a:r>
            <a:endParaRPr lang="en-US" sz="2800" b="1" dirty="0">
              <a:solidFill>
                <a:srgbClr val="0000FF"/>
              </a:solidFill>
              <a:latin typeface="Times New Roman" pitchFamily="18" charset="0"/>
              <a:cs typeface="Times New Roman" pitchFamily="18" charset="0"/>
            </a:endParaRPr>
          </a:p>
        </p:txBody>
      </p:sp>
      <p:sp>
        <p:nvSpPr>
          <p:cNvPr id="36" name="TextBox 35"/>
          <p:cNvSpPr txBox="1"/>
          <p:nvPr/>
        </p:nvSpPr>
        <p:spPr>
          <a:xfrm>
            <a:off x="0" y="3596734"/>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sắp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xếp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trúc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đòn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bẩy</a:t>
            </a:r>
            <a:r>
              <a:rPr lang="en-US" sz="2800" dirty="0">
                <a:solidFill>
                  <a:srgbClr val="0000FF"/>
                </a:solidFill>
                <a:latin typeface="Times New Roman" pitchFamily="18" charset="0"/>
                <a:cs typeface="Times New Roman" pitchFamily="18" charset="0"/>
              </a:rPr>
              <a:t>.</a:t>
            </a:r>
          </a:p>
        </p:txBody>
      </p:sp>
      <p:sp>
        <p:nvSpPr>
          <p:cNvPr id="37" name="TextBox 36"/>
          <p:cNvSpPr txBox="1"/>
          <p:nvPr/>
        </p:nvSpPr>
        <p:spPr>
          <a:xfrm>
            <a:off x="0" y="4026302"/>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Nhờ</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co </a:t>
            </a:r>
            <a:r>
              <a:rPr lang="en-US" sz="2800" dirty="0" err="1">
                <a:solidFill>
                  <a:srgbClr val="0000FF"/>
                </a:solidFill>
                <a:latin typeface="Times New Roman" pitchFamily="18" charset="0"/>
                <a:cs typeface="Times New Roman" pitchFamily="18" charset="0"/>
              </a:rPr>
              <a:t>dãn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chuyển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a:t>
            </a:r>
          </a:p>
        </p:txBody>
      </p:sp>
      <p:sp>
        <p:nvSpPr>
          <p:cNvPr id="26" name="TextBox 25"/>
          <p:cNvSpPr txBox="1"/>
          <p:nvPr/>
        </p:nvSpPr>
        <p:spPr>
          <a:xfrm>
            <a:off x="-41560" y="488520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BẢO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endParaRPr lang="en-US" sz="2800" b="1" dirty="0">
              <a:solidFill>
                <a:srgbClr val="0000FF"/>
              </a:solidFill>
              <a:latin typeface="Times New Roman" pitchFamily="18" charset="0"/>
              <a:cs typeface="Times New Roman" pitchFamily="18" charset="0"/>
            </a:endParaRPr>
          </a:p>
        </p:txBody>
      </p:sp>
      <p:sp>
        <p:nvSpPr>
          <p:cNvPr id="27" name="TextBox 26"/>
          <p:cNvSpPr txBox="1"/>
          <p:nvPr/>
        </p:nvSpPr>
        <p:spPr>
          <a:xfrm>
            <a:off x="0" y="532863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Vai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trò</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khỏe</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upRight)">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strips(upRight)">
                                      <p:cBhvr>
                                        <p:cTn id="1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148" name="Picture 4"/>
          <p:cNvPicPr>
            <a:picLocks noChangeAspect="1" noChangeArrowheads="1"/>
          </p:cNvPicPr>
          <p:nvPr/>
        </p:nvPicPr>
        <p:blipFill>
          <a:blip r:embed="rId2"/>
          <a:srcRect/>
          <a:stretch>
            <a:fillRect/>
          </a:stretch>
        </p:blipFill>
        <p:spPr bwMode="auto">
          <a:xfrm>
            <a:off x="0" y="0"/>
            <a:ext cx="10626436" cy="6845494"/>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Table 15"/>
          <p:cNvGraphicFramePr>
            <a:graphicFrameLocks noGrp="1"/>
          </p:cNvGraphicFramePr>
          <p:nvPr/>
        </p:nvGraphicFramePr>
        <p:xfrm>
          <a:off x="166247" y="179339"/>
          <a:ext cx="11887202" cy="6339840"/>
        </p:xfrm>
        <a:graphic>
          <a:graphicData uri="http://schemas.openxmlformats.org/drawingml/2006/table">
            <a:tbl>
              <a:tblPr firstRow="1" bandRow="1">
                <a:tableStyleId>{5C22544A-7EE6-4342-B048-85BDC9FD1C3A}</a:tableStyleId>
              </a:tblPr>
              <a:tblGrid>
                <a:gridCol w="4793679">
                  <a:extLst>
                    <a:ext uri="{9D8B030D-6E8A-4147-A177-3AD203B41FA5}">
                      <a16:colId xmlns:a16="http://schemas.microsoft.com/office/drawing/2014/main" val="20000"/>
                    </a:ext>
                  </a:extLst>
                </a:gridCol>
                <a:gridCol w="7093523">
                  <a:extLst>
                    <a:ext uri="{9D8B030D-6E8A-4147-A177-3AD203B41FA5}">
                      <a16:colId xmlns:a16="http://schemas.microsoft.com/office/drawing/2014/main" val="20001"/>
                    </a:ext>
                  </a:extLst>
                </a:gridCol>
              </a:tblGrid>
              <a:tr h="370840">
                <a:tc>
                  <a:txBody>
                    <a:bodyPr/>
                    <a:lstStyle/>
                    <a:p>
                      <a:pPr algn="ctr"/>
                      <a:r>
                        <a:rPr lang="en-US" sz="3200" dirty="0">
                          <a:solidFill>
                            <a:srgbClr val="FFFF00"/>
                          </a:solidFill>
                          <a:latin typeface="Times New Roman" pitchFamily="18" charset="0"/>
                          <a:cs typeface="Times New Roman" pitchFamily="18" charset="0"/>
                        </a:rPr>
                        <a:t>Ý</a:t>
                      </a:r>
                      <a:r>
                        <a:rPr lang="en-US" sz="3200" baseline="0" dirty="0">
                          <a:solidFill>
                            <a:srgbClr val="FFFF00"/>
                          </a:solidFill>
                          <a:latin typeface="Times New Roman" pitchFamily="18" charset="0"/>
                          <a:cs typeface="Times New Roman" pitchFamily="18" charset="0"/>
                        </a:rPr>
                        <a:t> </a:t>
                      </a:r>
                      <a:r>
                        <a:rPr lang="en-US" sz="3200" baseline="0" dirty="0" err="1">
                          <a:solidFill>
                            <a:srgbClr val="FFFF00"/>
                          </a:solidFill>
                          <a:latin typeface="Times New Roman" pitchFamily="18" charset="0"/>
                          <a:cs typeface="Times New Roman" pitchFamily="18" charset="0"/>
                        </a:rPr>
                        <a:t>nghĩa</a:t>
                      </a:r>
                      <a:endParaRPr lang="en-US" sz="3200" dirty="0">
                        <a:solidFill>
                          <a:srgbClr val="FFFF00"/>
                        </a:solidFill>
                        <a:latin typeface="Times New Roman" pitchFamily="18" charset="0"/>
                        <a:cs typeface="Times New Roman" pitchFamily="18" charset="0"/>
                      </a:endParaRPr>
                    </a:p>
                  </a:txBody>
                  <a:tcPr/>
                </a:tc>
                <a:tc>
                  <a:txBody>
                    <a:bodyPr/>
                    <a:lstStyle/>
                    <a:p>
                      <a:pPr algn="ctr"/>
                      <a:r>
                        <a:rPr lang="en-US" sz="3200" dirty="0" err="1">
                          <a:solidFill>
                            <a:srgbClr val="FFFF00"/>
                          </a:solidFill>
                          <a:latin typeface="Times New Roman" pitchFamily="18" charset="0"/>
                          <a:cs typeface="Times New Roman" pitchFamily="18" charset="0"/>
                        </a:rPr>
                        <a:t>Giải</a:t>
                      </a:r>
                      <a:r>
                        <a:rPr lang="en-US" sz="3200" baseline="0" dirty="0">
                          <a:solidFill>
                            <a:srgbClr val="FFFF00"/>
                          </a:solidFill>
                          <a:latin typeface="Times New Roman" pitchFamily="18" charset="0"/>
                          <a:cs typeface="Times New Roman" pitchFamily="18" charset="0"/>
                        </a:rPr>
                        <a:t> </a:t>
                      </a:r>
                      <a:r>
                        <a:rPr lang="en-US" sz="3200" baseline="0" dirty="0" err="1">
                          <a:solidFill>
                            <a:srgbClr val="FFFF00"/>
                          </a:solidFill>
                          <a:latin typeface="Times New Roman" pitchFamily="18" charset="0"/>
                          <a:cs typeface="Times New Roman" pitchFamily="18" charset="0"/>
                        </a:rPr>
                        <a:t>thích</a:t>
                      </a:r>
                      <a:endParaRPr lang="en-US" sz="3200" dirty="0">
                        <a:solidFill>
                          <a:srgbClr val="FFFF00"/>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r>
                        <a:rPr lang="en-US" sz="2800" dirty="0" err="1">
                          <a:solidFill>
                            <a:srgbClr val="FF00FF"/>
                          </a:solidFill>
                          <a:latin typeface="Times New Roman" pitchFamily="18" charset="0"/>
                          <a:cs typeface="Times New Roman" pitchFamily="18" charset="0"/>
                        </a:rPr>
                        <a:t>Giúp</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hệ</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thần</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kinh</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linh</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hoạt</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hơn</a:t>
                      </a:r>
                      <a:endParaRPr lang="en-US" sz="2800" dirty="0">
                        <a:solidFill>
                          <a:srgbClr val="FF00FF"/>
                        </a:solidFill>
                        <a:latin typeface="Times New Roman" pitchFamily="18" charset="0"/>
                        <a:cs typeface="Times New Roman" pitchFamily="18" charset="0"/>
                      </a:endParaRPr>
                    </a:p>
                  </a:txBody>
                  <a:tcPr/>
                </a:tc>
                <a:tc>
                  <a:txBody>
                    <a:bodyPr/>
                    <a:lstStyle/>
                    <a:p>
                      <a:r>
                        <a:rPr lang="en-US" sz="2800" dirty="0">
                          <a:solidFill>
                            <a:srgbClr val="FF00FF"/>
                          </a:solidFill>
                          <a:latin typeface="Times New Roman" pitchFamily="18" charset="0"/>
                          <a:cs typeface="Times New Roman" pitchFamily="18" charset="0"/>
                        </a:rPr>
                        <a:t>Do </a:t>
                      </a:r>
                      <a:r>
                        <a:rPr lang="en-US" sz="2800" dirty="0" err="1">
                          <a:solidFill>
                            <a:srgbClr val="FF00FF"/>
                          </a:solidFill>
                          <a:latin typeface="Times New Roman" pitchFamily="18" charset="0"/>
                          <a:cs typeface="Times New Roman" pitchFamily="18" charset="0"/>
                        </a:rPr>
                        <a:t>tăng</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lưu</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lượng</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máu</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và</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O</a:t>
                      </a:r>
                      <a:r>
                        <a:rPr lang="en-US" sz="2800" baseline="-25000" dirty="0" err="1">
                          <a:solidFill>
                            <a:srgbClr val="FF00FF"/>
                          </a:solidFill>
                          <a:latin typeface="Times New Roman" pitchFamily="18" charset="0"/>
                          <a:cs typeface="Times New Roman" pitchFamily="18" charset="0"/>
                        </a:rPr>
                        <a:t>2</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tới</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não</a:t>
                      </a:r>
                      <a:endParaRPr lang="en-US" sz="2800" dirty="0">
                        <a:solidFill>
                          <a:srgbClr val="FF00FF"/>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r>
                        <a:rPr lang="en-US" sz="2800" dirty="0" err="1">
                          <a:solidFill>
                            <a:srgbClr val="FF00FF"/>
                          </a:solidFill>
                          <a:latin typeface="Times New Roman" pitchFamily="18" charset="0"/>
                          <a:cs typeface="Times New Roman" pitchFamily="18" charset="0"/>
                        </a:rPr>
                        <a:t>Giúp</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cơ</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tim</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và</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thành</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mạch</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khỏe</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hơn</a:t>
                      </a:r>
                      <a:endParaRPr lang="en-US" sz="2800" dirty="0">
                        <a:solidFill>
                          <a:srgbClr val="FF00FF"/>
                        </a:solidFill>
                        <a:latin typeface="Times New Roman" pitchFamily="18" charset="0"/>
                        <a:cs typeface="Times New Roman" pitchFamily="18" charset="0"/>
                      </a:endParaRPr>
                    </a:p>
                  </a:txBody>
                  <a:tcPr/>
                </a:tc>
                <a:tc>
                  <a:txBody>
                    <a:bodyPr/>
                    <a:lstStyle/>
                    <a:p>
                      <a:r>
                        <a:rPr lang="en-US" sz="2800" dirty="0">
                          <a:solidFill>
                            <a:srgbClr val="FF00FF"/>
                          </a:solidFill>
                          <a:latin typeface="Times New Roman" pitchFamily="18" charset="0"/>
                          <a:cs typeface="Times New Roman" pitchFamily="18" charset="0"/>
                        </a:rPr>
                        <a:t>Do </a:t>
                      </a:r>
                      <a:r>
                        <a:rPr lang="en-US" sz="2800" dirty="0" err="1">
                          <a:solidFill>
                            <a:srgbClr val="FF00FF"/>
                          </a:solidFill>
                          <a:latin typeface="Times New Roman" pitchFamily="18" charset="0"/>
                          <a:cs typeface="Times New Roman" pitchFamily="18" charset="0"/>
                        </a:rPr>
                        <a:t>tim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đập</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nhanh</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hơn</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và</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máu</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chảy</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nhanh</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hơn</a:t>
                      </a:r>
                      <a:endParaRPr lang="en-US" sz="2800" dirty="0">
                        <a:solidFill>
                          <a:srgbClr val="FF00FF"/>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r>
                        <a:rPr lang="en-US" sz="2800" dirty="0" err="1">
                          <a:solidFill>
                            <a:srgbClr val="FF00FF"/>
                          </a:solidFill>
                          <a:latin typeface="Times New Roman" pitchFamily="18" charset="0"/>
                          <a:cs typeface="Times New Roman" pitchFamily="18" charset="0"/>
                        </a:rPr>
                        <a:t>Khớp</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khỏe</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hơn</a:t>
                      </a:r>
                      <a:endParaRPr lang="en-US" sz="2800" dirty="0">
                        <a:solidFill>
                          <a:srgbClr val="FF00FF"/>
                        </a:solidFill>
                        <a:latin typeface="Times New Roman" pitchFamily="18" charset="0"/>
                        <a:cs typeface="Times New Roman" pitchFamily="18" charset="0"/>
                      </a:endParaRPr>
                    </a:p>
                  </a:txBody>
                  <a:tcPr/>
                </a:tc>
                <a:tc>
                  <a:txBody>
                    <a:bodyPr/>
                    <a:lstStyle/>
                    <a:p>
                      <a:r>
                        <a:rPr lang="en-US" sz="2800" dirty="0" err="1">
                          <a:solidFill>
                            <a:srgbClr val="FF00FF"/>
                          </a:solidFill>
                          <a:latin typeface="Times New Roman" pitchFamily="18" charset="0"/>
                          <a:cs typeface="Times New Roman" pitchFamily="18" charset="0"/>
                        </a:rPr>
                        <a:t>Màng</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hoạt</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dịch</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tiết</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chất</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nhờn</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đầy</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đủ</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dây</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chằng</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vững</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chắc</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dẻo</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dai</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hơn</a:t>
                      </a:r>
                      <a:r>
                        <a:rPr lang="en-US" sz="2800" baseline="0" dirty="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r>
                        <a:rPr lang="en-US" sz="2800" dirty="0" err="1">
                          <a:solidFill>
                            <a:srgbClr val="FF00FF"/>
                          </a:solidFill>
                          <a:latin typeface="Times New Roman" pitchFamily="18" charset="0"/>
                          <a:cs typeface="Times New Roman" pitchFamily="18" charset="0"/>
                        </a:rPr>
                        <a:t>Tăng</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khối</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lượng</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và</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kích</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thước</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xương</a:t>
                      </a:r>
                      <a:endParaRPr lang="en-US" sz="2800" dirty="0">
                        <a:solidFill>
                          <a:srgbClr val="FF00FF"/>
                        </a:solidFill>
                        <a:latin typeface="Times New Roman" pitchFamily="18" charset="0"/>
                        <a:cs typeface="Times New Roman" pitchFamily="18" charset="0"/>
                      </a:endParaRPr>
                    </a:p>
                  </a:txBody>
                  <a:tcPr/>
                </a:tc>
                <a:tc>
                  <a:txBody>
                    <a:bodyPr/>
                    <a:lstStyle/>
                    <a:p>
                      <a:r>
                        <a:rPr lang="en-US" sz="2800" dirty="0" err="1">
                          <a:solidFill>
                            <a:srgbClr val="FF00FF"/>
                          </a:solidFill>
                          <a:latin typeface="Times New Roman" pitchFamily="18" charset="0"/>
                          <a:cs typeface="Times New Roman" pitchFamily="18" charset="0"/>
                        </a:rPr>
                        <a:t>Kích</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thích</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các</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tế</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bào</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tạo</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xương</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sụn</a:t>
                      </a:r>
                      <a:r>
                        <a:rPr lang="en-US" sz="2800" baseline="0" dirty="0">
                          <a:solidFill>
                            <a:srgbClr val="FF00FF"/>
                          </a:solidFill>
                          <a:latin typeface="Times New Roman" pitchFamily="18" charset="0"/>
                          <a:cs typeface="Times New Roman" pitchFamily="18" charset="0"/>
                        </a:rPr>
                        <a:t> ở </a:t>
                      </a:r>
                      <a:r>
                        <a:rPr lang="en-US" sz="2800" baseline="0" dirty="0" err="1">
                          <a:solidFill>
                            <a:srgbClr val="FF00FF"/>
                          </a:solidFill>
                          <a:latin typeface="Times New Roman" pitchFamily="18" charset="0"/>
                          <a:cs typeface="Times New Roman" pitchFamily="18" charset="0"/>
                        </a:rPr>
                        <a:t>đầu</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xương</a:t>
                      </a:r>
                      <a:endParaRPr lang="en-US" sz="2800" dirty="0">
                        <a:solidFill>
                          <a:srgbClr val="FF00FF"/>
                        </a:solidFill>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370840">
                <a:tc>
                  <a:txBody>
                    <a:bodyPr/>
                    <a:lstStyle/>
                    <a:p>
                      <a:r>
                        <a:rPr lang="en-US" sz="2800" dirty="0" err="1">
                          <a:solidFill>
                            <a:srgbClr val="FF00FF"/>
                          </a:solidFill>
                          <a:latin typeface="Times New Roman" pitchFamily="18" charset="0"/>
                          <a:cs typeface="Times New Roman" pitchFamily="18" charset="0"/>
                        </a:rPr>
                        <a:t>Tăng</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sức</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bền</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của</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cơ</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và</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tăng</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khối</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lượng</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cơ</a:t>
                      </a:r>
                      <a:endParaRPr lang="en-US" sz="2800" dirty="0">
                        <a:solidFill>
                          <a:srgbClr val="FF00FF"/>
                        </a:solidFill>
                        <a:latin typeface="Times New Roman" pitchFamily="18" charset="0"/>
                        <a:cs typeface="Times New Roman" pitchFamily="18" charset="0"/>
                      </a:endParaRPr>
                    </a:p>
                  </a:txBody>
                  <a:tcPr/>
                </a:tc>
                <a:tc>
                  <a:txBody>
                    <a:bodyPr/>
                    <a:lstStyle/>
                    <a:p>
                      <a:r>
                        <a:rPr lang="en-US" sz="2800" dirty="0" err="1">
                          <a:solidFill>
                            <a:srgbClr val="FF00FF"/>
                          </a:solidFill>
                          <a:latin typeface="Times New Roman" pitchFamily="18" charset="0"/>
                          <a:cs typeface="Times New Roman" pitchFamily="18" charset="0"/>
                        </a:rPr>
                        <a:t>Kích</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thích</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tạo</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tế</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bào</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cơ</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tăng</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hấp</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thụ</a:t>
                      </a:r>
                      <a:r>
                        <a:rPr lang="en-US" sz="2800" baseline="0" dirty="0">
                          <a:solidFill>
                            <a:srgbClr val="FF00FF"/>
                          </a:solidFill>
                          <a:latin typeface="Times New Roman" pitchFamily="18" charset="0"/>
                          <a:cs typeface="Times New Roman" pitchFamily="18" charset="0"/>
                        </a:rPr>
                        <a:t> glucose </a:t>
                      </a:r>
                      <a:r>
                        <a:rPr lang="en-US" sz="2800" baseline="0" dirty="0" err="1">
                          <a:solidFill>
                            <a:srgbClr val="FF00FF"/>
                          </a:solidFill>
                          <a:latin typeface="Times New Roman" pitchFamily="18" charset="0"/>
                          <a:cs typeface="Times New Roman" pitchFamily="18" charset="0"/>
                        </a:rPr>
                        <a:t>và</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sử</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dụng</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O</a:t>
                      </a:r>
                      <a:r>
                        <a:rPr lang="en-US" sz="2800" baseline="-25000" dirty="0" err="1">
                          <a:solidFill>
                            <a:srgbClr val="FF00FF"/>
                          </a:solidFill>
                          <a:latin typeface="Times New Roman" pitchFamily="18" charset="0"/>
                          <a:cs typeface="Times New Roman" pitchFamily="18" charset="0"/>
                        </a:rPr>
                        <a:t>2</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tăng</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lưu</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lượng</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máu</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đến</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cơ</a:t>
                      </a:r>
                      <a:r>
                        <a:rPr lang="en-US" sz="2800" baseline="0" dirty="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370840">
                <a:tc>
                  <a:txBody>
                    <a:bodyPr/>
                    <a:lstStyle/>
                    <a:p>
                      <a:r>
                        <a:rPr lang="en-US" sz="2800" dirty="0" err="1">
                          <a:solidFill>
                            <a:srgbClr val="FF00FF"/>
                          </a:solidFill>
                          <a:latin typeface="Times New Roman" pitchFamily="18" charset="0"/>
                          <a:cs typeface="Times New Roman" pitchFamily="18" charset="0"/>
                        </a:rPr>
                        <a:t>Duy</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trì</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cân</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nặng</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hợp</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lí</a:t>
                      </a:r>
                      <a:endParaRPr lang="en-US" sz="2800" dirty="0">
                        <a:solidFill>
                          <a:srgbClr val="FF00FF"/>
                        </a:solidFill>
                        <a:latin typeface="Times New Roman" pitchFamily="18" charset="0"/>
                        <a:cs typeface="Times New Roman" pitchFamily="18" charset="0"/>
                      </a:endParaRPr>
                    </a:p>
                  </a:txBody>
                  <a:tcPr/>
                </a:tc>
                <a:tc>
                  <a:txBody>
                    <a:bodyPr/>
                    <a:lstStyle/>
                    <a:p>
                      <a:r>
                        <a:rPr lang="en-US" sz="2800" dirty="0" err="1">
                          <a:solidFill>
                            <a:srgbClr val="FF00FF"/>
                          </a:solidFill>
                          <a:latin typeface="Times New Roman" pitchFamily="18" charset="0"/>
                          <a:cs typeface="Times New Roman" pitchFamily="18" charset="0"/>
                        </a:rPr>
                        <a:t>Phân</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giải</a:t>
                      </a:r>
                      <a:r>
                        <a:rPr lang="en-US" sz="2800" baseline="0" dirty="0">
                          <a:solidFill>
                            <a:srgbClr val="FF00FF"/>
                          </a:solidFill>
                          <a:latin typeface="Times New Roman" pitchFamily="18" charset="0"/>
                          <a:cs typeface="Times New Roman" pitchFamily="18" charset="0"/>
                        </a:rPr>
                        <a:t> lipid</a:t>
                      </a:r>
                      <a:endParaRPr lang="en-US" sz="2800" dirty="0">
                        <a:solidFill>
                          <a:srgbClr val="FF00FF"/>
                        </a:solidFill>
                        <a:latin typeface="Times New Roman" pitchFamily="18" charset="0"/>
                        <a:cs typeface="Times New Roman" pitchFamily="18" charset="0"/>
                      </a:endParaRPr>
                    </a:p>
                  </a:txBody>
                  <a:tcPr/>
                </a:tc>
                <a:extLst>
                  <a:ext uri="{0D108BD9-81ED-4DB2-BD59-A6C34878D82A}">
                    <a16:rowId xmlns:a16="http://schemas.microsoft.com/office/drawing/2014/main" val="10006"/>
                  </a:ext>
                </a:extLst>
              </a:tr>
              <a:tr h="370840">
                <a:tc>
                  <a:txBody>
                    <a:bodyPr/>
                    <a:lstStyle/>
                    <a:p>
                      <a:r>
                        <a:rPr lang="en-US" sz="2800" dirty="0" err="1">
                          <a:solidFill>
                            <a:srgbClr val="FF00FF"/>
                          </a:solidFill>
                          <a:latin typeface="Times New Roman" pitchFamily="18" charset="0"/>
                          <a:cs typeface="Times New Roman" pitchFamily="18" charset="0"/>
                        </a:rPr>
                        <a:t>Tăng</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sức</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khỏe</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hệ</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hô</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hấp</a:t>
                      </a:r>
                      <a:r>
                        <a:rPr lang="en-US" sz="2800" baseline="0" dirty="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a:txBody>
                  <a:tcPr/>
                </a:tc>
                <a:tc>
                  <a:txBody>
                    <a:bodyPr/>
                    <a:lstStyle/>
                    <a:p>
                      <a:r>
                        <a:rPr lang="en-US" sz="2800" dirty="0" err="1">
                          <a:solidFill>
                            <a:srgbClr val="FF00FF"/>
                          </a:solidFill>
                          <a:latin typeface="Times New Roman" pitchFamily="18" charset="0"/>
                          <a:cs typeface="Times New Roman" pitchFamily="18" charset="0"/>
                        </a:rPr>
                        <a:t>Tăng</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thể</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tích</a:t>
                      </a:r>
                      <a:r>
                        <a:rPr lang="en-US" sz="2800" baseline="0" dirty="0">
                          <a:solidFill>
                            <a:srgbClr val="FF00FF"/>
                          </a:solidFill>
                          <a:latin typeface="Times New Roman" pitchFamily="18" charset="0"/>
                          <a:cs typeface="Times New Roman" pitchFamily="18" charset="0"/>
                        </a:rPr>
                        <a:t> O </a:t>
                      </a:r>
                      <a:r>
                        <a:rPr lang="en-US" sz="2800" baseline="0" dirty="0" err="1">
                          <a:solidFill>
                            <a:srgbClr val="FF00FF"/>
                          </a:solidFill>
                          <a:latin typeface="Times New Roman" pitchFamily="18" charset="0"/>
                          <a:cs typeface="Times New Roman" pitchFamily="18" charset="0"/>
                        </a:rPr>
                        <a:t>khuếch</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tán</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vào</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máu</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và</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tăng</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tốc</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độ</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vận</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động</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của</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các</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cơ</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hô</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hấp</a:t>
                      </a:r>
                      <a:r>
                        <a:rPr lang="en-US" sz="2800" baseline="0" dirty="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a:txBody>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to="" calcmode="lin" valueType="num">
                                      <p:cBhvr>
                                        <p:cTn id="7"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218" name="Picture 2"/>
          <p:cNvPicPr>
            <a:picLocks noChangeAspect="1" noChangeArrowheads="1"/>
          </p:cNvPicPr>
          <p:nvPr/>
        </p:nvPicPr>
        <p:blipFill>
          <a:blip r:embed="rId2"/>
          <a:srcRect/>
          <a:stretch>
            <a:fillRect/>
          </a:stretch>
        </p:blipFill>
        <p:spPr bwMode="auto">
          <a:xfrm>
            <a:off x="4433454" y="0"/>
            <a:ext cx="3810000" cy="3443347"/>
          </a:xfrm>
          <a:prstGeom prst="rect">
            <a:avLst/>
          </a:prstGeom>
          <a:noFill/>
          <a:ln w="9525">
            <a:noFill/>
            <a:miter lim="800000"/>
            <a:headEnd/>
            <a:tailEnd/>
          </a:ln>
          <a:effectLst/>
        </p:spPr>
      </p:pic>
      <p:graphicFrame>
        <p:nvGraphicFramePr>
          <p:cNvPr id="17" name="Table 16"/>
          <p:cNvGraphicFramePr>
            <a:graphicFrameLocks noGrp="1"/>
          </p:cNvGraphicFramePr>
          <p:nvPr/>
        </p:nvGraphicFramePr>
        <p:xfrm>
          <a:off x="0" y="3476721"/>
          <a:ext cx="12192000" cy="3169920"/>
        </p:xfrm>
        <a:graphic>
          <a:graphicData uri="http://schemas.openxmlformats.org/drawingml/2006/table">
            <a:tbl>
              <a:tblPr firstRow="1" bandRow="1">
                <a:tableStyleId>{5C22544A-7EE6-4342-B048-85BDC9FD1C3A}</a:tableStyleId>
              </a:tblPr>
              <a:tblGrid>
                <a:gridCol w="1717964">
                  <a:extLst>
                    <a:ext uri="{9D8B030D-6E8A-4147-A177-3AD203B41FA5}">
                      <a16:colId xmlns:a16="http://schemas.microsoft.com/office/drawing/2014/main" val="20000"/>
                    </a:ext>
                  </a:extLst>
                </a:gridCol>
                <a:gridCol w="1330036">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57745">
                  <a:extLst>
                    <a:ext uri="{9D8B030D-6E8A-4147-A177-3AD203B41FA5}">
                      <a16:colId xmlns:a16="http://schemas.microsoft.com/office/drawing/2014/main" val="20003"/>
                    </a:ext>
                  </a:extLst>
                </a:gridCol>
                <a:gridCol w="1413164">
                  <a:extLst>
                    <a:ext uri="{9D8B030D-6E8A-4147-A177-3AD203B41FA5}">
                      <a16:colId xmlns:a16="http://schemas.microsoft.com/office/drawing/2014/main" val="20004"/>
                    </a:ext>
                  </a:extLst>
                </a:gridCol>
                <a:gridCol w="1537855">
                  <a:extLst>
                    <a:ext uri="{9D8B030D-6E8A-4147-A177-3AD203B41FA5}">
                      <a16:colId xmlns:a16="http://schemas.microsoft.com/office/drawing/2014/main" val="20005"/>
                    </a:ext>
                  </a:extLst>
                </a:gridCol>
                <a:gridCol w="1496291">
                  <a:extLst>
                    <a:ext uri="{9D8B030D-6E8A-4147-A177-3AD203B41FA5}">
                      <a16:colId xmlns:a16="http://schemas.microsoft.com/office/drawing/2014/main" val="20006"/>
                    </a:ext>
                  </a:extLst>
                </a:gridCol>
                <a:gridCol w="1967345">
                  <a:extLst>
                    <a:ext uri="{9D8B030D-6E8A-4147-A177-3AD203B41FA5}">
                      <a16:colId xmlns:a16="http://schemas.microsoft.com/office/drawing/2014/main" val="20007"/>
                    </a:ext>
                  </a:extLst>
                </a:gridCol>
              </a:tblGrid>
              <a:tr h="370840">
                <a:tc>
                  <a:txBody>
                    <a:bodyPr/>
                    <a:lstStyle/>
                    <a:p>
                      <a:endParaRPr lang="en-US" dirty="0"/>
                    </a:p>
                  </a:txBody>
                  <a:tcPr/>
                </a:tc>
                <a:tc>
                  <a:txBody>
                    <a:bodyPr/>
                    <a:lstStyle/>
                    <a:p>
                      <a:pPr algn="ctr"/>
                      <a:r>
                        <a:rPr lang="en-US" sz="2800" dirty="0" err="1">
                          <a:solidFill>
                            <a:srgbClr val="FFFF00"/>
                          </a:solidFill>
                          <a:latin typeface="Times New Roman" pitchFamily="18" charset="0"/>
                          <a:cs typeface="Times New Roman" pitchFamily="18" charset="0"/>
                        </a:rPr>
                        <a:t>Thứ</a:t>
                      </a:r>
                      <a:r>
                        <a:rPr lang="en-US" sz="2800" dirty="0">
                          <a:solidFill>
                            <a:srgbClr val="FFFF00"/>
                          </a:solidFill>
                          <a:latin typeface="Times New Roman" pitchFamily="18" charset="0"/>
                          <a:cs typeface="Times New Roman" pitchFamily="18" charset="0"/>
                        </a:rPr>
                        <a:t> 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rgbClr val="FFFF00"/>
                          </a:solidFill>
                          <a:latin typeface="Times New Roman" pitchFamily="18" charset="0"/>
                          <a:cs typeface="Times New Roman" pitchFamily="18" charset="0"/>
                        </a:rPr>
                        <a:t>Thứ</a:t>
                      </a:r>
                      <a:r>
                        <a:rPr lang="en-US" sz="2800" dirty="0">
                          <a:solidFill>
                            <a:srgbClr val="FFFF00"/>
                          </a:solidFill>
                          <a:latin typeface="Times New Roman" pitchFamily="18" charset="0"/>
                          <a:cs typeface="Times New Roman" pitchFamily="18" charset="0"/>
                        </a:rPr>
                        <a:t> 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rgbClr val="FFFF00"/>
                          </a:solidFill>
                          <a:latin typeface="Times New Roman" pitchFamily="18" charset="0"/>
                          <a:cs typeface="Times New Roman" pitchFamily="18" charset="0"/>
                        </a:rPr>
                        <a:t>Thứ</a:t>
                      </a:r>
                      <a:r>
                        <a:rPr lang="en-US" sz="2800" dirty="0">
                          <a:solidFill>
                            <a:srgbClr val="FFFF00"/>
                          </a:solidFill>
                          <a:latin typeface="Times New Roman" pitchFamily="18" charset="0"/>
                          <a:cs typeface="Times New Roman" pitchFamily="18" charset="0"/>
                        </a:rPr>
                        <a:t> 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rgbClr val="FFFF00"/>
                          </a:solidFill>
                          <a:latin typeface="Times New Roman" pitchFamily="18" charset="0"/>
                          <a:cs typeface="Times New Roman" pitchFamily="18" charset="0"/>
                        </a:rPr>
                        <a:t>Thứ</a:t>
                      </a:r>
                      <a:r>
                        <a:rPr lang="en-US" sz="2800" dirty="0">
                          <a:solidFill>
                            <a:srgbClr val="FFFF00"/>
                          </a:solidFill>
                          <a:latin typeface="Times New Roman" pitchFamily="18" charset="0"/>
                          <a:cs typeface="Times New Roman" pitchFamily="18" charset="0"/>
                        </a:rPr>
                        <a:t> 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rgbClr val="FFFF00"/>
                          </a:solidFill>
                          <a:latin typeface="Times New Roman" pitchFamily="18" charset="0"/>
                          <a:cs typeface="Times New Roman" pitchFamily="18" charset="0"/>
                        </a:rPr>
                        <a:t>Thứ</a:t>
                      </a:r>
                      <a:r>
                        <a:rPr lang="en-US" sz="2800" dirty="0">
                          <a:solidFill>
                            <a:srgbClr val="FFFF00"/>
                          </a:solidFill>
                          <a:latin typeface="Times New Roman" pitchFamily="18" charset="0"/>
                          <a:cs typeface="Times New Roman" pitchFamily="18" charset="0"/>
                        </a:rPr>
                        <a:t> 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rgbClr val="FFFF00"/>
                          </a:solidFill>
                          <a:latin typeface="Times New Roman" pitchFamily="18" charset="0"/>
                          <a:cs typeface="Times New Roman" pitchFamily="18" charset="0"/>
                        </a:rPr>
                        <a:t>Thứ</a:t>
                      </a:r>
                      <a:r>
                        <a:rPr lang="en-US" sz="2800" dirty="0">
                          <a:solidFill>
                            <a:srgbClr val="FFFF00"/>
                          </a:solidFill>
                          <a:latin typeface="Times New Roman" pitchFamily="18" charset="0"/>
                          <a:cs typeface="Times New Roman" pitchFamily="18" charset="0"/>
                        </a:rPr>
                        <a:t> 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rgbClr val="FFFF00"/>
                          </a:solidFill>
                          <a:latin typeface="Times New Roman" pitchFamily="18" charset="0"/>
                          <a:cs typeface="Times New Roman" pitchFamily="18" charset="0"/>
                        </a:rPr>
                        <a:t>Chủ</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nhật</a:t>
                      </a:r>
                      <a:endParaRPr lang="en-US" sz="2800" dirty="0">
                        <a:solidFill>
                          <a:srgbClr val="FFFF00"/>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endParaRPr lang="en-US" sz="2800" b="1" dirty="0">
                        <a:solidFill>
                          <a:srgbClr val="FFFF00"/>
                        </a:solidFill>
                        <a:latin typeface="Times New Roman" pitchFamily="18" charset="0"/>
                        <a:cs typeface="Times New Roman" pitchFamily="18" charset="0"/>
                      </a:endParaRPr>
                    </a:p>
                    <a:p>
                      <a:endParaRPr lang="en-US" sz="2800" b="1" dirty="0">
                        <a:solidFill>
                          <a:srgbClr val="FFFF00"/>
                        </a:solidFill>
                        <a:latin typeface="Times New Roman" pitchFamily="18" charset="0"/>
                        <a:cs typeface="Times New Roman" pitchFamily="18" charset="0"/>
                      </a:endParaRPr>
                    </a:p>
                    <a:p>
                      <a:r>
                        <a:rPr lang="en-US" sz="2800" b="1" dirty="0" err="1">
                          <a:solidFill>
                            <a:srgbClr val="FFFF00"/>
                          </a:solidFill>
                          <a:latin typeface="Times New Roman" pitchFamily="18" charset="0"/>
                          <a:cs typeface="Times New Roman" pitchFamily="18" charset="0"/>
                        </a:rPr>
                        <a:t>Thời</a:t>
                      </a:r>
                      <a:r>
                        <a:rPr lang="en-US" sz="2800" b="1" baseline="0" dirty="0">
                          <a:solidFill>
                            <a:srgbClr val="FFFF00"/>
                          </a:solidFill>
                          <a:latin typeface="Times New Roman" pitchFamily="18" charset="0"/>
                          <a:cs typeface="Times New Roman" pitchFamily="18" charset="0"/>
                        </a:rPr>
                        <a:t> </a:t>
                      </a:r>
                      <a:r>
                        <a:rPr lang="en-US" sz="2800" b="1" baseline="0" dirty="0" err="1">
                          <a:solidFill>
                            <a:srgbClr val="FFFF00"/>
                          </a:solidFill>
                          <a:latin typeface="Times New Roman" pitchFamily="18" charset="0"/>
                          <a:cs typeface="Times New Roman" pitchFamily="18" charset="0"/>
                        </a:rPr>
                        <a:t>gian</a:t>
                      </a:r>
                      <a:endParaRPr lang="en-US" sz="2800" b="1" dirty="0">
                        <a:solidFill>
                          <a:srgbClr val="FFFF00"/>
                        </a:solidFill>
                        <a:latin typeface="Times New Roman" pitchFamily="18" charset="0"/>
                        <a:cs typeface="Times New Roman" pitchFamily="18" charset="0"/>
                      </a:endParaRPr>
                    </a:p>
                  </a:txBody>
                  <a:tcPr/>
                </a:tc>
                <a:tc>
                  <a:txBody>
                    <a:bodyPr/>
                    <a:lstStyle/>
                    <a:p>
                      <a:pPr algn="just"/>
                      <a:r>
                        <a:rPr lang="en-US" sz="2800" dirty="0" err="1">
                          <a:solidFill>
                            <a:srgbClr val="FF00FF"/>
                          </a:solidFill>
                          <a:latin typeface="Times New Roman" pitchFamily="18" charset="0"/>
                          <a:cs typeface="Times New Roman" pitchFamily="18" charset="0"/>
                        </a:rPr>
                        <a:t>Đạp</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xe</a:t>
                      </a:r>
                      <a:r>
                        <a:rPr lang="en-US" sz="2800" baseline="0" dirty="0">
                          <a:solidFill>
                            <a:srgbClr val="FF00FF"/>
                          </a:solidFill>
                          <a:latin typeface="Times New Roman" pitchFamily="18" charset="0"/>
                          <a:cs typeface="Times New Roman" pitchFamily="18" charset="0"/>
                        </a:rPr>
                        <a:t> 30 </a:t>
                      </a:r>
                      <a:r>
                        <a:rPr lang="en-US" sz="2800" baseline="0" dirty="0" err="1">
                          <a:solidFill>
                            <a:srgbClr val="FF00FF"/>
                          </a:solidFill>
                          <a:latin typeface="Times New Roman" pitchFamily="18" charset="0"/>
                          <a:cs typeface="Times New Roman" pitchFamily="18" charset="0"/>
                        </a:rPr>
                        <a:t>phút</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buổi</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sáng</a:t>
                      </a:r>
                      <a:endParaRPr lang="en-US" sz="2800" dirty="0">
                        <a:solidFill>
                          <a:srgbClr val="FF00FF"/>
                        </a:solidFill>
                        <a:latin typeface="Times New Roman" pitchFamily="18" charset="0"/>
                        <a:cs typeface="Times New Roman"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err="1">
                          <a:solidFill>
                            <a:srgbClr val="FF00FF"/>
                          </a:solidFill>
                          <a:latin typeface="Times New Roman" pitchFamily="18" charset="0"/>
                          <a:cs typeface="Times New Roman" pitchFamily="18" charset="0"/>
                        </a:rPr>
                        <a:t>Đạp</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xe</a:t>
                      </a:r>
                      <a:r>
                        <a:rPr lang="en-US" sz="2800" baseline="0" dirty="0">
                          <a:solidFill>
                            <a:srgbClr val="FF00FF"/>
                          </a:solidFill>
                          <a:latin typeface="Times New Roman" pitchFamily="18" charset="0"/>
                          <a:cs typeface="Times New Roman" pitchFamily="18" charset="0"/>
                        </a:rPr>
                        <a:t> 30 </a:t>
                      </a:r>
                      <a:r>
                        <a:rPr lang="en-US" sz="2800" baseline="0" dirty="0" err="1">
                          <a:solidFill>
                            <a:srgbClr val="FF00FF"/>
                          </a:solidFill>
                          <a:latin typeface="Times New Roman" pitchFamily="18" charset="0"/>
                          <a:cs typeface="Times New Roman" pitchFamily="18" charset="0"/>
                        </a:rPr>
                        <a:t>phút</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buổi</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sáng</a:t>
                      </a:r>
                      <a:endParaRPr lang="en-US" sz="2800" dirty="0">
                        <a:solidFill>
                          <a:srgbClr val="FF00FF"/>
                        </a:solidFill>
                        <a:latin typeface="Times New Roman" pitchFamily="18" charset="0"/>
                        <a:cs typeface="Times New Roman" pitchFamily="18" charset="0"/>
                      </a:endParaRPr>
                    </a:p>
                    <a:p>
                      <a:pPr algn="just"/>
                      <a:endParaRPr lang="en-US" sz="2800" dirty="0">
                        <a:solidFill>
                          <a:srgbClr val="FF00FF"/>
                        </a:solidFill>
                        <a:latin typeface="Times New Roman" pitchFamily="18" charset="0"/>
                        <a:cs typeface="Times New Roman"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err="1">
                          <a:solidFill>
                            <a:srgbClr val="FF00FF"/>
                          </a:solidFill>
                          <a:latin typeface="Times New Roman" pitchFamily="18" charset="0"/>
                          <a:cs typeface="Times New Roman" pitchFamily="18" charset="0"/>
                        </a:rPr>
                        <a:t>Đạp</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xe</a:t>
                      </a:r>
                      <a:r>
                        <a:rPr lang="en-US" sz="2800" baseline="0" dirty="0">
                          <a:solidFill>
                            <a:srgbClr val="FF00FF"/>
                          </a:solidFill>
                          <a:latin typeface="Times New Roman" pitchFamily="18" charset="0"/>
                          <a:cs typeface="Times New Roman" pitchFamily="18" charset="0"/>
                        </a:rPr>
                        <a:t> 30 </a:t>
                      </a:r>
                      <a:r>
                        <a:rPr lang="en-US" sz="2800" baseline="0" dirty="0" err="1">
                          <a:solidFill>
                            <a:srgbClr val="FF00FF"/>
                          </a:solidFill>
                          <a:latin typeface="Times New Roman" pitchFamily="18" charset="0"/>
                          <a:cs typeface="Times New Roman" pitchFamily="18" charset="0"/>
                        </a:rPr>
                        <a:t>phút</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buổi</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sáng</a:t>
                      </a:r>
                      <a:endParaRPr lang="en-US" sz="2800" dirty="0">
                        <a:solidFill>
                          <a:srgbClr val="FF00FF"/>
                        </a:solidFill>
                        <a:latin typeface="Times New Roman" pitchFamily="18" charset="0"/>
                        <a:cs typeface="Times New Roman" pitchFamily="18" charset="0"/>
                      </a:endParaRPr>
                    </a:p>
                    <a:p>
                      <a:pPr algn="just"/>
                      <a:endParaRPr lang="en-US" sz="2800" dirty="0">
                        <a:solidFill>
                          <a:srgbClr val="FF00FF"/>
                        </a:solidFill>
                        <a:latin typeface="Times New Roman" pitchFamily="18" charset="0"/>
                        <a:cs typeface="Times New Roman"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err="1">
                          <a:solidFill>
                            <a:srgbClr val="FF00FF"/>
                          </a:solidFill>
                          <a:latin typeface="Times New Roman" pitchFamily="18" charset="0"/>
                          <a:cs typeface="Times New Roman" pitchFamily="18" charset="0"/>
                        </a:rPr>
                        <a:t>Đạp</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xe</a:t>
                      </a:r>
                      <a:r>
                        <a:rPr lang="en-US" sz="2800" baseline="0" dirty="0">
                          <a:solidFill>
                            <a:srgbClr val="FF00FF"/>
                          </a:solidFill>
                          <a:latin typeface="Times New Roman" pitchFamily="18" charset="0"/>
                          <a:cs typeface="Times New Roman" pitchFamily="18" charset="0"/>
                        </a:rPr>
                        <a:t> 30 </a:t>
                      </a:r>
                      <a:r>
                        <a:rPr lang="en-US" sz="2800" baseline="0" dirty="0" err="1">
                          <a:solidFill>
                            <a:srgbClr val="FF00FF"/>
                          </a:solidFill>
                          <a:latin typeface="Times New Roman" pitchFamily="18" charset="0"/>
                          <a:cs typeface="Times New Roman" pitchFamily="18" charset="0"/>
                        </a:rPr>
                        <a:t>phút</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buổi</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sáng</a:t>
                      </a:r>
                      <a:endParaRPr lang="en-US" sz="2800" dirty="0">
                        <a:solidFill>
                          <a:srgbClr val="FF00FF"/>
                        </a:solidFill>
                        <a:latin typeface="Times New Roman" pitchFamily="18" charset="0"/>
                        <a:cs typeface="Times New Roman" pitchFamily="18" charset="0"/>
                      </a:endParaRPr>
                    </a:p>
                    <a:p>
                      <a:pPr algn="just"/>
                      <a:endParaRPr lang="en-US" sz="2800" dirty="0">
                        <a:solidFill>
                          <a:srgbClr val="FF00FF"/>
                        </a:solidFill>
                        <a:latin typeface="Times New Roman" pitchFamily="18" charset="0"/>
                        <a:cs typeface="Times New Roman"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err="1">
                          <a:solidFill>
                            <a:srgbClr val="FF00FF"/>
                          </a:solidFill>
                          <a:latin typeface="Times New Roman" pitchFamily="18" charset="0"/>
                          <a:cs typeface="Times New Roman" pitchFamily="18" charset="0"/>
                        </a:rPr>
                        <a:t>Đạp</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xe</a:t>
                      </a:r>
                      <a:r>
                        <a:rPr lang="en-US" sz="2800" baseline="0" dirty="0">
                          <a:solidFill>
                            <a:srgbClr val="FF00FF"/>
                          </a:solidFill>
                          <a:latin typeface="Times New Roman" pitchFamily="18" charset="0"/>
                          <a:cs typeface="Times New Roman" pitchFamily="18" charset="0"/>
                        </a:rPr>
                        <a:t> 30 </a:t>
                      </a:r>
                      <a:r>
                        <a:rPr lang="en-US" sz="2800" baseline="0" dirty="0" err="1">
                          <a:solidFill>
                            <a:srgbClr val="FF00FF"/>
                          </a:solidFill>
                          <a:latin typeface="Times New Roman" pitchFamily="18" charset="0"/>
                          <a:cs typeface="Times New Roman" pitchFamily="18" charset="0"/>
                        </a:rPr>
                        <a:t>phút</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buổi</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sáng</a:t>
                      </a:r>
                      <a:endParaRPr lang="en-US" sz="2800" dirty="0">
                        <a:solidFill>
                          <a:srgbClr val="FF00FF"/>
                        </a:solidFill>
                        <a:latin typeface="Times New Roman" pitchFamily="18" charset="0"/>
                        <a:cs typeface="Times New Roman" pitchFamily="18" charset="0"/>
                      </a:endParaRPr>
                    </a:p>
                    <a:p>
                      <a:pPr algn="just"/>
                      <a:endParaRPr lang="en-US" sz="2800" dirty="0">
                        <a:solidFill>
                          <a:srgbClr val="FF00FF"/>
                        </a:solidFill>
                        <a:latin typeface="Times New Roman" pitchFamily="18" charset="0"/>
                        <a:cs typeface="Times New Roman"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err="1">
                          <a:solidFill>
                            <a:srgbClr val="FF00FF"/>
                          </a:solidFill>
                          <a:latin typeface="Times New Roman" pitchFamily="18" charset="0"/>
                          <a:cs typeface="Times New Roman" pitchFamily="18" charset="0"/>
                        </a:rPr>
                        <a:t>Đạp</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xe</a:t>
                      </a:r>
                      <a:r>
                        <a:rPr lang="en-US" sz="2800" baseline="0" dirty="0">
                          <a:solidFill>
                            <a:srgbClr val="FF00FF"/>
                          </a:solidFill>
                          <a:latin typeface="Times New Roman" pitchFamily="18" charset="0"/>
                          <a:cs typeface="Times New Roman" pitchFamily="18" charset="0"/>
                        </a:rPr>
                        <a:t> 30 </a:t>
                      </a:r>
                      <a:r>
                        <a:rPr lang="en-US" sz="2800" baseline="0" dirty="0" err="1">
                          <a:solidFill>
                            <a:srgbClr val="FF00FF"/>
                          </a:solidFill>
                          <a:latin typeface="Times New Roman" pitchFamily="18" charset="0"/>
                          <a:cs typeface="Times New Roman" pitchFamily="18" charset="0"/>
                        </a:rPr>
                        <a:t>phút</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buổi</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sáng</a:t>
                      </a:r>
                      <a:r>
                        <a:rPr lang="en-US" sz="2800" baseline="0" dirty="0">
                          <a:solidFill>
                            <a:srgbClr val="FF00FF"/>
                          </a:solidFill>
                          <a:latin typeface="Times New Roman" pitchFamily="18" charset="0"/>
                          <a:cs typeface="Times New Roman" pitchFamily="18" charset="0"/>
                        </a:rPr>
                        <a:t>+ 30 </a:t>
                      </a:r>
                      <a:r>
                        <a:rPr lang="en-US" sz="2800" baseline="0" dirty="0" err="1">
                          <a:solidFill>
                            <a:srgbClr val="FF00FF"/>
                          </a:solidFill>
                          <a:latin typeface="Times New Roman" pitchFamily="18" charset="0"/>
                          <a:cs typeface="Times New Roman" pitchFamily="18" charset="0"/>
                        </a:rPr>
                        <a:t>phút</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buổi</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tối</a:t>
                      </a:r>
                      <a:r>
                        <a:rPr lang="en-US" sz="2800" baseline="0" dirty="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err="1">
                          <a:solidFill>
                            <a:srgbClr val="FF00FF"/>
                          </a:solidFill>
                          <a:latin typeface="Times New Roman" pitchFamily="18" charset="0"/>
                          <a:cs typeface="Times New Roman" pitchFamily="18" charset="0"/>
                        </a:rPr>
                        <a:t>Đạp</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xe</a:t>
                      </a:r>
                      <a:r>
                        <a:rPr lang="en-US" sz="2800" baseline="0" dirty="0">
                          <a:solidFill>
                            <a:srgbClr val="FF00FF"/>
                          </a:solidFill>
                          <a:latin typeface="Times New Roman" pitchFamily="18" charset="0"/>
                          <a:cs typeface="Times New Roman" pitchFamily="18" charset="0"/>
                        </a:rPr>
                        <a:t> 30 </a:t>
                      </a:r>
                      <a:r>
                        <a:rPr lang="en-US" sz="2800" baseline="0" dirty="0" err="1">
                          <a:solidFill>
                            <a:srgbClr val="FF00FF"/>
                          </a:solidFill>
                          <a:latin typeface="Times New Roman" pitchFamily="18" charset="0"/>
                          <a:cs typeface="Times New Roman" pitchFamily="18" charset="0"/>
                        </a:rPr>
                        <a:t>phút</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buổi</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sáng</a:t>
                      </a:r>
                      <a:r>
                        <a:rPr lang="en-US" sz="2800" baseline="0" dirty="0">
                          <a:solidFill>
                            <a:srgbClr val="FF00FF"/>
                          </a:solidFill>
                          <a:latin typeface="Times New Roman" pitchFamily="18" charset="0"/>
                          <a:cs typeface="Times New Roman" pitchFamily="18" charset="0"/>
                        </a:rPr>
                        <a:t> + 30 </a:t>
                      </a:r>
                      <a:r>
                        <a:rPr lang="en-US" sz="2800" baseline="0" dirty="0" err="1">
                          <a:solidFill>
                            <a:srgbClr val="FF00FF"/>
                          </a:solidFill>
                          <a:latin typeface="Times New Roman" pitchFamily="18" charset="0"/>
                          <a:cs typeface="Times New Roman" pitchFamily="18" charset="0"/>
                        </a:rPr>
                        <a:t>phút</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buổi</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tối</a:t>
                      </a:r>
                      <a:r>
                        <a:rPr lang="en-US" sz="2800" baseline="0" dirty="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770" decel="100000"/>
                                        <p:tgtEl>
                                          <p:spTgt spid="9218"/>
                                        </p:tgtEl>
                                      </p:cBhvr>
                                    </p:animEffect>
                                    <p:animScale>
                                      <p:cBhvr>
                                        <p:cTn id="8" dur="770" decel="100000"/>
                                        <p:tgtEl>
                                          <p:spTgt spid="9218"/>
                                        </p:tgtEl>
                                      </p:cBhvr>
                                      <p:from x="10000" y="10000"/>
                                      <p:to x="200000" y="450000"/>
                                    </p:animScale>
                                    <p:animScale>
                                      <p:cBhvr>
                                        <p:cTn id="9" dur="1230" accel="100000" fill="hold">
                                          <p:stCondLst>
                                            <p:cond delay="770"/>
                                          </p:stCondLst>
                                        </p:cTn>
                                        <p:tgtEl>
                                          <p:spTgt spid="9218"/>
                                        </p:tgtEl>
                                      </p:cBhvr>
                                      <p:from x="200000" y="450000"/>
                                      <p:to x="100000" y="100000"/>
                                    </p:animScale>
                                    <p:set>
                                      <p:cBhvr>
                                        <p:cTn id="10" dur="770" fill="hold"/>
                                        <p:tgtEl>
                                          <p:spTgt spid="9218"/>
                                        </p:tgtEl>
                                        <p:attrNameLst>
                                          <p:attrName>ppt_x</p:attrName>
                                        </p:attrNameLst>
                                      </p:cBhvr>
                                      <p:to>
                                        <p:strVal val="(0.5)"/>
                                      </p:to>
                                    </p:set>
                                    <p:anim from="(0.5)" to="(#ppt_x)" calcmode="lin" valueType="num">
                                      <p:cBhvr>
                                        <p:cTn id="11" dur="1230" accel="100000" fill="hold">
                                          <p:stCondLst>
                                            <p:cond delay="770"/>
                                          </p:stCondLst>
                                        </p:cTn>
                                        <p:tgtEl>
                                          <p:spTgt spid="9218"/>
                                        </p:tgtEl>
                                        <p:attrNameLst>
                                          <p:attrName>ppt_x</p:attrName>
                                        </p:attrNameLst>
                                      </p:cBhvr>
                                    </p:anim>
                                    <p:set>
                                      <p:cBhvr>
                                        <p:cTn id="12" dur="770" fill="hold"/>
                                        <p:tgtEl>
                                          <p:spTgt spid="9218"/>
                                        </p:tgtEl>
                                        <p:attrNameLst>
                                          <p:attrName>ppt_y</p:attrName>
                                        </p:attrNameLst>
                                      </p:cBhvr>
                                      <p:to>
                                        <p:strVal val="(#ppt_y+0.4)"/>
                                      </p:to>
                                    </p:set>
                                    <p:anim from="(#ppt_y+0.4)" to="(#ppt_y)" calcmode="lin" valueType="num">
                                      <p:cBhvr>
                                        <p:cTn id="13" dur="1230" accel="100000" fill="hold">
                                          <p:stCondLst>
                                            <p:cond delay="770"/>
                                          </p:stCondLst>
                                        </p:cTn>
                                        <p:tgtEl>
                                          <p:spTgt spid="921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ppt_w</p:attrName>
                                        </p:attrNameLst>
                                      </p:cBhvr>
                                      <p:tavLst>
                                        <p:tav tm="0">
                                          <p:val>
                                            <p:fltVal val="0"/>
                                          </p:val>
                                        </p:tav>
                                        <p:tav tm="100000">
                                          <p:val>
                                            <p:strVal val="#ppt_w"/>
                                          </p:val>
                                        </p:tav>
                                      </p:tavLst>
                                    </p:anim>
                                    <p:anim calcmode="lin" valueType="num">
                                      <p:cBhvr>
                                        <p:cTn id="19" dur="1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218" name="Picture 2"/>
          <p:cNvPicPr>
            <a:picLocks noChangeAspect="1" noChangeArrowheads="1"/>
          </p:cNvPicPr>
          <p:nvPr/>
        </p:nvPicPr>
        <p:blipFill>
          <a:blip r:embed="rId2"/>
          <a:srcRect/>
          <a:stretch>
            <a:fillRect/>
          </a:stretch>
        </p:blipFill>
        <p:spPr bwMode="auto">
          <a:xfrm>
            <a:off x="4433454" y="0"/>
            <a:ext cx="3810000" cy="3443347"/>
          </a:xfrm>
          <a:prstGeom prst="rect">
            <a:avLst/>
          </a:prstGeom>
          <a:noFill/>
          <a:ln w="9525">
            <a:noFill/>
            <a:miter lim="800000"/>
            <a:headEnd/>
            <a:tailEnd/>
          </a:ln>
          <a:effectLst/>
        </p:spPr>
      </p:pic>
      <p:graphicFrame>
        <p:nvGraphicFramePr>
          <p:cNvPr id="17" name="Table 16"/>
          <p:cNvGraphicFramePr>
            <a:graphicFrameLocks noGrp="1"/>
          </p:cNvGraphicFramePr>
          <p:nvPr/>
        </p:nvGraphicFramePr>
        <p:xfrm>
          <a:off x="0" y="3476721"/>
          <a:ext cx="12192000" cy="3169920"/>
        </p:xfrm>
        <a:graphic>
          <a:graphicData uri="http://schemas.openxmlformats.org/drawingml/2006/table">
            <a:tbl>
              <a:tblPr firstRow="1" bandRow="1">
                <a:tableStyleId>{5C22544A-7EE6-4342-B048-85BDC9FD1C3A}</a:tableStyleId>
              </a:tblPr>
              <a:tblGrid>
                <a:gridCol w="1717964">
                  <a:extLst>
                    <a:ext uri="{9D8B030D-6E8A-4147-A177-3AD203B41FA5}">
                      <a16:colId xmlns:a16="http://schemas.microsoft.com/office/drawing/2014/main" val="20000"/>
                    </a:ext>
                  </a:extLst>
                </a:gridCol>
                <a:gridCol w="1330036">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57745">
                  <a:extLst>
                    <a:ext uri="{9D8B030D-6E8A-4147-A177-3AD203B41FA5}">
                      <a16:colId xmlns:a16="http://schemas.microsoft.com/office/drawing/2014/main" val="20003"/>
                    </a:ext>
                  </a:extLst>
                </a:gridCol>
                <a:gridCol w="1413164">
                  <a:extLst>
                    <a:ext uri="{9D8B030D-6E8A-4147-A177-3AD203B41FA5}">
                      <a16:colId xmlns:a16="http://schemas.microsoft.com/office/drawing/2014/main" val="20004"/>
                    </a:ext>
                  </a:extLst>
                </a:gridCol>
                <a:gridCol w="1537855">
                  <a:extLst>
                    <a:ext uri="{9D8B030D-6E8A-4147-A177-3AD203B41FA5}">
                      <a16:colId xmlns:a16="http://schemas.microsoft.com/office/drawing/2014/main" val="20005"/>
                    </a:ext>
                  </a:extLst>
                </a:gridCol>
                <a:gridCol w="1496291">
                  <a:extLst>
                    <a:ext uri="{9D8B030D-6E8A-4147-A177-3AD203B41FA5}">
                      <a16:colId xmlns:a16="http://schemas.microsoft.com/office/drawing/2014/main" val="20006"/>
                    </a:ext>
                  </a:extLst>
                </a:gridCol>
                <a:gridCol w="1967345">
                  <a:extLst>
                    <a:ext uri="{9D8B030D-6E8A-4147-A177-3AD203B41FA5}">
                      <a16:colId xmlns:a16="http://schemas.microsoft.com/office/drawing/2014/main" val="20007"/>
                    </a:ext>
                  </a:extLst>
                </a:gridCol>
              </a:tblGrid>
              <a:tr h="370840">
                <a:tc>
                  <a:txBody>
                    <a:bodyPr/>
                    <a:lstStyle/>
                    <a:p>
                      <a:endParaRPr lang="en-US" dirty="0"/>
                    </a:p>
                  </a:txBody>
                  <a:tcPr/>
                </a:tc>
                <a:tc>
                  <a:txBody>
                    <a:bodyPr/>
                    <a:lstStyle/>
                    <a:p>
                      <a:pPr algn="ctr"/>
                      <a:r>
                        <a:rPr lang="en-US" sz="2800" dirty="0" err="1">
                          <a:solidFill>
                            <a:srgbClr val="FFFF00"/>
                          </a:solidFill>
                          <a:latin typeface="Times New Roman" pitchFamily="18" charset="0"/>
                          <a:cs typeface="Times New Roman" pitchFamily="18" charset="0"/>
                        </a:rPr>
                        <a:t>Thứ</a:t>
                      </a:r>
                      <a:r>
                        <a:rPr lang="en-US" sz="2800" dirty="0">
                          <a:solidFill>
                            <a:srgbClr val="FFFF00"/>
                          </a:solidFill>
                          <a:latin typeface="Times New Roman" pitchFamily="18" charset="0"/>
                          <a:cs typeface="Times New Roman" pitchFamily="18" charset="0"/>
                        </a:rPr>
                        <a:t> 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rgbClr val="FFFF00"/>
                          </a:solidFill>
                          <a:latin typeface="Times New Roman" pitchFamily="18" charset="0"/>
                          <a:cs typeface="Times New Roman" pitchFamily="18" charset="0"/>
                        </a:rPr>
                        <a:t>Thứ</a:t>
                      </a:r>
                      <a:r>
                        <a:rPr lang="en-US" sz="2800" dirty="0">
                          <a:solidFill>
                            <a:srgbClr val="FFFF00"/>
                          </a:solidFill>
                          <a:latin typeface="Times New Roman" pitchFamily="18" charset="0"/>
                          <a:cs typeface="Times New Roman" pitchFamily="18" charset="0"/>
                        </a:rPr>
                        <a:t> 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rgbClr val="FFFF00"/>
                          </a:solidFill>
                          <a:latin typeface="Times New Roman" pitchFamily="18" charset="0"/>
                          <a:cs typeface="Times New Roman" pitchFamily="18" charset="0"/>
                        </a:rPr>
                        <a:t>Thứ</a:t>
                      </a:r>
                      <a:r>
                        <a:rPr lang="en-US" sz="2800" dirty="0">
                          <a:solidFill>
                            <a:srgbClr val="FFFF00"/>
                          </a:solidFill>
                          <a:latin typeface="Times New Roman" pitchFamily="18" charset="0"/>
                          <a:cs typeface="Times New Roman" pitchFamily="18" charset="0"/>
                        </a:rPr>
                        <a:t> 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rgbClr val="FFFF00"/>
                          </a:solidFill>
                          <a:latin typeface="Times New Roman" pitchFamily="18" charset="0"/>
                          <a:cs typeface="Times New Roman" pitchFamily="18" charset="0"/>
                        </a:rPr>
                        <a:t>Thứ</a:t>
                      </a:r>
                      <a:r>
                        <a:rPr lang="en-US" sz="2800" dirty="0">
                          <a:solidFill>
                            <a:srgbClr val="FFFF00"/>
                          </a:solidFill>
                          <a:latin typeface="Times New Roman" pitchFamily="18" charset="0"/>
                          <a:cs typeface="Times New Roman" pitchFamily="18" charset="0"/>
                        </a:rPr>
                        <a:t> 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rgbClr val="FFFF00"/>
                          </a:solidFill>
                          <a:latin typeface="Times New Roman" pitchFamily="18" charset="0"/>
                          <a:cs typeface="Times New Roman" pitchFamily="18" charset="0"/>
                        </a:rPr>
                        <a:t>Thứ</a:t>
                      </a:r>
                      <a:r>
                        <a:rPr lang="en-US" sz="2800" dirty="0">
                          <a:solidFill>
                            <a:srgbClr val="FFFF00"/>
                          </a:solidFill>
                          <a:latin typeface="Times New Roman" pitchFamily="18" charset="0"/>
                          <a:cs typeface="Times New Roman" pitchFamily="18" charset="0"/>
                        </a:rPr>
                        <a:t> 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rgbClr val="FFFF00"/>
                          </a:solidFill>
                          <a:latin typeface="Times New Roman" pitchFamily="18" charset="0"/>
                          <a:cs typeface="Times New Roman" pitchFamily="18" charset="0"/>
                        </a:rPr>
                        <a:t>Thứ</a:t>
                      </a:r>
                      <a:r>
                        <a:rPr lang="en-US" sz="2800" dirty="0">
                          <a:solidFill>
                            <a:srgbClr val="FFFF00"/>
                          </a:solidFill>
                          <a:latin typeface="Times New Roman" pitchFamily="18" charset="0"/>
                          <a:cs typeface="Times New Roman" pitchFamily="18" charset="0"/>
                        </a:rPr>
                        <a:t> 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rgbClr val="FFFF00"/>
                          </a:solidFill>
                          <a:latin typeface="Times New Roman" pitchFamily="18" charset="0"/>
                          <a:cs typeface="Times New Roman" pitchFamily="18" charset="0"/>
                        </a:rPr>
                        <a:t>Chủ</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nhật</a:t>
                      </a:r>
                      <a:endParaRPr lang="en-US" sz="2800" dirty="0">
                        <a:solidFill>
                          <a:srgbClr val="FFFF00"/>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endParaRPr lang="en-US" sz="2800" b="1" dirty="0">
                        <a:solidFill>
                          <a:srgbClr val="FFFF00"/>
                        </a:solidFill>
                        <a:latin typeface="Times New Roman" pitchFamily="18" charset="0"/>
                        <a:cs typeface="Times New Roman" pitchFamily="18" charset="0"/>
                      </a:endParaRPr>
                    </a:p>
                    <a:p>
                      <a:endParaRPr lang="en-US" sz="2800" b="1" dirty="0">
                        <a:solidFill>
                          <a:srgbClr val="FFFF00"/>
                        </a:solidFill>
                        <a:latin typeface="Times New Roman" pitchFamily="18" charset="0"/>
                        <a:cs typeface="Times New Roman" pitchFamily="18" charset="0"/>
                      </a:endParaRPr>
                    </a:p>
                    <a:p>
                      <a:r>
                        <a:rPr lang="en-US" sz="2800" b="1" dirty="0" err="1">
                          <a:solidFill>
                            <a:srgbClr val="FFFF00"/>
                          </a:solidFill>
                          <a:latin typeface="Times New Roman" pitchFamily="18" charset="0"/>
                          <a:cs typeface="Times New Roman" pitchFamily="18" charset="0"/>
                        </a:rPr>
                        <a:t>Thời</a:t>
                      </a:r>
                      <a:r>
                        <a:rPr lang="en-US" sz="2800" b="1" baseline="0" dirty="0">
                          <a:solidFill>
                            <a:srgbClr val="FFFF00"/>
                          </a:solidFill>
                          <a:latin typeface="Times New Roman" pitchFamily="18" charset="0"/>
                          <a:cs typeface="Times New Roman" pitchFamily="18" charset="0"/>
                        </a:rPr>
                        <a:t> </a:t>
                      </a:r>
                      <a:r>
                        <a:rPr lang="en-US" sz="2800" b="1" baseline="0" dirty="0" err="1">
                          <a:solidFill>
                            <a:srgbClr val="FFFF00"/>
                          </a:solidFill>
                          <a:latin typeface="Times New Roman" pitchFamily="18" charset="0"/>
                          <a:cs typeface="Times New Roman" pitchFamily="18" charset="0"/>
                        </a:rPr>
                        <a:t>gian</a:t>
                      </a:r>
                      <a:endParaRPr lang="en-US" sz="2800" b="1" dirty="0">
                        <a:solidFill>
                          <a:srgbClr val="FFFF00"/>
                        </a:solidFill>
                        <a:latin typeface="Times New Roman" pitchFamily="18" charset="0"/>
                        <a:cs typeface="Times New Roman" pitchFamily="18" charset="0"/>
                      </a:endParaRPr>
                    </a:p>
                  </a:txBody>
                  <a:tcPr/>
                </a:tc>
                <a:tc>
                  <a:txBody>
                    <a:bodyPr/>
                    <a:lstStyle/>
                    <a:p>
                      <a:pPr algn="just"/>
                      <a:r>
                        <a:rPr lang="en-US" sz="2800" dirty="0" err="1">
                          <a:solidFill>
                            <a:srgbClr val="FF00FF"/>
                          </a:solidFill>
                          <a:latin typeface="Times New Roman" pitchFamily="18" charset="0"/>
                          <a:cs typeface="Times New Roman" pitchFamily="18" charset="0"/>
                        </a:rPr>
                        <a:t>Chơi</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bóng</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chuyền</a:t>
                      </a:r>
                      <a:r>
                        <a:rPr lang="en-US" sz="2800" baseline="0" dirty="0">
                          <a:solidFill>
                            <a:srgbClr val="FF00FF"/>
                          </a:solidFill>
                          <a:latin typeface="Times New Roman" pitchFamily="18" charset="0"/>
                          <a:cs typeface="Times New Roman" pitchFamily="18" charset="0"/>
                        </a:rPr>
                        <a:t> 60 </a:t>
                      </a:r>
                      <a:r>
                        <a:rPr lang="en-US" sz="2800" baseline="0" dirty="0" err="1">
                          <a:solidFill>
                            <a:srgbClr val="FF00FF"/>
                          </a:solidFill>
                          <a:latin typeface="Times New Roman" pitchFamily="18" charset="0"/>
                          <a:cs typeface="Times New Roman" pitchFamily="18" charset="0"/>
                        </a:rPr>
                        <a:t>phút</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buổi</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chiều</a:t>
                      </a:r>
                      <a:endParaRPr lang="en-US" sz="2800" dirty="0">
                        <a:solidFill>
                          <a:srgbClr val="FF00FF"/>
                        </a:solidFill>
                        <a:latin typeface="Times New Roman" pitchFamily="18" charset="0"/>
                        <a:cs typeface="Times New Roman" pitchFamily="18" charset="0"/>
                      </a:endParaRPr>
                    </a:p>
                  </a:txBody>
                  <a:tcPr/>
                </a:tc>
                <a:tc>
                  <a:txBody>
                    <a:bodyPr/>
                    <a:lstStyle/>
                    <a:p>
                      <a:pPr algn="just"/>
                      <a:r>
                        <a:rPr lang="en-US" sz="2800">
                          <a:solidFill>
                            <a:srgbClr val="FF00FF"/>
                          </a:solidFill>
                          <a:latin typeface="Times New Roman" pitchFamily="18" charset="0"/>
                          <a:cs typeface="Times New Roman" pitchFamily="18" charset="0"/>
                        </a:rPr>
                        <a:t>Chơi</a:t>
                      </a:r>
                      <a:r>
                        <a:rPr lang="en-US" sz="2800" baseline="0">
                          <a:solidFill>
                            <a:srgbClr val="FF00FF"/>
                          </a:solidFill>
                          <a:latin typeface="Times New Roman" pitchFamily="18" charset="0"/>
                          <a:cs typeface="Times New Roman" pitchFamily="18" charset="0"/>
                        </a:rPr>
                        <a:t> bóng chuyền 60 phút buổi chiều</a:t>
                      </a:r>
                      <a:endParaRPr lang="en-US" sz="2800" dirty="0">
                        <a:solidFill>
                          <a:srgbClr val="FF00FF"/>
                        </a:solidFill>
                        <a:latin typeface="Times New Roman" pitchFamily="18" charset="0"/>
                        <a:cs typeface="Times New Roman" pitchFamily="18" charset="0"/>
                      </a:endParaRPr>
                    </a:p>
                  </a:txBody>
                  <a:tcPr/>
                </a:tc>
                <a:tc>
                  <a:txBody>
                    <a:bodyPr/>
                    <a:lstStyle/>
                    <a:p>
                      <a:pPr algn="just"/>
                      <a:r>
                        <a:rPr lang="en-US" sz="2800">
                          <a:solidFill>
                            <a:srgbClr val="FF00FF"/>
                          </a:solidFill>
                          <a:latin typeface="Times New Roman" pitchFamily="18" charset="0"/>
                          <a:cs typeface="Times New Roman" pitchFamily="18" charset="0"/>
                        </a:rPr>
                        <a:t>Chơi</a:t>
                      </a:r>
                      <a:r>
                        <a:rPr lang="en-US" sz="2800" baseline="0">
                          <a:solidFill>
                            <a:srgbClr val="FF00FF"/>
                          </a:solidFill>
                          <a:latin typeface="Times New Roman" pitchFamily="18" charset="0"/>
                          <a:cs typeface="Times New Roman" pitchFamily="18" charset="0"/>
                        </a:rPr>
                        <a:t> bóng chuyền 60 phút buổi chiều</a:t>
                      </a:r>
                      <a:endParaRPr lang="en-US" sz="2800" dirty="0">
                        <a:solidFill>
                          <a:srgbClr val="FF00FF"/>
                        </a:solidFill>
                        <a:latin typeface="Times New Roman" pitchFamily="18" charset="0"/>
                        <a:cs typeface="Times New Roman" pitchFamily="18" charset="0"/>
                      </a:endParaRPr>
                    </a:p>
                  </a:txBody>
                  <a:tcPr/>
                </a:tc>
                <a:tc>
                  <a:txBody>
                    <a:bodyPr/>
                    <a:lstStyle/>
                    <a:p>
                      <a:pPr algn="just"/>
                      <a:r>
                        <a:rPr lang="en-US" sz="2800">
                          <a:solidFill>
                            <a:srgbClr val="FF00FF"/>
                          </a:solidFill>
                          <a:latin typeface="Times New Roman" pitchFamily="18" charset="0"/>
                          <a:cs typeface="Times New Roman" pitchFamily="18" charset="0"/>
                        </a:rPr>
                        <a:t>Chơi</a:t>
                      </a:r>
                      <a:r>
                        <a:rPr lang="en-US" sz="2800" baseline="0">
                          <a:solidFill>
                            <a:srgbClr val="FF00FF"/>
                          </a:solidFill>
                          <a:latin typeface="Times New Roman" pitchFamily="18" charset="0"/>
                          <a:cs typeface="Times New Roman" pitchFamily="18" charset="0"/>
                        </a:rPr>
                        <a:t> bóng chuyền 60 phút buổi chiều</a:t>
                      </a:r>
                      <a:endParaRPr lang="en-US" sz="2800" dirty="0">
                        <a:solidFill>
                          <a:srgbClr val="FF00FF"/>
                        </a:solidFill>
                        <a:latin typeface="Times New Roman" pitchFamily="18" charset="0"/>
                        <a:cs typeface="Times New Roman" pitchFamily="18" charset="0"/>
                      </a:endParaRPr>
                    </a:p>
                  </a:txBody>
                  <a:tcPr/>
                </a:tc>
                <a:tc>
                  <a:txBody>
                    <a:bodyPr/>
                    <a:lstStyle/>
                    <a:p>
                      <a:pPr algn="just"/>
                      <a:r>
                        <a:rPr lang="en-US" sz="2800">
                          <a:solidFill>
                            <a:srgbClr val="FF00FF"/>
                          </a:solidFill>
                          <a:latin typeface="Times New Roman" pitchFamily="18" charset="0"/>
                          <a:cs typeface="Times New Roman" pitchFamily="18" charset="0"/>
                        </a:rPr>
                        <a:t>Chơi</a:t>
                      </a:r>
                      <a:r>
                        <a:rPr lang="en-US" sz="2800" baseline="0">
                          <a:solidFill>
                            <a:srgbClr val="FF00FF"/>
                          </a:solidFill>
                          <a:latin typeface="Times New Roman" pitchFamily="18" charset="0"/>
                          <a:cs typeface="Times New Roman" pitchFamily="18" charset="0"/>
                        </a:rPr>
                        <a:t> bóng chuyền 60 phút buổi chiều</a:t>
                      </a:r>
                      <a:endParaRPr lang="en-US" sz="2800" dirty="0">
                        <a:solidFill>
                          <a:srgbClr val="FF00FF"/>
                        </a:solidFill>
                        <a:latin typeface="Times New Roman" pitchFamily="18" charset="0"/>
                        <a:cs typeface="Times New Roman" pitchFamily="18" charset="0"/>
                      </a:endParaRPr>
                    </a:p>
                  </a:txBody>
                  <a:tcPr/>
                </a:tc>
                <a:tc>
                  <a:txBody>
                    <a:bodyPr/>
                    <a:lstStyle/>
                    <a:p>
                      <a:pPr algn="just"/>
                      <a:r>
                        <a:rPr lang="en-US" sz="2800">
                          <a:solidFill>
                            <a:srgbClr val="FF00FF"/>
                          </a:solidFill>
                          <a:latin typeface="Times New Roman" pitchFamily="18" charset="0"/>
                          <a:cs typeface="Times New Roman" pitchFamily="18" charset="0"/>
                        </a:rPr>
                        <a:t>Chơi</a:t>
                      </a:r>
                      <a:r>
                        <a:rPr lang="en-US" sz="2800" baseline="0">
                          <a:solidFill>
                            <a:srgbClr val="FF00FF"/>
                          </a:solidFill>
                          <a:latin typeface="Times New Roman" pitchFamily="18" charset="0"/>
                          <a:cs typeface="Times New Roman" pitchFamily="18" charset="0"/>
                        </a:rPr>
                        <a:t> bóng chuyền 60 phút buổi chiều</a:t>
                      </a:r>
                      <a:endParaRPr lang="en-US" sz="2800" dirty="0">
                        <a:solidFill>
                          <a:srgbClr val="FF00FF"/>
                        </a:solidFill>
                        <a:latin typeface="Times New Roman" pitchFamily="18" charset="0"/>
                        <a:cs typeface="Times New Roman" pitchFamily="18" charset="0"/>
                      </a:endParaRPr>
                    </a:p>
                  </a:txBody>
                  <a:tcPr/>
                </a:tc>
                <a:tc>
                  <a:txBody>
                    <a:bodyPr/>
                    <a:lstStyle/>
                    <a:p>
                      <a:pPr algn="just"/>
                      <a:r>
                        <a:rPr lang="en-US" sz="2800" dirty="0" err="1">
                          <a:solidFill>
                            <a:srgbClr val="FF00FF"/>
                          </a:solidFill>
                          <a:latin typeface="Times New Roman" pitchFamily="18" charset="0"/>
                          <a:cs typeface="Times New Roman" pitchFamily="18" charset="0"/>
                        </a:rPr>
                        <a:t>Nghỉ</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ngơi</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để</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cơ</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hồi</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phục</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khả</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năng</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làm</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việc</a:t>
                      </a:r>
                      <a:endParaRPr lang="en-US" sz="2800" dirty="0">
                        <a:solidFill>
                          <a:srgbClr val="FF00FF"/>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28: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VẬN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ĐỘNG</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GIỮA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 name="TextBox 34"/>
          <p:cNvSpPr txBox="1"/>
          <p:nvPr/>
        </p:nvSpPr>
        <p:spPr>
          <a:xfrm>
            <a:off x="0" y="839684"/>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 </a:t>
            </a:r>
            <a:r>
              <a:rPr lang="en-US" sz="2800" b="1" dirty="0" err="1">
                <a:solidFill>
                  <a:srgbClr val="0000FF"/>
                </a:solidFill>
                <a:latin typeface="Times New Roman" pitchFamily="18" charset="0"/>
                <a:cs typeface="Times New Roman" pitchFamily="18" charset="0"/>
              </a:rPr>
              <a:t>XƯƠNG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KHỚP</a:t>
            </a:r>
            <a:endParaRPr lang="en-US" sz="2800" b="1" dirty="0">
              <a:solidFill>
                <a:srgbClr val="0000FF"/>
              </a:solidFill>
              <a:latin typeface="Times New Roman" pitchFamily="18" charset="0"/>
              <a:cs typeface="Times New Roman" pitchFamily="18" charset="0"/>
            </a:endParaRPr>
          </a:p>
        </p:txBody>
      </p:sp>
      <p:sp>
        <p:nvSpPr>
          <p:cNvPr id="26" name="TextBox 25"/>
          <p:cNvSpPr txBox="1"/>
          <p:nvPr/>
        </p:nvSpPr>
        <p:spPr>
          <a:xfrm>
            <a:off x="-41560" y="1283024"/>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BẢO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endParaRPr lang="en-US" sz="2800" b="1" dirty="0">
              <a:solidFill>
                <a:srgbClr val="0000FF"/>
              </a:solidFill>
              <a:latin typeface="Times New Roman" pitchFamily="18" charset="0"/>
              <a:cs typeface="Times New Roman" pitchFamily="18" charset="0"/>
            </a:endParaRPr>
          </a:p>
        </p:txBody>
      </p:sp>
      <p:sp>
        <p:nvSpPr>
          <p:cNvPr id="27" name="TextBox 26"/>
          <p:cNvSpPr txBox="1"/>
          <p:nvPr/>
        </p:nvSpPr>
        <p:spPr>
          <a:xfrm>
            <a:off x="0" y="1726448"/>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Vai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trò</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khỏe</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endParaRPr lang="en-US" sz="2800" b="1" dirty="0">
              <a:solidFill>
                <a:srgbClr val="0000FF"/>
              </a:solidFill>
              <a:latin typeface="Times New Roman" pitchFamily="18" charset="0"/>
              <a:cs typeface="Times New Roman" pitchFamily="18" charset="0"/>
            </a:endParaRPr>
          </a:p>
        </p:txBody>
      </p:sp>
      <p:sp>
        <p:nvSpPr>
          <p:cNvPr id="28" name="TextBox 27"/>
          <p:cNvSpPr txBox="1"/>
          <p:nvPr/>
        </p:nvSpPr>
        <p:spPr>
          <a:xfrm>
            <a:off x="0" y="2155939"/>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Tập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vừa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giúp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nâng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khỏe</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khỏe</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riêng</a:t>
            </a:r>
            <a:r>
              <a:rPr lang="en-US" sz="2800" dirty="0">
                <a:solidFill>
                  <a:srgbClr val="0000FF"/>
                </a:solidFill>
                <a:latin typeface="Times New Roman" pitchFamily="18" charset="0"/>
                <a:cs typeface="Times New Roman" pitchFamily="18" charset="0"/>
              </a:rPr>
              <a:t>.</a:t>
            </a:r>
          </a:p>
        </p:txBody>
      </p:sp>
      <p:sp>
        <p:nvSpPr>
          <p:cNvPr id="29" name="TextBox 28"/>
          <p:cNvSpPr txBox="1"/>
          <p:nvPr/>
        </p:nvSpPr>
        <p:spPr>
          <a:xfrm>
            <a:off x="0" y="3070339"/>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Bệnh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phòng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tránh</a:t>
            </a:r>
            <a:endParaRPr lang="en-US" sz="2800" b="1" dirty="0">
              <a:solidFill>
                <a:srgbClr val="0000FF"/>
              </a:solidFill>
              <a:latin typeface="Times New Roman" pitchFamily="18" charset="0"/>
              <a:cs typeface="Times New Roman" pitchFamily="18" charset="0"/>
            </a:endParaRPr>
          </a:p>
        </p:txBody>
      </p:sp>
      <p:sp>
        <p:nvSpPr>
          <p:cNvPr id="30" name="TextBox 29"/>
          <p:cNvSpPr txBox="1"/>
          <p:nvPr/>
        </p:nvSpPr>
        <p:spPr>
          <a:xfrm>
            <a:off x="0" y="3541394"/>
            <a:ext cx="12192000" cy="1815882"/>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bong </a:t>
            </a:r>
            <a:r>
              <a:rPr lang="en-US" sz="2800" dirty="0" err="1">
                <a:solidFill>
                  <a:srgbClr val="0000FF"/>
                </a:solidFill>
                <a:latin typeface="Times New Roman" pitchFamily="18" charset="0"/>
                <a:cs typeface="Times New Roman" pitchFamily="18" charset="0"/>
              </a:rPr>
              <a:t>gân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gãy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viêm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viêm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khớp</a:t>
            </a:r>
            <a:r>
              <a:rPr lang="en-US" sz="2800" dirty="0">
                <a:solidFill>
                  <a:srgbClr val="0000FF"/>
                </a:solidFill>
                <a:latin typeface="Times New Roman" pitchFamily="18" charset="0"/>
                <a:cs typeface="Times New Roman" pitchFamily="18" charset="0"/>
              </a:rPr>
              <a:t>, cong </a:t>
            </a:r>
            <a:r>
              <a:rPr lang="en-US" sz="2800" dirty="0" err="1">
                <a:solidFill>
                  <a:srgbClr val="0000FF"/>
                </a:solidFill>
                <a:latin typeface="Times New Roman" pitchFamily="18" charset="0"/>
                <a:cs typeface="Times New Roman" pitchFamily="18" charset="0"/>
              </a:rPr>
              <a:t>vẹo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uống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đủ</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đúng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nằm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ngồi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đúng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chỉnh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nặng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phù</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a:t>
            </a:r>
          </a:p>
        </p:txBody>
      </p:sp>
      <p:pic>
        <p:nvPicPr>
          <p:cNvPr id="10242" name="Picture 2"/>
          <p:cNvPicPr>
            <a:picLocks noChangeAspect="1" noChangeArrowheads="1"/>
          </p:cNvPicPr>
          <p:nvPr/>
        </p:nvPicPr>
        <p:blipFill>
          <a:blip r:embed="rId2"/>
          <a:srcRect/>
          <a:stretch>
            <a:fillRect/>
          </a:stretch>
        </p:blipFill>
        <p:spPr bwMode="auto">
          <a:xfrm>
            <a:off x="6678324" y="794472"/>
            <a:ext cx="5513676" cy="4150745"/>
          </a:xfrm>
          <a:prstGeom prst="rect">
            <a:avLst/>
          </a:prstGeom>
          <a:noFill/>
          <a:ln w="9525">
            <a:noFill/>
            <a:miter lim="800000"/>
            <a:headEnd/>
            <a:tailEnd/>
          </a:ln>
          <a:effectLst/>
        </p:spPr>
      </p:pic>
      <p:sp>
        <p:nvSpPr>
          <p:cNvPr id="38" name="TextBox 37"/>
          <p:cNvSpPr txBox="1"/>
          <p:nvPr/>
        </p:nvSpPr>
        <p:spPr>
          <a:xfrm>
            <a:off x="0" y="5231648"/>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IV.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HÀNH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CỨU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BÓ</a:t>
            </a:r>
            <a:r>
              <a:rPr lang="en-US" sz="2800" b="1" dirty="0">
                <a:solidFill>
                  <a:srgbClr val="0000FF"/>
                </a:solidFill>
                <a:latin typeface="Times New Roman" pitchFamily="18" charset="0"/>
                <a:cs typeface="Times New Roman" pitchFamily="18" charset="0"/>
              </a:rPr>
              <a:t> CHO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GÃY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XƯƠNG</a:t>
            </a:r>
            <a:endParaRPr lang="en-US" sz="2800" b="1" dirty="0">
              <a:solidFill>
                <a:srgbClr val="0000FF"/>
              </a:solidFill>
              <a:latin typeface="Times New Roman" pitchFamily="18" charset="0"/>
              <a:cs typeface="Times New Roman" pitchFamily="18" charset="0"/>
            </a:endParaRPr>
          </a:p>
        </p:txBody>
      </p:sp>
      <p:pic>
        <p:nvPicPr>
          <p:cNvPr id="10243" name="Picture 3"/>
          <p:cNvPicPr>
            <a:picLocks noChangeAspect="1" noChangeArrowheads="1"/>
          </p:cNvPicPr>
          <p:nvPr/>
        </p:nvPicPr>
        <p:blipFill>
          <a:blip r:embed="rId3"/>
          <a:srcRect/>
          <a:stretch>
            <a:fillRect/>
          </a:stretch>
        </p:blipFill>
        <p:spPr bwMode="auto">
          <a:xfrm>
            <a:off x="914429" y="0"/>
            <a:ext cx="10584873" cy="6852466"/>
          </a:xfrm>
          <a:prstGeom prst="rect">
            <a:avLst/>
          </a:prstGeom>
          <a:noFill/>
          <a:ln w="9525">
            <a:noFill/>
            <a:miter lim="800000"/>
            <a:headEnd/>
            <a:tailEnd/>
          </a:ln>
          <a:effectLst/>
        </p:spPr>
      </p:pic>
      <p:sp>
        <p:nvSpPr>
          <p:cNvPr id="39" name="TextBox 38"/>
          <p:cNvSpPr txBox="1"/>
          <p:nvPr/>
        </p:nvSpPr>
        <p:spPr>
          <a:xfrm>
            <a:off x="0" y="5702702"/>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sở</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thuyết</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upRight)">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strips(upRight)">
                                      <p:cBhvr>
                                        <p:cTn id="12" dur="1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770" decel="100000"/>
                                        <p:tgtEl>
                                          <p:spTgt spid="10242"/>
                                        </p:tgtEl>
                                      </p:cBhvr>
                                    </p:animEffect>
                                    <p:animScale>
                                      <p:cBhvr>
                                        <p:cTn id="18" dur="770" decel="100000"/>
                                        <p:tgtEl>
                                          <p:spTgt spid="10242"/>
                                        </p:tgtEl>
                                      </p:cBhvr>
                                      <p:from x="10000" y="10000"/>
                                      <p:to x="200000" y="450000"/>
                                    </p:animScale>
                                    <p:animScale>
                                      <p:cBhvr>
                                        <p:cTn id="19" dur="1230" accel="100000" fill="hold">
                                          <p:stCondLst>
                                            <p:cond delay="770"/>
                                          </p:stCondLst>
                                        </p:cTn>
                                        <p:tgtEl>
                                          <p:spTgt spid="10242"/>
                                        </p:tgtEl>
                                      </p:cBhvr>
                                      <p:from x="200000" y="450000"/>
                                      <p:to x="100000" y="100000"/>
                                    </p:animScale>
                                    <p:set>
                                      <p:cBhvr>
                                        <p:cTn id="20" dur="770" fill="hold"/>
                                        <p:tgtEl>
                                          <p:spTgt spid="10242"/>
                                        </p:tgtEl>
                                        <p:attrNameLst>
                                          <p:attrName>ppt_x</p:attrName>
                                        </p:attrNameLst>
                                      </p:cBhvr>
                                      <p:to>
                                        <p:strVal val="(0.5)"/>
                                      </p:to>
                                    </p:set>
                                    <p:anim from="(0.5)" to="(#ppt_x)" calcmode="lin" valueType="num">
                                      <p:cBhvr>
                                        <p:cTn id="21" dur="1230" accel="100000" fill="hold">
                                          <p:stCondLst>
                                            <p:cond delay="770"/>
                                          </p:stCondLst>
                                        </p:cTn>
                                        <p:tgtEl>
                                          <p:spTgt spid="10242"/>
                                        </p:tgtEl>
                                        <p:attrNameLst>
                                          <p:attrName>ppt_x</p:attrName>
                                        </p:attrNameLst>
                                      </p:cBhvr>
                                    </p:anim>
                                    <p:set>
                                      <p:cBhvr>
                                        <p:cTn id="22" dur="770" fill="hold"/>
                                        <p:tgtEl>
                                          <p:spTgt spid="10242"/>
                                        </p:tgtEl>
                                        <p:attrNameLst>
                                          <p:attrName>ppt_y</p:attrName>
                                        </p:attrNameLst>
                                      </p:cBhvr>
                                      <p:to>
                                        <p:strVal val="(#ppt_y+0.4)"/>
                                      </p:to>
                                    </p:set>
                                    <p:anim from="(#ppt_y+0.4)" to="(#ppt_y)" calcmode="lin" valueType="num">
                                      <p:cBhvr>
                                        <p:cTn id="23" dur="1230" accel="100000" fill="hold">
                                          <p:stCondLst>
                                            <p:cond delay="770"/>
                                          </p:stCondLst>
                                        </p:cTn>
                                        <p:tgtEl>
                                          <p:spTgt spid="10242"/>
                                        </p:tgtEl>
                                        <p:attrNameLst>
                                          <p:attrName>ppt_y</p:attrName>
                                        </p:attrNameLst>
                                      </p:cBhvr>
                                    </p:anim>
                                  </p:childTnLst>
                                </p:cTn>
                              </p:par>
                            </p:childTnLst>
                          </p:cTn>
                        </p:par>
                      </p:childTnLst>
                    </p:cTn>
                  </p:par>
                  <p:par>
                    <p:cTn id="24" fill="hold">
                      <p:stCondLst>
                        <p:cond delay="indefinite"/>
                      </p:stCondLst>
                      <p:childTnLst>
                        <p:par>
                          <p:cTn id="25" fill="hold">
                            <p:stCondLst>
                              <p:cond delay="0"/>
                            </p:stCondLst>
                            <p:childTnLst>
                              <p:par>
                                <p:cTn id="26" presetID="53" presetClass="exit" presetSubtype="0" fill="hold" nodeType="clickEffect">
                                  <p:stCondLst>
                                    <p:cond delay="0"/>
                                  </p:stCondLst>
                                  <p:childTnLst>
                                    <p:anim calcmode="lin" valueType="num">
                                      <p:cBhvr>
                                        <p:cTn id="27" dur="500"/>
                                        <p:tgtEl>
                                          <p:spTgt spid="10242"/>
                                        </p:tgtEl>
                                        <p:attrNameLst>
                                          <p:attrName>ppt_w</p:attrName>
                                        </p:attrNameLst>
                                      </p:cBhvr>
                                      <p:tavLst>
                                        <p:tav tm="0">
                                          <p:val>
                                            <p:strVal val="ppt_w"/>
                                          </p:val>
                                        </p:tav>
                                        <p:tav tm="100000">
                                          <p:val>
                                            <p:fltVal val="0"/>
                                          </p:val>
                                        </p:tav>
                                      </p:tavLst>
                                    </p:anim>
                                    <p:anim calcmode="lin" valueType="num">
                                      <p:cBhvr>
                                        <p:cTn id="28" dur="500"/>
                                        <p:tgtEl>
                                          <p:spTgt spid="10242"/>
                                        </p:tgtEl>
                                        <p:attrNameLst>
                                          <p:attrName>ppt_h</p:attrName>
                                        </p:attrNameLst>
                                      </p:cBhvr>
                                      <p:tavLst>
                                        <p:tav tm="0">
                                          <p:val>
                                            <p:strVal val="ppt_h"/>
                                          </p:val>
                                        </p:tav>
                                        <p:tav tm="100000">
                                          <p:val>
                                            <p:fltVal val="0"/>
                                          </p:val>
                                        </p:tav>
                                      </p:tavLst>
                                    </p:anim>
                                    <p:animEffect transition="out" filter="fade">
                                      <p:cBhvr>
                                        <p:cTn id="29" dur="500"/>
                                        <p:tgtEl>
                                          <p:spTgt spid="10242"/>
                                        </p:tgtEl>
                                      </p:cBhvr>
                                    </p:animEffect>
                                    <p:set>
                                      <p:cBhvr>
                                        <p:cTn id="30" dur="1" fill="hold">
                                          <p:stCondLst>
                                            <p:cond delay="499"/>
                                          </p:stCondLst>
                                        </p:cTn>
                                        <p:tgtEl>
                                          <p:spTgt spid="10242"/>
                                        </p:tgtEl>
                                        <p:attrNameLst>
                                          <p:attrName>style.visibility</p:attrName>
                                        </p:attrNameLst>
                                      </p:cBhvr>
                                      <p:to>
                                        <p:strVal val="hidden"/>
                                      </p:to>
                                    </p:set>
                                  </p:childTnLst>
                                </p:cTn>
                              </p:par>
                              <p:par>
                                <p:cTn id="31" presetID="23" presetClass="entr" presetSubtype="16" fill="hold" nodeType="withEffect">
                                  <p:stCondLst>
                                    <p:cond delay="0"/>
                                  </p:stCondLst>
                                  <p:childTnLst>
                                    <p:set>
                                      <p:cBhvr>
                                        <p:cTn id="32" dur="1" fill="hold">
                                          <p:stCondLst>
                                            <p:cond delay="0"/>
                                          </p:stCondLst>
                                        </p:cTn>
                                        <p:tgtEl>
                                          <p:spTgt spid="10243"/>
                                        </p:tgtEl>
                                        <p:attrNameLst>
                                          <p:attrName>style.visibility</p:attrName>
                                        </p:attrNameLst>
                                      </p:cBhvr>
                                      <p:to>
                                        <p:strVal val="visible"/>
                                      </p:to>
                                    </p:set>
                                    <p:anim calcmode="lin" valueType="num">
                                      <p:cBhvr>
                                        <p:cTn id="33" dur="1000" fill="hold"/>
                                        <p:tgtEl>
                                          <p:spTgt spid="10243"/>
                                        </p:tgtEl>
                                        <p:attrNameLst>
                                          <p:attrName>ppt_w</p:attrName>
                                        </p:attrNameLst>
                                      </p:cBhvr>
                                      <p:tavLst>
                                        <p:tav tm="0">
                                          <p:val>
                                            <p:fltVal val="0"/>
                                          </p:val>
                                        </p:tav>
                                        <p:tav tm="100000">
                                          <p:val>
                                            <p:strVal val="#ppt_w"/>
                                          </p:val>
                                        </p:tav>
                                      </p:tavLst>
                                    </p:anim>
                                    <p:anim calcmode="lin" valueType="num">
                                      <p:cBhvr>
                                        <p:cTn id="34" dur="1000" fill="hold"/>
                                        <p:tgtEl>
                                          <p:spTgt spid="10243"/>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10243"/>
                                        </p:tgtEl>
                                        <p:attrNameLst>
                                          <p:attrName>ppt_x</p:attrName>
                                        </p:attrNameLst>
                                      </p:cBhvr>
                                      <p:tavLst>
                                        <p:tav tm="0">
                                          <p:val>
                                            <p:strVal val="ppt_x"/>
                                          </p:val>
                                        </p:tav>
                                        <p:tav tm="100000">
                                          <p:val>
                                            <p:strVal val="ppt_x"/>
                                          </p:val>
                                        </p:tav>
                                      </p:tavLst>
                                    </p:anim>
                                    <p:anim calcmode="lin" valueType="num">
                                      <p:cBhvr additive="base">
                                        <p:cTn id="39" dur="500"/>
                                        <p:tgtEl>
                                          <p:spTgt spid="10243"/>
                                        </p:tgtEl>
                                        <p:attrNameLst>
                                          <p:attrName>ppt_y</p:attrName>
                                        </p:attrNameLst>
                                      </p:cBhvr>
                                      <p:tavLst>
                                        <p:tav tm="0">
                                          <p:val>
                                            <p:strVal val="ppt_y"/>
                                          </p:val>
                                        </p:tav>
                                        <p:tav tm="100000">
                                          <p:val>
                                            <p:strVal val="1+ppt_h/2"/>
                                          </p:val>
                                        </p:tav>
                                      </p:tavLst>
                                    </p:anim>
                                    <p:set>
                                      <p:cBhvr>
                                        <p:cTn id="40" dur="1" fill="hold">
                                          <p:stCondLst>
                                            <p:cond delay="499"/>
                                          </p:stCondLst>
                                        </p:cTn>
                                        <p:tgtEl>
                                          <p:spTgt spid="10243"/>
                                        </p:tgtEl>
                                        <p:attrNameLst>
                                          <p:attrName>style.visibility</p:attrName>
                                        </p:attrNameLst>
                                      </p:cBhvr>
                                      <p:to>
                                        <p:strVal val="hidden"/>
                                      </p:to>
                                    </p:set>
                                  </p:childTnLst>
                                </p:cTn>
                              </p:par>
                              <p:par>
                                <p:cTn id="41" presetID="18" presetClass="entr" presetSubtype="3"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upRight)">
                                      <p:cBhvr>
                                        <p:cTn id="43" dur="10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3"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strips(upRight)">
                                      <p:cBhvr>
                                        <p:cTn id="48" dur="100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3"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strips(upRight)">
                                      <p:cBhvr>
                                        <p:cTn id="53"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8"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28: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VẬN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ĐỘNG</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GIỮA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 name="TextBox 34"/>
          <p:cNvSpPr txBox="1"/>
          <p:nvPr/>
        </p:nvSpPr>
        <p:spPr>
          <a:xfrm>
            <a:off x="0" y="839684"/>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 </a:t>
            </a:r>
            <a:r>
              <a:rPr lang="en-US" sz="2800" b="1" dirty="0" err="1">
                <a:solidFill>
                  <a:srgbClr val="0000FF"/>
                </a:solidFill>
                <a:latin typeface="Times New Roman" pitchFamily="18" charset="0"/>
                <a:cs typeface="Times New Roman" pitchFamily="18" charset="0"/>
              </a:rPr>
              <a:t>XƯƠNG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KHỚP</a:t>
            </a:r>
            <a:endParaRPr lang="en-US" sz="2800" b="1" dirty="0">
              <a:solidFill>
                <a:srgbClr val="0000FF"/>
              </a:solidFill>
              <a:latin typeface="Times New Roman" pitchFamily="18" charset="0"/>
              <a:cs typeface="Times New Roman" pitchFamily="18" charset="0"/>
            </a:endParaRPr>
          </a:p>
        </p:txBody>
      </p:sp>
      <p:sp>
        <p:nvSpPr>
          <p:cNvPr id="26" name="TextBox 25"/>
          <p:cNvSpPr txBox="1"/>
          <p:nvPr/>
        </p:nvSpPr>
        <p:spPr>
          <a:xfrm>
            <a:off x="-41560" y="1283024"/>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BẢO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endParaRPr lang="en-US" sz="2800" b="1" dirty="0">
              <a:solidFill>
                <a:srgbClr val="0000FF"/>
              </a:solidFill>
              <a:latin typeface="Times New Roman" pitchFamily="18" charset="0"/>
              <a:cs typeface="Times New Roman" pitchFamily="18" charset="0"/>
            </a:endParaRPr>
          </a:p>
        </p:txBody>
      </p:sp>
      <p:sp>
        <p:nvSpPr>
          <p:cNvPr id="29" name="TextBox 28"/>
          <p:cNvSpPr txBox="1"/>
          <p:nvPr/>
        </p:nvSpPr>
        <p:spPr>
          <a:xfrm>
            <a:off x="0" y="1740259"/>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Bệnh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phòng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tránh</a:t>
            </a:r>
            <a:endParaRPr lang="en-US" sz="2800" b="1" dirty="0">
              <a:solidFill>
                <a:srgbClr val="0000FF"/>
              </a:solidFill>
              <a:latin typeface="Times New Roman" pitchFamily="18" charset="0"/>
              <a:cs typeface="Times New Roman" pitchFamily="18" charset="0"/>
            </a:endParaRPr>
          </a:p>
        </p:txBody>
      </p:sp>
      <p:sp>
        <p:nvSpPr>
          <p:cNvPr id="30" name="TextBox 29"/>
          <p:cNvSpPr txBox="1"/>
          <p:nvPr/>
        </p:nvSpPr>
        <p:spPr>
          <a:xfrm>
            <a:off x="0" y="2211314"/>
            <a:ext cx="12192000" cy="1815882"/>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bong </a:t>
            </a:r>
            <a:r>
              <a:rPr lang="en-US" sz="2800" dirty="0" err="1">
                <a:solidFill>
                  <a:srgbClr val="0000FF"/>
                </a:solidFill>
                <a:latin typeface="Times New Roman" pitchFamily="18" charset="0"/>
                <a:cs typeface="Times New Roman" pitchFamily="18" charset="0"/>
              </a:rPr>
              <a:t>gân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gãy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viêm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viêm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khớp</a:t>
            </a:r>
            <a:r>
              <a:rPr lang="en-US" sz="2800" dirty="0">
                <a:solidFill>
                  <a:srgbClr val="0000FF"/>
                </a:solidFill>
                <a:latin typeface="Times New Roman" pitchFamily="18" charset="0"/>
                <a:cs typeface="Times New Roman" pitchFamily="18" charset="0"/>
              </a:rPr>
              <a:t>, cong </a:t>
            </a:r>
            <a:r>
              <a:rPr lang="en-US" sz="2800" dirty="0" err="1">
                <a:solidFill>
                  <a:srgbClr val="0000FF"/>
                </a:solidFill>
                <a:latin typeface="Times New Roman" pitchFamily="18" charset="0"/>
                <a:cs typeface="Times New Roman" pitchFamily="18" charset="0"/>
              </a:rPr>
              <a:t>vẹo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uống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đủ</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đúng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nằm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ngồi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đúng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chỉnh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nặng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phù</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a:t>
            </a:r>
          </a:p>
        </p:txBody>
      </p:sp>
      <p:sp>
        <p:nvSpPr>
          <p:cNvPr id="38" name="TextBox 37"/>
          <p:cNvSpPr txBox="1"/>
          <p:nvPr/>
        </p:nvSpPr>
        <p:spPr>
          <a:xfrm>
            <a:off x="0" y="3901568"/>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IV.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HÀNH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CỨU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BÓ</a:t>
            </a:r>
            <a:r>
              <a:rPr lang="en-US" sz="2800" b="1" dirty="0">
                <a:solidFill>
                  <a:srgbClr val="0000FF"/>
                </a:solidFill>
                <a:latin typeface="Times New Roman" pitchFamily="18" charset="0"/>
                <a:cs typeface="Times New Roman" pitchFamily="18" charset="0"/>
              </a:rPr>
              <a:t> CHO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GÃY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XƯƠNG</a:t>
            </a:r>
            <a:endParaRPr lang="en-US" sz="2800" b="1" dirty="0">
              <a:solidFill>
                <a:srgbClr val="0000FF"/>
              </a:solidFill>
              <a:latin typeface="Times New Roman" pitchFamily="18" charset="0"/>
              <a:cs typeface="Times New Roman" pitchFamily="18" charset="0"/>
            </a:endParaRPr>
          </a:p>
        </p:txBody>
      </p:sp>
      <p:sp>
        <p:nvSpPr>
          <p:cNvPr id="39" name="TextBox 38"/>
          <p:cNvSpPr txBox="1"/>
          <p:nvPr/>
        </p:nvSpPr>
        <p:spPr>
          <a:xfrm>
            <a:off x="0" y="4372622"/>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sở</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thuyết</a:t>
            </a:r>
            <a:endParaRPr lang="en-US" sz="2800" b="1" dirty="0">
              <a:solidFill>
                <a:srgbClr val="0000FF"/>
              </a:solidFill>
              <a:latin typeface="Times New Roman" pitchFamily="18" charset="0"/>
              <a:cs typeface="Times New Roman" pitchFamily="18" charset="0"/>
            </a:endParaRPr>
          </a:p>
        </p:txBody>
      </p:sp>
      <p:sp>
        <p:nvSpPr>
          <p:cNvPr id="31" name="TextBox 30"/>
          <p:cNvSpPr txBox="1"/>
          <p:nvPr/>
        </p:nvSpPr>
        <p:spPr>
          <a:xfrm>
            <a:off x="0" y="4788260"/>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gãy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nắn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sẽ</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do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mới</a:t>
            </a:r>
            <a:r>
              <a:rPr lang="en-US" sz="2800" dirty="0">
                <a:solidFill>
                  <a:srgbClr val="0000FF"/>
                </a:solidFill>
                <a:latin typeface="Times New Roman" pitchFamily="18" charset="0"/>
                <a:cs typeface="Times New Roman" pitchFamily="18" charset="0"/>
              </a:rPr>
              <a:t>.</a:t>
            </a:r>
          </a:p>
        </p:txBody>
      </p:sp>
      <p:sp>
        <p:nvSpPr>
          <p:cNvPr id="32" name="TextBox 31"/>
          <p:cNvSpPr txBox="1"/>
          <p:nvPr/>
        </p:nvSpPr>
        <p:spPr>
          <a:xfrm>
            <a:off x="0" y="5674951"/>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hành</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strips(upRight)">
                                      <p:cBhvr>
                                        <p:cTn id="7" dur="1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strips(upRight)">
                                      <p:cBhvr>
                                        <p:cTn id="1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28: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VẬN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ĐỘNG</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 name="TextBox 31"/>
          <p:cNvSpPr txBox="1"/>
          <p:nvPr/>
        </p:nvSpPr>
        <p:spPr>
          <a:xfrm>
            <a:off x="0" y="396369"/>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hành</a:t>
            </a:r>
            <a:endParaRPr lang="en-US" sz="2800" b="1" dirty="0">
              <a:solidFill>
                <a:srgbClr val="0000FF"/>
              </a:solidFill>
              <a:latin typeface="Times New Roman" pitchFamily="18" charset="0"/>
              <a:cs typeface="Times New Roman" pitchFamily="18" charset="0"/>
            </a:endParaRPr>
          </a:p>
        </p:txBody>
      </p:sp>
      <p:sp>
        <p:nvSpPr>
          <p:cNvPr id="25" name="TextBox 24"/>
          <p:cNvSpPr txBox="1"/>
          <p:nvPr/>
        </p:nvSpPr>
        <p:spPr>
          <a:xfrm>
            <a:off x="0" y="936697"/>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Đặt</a:t>
            </a:r>
            <a:r>
              <a:rPr lang="en-US" sz="2800" dirty="0">
                <a:solidFill>
                  <a:srgbClr val="0000FF"/>
                </a:solidFill>
                <a:latin typeface="Times New Roman" pitchFamily="18" charset="0"/>
                <a:cs typeface="Times New Roman" pitchFamily="18" charset="0"/>
              </a:rPr>
              <a:t> 2 </a:t>
            </a:r>
            <a:r>
              <a:rPr lang="en-US" sz="2800" dirty="0" err="1">
                <a:solidFill>
                  <a:srgbClr val="0000FF"/>
                </a:solidFill>
                <a:latin typeface="Times New Roman" pitchFamily="18" charset="0"/>
                <a:cs typeface="Times New Roman" pitchFamily="18" charset="0"/>
              </a:rPr>
              <a:t>nẹp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gãy</a:t>
            </a:r>
            <a:r>
              <a:rPr lang="en-US" sz="2800" dirty="0">
                <a:solidFill>
                  <a:srgbClr val="0000FF"/>
                </a:solidFill>
                <a:latin typeface="Times New Roman" pitchFamily="18" charset="0"/>
                <a:cs typeface="Times New Roman" pitchFamily="18" charset="0"/>
              </a:rPr>
              <a:t>.</a:t>
            </a:r>
          </a:p>
        </p:txBody>
      </p:sp>
      <p:sp>
        <p:nvSpPr>
          <p:cNvPr id="27" name="TextBox 26"/>
          <p:cNvSpPr txBox="1"/>
          <p:nvPr/>
        </p:nvSpPr>
        <p:spPr>
          <a:xfrm>
            <a:off x="0" y="1380042"/>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Lót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vải</a:t>
            </a:r>
            <a:r>
              <a:rPr lang="en-US" sz="2800" dirty="0">
                <a:solidFill>
                  <a:srgbClr val="0000FF"/>
                </a:solidFill>
                <a:latin typeface="Times New Roman" pitchFamily="18" charset="0"/>
                <a:cs typeface="Times New Roman" pitchFamily="18" charset="0"/>
              </a:rPr>
              <a:t>…ở </a:t>
            </a:r>
            <a:r>
              <a:rPr lang="en-US" sz="2800" dirty="0" err="1">
                <a:solidFill>
                  <a:srgbClr val="0000FF"/>
                </a:solidFill>
                <a:latin typeface="Times New Roman" pitchFamily="18" charset="0"/>
                <a:cs typeface="Times New Roman" pitchFamily="18" charset="0"/>
              </a:rPr>
              <a:t>đầu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nẹp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chỗ</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a:t>
            </a:r>
          </a:p>
        </p:txBody>
      </p:sp>
      <p:sp>
        <p:nvSpPr>
          <p:cNvPr id="28" name="TextBox 27"/>
          <p:cNvSpPr txBox="1"/>
          <p:nvPr/>
        </p:nvSpPr>
        <p:spPr>
          <a:xfrm>
            <a:off x="0" y="1851097"/>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Buộc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phía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phía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dưới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gãy</a:t>
            </a:r>
            <a:r>
              <a:rPr lang="en-US" sz="2800" dirty="0">
                <a:solidFill>
                  <a:srgbClr val="0000FF"/>
                </a:solidFill>
                <a:latin typeface="Times New Roman" pitchFamily="18" charset="0"/>
                <a:cs typeface="Times New Roman" pitchFamily="18" charset="0"/>
              </a:rPr>
              <a:t>.</a:t>
            </a:r>
          </a:p>
        </p:txBody>
      </p:sp>
      <p:sp>
        <p:nvSpPr>
          <p:cNvPr id="33" name="TextBox 32"/>
          <p:cNvSpPr txBox="1"/>
          <p:nvPr/>
        </p:nvSpPr>
        <p:spPr>
          <a:xfrm>
            <a:off x="0" y="2336006"/>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vải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cuốn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tròn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nẹp</a:t>
            </a:r>
            <a:r>
              <a:rPr lang="en-US" sz="2800" dirty="0">
                <a:solidFill>
                  <a:srgbClr val="0000FF"/>
                </a:solidFill>
                <a:latin typeface="Times New Roman" pitchFamily="18" charset="0"/>
                <a:cs typeface="Times New Roman" pitchFamily="18" charset="0"/>
              </a:rPr>
              <a:t>.</a:t>
            </a:r>
          </a:p>
        </p:txBody>
      </p:sp>
      <p:sp>
        <p:nvSpPr>
          <p:cNvPr id="34" name="TextBox 33"/>
          <p:cNvSpPr txBox="1"/>
          <p:nvPr/>
        </p:nvSpPr>
        <p:spPr>
          <a:xfrm>
            <a:off x="0" y="2876333"/>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tùy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gãy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a:t>
            </a:r>
          </a:p>
        </p:txBody>
      </p:sp>
      <p:sp>
        <p:nvSpPr>
          <p:cNvPr id="36" name="TextBox 35"/>
          <p:cNvSpPr txBox="1"/>
          <p:nvPr/>
        </p:nvSpPr>
        <p:spPr>
          <a:xfrm>
            <a:off x="0" y="3375096"/>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ngay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sở</a:t>
            </a:r>
            <a:r>
              <a:rPr lang="en-US" sz="2800" dirty="0">
                <a:solidFill>
                  <a:srgbClr val="0000FF"/>
                </a:solidFill>
                <a:latin typeface="Times New Roman" pitchFamily="18" charset="0"/>
                <a:cs typeface="Times New Roman" pitchFamily="18" charset="0"/>
              </a:rPr>
              <a:t> y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nhất</a:t>
            </a:r>
            <a:r>
              <a:rPr lang="en-US" sz="2800" dirty="0">
                <a:solidFill>
                  <a:srgbClr val="0000FF"/>
                </a:solidFill>
                <a:latin typeface="Times New Roman" pitchFamily="18" charset="0"/>
                <a:cs typeface="Times New Roman" pitchFamily="18" charset="0"/>
              </a:rPr>
              <a:t>.</a:t>
            </a:r>
          </a:p>
        </p:txBody>
      </p:sp>
      <p:pic>
        <p:nvPicPr>
          <p:cNvPr id="11266" name="Picture 2"/>
          <p:cNvPicPr>
            <a:picLocks noChangeAspect="1" noChangeArrowheads="1"/>
          </p:cNvPicPr>
          <p:nvPr/>
        </p:nvPicPr>
        <p:blipFill>
          <a:blip r:embed="rId2"/>
          <a:srcRect/>
          <a:stretch>
            <a:fillRect/>
          </a:stretch>
        </p:blipFill>
        <p:spPr bwMode="auto">
          <a:xfrm>
            <a:off x="863693" y="1482436"/>
            <a:ext cx="5872219" cy="5375564"/>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6650182" y="1525776"/>
            <a:ext cx="5264727" cy="5332224"/>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a:srcRect/>
          <a:stretch>
            <a:fillRect/>
          </a:stretch>
        </p:blipFill>
        <p:spPr bwMode="auto">
          <a:xfrm>
            <a:off x="7883236" y="-1"/>
            <a:ext cx="4308764" cy="572612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upRight)">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 calcmode="lin" valueType="num">
                                      <p:cBhvr>
                                        <p:cTn id="12" dur="500" decel="50000" fill="hold">
                                          <p:stCondLst>
                                            <p:cond delay="0"/>
                                          </p:stCondLst>
                                        </p:cTn>
                                        <p:tgtEl>
                                          <p:spTgt spid="11267"/>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1267"/>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1267"/>
                                        </p:tgtEl>
                                        <p:attrNameLst>
                                          <p:attrName>ppt_w</p:attrName>
                                        </p:attrNameLst>
                                      </p:cBhvr>
                                      <p:tavLst>
                                        <p:tav tm="0">
                                          <p:val>
                                            <p:strVal val="#ppt_w*.05"/>
                                          </p:val>
                                        </p:tav>
                                        <p:tav tm="100000">
                                          <p:val>
                                            <p:strVal val="#ppt_w"/>
                                          </p:val>
                                        </p:tav>
                                      </p:tavLst>
                                    </p:anim>
                                    <p:anim calcmode="lin" valueType="num">
                                      <p:cBhvr>
                                        <p:cTn id="15" dur="1000" fill="hold"/>
                                        <p:tgtEl>
                                          <p:spTgt spid="11267"/>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1267"/>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1267"/>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1267"/>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1267"/>
                                        </p:tgtEl>
                                      </p:cBhvr>
                                    </p:animEffect>
                                  </p:childTnLst>
                                </p:cTn>
                              </p:par>
                              <p:par>
                                <p:cTn id="20" presetID="25" presetClass="entr" presetSubtype="0" fill="hold" nodeType="withEffect">
                                  <p:stCondLst>
                                    <p:cond delay="0"/>
                                  </p:stCondLst>
                                  <p:childTnLst>
                                    <p:set>
                                      <p:cBhvr>
                                        <p:cTn id="21" dur="1" fill="hold">
                                          <p:stCondLst>
                                            <p:cond delay="0"/>
                                          </p:stCondLst>
                                        </p:cTn>
                                        <p:tgtEl>
                                          <p:spTgt spid="11266"/>
                                        </p:tgtEl>
                                        <p:attrNameLst>
                                          <p:attrName>style.visibility</p:attrName>
                                        </p:attrNameLst>
                                      </p:cBhvr>
                                      <p:to>
                                        <p:strVal val="visible"/>
                                      </p:to>
                                    </p:set>
                                    <p:anim calcmode="lin" valueType="num">
                                      <p:cBhvr>
                                        <p:cTn id="22" dur="500" decel="50000" fill="hold">
                                          <p:stCondLst>
                                            <p:cond delay="0"/>
                                          </p:stCondLst>
                                        </p:cTn>
                                        <p:tgtEl>
                                          <p:spTgt spid="11266"/>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1266"/>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1266"/>
                                        </p:tgtEl>
                                        <p:attrNameLst>
                                          <p:attrName>ppt_w</p:attrName>
                                        </p:attrNameLst>
                                      </p:cBhvr>
                                      <p:tavLst>
                                        <p:tav tm="0">
                                          <p:val>
                                            <p:strVal val="#ppt_w*.05"/>
                                          </p:val>
                                        </p:tav>
                                        <p:tav tm="100000">
                                          <p:val>
                                            <p:strVal val="#ppt_w"/>
                                          </p:val>
                                        </p:tav>
                                      </p:tavLst>
                                    </p:anim>
                                    <p:anim calcmode="lin" valueType="num">
                                      <p:cBhvr>
                                        <p:cTn id="25" dur="1000" fill="hold"/>
                                        <p:tgtEl>
                                          <p:spTgt spid="11266"/>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1266"/>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1266"/>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1266"/>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1266"/>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strips(upRight)">
                                      <p:cBhvr>
                                        <p:cTn id="34" dur="1000"/>
                                        <p:tgtEl>
                                          <p:spTgt spid="27"/>
                                        </p:tgtEl>
                                      </p:cBhvr>
                                    </p:animEffect>
                                  </p:childTnLst>
                                </p:cTn>
                              </p:par>
                              <p:par>
                                <p:cTn id="35" presetID="2" presetClass="exit" presetSubtype="4" fill="hold" nodeType="withEffect">
                                  <p:stCondLst>
                                    <p:cond delay="0"/>
                                  </p:stCondLst>
                                  <p:childTnLst>
                                    <p:anim calcmode="lin" valueType="num">
                                      <p:cBhvr additive="base">
                                        <p:cTn id="36" dur="500"/>
                                        <p:tgtEl>
                                          <p:spTgt spid="11266"/>
                                        </p:tgtEl>
                                        <p:attrNameLst>
                                          <p:attrName>ppt_x</p:attrName>
                                        </p:attrNameLst>
                                      </p:cBhvr>
                                      <p:tavLst>
                                        <p:tav tm="0">
                                          <p:val>
                                            <p:strVal val="ppt_x"/>
                                          </p:val>
                                        </p:tav>
                                        <p:tav tm="100000">
                                          <p:val>
                                            <p:strVal val="ppt_x"/>
                                          </p:val>
                                        </p:tav>
                                      </p:tavLst>
                                    </p:anim>
                                    <p:anim calcmode="lin" valueType="num">
                                      <p:cBhvr additive="base">
                                        <p:cTn id="37" dur="500"/>
                                        <p:tgtEl>
                                          <p:spTgt spid="11266"/>
                                        </p:tgtEl>
                                        <p:attrNameLst>
                                          <p:attrName>ppt_y</p:attrName>
                                        </p:attrNameLst>
                                      </p:cBhvr>
                                      <p:tavLst>
                                        <p:tav tm="0">
                                          <p:val>
                                            <p:strVal val="ppt_y"/>
                                          </p:val>
                                        </p:tav>
                                        <p:tav tm="100000">
                                          <p:val>
                                            <p:strVal val="1+ppt_h/2"/>
                                          </p:val>
                                        </p:tav>
                                      </p:tavLst>
                                    </p:anim>
                                    <p:set>
                                      <p:cBhvr>
                                        <p:cTn id="38" dur="1" fill="hold">
                                          <p:stCondLst>
                                            <p:cond delay="499"/>
                                          </p:stCondLst>
                                        </p:cTn>
                                        <p:tgtEl>
                                          <p:spTgt spid="11266"/>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11267"/>
                                        </p:tgtEl>
                                        <p:attrNameLst>
                                          <p:attrName>ppt_x</p:attrName>
                                        </p:attrNameLst>
                                      </p:cBhvr>
                                      <p:tavLst>
                                        <p:tav tm="0">
                                          <p:val>
                                            <p:strVal val="ppt_x"/>
                                          </p:val>
                                        </p:tav>
                                        <p:tav tm="100000">
                                          <p:val>
                                            <p:strVal val="ppt_x"/>
                                          </p:val>
                                        </p:tav>
                                      </p:tavLst>
                                    </p:anim>
                                    <p:anim calcmode="lin" valueType="num">
                                      <p:cBhvr additive="base">
                                        <p:cTn id="41" dur="500"/>
                                        <p:tgtEl>
                                          <p:spTgt spid="11267"/>
                                        </p:tgtEl>
                                        <p:attrNameLst>
                                          <p:attrName>ppt_y</p:attrName>
                                        </p:attrNameLst>
                                      </p:cBhvr>
                                      <p:tavLst>
                                        <p:tav tm="0">
                                          <p:val>
                                            <p:strVal val="ppt_y"/>
                                          </p:val>
                                        </p:tav>
                                        <p:tav tm="100000">
                                          <p:val>
                                            <p:strVal val="1+ppt_h/2"/>
                                          </p:val>
                                        </p:tav>
                                      </p:tavLst>
                                    </p:anim>
                                    <p:set>
                                      <p:cBhvr>
                                        <p:cTn id="42" dur="1" fill="hold">
                                          <p:stCondLst>
                                            <p:cond delay="499"/>
                                          </p:stCondLst>
                                        </p:cTn>
                                        <p:tgtEl>
                                          <p:spTgt spid="1126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8" presetClass="entr" presetSubtype="3"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strips(upRight)">
                                      <p:cBhvr>
                                        <p:cTn id="47" dur="10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strips(upRight)">
                                      <p:cBhvr>
                                        <p:cTn id="52" dur="10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3"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strips(upRight)">
                                      <p:cBhvr>
                                        <p:cTn id="57" dur="1000"/>
                                        <p:tgtEl>
                                          <p:spTgt spid="34"/>
                                        </p:tgtEl>
                                      </p:cBhvr>
                                    </p:animEffect>
                                  </p:childTnLst>
                                </p:cTn>
                              </p:par>
                            </p:childTnLst>
                          </p:cTn>
                        </p:par>
                        <p:par>
                          <p:cTn id="58" fill="hold">
                            <p:stCondLst>
                              <p:cond delay="1000"/>
                            </p:stCondLst>
                            <p:childTnLst>
                              <p:par>
                                <p:cTn id="59" presetID="15" presetClass="entr" presetSubtype="0" fill="hold" nodeType="afterEffect">
                                  <p:stCondLst>
                                    <p:cond delay="0"/>
                                  </p:stCondLst>
                                  <p:childTnLst>
                                    <p:set>
                                      <p:cBhvr>
                                        <p:cTn id="60" dur="1" fill="hold">
                                          <p:stCondLst>
                                            <p:cond delay="0"/>
                                          </p:stCondLst>
                                        </p:cTn>
                                        <p:tgtEl>
                                          <p:spTgt spid="11268"/>
                                        </p:tgtEl>
                                        <p:attrNameLst>
                                          <p:attrName>style.visibility</p:attrName>
                                        </p:attrNameLst>
                                      </p:cBhvr>
                                      <p:to>
                                        <p:strVal val="visible"/>
                                      </p:to>
                                    </p:set>
                                    <p:anim calcmode="lin" valueType="num">
                                      <p:cBhvr>
                                        <p:cTn id="61" dur="1000" fill="hold"/>
                                        <p:tgtEl>
                                          <p:spTgt spid="11268"/>
                                        </p:tgtEl>
                                        <p:attrNameLst>
                                          <p:attrName>ppt_w</p:attrName>
                                        </p:attrNameLst>
                                      </p:cBhvr>
                                      <p:tavLst>
                                        <p:tav tm="0">
                                          <p:val>
                                            <p:fltVal val="0"/>
                                          </p:val>
                                        </p:tav>
                                        <p:tav tm="100000">
                                          <p:val>
                                            <p:strVal val="#ppt_w"/>
                                          </p:val>
                                        </p:tav>
                                      </p:tavLst>
                                    </p:anim>
                                    <p:anim calcmode="lin" valueType="num">
                                      <p:cBhvr>
                                        <p:cTn id="62" dur="1000" fill="hold"/>
                                        <p:tgtEl>
                                          <p:spTgt spid="11268"/>
                                        </p:tgtEl>
                                        <p:attrNameLst>
                                          <p:attrName>ppt_h</p:attrName>
                                        </p:attrNameLst>
                                      </p:cBhvr>
                                      <p:tavLst>
                                        <p:tav tm="0">
                                          <p:val>
                                            <p:fltVal val="0"/>
                                          </p:val>
                                        </p:tav>
                                        <p:tav tm="100000">
                                          <p:val>
                                            <p:strVal val="#ppt_h"/>
                                          </p:val>
                                        </p:tav>
                                      </p:tavLst>
                                    </p:anim>
                                    <p:anim calcmode="lin" valueType="num">
                                      <p:cBhvr>
                                        <p:cTn id="63" dur="1000" fill="hold"/>
                                        <p:tgtEl>
                                          <p:spTgt spid="11268"/>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112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5" fill="hold">
                      <p:stCondLst>
                        <p:cond delay="indefinite"/>
                      </p:stCondLst>
                      <p:childTnLst>
                        <p:par>
                          <p:cTn id="66" fill="hold">
                            <p:stCondLst>
                              <p:cond delay="0"/>
                            </p:stCondLst>
                            <p:childTnLst>
                              <p:par>
                                <p:cTn id="67" presetID="18" presetClass="entr" presetSubtype="3"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strips(upRight)">
                                      <p:cBhvr>
                                        <p:cTn id="69" dur="1000"/>
                                        <p:tgtEl>
                                          <p:spTgt spid="36"/>
                                        </p:tgtEl>
                                      </p:cBhvr>
                                    </p:animEffect>
                                  </p:childTnLst>
                                </p:cTn>
                              </p:par>
                              <p:par>
                                <p:cTn id="70" presetID="37" presetClass="exit" presetSubtype="0" fill="hold" nodeType="withEffect">
                                  <p:stCondLst>
                                    <p:cond delay="0"/>
                                  </p:stCondLst>
                                  <p:childTnLst>
                                    <p:animEffect transition="out" filter="fade">
                                      <p:cBhvr>
                                        <p:cTn id="71" dur="1000"/>
                                        <p:tgtEl>
                                          <p:spTgt spid="11268"/>
                                        </p:tgtEl>
                                      </p:cBhvr>
                                    </p:animEffect>
                                    <p:anim calcmode="lin" valueType="num">
                                      <p:cBhvr>
                                        <p:cTn id="72" dur="1000"/>
                                        <p:tgtEl>
                                          <p:spTgt spid="11268"/>
                                        </p:tgtEl>
                                        <p:attrNameLst>
                                          <p:attrName>ppt_x</p:attrName>
                                        </p:attrNameLst>
                                      </p:cBhvr>
                                      <p:tavLst>
                                        <p:tav tm="0">
                                          <p:val>
                                            <p:strVal val="ppt_x"/>
                                          </p:val>
                                        </p:tav>
                                        <p:tav tm="100000">
                                          <p:val>
                                            <p:strVal val="ppt_x"/>
                                          </p:val>
                                        </p:tav>
                                      </p:tavLst>
                                    </p:anim>
                                    <p:anim calcmode="lin" valueType="num">
                                      <p:cBhvr>
                                        <p:cTn id="73" dur="100" decel="100000"/>
                                        <p:tgtEl>
                                          <p:spTgt spid="11268"/>
                                        </p:tgtEl>
                                        <p:attrNameLst>
                                          <p:attrName>ppt_y</p:attrName>
                                        </p:attrNameLst>
                                      </p:cBhvr>
                                      <p:tavLst>
                                        <p:tav tm="0">
                                          <p:val>
                                            <p:strVal val="ppt_y"/>
                                          </p:val>
                                        </p:tav>
                                        <p:tav tm="100000">
                                          <p:val>
                                            <p:strVal val="ppt_y-.03"/>
                                          </p:val>
                                        </p:tav>
                                      </p:tavLst>
                                    </p:anim>
                                    <p:anim calcmode="lin" valueType="num">
                                      <p:cBhvr>
                                        <p:cTn id="74" dur="900" accel="100000">
                                          <p:stCondLst>
                                            <p:cond delay="100"/>
                                          </p:stCondLst>
                                        </p:cTn>
                                        <p:tgtEl>
                                          <p:spTgt spid="11268"/>
                                        </p:tgtEl>
                                        <p:attrNameLst>
                                          <p:attrName>ppt_y</p:attrName>
                                        </p:attrNameLst>
                                      </p:cBhvr>
                                      <p:tavLst>
                                        <p:tav tm="0">
                                          <p:val>
                                            <p:strVal val="ppt_y"/>
                                          </p:val>
                                        </p:tav>
                                        <p:tav tm="100000">
                                          <p:val>
                                            <p:strVal val="ppt_y+1"/>
                                          </p:val>
                                        </p:tav>
                                      </p:tavLst>
                                    </p:anim>
                                    <p:set>
                                      <p:cBhvr>
                                        <p:cTn id="75" dur="1" fill="hold">
                                          <p:stCondLst>
                                            <p:cond delay="999"/>
                                          </p:stCondLst>
                                        </p:cTn>
                                        <p:tgtEl>
                                          <p:spTgt spid="112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P spid="33" grpId="0"/>
      <p:bldP spid="34"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28: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VẬN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ĐỘNG</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 name="TextBox 31"/>
          <p:cNvSpPr txBox="1"/>
          <p:nvPr/>
        </p:nvSpPr>
        <p:spPr>
          <a:xfrm>
            <a:off x="0" y="396369"/>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hành</a:t>
            </a:r>
            <a:endParaRPr lang="en-US" sz="2800" b="1" dirty="0">
              <a:solidFill>
                <a:srgbClr val="0000FF"/>
              </a:solidFill>
              <a:latin typeface="Times New Roman" pitchFamily="18" charset="0"/>
              <a:cs typeface="Times New Roman" pitchFamily="18" charset="0"/>
            </a:endParaRPr>
          </a:p>
        </p:txBody>
      </p:sp>
      <p:sp>
        <p:nvSpPr>
          <p:cNvPr id="25" name="TextBox 24"/>
          <p:cNvSpPr txBox="1"/>
          <p:nvPr/>
        </p:nvSpPr>
        <p:spPr>
          <a:xfrm>
            <a:off x="0" y="936697"/>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Đặt</a:t>
            </a:r>
            <a:r>
              <a:rPr lang="en-US" sz="2800" dirty="0">
                <a:solidFill>
                  <a:srgbClr val="0000FF"/>
                </a:solidFill>
                <a:latin typeface="Times New Roman" pitchFamily="18" charset="0"/>
                <a:cs typeface="Times New Roman" pitchFamily="18" charset="0"/>
              </a:rPr>
              <a:t> 2 </a:t>
            </a:r>
            <a:r>
              <a:rPr lang="en-US" sz="2800" dirty="0" err="1">
                <a:solidFill>
                  <a:srgbClr val="0000FF"/>
                </a:solidFill>
                <a:latin typeface="Times New Roman" pitchFamily="18" charset="0"/>
                <a:cs typeface="Times New Roman" pitchFamily="18" charset="0"/>
              </a:rPr>
              <a:t>nẹp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gãy</a:t>
            </a:r>
            <a:r>
              <a:rPr lang="en-US" sz="2800" dirty="0">
                <a:solidFill>
                  <a:srgbClr val="0000FF"/>
                </a:solidFill>
                <a:latin typeface="Times New Roman" pitchFamily="18" charset="0"/>
                <a:cs typeface="Times New Roman" pitchFamily="18" charset="0"/>
              </a:rPr>
              <a:t>.</a:t>
            </a:r>
          </a:p>
        </p:txBody>
      </p:sp>
      <p:sp>
        <p:nvSpPr>
          <p:cNvPr id="27" name="TextBox 26"/>
          <p:cNvSpPr txBox="1"/>
          <p:nvPr/>
        </p:nvSpPr>
        <p:spPr>
          <a:xfrm>
            <a:off x="0" y="1380042"/>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Lót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vải</a:t>
            </a:r>
            <a:r>
              <a:rPr lang="en-US" sz="2800" dirty="0">
                <a:solidFill>
                  <a:srgbClr val="0000FF"/>
                </a:solidFill>
                <a:latin typeface="Times New Roman" pitchFamily="18" charset="0"/>
                <a:cs typeface="Times New Roman" pitchFamily="18" charset="0"/>
              </a:rPr>
              <a:t>…ở </a:t>
            </a:r>
            <a:r>
              <a:rPr lang="en-US" sz="2800" dirty="0" err="1">
                <a:solidFill>
                  <a:srgbClr val="0000FF"/>
                </a:solidFill>
                <a:latin typeface="Times New Roman" pitchFamily="18" charset="0"/>
                <a:cs typeface="Times New Roman" pitchFamily="18" charset="0"/>
              </a:rPr>
              <a:t>đầu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nẹp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chỗ</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a:t>
            </a:r>
          </a:p>
        </p:txBody>
      </p:sp>
      <p:sp>
        <p:nvSpPr>
          <p:cNvPr id="28" name="TextBox 27"/>
          <p:cNvSpPr txBox="1"/>
          <p:nvPr/>
        </p:nvSpPr>
        <p:spPr>
          <a:xfrm>
            <a:off x="0" y="1851097"/>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Buộc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phía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phía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dưới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gãy</a:t>
            </a:r>
            <a:r>
              <a:rPr lang="en-US" sz="2800" dirty="0">
                <a:solidFill>
                  <a:srgbClr val="0000FF"/>
                </a:solidFill>
                <a:latin typeface="Times New Roman" pitchFamily="18" charset="0"/>
                <a:cs typeface="Times New Roman" pitchFamily="18" charset="0"/>
              </a:rPr>
              <a:t>.</a:t>
            </a:r>
          </a:p>
        </p:txBody>
      </p:sp>
      <p:sp>
        <p:nvSpPr>
          <p:cNvPr id="33" name="TextBox 32"/>
          <p:cNvSpPr txBox="1"/>
          <p:nvPr/>
        </p:nvSpPr>
        <p:spPr>
          <a:xfrm>
            <a:off x="0" y="2336006"/>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vải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cuốn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tròn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nẹp</a:t>
            </a:r>
            <a:r>
              <a:rPr lang="en-US" sz="2800" dirty="0">
                <a:solidFill>
                  <a:srgbClr val="0000FF"/>
                </a:solidFill>
                <a:latin typeface="Times New Roman" pitchFamily="18" charset="0"/>
                <a:cs typeface="Times New Roman" pitchFamily="18" charset="0"/>
              </a:rPr>
              <a:t>.</a:t>
            </a:r>
          </a:p>
        </p:txBody>
      </p:sp>
      <p:sp>
        <p:nvSpPr>
          <p:cNvPr id="34" name="TextBox 33"/>
          <p:cNvSpPr txBox="1"/>
          <p:nvPr/>
        </p:nvSpPr>
        <p:spPr>
          <a:xfrm>
            <a:off x="0" y="2876333"/>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tùy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gãy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a:t>
            </a:r>
          </a:p>
        </p:txBody>
      </p:sp>
      <p:sp>
        <p:nvSpPr>
          <p:cNvPr id="36" name="TextBox 35"/>
          <p:cNvSpPr txBox="1"/>
          <p:nvPr/>
        </p:nvSpPr>
        <p:spPr>
          <a:xfrm>
            <a:off x="0" y="3375096"/>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ngay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sở</a:t>
            </a:r>
            <a:r>
              <a:rPr lang="en-US" sz="2800" dirty="0">
                <a:solidFill>
                  <a:srgbClr val="0000FF"/>
                </a:solidFill>
                <a:latin typeface="Times New Roman" pitchFamily="18" charset="0"/>
                <a:cs typeface="Times New Roman" pitchFamily="18" charset="0"/>
              </a:rPr>
              <a:t> y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nhất</a:t>
            </a:r>
            <a:r>
              <a:rPr lang="en-US" sz="2800" dirty="0">
                <a:solidFill>
                  <a:srgbClr val="0000FF"/>
                </a:solidFill>
                <a:latin typeface="Times New Roman" pitchFamily="18" charset="0"/>
                <a:cs typeface="Times New Roman" pitchFamily="18" charset="0"/>
              </a:rPr>
              <a:t>.</a:t>
            </a:r>
          </a:p>
        </p:txBody>
      </p:sp>
      <p:sp>
        <p:nvSpPr>
          <p:cNvPr id="26" name="TextBox 25"/>
          <p:cNvSpPr txBox="1"/>
          <p:nvPr/>
        </p:nvSpPr>
        <p:spPr>
          <a:xfrm>
            <a:off x="0" y="3846151"/>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Đánh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câu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hỏi</a:t>
            </a:r>
            <a:endParaRPr lang="en-US" sz="2800" b="1" dirty="0">
              <a:solidFill>
                <a:srgbClr val="0000FF"/>
              </a:solidFill>
              <a:latin typeface="Times New Roman" pitchFamily="18" charset="0"/>
              <a:cs typeface="Times New Roman" pitchFamily="18" charset="0"/>
            </a:endParaRPr>
          </a:p>
        </p:txBody>
      </p:sp>
      <p:sp>
        <p:nvSpPr>
          <p:cNvPr id="29" name="TextBox 28"/>
          <p:cNvSpPr txBox="1"/>
          <p:nvPr/>
        </p:nvSpPr>
        <p:spPr>
          <a:xfrm>
            <a:off x="0" y="4289496"/>
            <a:ext cx="12192000" cy="523220"/>
          </a:xfrm>
          <a:prstGeom prst="rect">
            <a:avLst/>
          </a:prstGeom>
          <a:noFill/>
        </p:spPr>
        <p:txBody>
          <a:bodyPr wrap="square" rtlCol="0">
            <a:spAutoFit/>
          </a:bodyPr>
          <a:lstStyle/>
          <a:p>
            <a:pPr algn="just"/>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Nhận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xét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sản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phẩm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băng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em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bạn</a:t>
            </a:r>
            <a:r>
              <a:rPr lang="en-US" sz="2800" dirty="0">
                <a:solidFill>
                  <a:srgbClr val="FF0000"/>
                </a:solidFill>
                <a:latin typeface="Times New Roman" pitchFamily="18" charset="0"/>
                <a:cs typeface="Times New Roman" pitchFamily="18" charset="0"/>
              </a:rPr>
              <a:t>.</a:t>
            </a:r>
          </a:p>
        </p:txBody>
      </p:sp>
      <p:sp>
        <p:nvSpPr>
          <p:cNvPr id="30" name="TextBox 29"/>
          <p:cNvSpPr txBox="1"/>
          <p:nvPr/>
        </p:nvSpPr>
        <p:spPr>
          <a:xfrm>
            <a:off x="0" y="4788259"/>
            <a:ext cx="12192000" cy="954107"/>
          </a:xfrm>
          <a:prstGeom prst="rect">
            <a:avLst/>
          </a:prstGeom>
          <a:noFill/>
        </p:spPr>
        <p:txBody>
          <a:bodyPr wrap="square" rtlCol="0">
            <a:spAutoFit/>
          </a:bodyPr>
          <a:lstStyle/>
          <a:p>
            <a:pPr algn="just"/>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Nêu</a:t>
            </a:r>
            <a:r>
              <a:rPr lang="en-US" sz="2800" dirty="0">
                <a:solidFill>
                  <a:srgbClr val="FF0000"/>
                </a:solidFill>
                <a:latin typeface="Times New Roman" pitchFamily="18" charset="0"/>
                <a:cs typeface="Times New Roman" pitchFamily="18" charset="0"/>
              </a:rPr>
              <a:t> ý </a:t>
            </a:r>
            <a:r>
              <a:rPr lang="en-US" sz="2800" dirty="0" err="1">
                <a:solidFill>
                  <a:srgbClr val="FF0000"/>
                </a:solidFill>
                <a:latin typeface="Times New Roman" pitchFamily="18" charset="0"/>
                <a:cs typeface="Times New Roman" pitchFamily="18" charset="0"/>
              </a:rPr>
              <a:t>nghĩa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mỗi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việc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làm</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bước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tiến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hành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cứu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băng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người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bị</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xương</a:t>
            </a:r>
            <a:r>
              <a:rPr lang="en-US" sz="2800" dirty="0">
                <a:solidFill>
                  <a:srgbClr val="FF0000"/>
                </a:solidFill>
                <a:latin typeface="Times New Roman" pitchFamily="18" charset="0"/>
                <a:cs typeface="Times New Roman" pitchFamily="18" charset="0"/>
              </a:rPr>
              <a:t>?</a:t>
            </a:r>
          </a:p>
        </p:txBody>
      </p:sp>
      <p:sp>
        <p:nvSpPr>
          <p:cNvPr id="31" name="TextBox 30"/>
          <p:cNvSpPr txBox="1"/>
          <p:nvPr/>
        </p:nvSpPr>
        <p:spPr>
          <a:xfrm>
            <a:off x="0" y="5716514"/>
            <a:ext cx="12192000" cy="523220"/>
          </a:xfrm>
          <a:prstGeom prst="rect">
            <a:avLst/>
          </a:prstGeom>
          <a:noFill/>
        </p:spPr>
        <p:txBody>
          <a:bodyPr wrap="square" rtlCol="0">
            <a:spAutoFit/>
          </a:bodyPr>
          <a:lstStyle/>
          <a:p>
            <a:pPr algn="just"/>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bị</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xương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thế</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thúc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đẩy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nhanh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liền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xương</a:t>
            </a:r>
            <a:r>
              <a:rPr lang="en-US" sz="2800" dirty="0">
                <a:solidFill>
                  <a:srgbClr val="FF0000"/>
                </a:solidFill>
                <a:latin typeface="Times New Roman" pitchFamily="18" charset="0"/>
                <a:cs typeface="Times New Roman" pitchFamily="18" charset="0"/>
              </a:rPr>
              <a:t>?</a:t>
            </a:r>
          </a:p>
        </p:txBody>
      </p:sp>
      <p:pic>
        <p:nvPicPr>
          <p:cNvPr id="12290" name="Picture 2"/>
          <p:cNvPicPr>
            <a:picLocks noChangeAspect="1" noChangeArrowheads="1"/>
          </p:cNvPicPr>
          <p:nvPr/>
        </p:nvPicPr>
        <p:blipFill>
          <a:blip r:embed="rId2"/>
          <a:srcRect/>
          <a:stretch>
            <a:fillRect/>
          </a:stretch>
        </p:blipFill>
        <p:spPr bwMode="auto">
          <a:xfrm>
            <a:off x="2258276" y="3928002"/>
            <a:ext cx="7822288" cy="292999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ppt_x</p:attrName>
                                        </p:attrNameLst>
                                      </p:cBhvr>
                                      <p:tavLst>
                                        <p:tav tm="0">
                                          <p:val>
                                            <p:strVal val="#ppt_x-.2"/>
                                          </p:val>
                                        </p:tav>
                                        <p:tav tm="100000">
                                          <p:val>
                                            <p:strVal val="#ppt_x"/>
                                          </p:val>
                                        </p:tav>
                                      </p:tavLst>
                                    </p:anim>
                                    <p:anim calcmode="lin" valueType="num">
                                      <p:cBhvr>
                                        <p:cTn id="8" dur="1000" fill="hold"/>
                                        <p:tgtEl>
                                          <p:spTgt spid="122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290"/>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3"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strips(upRight)">
                                      <p:cBhvr>
                                        <p:cTn id="14" dur="1000"/>
                                        <p:tgtEl>
                                          <p:spTgt spid="26"/>
                                        </p:tgtEl>
                                      </p:cBhvr>
                                    </p:animEffect>
                                  </p:childTnLst>
                                </p:cTn>
                              </p:par>
                              <p:par>
                                <p:cTn id="15" presetID="2" presetClass="exit" presetSubtype="4" fill="hold" nodeType="withEffect">
                                  <p:stCondLst>
                                    <p:cond delay="0"/>
                                  </p:stCondLst>
                                  <p:childTnLst>
                                    <p:anim calcmode="lin" valueType="num">
                                      <p:cBhvr additive="base">
                                        <p:cTn id="16" dur="500"/>
                                        <p:tgtEl>
                                          <p:spTgt spid="12290"/>
                                        </p:tgtEl>
                                        <p:attrNameLst>
                                          <p:attrName>ppt_x</p:attrName>
                                        </p:attrNameLst>
                                      </p:cBhvr>
                                      <p:tavLst>
                                        <p:tav tm="0">
                                          <p:val>
                                            <p:strVal val="ppt_x"/>
                                          </p:val>
                                        </p:tav>
                                        <p:tav tm="100000">
                                          <p:val>
                                            <p:strVal val="ppt_x"/>
                                          </p:val>
                                        </p:tav>
                                      </p:tavLst>
                                    </p:anim>
                                    <p:anim calcmode="lin" valueType="num">
                                      <p:cBhvr additive="base">
                                        <p:cTn id="17" dur="500"/>
                                        <p:tgtEl>
                                          <p:spTgt spid="12290"/>
                                        </p:tgtEl>
                                        <p:attrNameLst>
                                          <p:attrName>ppt_y</p:attrName>
                                        </p:attrNameLst>
                                      </p:cBhvr>
                                      <p:tavLst>
                                        <p:tav tm="0">
                                          <p:val>
                                            <p:strVal val="ppt_y"/>
                                          </p:val>
                                        </p:tav>
                                        <p:tav tm="100000">
                                          <p:val>
                                            <p:strVal val="1+ppt_h/2"/>
                                          </p:val>
                                        </p:tav>
                                      </p:tavLst>
                                    </p:anim>
                                    <p:set>
                                      <p:cBhvr>
                                        <p:cTn id="18" dur="1" fill="hold">
                                          <p:stCondLst>
                                            <p:cond delay="499"/>
                                          </p:stCondLst>
                                        </p:cTn>
                                        <p:tgtEl>
                                          <p:spTgt spid="1229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strips(upRight)">
                                      <p:cBhvr>
                                        <p:cTn id="23" dur="10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3"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strips(upRight)">
                                      <p:cBhvr>
                                        <p:cTn id="28" dur="10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strips(upRight)">
                                      <p:cBhvr>
                                        <p:cTn id="3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0" grpId="0"/>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28: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VẬN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ĐỘNG</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0" y="473143"/>
            <a:ext cx="12192000" cy="642291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fltVal val="0"/>
                                          </p:val>
                                        </p:tav>
                                        <p:tav tm="100000">
                                          <p:val>
                                            <p:strVal val="#ppt_w"/>
                                          </p:val>
                                        </p:tav>
                                      </p:tavLst>
                                    </p:anim>
                                    <p:anim calcmode="lin" valueType="num">
                                      <p:cBhvr>
                                        <p:cTn id="8" dur="2000" fill="hold"/>
                                        <p:tgtEl>
                                          <p:spTgt spid="10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98916"/>
            <a:ext cx="12177229" cy="376341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to="" calcmode="lin" valueType="num">
                                      <p:cBhvr>
                                        <p:cTn id="7" dur="1" fill="hold"/>
                                        <p:tgtEl>
                                          <p:spTgt spid="10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28: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VẬN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ĐỘNG</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GIỮA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969850" y="-1"/>
            <a:ext cx="10501745" cy="6865005"/>
          </a:xfrm>
          <a:prstGeom prst="rect">
            <a:avLst/>
          </a:prstGeom>
          <a:noFill/>
          <a:ln w="9525">
            <a:noFill/>
            <a:miter lim="800000"/>
            <a:headEnd/>
            <a:tailEnd/>
          </a:ln>
          <a:effectLst/>
        </p:spPr>
      </p:pic>
      <p:sp>
        <p:nvSpPr>
          <p:cNvPr id="4" name="Oval 3"/>
          <p:cNvSpPr/>
          <p:nvPr/>
        </p:nvSpPr>
        <p:spPr>
          <a:xfrm>
            <a:off x="1025236" y="2327564"/>
            <a:ext cx="831273" cy="4433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176655" y="2230582"/>
            <a:ext cx="775854" cy="4433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162801" y="4405746"/>
            <a:ext cx="775854" cy="4433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Horizontal)">
                                      <p:cBhvr>
                                        <p:cTn id="7" dur="1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Right)">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Right)">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28: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VẬN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ĐỘNG</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GIỮA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839838"/>
            <a:ext cx="12192000" cy="954107"/>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chuyển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a:t>
            </a:r>
          </a:p>
        </p:txBody>
      </p:sp>
      <p:sp>
        <p:nvSpPr>
          <p:cNvPr id="18" name="TextBox 17"/>
          <p:cNvSpPr txBox="1"/>
          <p:nvPr/>
        </p:nvSpPr>
        <p:spPr>
          <a:xfrm>
            <a:off x="0" y="171267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upRight)">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upRight)">
                                      <p:cBhvr>
                                        <p:cTn id="1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2121602"/>
            <a:ext cx="12192000" cy="584775"/>
          </a:xfrm>
          <a:prstGeom prst="rect">
            <a:avLst/>
          </a:prstGeom>
          <a:noFill/>
        </p:spPr>
        <p:txBody>
          <a:bodyPr wrap="square" rtlCol="0">
            <a:spAutoFit/>
          </a:bodyPr>
          <a:lstStyle/>
          <a:p>
            <a:r>
              <a:rPr lang="en-US" sz="3200" dirty="0">
                <a:solidFill>
                  <a:srgbClr val="FF0000"/>
                </a:solidFill>
                <a:latin typeface="Times New Roman" pitchFamily="18" charset="0"/>
                <a:cs typeface="Times New Roman" pitchFamily="18" charset="0"/>
              </a:rPr>
              <a:t>1. </a:t>
            </a:r>
            <a:r>
              <a:rPr lang="en-US" sz="3200" dirty="0" err="1">
                <a:solidFill>
                  <a:srgbClr val="FF0000"/>
                </a:solidFill>
                <a:latin typeface="Times New Roman" pitchFamily="18" charset="0"/>
                <a:cs typeface="Times New Roman" pitchFamily="18" charset="0"/>
              </a:rPr>
              <a:t>Thành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phần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hóa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học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xương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gồm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những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a:t>
            </a:r>
          </a:p>
        </p:txBody>
      </p:sp>
      <p:pic>
        <p:nvPicPr>
          <p:cNvPr id="4098" name="Picture 2"/>
          <p:cNvPicPr>
            <a:picLocks noChangeAspect="1" noChangeArrowheads="1"/>
          </p:cNvPicPr>
          <p:nvPr/>
        </p:nvPicPr>
        <p:blipFill>
          <a:blip r:embed="rId2"/>
          <a:srcRect/>
          <a:stretch>
            <a:fillRect/>
          </a:stretch>
        </p:blipFill>
        <p:spPr bwMode="auto">
          <a:xfrm>
            <a:off x="4475017" y="263235"/>
            <a:ext cx="1814945" cy="1542703"/>
          </a:xfrm>
          <a:prstGeom prst="rect">
            <a:avLst/>
          </a:prstGeom>
          <a:noFill/>
          <a:ln w="9525">
            <a:noFill/>
            <a:miter lim="800000"/>
            <a:headEnd/>
            <a:tailEnd/>
          </a:ln>
          <a:effectLst/>
        </p:spPr>
      </p:pic>
      <p:sp>
        <p:nvSpPr>
          <p:cNvPr id="18" name="TextBox 17"/>
          <p:cNvSpPr txBox="1"/>
          <p:nvPr/>
        </p:nvSpPr>
        <p:spPr>
          <a:xfrm>
            <a:off x="0" y="2772765"/>
            <a:ext cx="12192000" cy="584775"/>
          </a:xfrm>
          <a:prstGeom prst="rect">
            <a:avLst/>
          </a:prstGeom>
          <a:noFill/>
        </p:spPr>
        <p:txBody>
          <a:bodyPr wrap="square" rtlCol="0">
            <a:spAutoFit/>
          </a:bodyPr>
          <a:lstStyle/>
          <a:p>
            <a:r>
              <a:rPr lang="en-US" sz="3200" dirty="0">
                <a:solidFill>
                  <a:srgbClr val="FF0000"/>
                </a:solidFill>
                <a:latin typeface="Times New Roman" pitchFamily="18" charset="0"/>
                <a:cs typeface="Times New Roman" pitchFamily="18" charset="0"/>
              </a:rPr>
              <a:t>2. </a:t>
            </a:r>
            <a:r>
              <a:rPr lang="en-US" sz="3200" dirty="0" err="1">
                <a:solidFill>
                  <a:srgbClr val="FF0000"/>
                </a:solidFill>
                <a:latin typeface="Times New Roman" pitchFamily="18" charset="0"/>
                <a:cs typeface="Times New Roman" pitchFamily="18" charset="0"/>
              </a:rPr>
              <a:t>Thành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phần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nào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xương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tính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đàn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hồi</a:t>
            </a:r>
            <a:r>
              <a:rPr lang="en-US" sz="3200" dirty="0">
                <a:solidFill>
                  <a:srgbClr val="FF0000"/>
                </a:solidFill>
                <a:latin typeface="Times New Roman" pitchFamily="18" charset="0"/>
                <a:cs typeface="Times New Roman" pitchFamily="18" charset="0"/>
              </a:rPr>
              <a:t>?</a:t>
            </a:r>
          </a:p>
        </p:txBody>
      </p:sp>
      <p:sp>
        <p:nvSpPr>
          <p:cNvPr id="19" name="TextBox 18"/>
          <p:cNvSpPr txBox="1"/>
          <p:nvPr/>
        </p:nvSpPr>
        <p:spPr>
          <a:xfrm>
            <a:off x="0" y="3396220"/>
            <a:ext cx="12192000" cy="584775"/>
          </a:xfrm>
          <a:prstGeom prst="rect">
            <a:avLst/>
          </a:prstGeom>
          <a:noFill/>
        </p:spPr>
        <p:txBody>
          <a:bodyPr wrap="square" rtlCol="0">
            <a:spAutoFit/>
          </a:bodyPr>
          <a:lstStyle/>
          <a:p>
            <a:r>
              <a:rPr lang="en-US" sz="3200" dirty="0">
                <a:solidFill>
                  <a:srgbClr val="FF0000"/>
                </a:solidFill>
                <a:latin typeface="Times New Roman" pitchFamily="18" charset="0"/>
                <a:cs typeface="Times New Roman" pitchFamily="18" charset="0"/>
              </a:rPr>
              <a:t>3. </a:t>
            </a:r>
            <a:r>
              <a:rPr lang="en-US" sz="3200" dirty="0" err="1">
                <a:solidFill>
                  <a:srgbClr val="FF0000"/>
                </a:solidFill>
                <a:latin typeface="Times New Roman" pitchFamily="18" charset="0"/>
                <a:cs typeface="Times New Roman" pitchFamily="18" charset="0"/>
              </a:rPr>
              <a:t>Thành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phần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nào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xương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tính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rắn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chắc</a:t>
            </a:r>
            <a:r>
              <a:rPr lang="en-US" sz="3200"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8" presetClass="entr" presetSubtype="3"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strips(upRight)">
                                      <p:cBhvr>
                                        <p:cTn id="14" dur="1000"/>
                                        <p:tgtEl>
                                          <p:spTgt spid="17"/>
                                        </p:tgtEl>
                                      </p:cBhvr>
                                    </p:animEffect>
                                  </p:childTnLst>
                                </p:cTn>
                              </p:par>
                            </p:childTnLst>
                          </p:cTn>
                        </p:par>
                        <p:par>
                          <p:cTn id="15" fill="hold">
                            <p:stCondLst>
                              <p:cond delay="2000"/>
                            </p:stCondLst>
                            <p:childTnLst>
                              <p:par>
                                <p:cTn id="16" presetID="18" presetClass="entr" presetSubtype="3"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strips(upRight)">
                                      <p:cBhvr>
                                        <p:cTn id="18" dur="1000"/>
                                        <p:tgtEl>
                                          <p:spTgt spid="18"/>
                                        </p:tgtEl>
                                      </p:cBhvr>
                                    </p:animEffect>
                                  </p:childTnLst>
                                </p:cTn>
                              </p:par>
                            </p:childTnLst>
                          </p:cTn>
                        </p:par>
                        <p:par>
                          <p:cTn id="19" fill="hold">
                            <p:stCondLst>
                              <p:cond delay="3000"/>
                            </p:stCondLst>
                            <p:childTnLst>
                              <p:par>
                                <p:cTn id="20" presetID="18" presetClass="entr" presetSubtype="3"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strips(upRight)">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28: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VẬN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ĐỘNG</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GIỮA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839838"/>
            <a:ext cx="12192000" cy="954107"/>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chuyển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a:t>
            </a:r>
          </a:p>
        </p:txBody>
      </p:sp>
      <p:sp>
        <p:nvSpPr>
          <p:cNvPr id="18" name="TextBox 17"/>
          <p:cNvSpPr txBox="1"/>
          <p:nvPr/>
        </p:nvSpPr>
        <p:spPr>
          <a:xfrm>
            <a:off x="0" y="171267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endParaRPr lang="en-US" sz="2800" b="1" dirty="0">
              <a:solidFill>
                <a:srgbClr val="0000FF"/>
              </a:solidFill>
              <a:latin typeface="Times New Roman" pitchFamily="18" charset="0"/>
              <a:cs typeface="Times New Roman" pitchFamily="18" charset="0"/>
            </a:endParaRPr>
          </a:p>
        </p:txBody>
      </p:sp>
      <p:sp>
        <p:nvSpPr>
          <p:cNvPr id="20" name="TextBox 19"/>
          <p:cNvSpPr txBox="1"/>
          <p:nvPr/>
        </p:nvSpPr>
        <p:spPr>
          <a:xfrm>
            <a:off x="0" y="2142165"/>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0" y="2557801"/>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Chất</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hữu</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cơ</a:t>
            </a:r>
            <a:r>
              <a:rPr lang="en-US" sz="2800" b="1" i="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protein, lipid, </a:t>
            </a:r>
            <a:r>
              <a:rPr lang="en-US" sz="2800" dirty="0" err="1">
                <a:solidFill>
                  <a:srgbClr val="0000FF"/>
                </a:solidFill>
                <a:latin typeface="Times New Roman" pitchFamily="18" charset="0"/>
                <a:cs typeface="Times New Roman" pitchFamily="18" charset="0"/>
              </a:rPr>
              <a:t>saccharide</a:t>
            </a:r>
            <a:r>
              <a:rPr lang="en-US" sz="2800" dirty="0">
                <a:solidFill>
                  <a:srgbClr val="0000FF"/>
                </a:solidFill>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sym typeface="Wingdings 3"/>
              </a:rPr>
              <a:t></a:t>
            </a:r>
            <a:r>
              <a:rPr lang="en-US" sz="2800" dirty="0" err="1">
                <a:solidFill>
                  <a:srgbClr val="0000FF"/>
                </a:solidFill>
                <a:latin typeface="Times New Roman" pitchFamily="18" charset="0"/>
                <a:cs typeface="Times New Roman" pitchFamily="18" charset="0"/>
                <a:sym typeface="Wingdings 3"/>
              </a:rPr>
              <a:t>xương</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có</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tính</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đàn</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hồi</a:t>
            </a:r>
            <a:r>
              <a:rPr lang="en-US" sz="2800" dirty="0">
                <a:solidFill>
                  <a:srgbClr val="0000FF"/>
                </a:solidFill>
                <a:latin typeface="Times New Roman" pitchFamily="18" charset="0"/>
                <a:cs typeface="Times New Roman" pitchFamily="18" charset="0"/>
                <a:sym typeface="Wingdings 3"/>
              </a:rPr>
              <a:t>.</a:t>
            </a:r>
            <a:endParaRPr lang="en-US" sz="2800" dirty="0">
              <a:solidFill>
                <a:srgbClr val="0000FF"/>
              </a:solidFill>
              <a:latin typeface="Times New Roman" pitchFamily="18" charset="0"/>
              <a:cs typeface="Times New Roman" pitchFamily="18" charset="0"/>
            </a:endParaRPr>
          </a:p>
        </p:txBody>
      </p:sp>
      <p:sp>
        <p:nvSpPr>
          <p:cNvPr id="22" name="TextBox 21"/>
          <p:cNvSpPr txBox="1"/>
          <p:nvPr/>
        </p:nvSpPr>
        <p:spPr>
          <a:xfrm>
            <a:off x="0" y="3042710"/>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Chất</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vô</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cơ</a:t>
            </a:r>
            <a:r>
              <a:rPr lang="en-US" sz="2800" b="1" i="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muối</a:t>
            </a:r>
            <a:r>
              <a:rPr lang="en-US" sz="2800" dirty="0">
                <a:solidFill>
                  <a:srgbClr val="0000FF"/>
                </a:solidFill>
                <a:latin typeface="Times New Roman" pitchFamily="18" charset="0"/>
                <a:cs typeface="Times New Roman" pitchFamily="18" charset="0"/>
              </a:rPr>
              <a:t> calcium, </a:t>
            </a:r>
            <a:r>
              <a:rPr lang="en-US" sz="2800" dirty="0" err="1">
                <a:solidFill>
                  <a:srgbClr val="0000FF"/>
                </a:solidFill>
                <a:latin typeface="Times New Roman" pitchFamily="18" charset="0"/>
                <a:cs typeface="Times New Roman" pitchFamily="18" charset="0"/>
              </a:rPr>
              <a:t>muối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phosphate</a:t>
            </a:r>
            <a:r>
              <a:rPr lang="en-US" sz="2800" dirty="0" err="1">
                <a:solidFill>
                  <a:srgbClr val="0000FF"/>
                </a:solidFill>
                <a:latin typeface="Times New Roman" pitchFamily="18" charset="0"/>
                <a:cs typeface="Times New Roman" pitchFamily="18" charset="0"/>
                <a:sym typeface="Wingdings 3"/>
              </a:rPr>
              <a:t>xương</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có</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tính</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rắn</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chắc</a:t>
            </a:r>
            <a:r>
              <a:rPr lang="en-US" sz="2800" dirty="0">
                <a:solidFill>
                  <a:srgbClr val="0000FF"/>
                </a:solidFill>
                <a:latin typeface="Times New Roman" pitchFamily="18" charset="0"/>
                <a:cs typeface="Times New Roman" pitchFamily="18" charset="0"/>
                <a:sym typeface="Wingdings 3"/>
              </a:rPr>
              <a:t>.</a:t>
            </a:r>
            <a:endParaRPr lang="en-US" sz="2800" dirty="0">
              <a:solidFill>
                <a:srgbClr val="0000FF"/>
              </a:solidFill>
              <a:latin typeface="Times New Roman" pitchFamily="18" charset="0"/>
              <a:cs typeface="Times New Roman" pitchFamily="18" charset="0"/>
            </a:endParaRPr>
          </a:p>
        </p:txBody>
      </p:sp>
      <p:sp>
        <p:nvSpPr>
          <p:cNvPr id="23" name="TextBox 22"/>
          <p:cNvSpPr txBox="1"/>
          <p:nvPr/>
        </p:nvSpPr>
        <p:spPr>
          <a:xfrm>
            <a:off x="0" y="3527620"/>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mỗi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phù</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nhiệm</a:t>
            </a:r>
            <a:r>
              <a:rPr lang="en-US" sz="2800" dirty="0">
                <a:solidFill>
                  <a:srgbClr val="0000FF"/>
                </a:solidFill>
                <a:latin typeface="Times New Roman" pitchFamily="18" charset="0"/>
                <a:cs typeface="Times New Roman" pitchFamily="18" charset="0"/>
              </a:rPr>
              <a:t>.</a:t>
            </a:r>
          </a:p>
        </p:txBody>
      </p:sp>
      <p:sp>
        <p:nvSpPr>
          <p:cNvPr id="24" name="TextBox 23"/>
          <p:cNvSpPr txBox="1"/>
          <p:nvPr/>
        </p:nvSpPr>
        <p:spPr>
          <a:xfrm>
            <a:off x="0" y="4040238"/>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trúc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mỗi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phù</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Right)">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strips(upRight)">
                                      <p:cBhvr>
                                        <p:cTn id="12" dur="1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strips(upRight)">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strips(upRight)">
                                      <p:cBhvr>
                                        <p:cTn id="22" dur="1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strips(upRight)">
                                      <p:cBhvr>
                                        <p:cTn id="2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0" y="1"/>
            <a:ext cx="9476509" cy="5105878"/>
          </a:xfrm>
          <a:prstGeom prst="rect">
            <a:avLst/>
          </a:prstGeom>
          <a:noFill/>
          <a:ln w="9525">
            <a:noFill/>
            <a:miter lim="800000"/>
            <a:headEnd/>
            <a:tailEnd/>
          </a:ln>
          <a:effectLst/>
        </p:spPr>
      </p:pic>
      <p:sp>
        <p:nvSpPr>
          <p:cNvPr id="20" name="Rectangle 19"/>
          <p:cNvSpPr/>
          <p:nvPr/>
        </p:nvSpPr>
        <p:spPr>
          <a:xfrm>
            <a:off x="9712036" y="44049"/>
            <a:ext cx="2479964" cy="6093976"/>
          </a:xfrm>
          <a:prstGeom prst="rect">
            <a:avLst/>
          </a:prstGeom>
          <a:ln>
            <a:solidFill>
              <a:srgbClr val="FF0000"/>
            </a:solidFill>
          </a:ln>
        </p:spPr>
        <p:txBody>
          <a:bodyPr wrap="square">
            <a:spAutoFit/>
          </a:bodyPr>
          <a:lstStyle/>
          <a:p>
            <a:pPr algn="just"/>
            <a:r>
              <a:rPr lang="vi-VN" sz="2600" dirty="0">
                <a:solidFill>
                  <a:srgbClr val="FF00FF"/>
                </a:solidFill>
                <a:latin typeface="+mj-lt"/>
              </a:rPr>
              <a:t>- Xương 1 để nguyên nên trong xương vẫn còn các thành phần hóa học là chất hữu cơ và chất vô cơ. Do đó, xương vẫn còn tính đàn hồi, rắn chắc nên không thể uốn cong và xương không bị vỡ vụn khi bóp nhẹ vào đầu xương.</a:t>
            </a:r>
            <a:endParaRPr lang="en-US" sz="2600" dirty="0">
              <a:solidFill>
                <a:srgbClr val="FF00FF"/>
              </a:solidFill>
              <a:latin typeface="+mj-lt"/>
            </a:endParaRPr>
          </a:p>
        </p:txBody>
      </p:sp>
      <p:sp>
        <p:nvSpPr>
          <p:cNvPr id="21" name="Rectangle 20"/>
          <p:cNvSpPr/>
          <p:nvPr/>
        </p:nvSpPr>
        <p:spPr>
          <a:xfrm>
            <a:off x="0" y="4876798"/>
            <a:ext cx="9712036" cy="2092881"/>
          </a:xfrm>
          <a:prstGeom prst="rect">
            <a:avLst/>
          </a:prstGeom>
        </p:spPr>
        <p:txBody>
          <a:bodyPr wrap="square">
            <a:spAutoFit/>
          </a:bodyPr>
          <a:lstStyle/>
          <a:p>
            <a:pPr algn="just"/>
            <a:r>
              <a:rPr lang="vi-VN" sz="2600" dirty="0">
                <a:solidFill>
                  <a:srgbClr val="FF00FF"/>
                </a:solidFill>
                <a:latin typeface="+mj-lt"/>
              </a:rPr>
              <a:t>- Xương 2 đã được ngâm trong dung dịch HCl 10%. Khi đó, các chất vô cơ trong xương sẽ phản ứng với HCl khiến xương 2 chỉ còn lại thành phần chất hữu cơ. Việc mất đi các chất vô cơ làm cho xương bị mất tính rắn chắc chỉ còn lại tính mềm dẻo. Do đó, xương 2 có thể uốn cong và không bị vỡ vụn khi bóp nhẹ vào đầu xương.</a:t>
            </a:r>
            <a:endParaRPr lang="en-US" sz="2600" dirty="0">
              <a:solidFill>
                <a:srgbClr val="FF00FF"/>
              </a:solidFill>
              <a:latin typeface="+mj-lt"/>
            </a:endParaRPr>
          </a:p>
        </p:txBody>
      </p:sp>
      <p:sp>
        <p:nvSpPr>
          <p:cNvPr id="22" name="Rectangle 21"/>
          <p:cNvSpPr/>
          <p:nvPr/>
        </p:nvSpPr>
        <p:spPr>
          <a:xfrm>
            <a:off x="0" y="5017950"/>
            <a:ext cx="12192000" cy="1815882"/>
          </a:xfrm>
          <a:prstGeom prst="rect">
            <a:avLst/>
          </a:prstGeom>
        </p:spPr>
        <p:txBody>
          <a:bodyPr wrap="square">
            <a:spAutoFit/>
          </a:bodyPr>
          <a:lstStyle/>
          <a:p>
            <a:pPr algn="just"/>
            <a:r>
              <a:rPr lang="vi-VN" sz="2800" dirty="0">
                <a:solidFill>
                  <a:srgbClr val="FF00FF"/>
                </a:solidFill>
                <a:latin typeface="+mj-lt"/>
              </a:rPr>
              <a:t>- Xương 3 được đốt trên ngọn lửa đèn cồn. Khi đó, các chất hữu cơ trong xương bị đốt cháy khiến xương 3 chỉ còn lại thành phần vô cơ. Việc mất đi các chất hữu cơ làm cho xương bị mất tính mềm dẻo, chỉ còn lại tính rắn chắc. Do đó, xương không thể uốn cong và xương vỡ vụn khi bóp nhẹ vào đầu xương.</a:t>
            </a:r>
            <a:endParaRPr lang="en-US" sz="28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plus(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Horizontal)">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1000" fill="hold"/>
                                        <p:tgtEl>
                                          <p:spTgt spid="21"/>
                                        </p:tgtEl>
                                        <p:attrNameLst>
                                          <p:attrName>ppt_w</p:attrName>
                                        </p:attrNameLst>
                                      </p:cBhvr>
                                      <p:tavLst>
                                        <p:tav tm="0">
                                          <p:val>
                                            <p:fltVal val="0"/>
                                          </p:val>
                                        </p:tav>
                                        <p:tav tm="100000">
                                          <p:val>
                                            <p:strVal val="#ppt_w"/>
                                          </p:val>
                                        </p:tav>
                                      </p:tavLst>
                                    </p:anim>
                                    <p:anim calcmode="lin" valueType="num">
                                      <p:cBhvr>
                                        <p:cTn id="18" dur="10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xit" presetSubtype="4" fill="hold" grpId="1" nodeType="clickEffect">
                                  <p:stCondLst>
                                    <p:cond delay="0"/>
                                  </p:stCondLst>
                                  <p:childTnLst>
                                    <p:animEffect transition="out" filter="wheel(4)">
                                      <p:cBhvr>
                                        <p:cTn id="22" dur="2000"/>
                                        <p:tgtEl>
                                          <p:spTgt spid="20"/>
                                        </p:tgtEl>
                                      </p:cBhvr>
                                    </p:animEffect>
                                    <p:set>
                                      <p:cBhvr>
                                        <p:cTn id="23" dur="1" fill="hold">
                                          <p:stCondLst>
                                            <p:cond delay="1999"/>
                                          </p:stCondLst>
                                        </p:cTn>
                                        <p:tgtEl>
                                          <p:spTgt spid="20"/>
                                        </p:tgtEl>
                                        <p:attrNameLst>
                                          <p:attrName>style.visibility</p:attrName>
                                        </p:attrNameLst>
                                      </p:cBhvr>
                                      <p:to>
                                        <p:strVal val="hidden"/>
                                      </p:to>
                                    </p:set>
                                  </p:childTnLst>
                                </p:cTn>
                              </p:par>
                              <p:par>
                                <p:cTn id="24" presetID="21" presetClass="exit" presetSubtype="4" fill="hold" grpId="1" nodeType="withEffect">
                                  <p:stCondLst>
                                    <p:cond delay="0"/>
                                  </p:stCondLst>
                                  <p:childTnLst>
                                    <p:animEffect transition="out" filter="wheel(4)">
                                      <p:cBhvr>
                                        <p:cTn id="25" dur="2000"/>
                                        <p:tgtEl>
                                          <p:spTgt spid="21"/>
                                        </p:tgtEl>
                                      </p:cBhvr>
                                    </p:animEffect>
                                    <p:set>
                                      <p:cBhvr>
                                        <p:cTn id="26" dur="1" fill="hold">
                                          <p:stCondLst>
                                            <p:cond delay="1999"/>
                                          </p:stCondLst>
                                        </p:cTn>
                                        <p:tgtEl>
                                          <p:spTgt spid="21"/>
                                        </p:tgtEl>
                                        <p:attrNameLst>
                                          <p:attrName>style.visibility</p:attrName>
                                        </p:attrNameLst>
                                      </p:cBhvr>
                                      <p:to>
                                        <p:strVal val="hidden"/>
                                      </p:to>
                                    </p:set>
                                  </p:childTnLst>
                                </p:cTn>
                              </p:par>
                              <p:par>
                                <p:cTn id="27" presetID="29"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1000" fill="hold"/>
                                        <p:tgtEl>
                                          <p:spTgt spid="22"/>
                                        </p:tgtEl>
                                        <p:attrNameLst>
                                          <p:attrName>ppt_x</p:attrName>
                                        </p:attrNameLst>
                                      </p:cBhvr>
                                      <p:tavLst>
                                        <p:tav tm="0">
                                          <p:val>
                                            <p:strVal val="#ppt_x-.2"/>
                                          </p:val>
                                        </p:tav>
                                        <p:tav tm="100000">
                                          <p:val>
                                            <p:strVal val="#ppt_x"/>
                                          </p:val>
                                        </p:tav>
                                      </p:tavLst>
                                    </p:anim>
                                    <p:anim calcmode="lin" valueType="num">
                                      <p:cBhvr>
                                        <p:cTn id="30"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p:bldP spid="21" grpId="1"/>
      <p:bldP spid="22"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3983</TotalTime>
  <Words>3003</Words>
  <Application>Microsoft Office PowerPoint</Application>
  <PresentationFormat>Widescreen</PresentationFormat>
  <Paragraphs>238</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STD_DELL</cp:lastModifiedBy>
  <cp:revision>973</cp:revision>
  <dcterms:created xsi:type="dcterms:W3CDTF">2022-07-11T10:05:56Z</dcterms:created>
  <dcterms:modified xsi:type="dcterms:W3CDTF">2026-03-02T09:47:36Z</dcterms:modified>
</cp:coreProperties>
</file>