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2"/>
  </p:notesMasterIdLst>
  <p:handoutMasterIdLst>
    <p:handoutMasterId r:id="rId33"/>
  </p:handoutMasterIdLst>
  <p:sldIdLst>
    <p:sldId id="303" r:id="rId2"/>
    <p:sldId id="297" r:id="rId3"/>
    <p:sldId id="300" r:id="rId4"/>
    <p:sldId id="301" r:id="rId5"/>
    <p:sldId id="302" r:id="rId6"/>
    <p:sldId id="256" r:id="rId7"/>
    <p:sldId id="304" r:id="rId8"/>
    <p:sldId id="317" r:id="rId9"/>
    <p:sldId id="318" r:id="rId10"/>
    <p:sldId id="319" r:id="rId11"/>
    <p:sldId id="322" r:id="rId12"/>
    <p:sldId id="324" r:id="rId13"/>
    <p:sldId id="325" r:id="rId14"/>
    <p:sldId id="326" r:id="rId15"/>
    <p:sldId id="335" r:id="rId16"/>
    <p:sldId id="327" r:id="rId17"/>
    <p:sldId id="334" r:id="rId18"/>
    <p:sldId id="328" r:id="rId19"/>
    <p:sldId id="329" r:id="rId20"/>
    <p:sldId id="330" r:id="rId21"/>
    <p:sldId id="331" r:id="rId22"/>
    <p:sldId id="332" r:id="rId23"/>
    <p:sldId id="333" r:id="rId24"/>
    <p:sldId id="337" r:id="rId25"/>
    <p:sldId id="338" r:id="rId26"/>
    <p:sldId id="339" r:id="rId27"/>
    <p:sldId id="340" r:id="rId28"/>
    <p:sldId id="257" r:id="rId29"/>
    <p:sldId id="345" r:id="rId30"/>
    <p:sldId id="346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Cabin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488"/>
    <a:srgbClr val="F6EAD4"/>
    <a:srgbClr val="FFFFFF"/>
    <a:srgbClr val="CAE9D9"/>
    <a:srgbClr val="FAEA3F"/>
    <a:srgbClr val="FE5921"/>
    <a:srgbClr val="000000"/>
    <a:srgbClr val="E1EDDD"/>
    <a:srgbClr val="8EDDBE"/>
    <a:srgbClr val="C6E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AF23C7-82E6-431E-B104-09270CEEEBD0}">
  <a:tblStyle styleId="{60AF23C7-82E6-431E-B104-09270CEEEB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2A993E-27D2-4141-8907-7B372C74CA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5000" autoAdjust="0"/>
  </p:normalViewPr>
  <p:slideViewPr>
    <p:cSldViewPr snapToGrid="0" showGuides="1">
      <p:cViewPr varScale="1">
        <p:scale>
          <a:sx n="111" d="100"/>
          <a:sy n="111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633F3E-3D11-46BA-AE6D-03E093E2B5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BD479-5AEA-4162-8D75-5B28F9E6F7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220D8-0C19-4717-8F47-93168A1C57F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CE398-2923-48DC-BC30-B3DDDB35A3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4DDB2-C185-4A00-9DDF-88A4924C1D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FC0E9-4E12-4F91-93AC-FD7588CE4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7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e1b5a2b98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e1b5a2b98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481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01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75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4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03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294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2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70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3aeaaf55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3aeaaf55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572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1e1b5a2b98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1e1b5a2b98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9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52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e1ac72eb9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e1ac72eb9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55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869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44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28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e1b5a2b98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e1b5a2b98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82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67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40afe177b6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40afe177b6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87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4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6EAD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80">
            <a:off x="684024" y="3196563"/>
            <a:ext cx="3557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115325"/>
            <a:ext cx="48603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5368500" y="2329475"/>
            <a:ext cx="37755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762638" y="326625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476875" y="359335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019800" y="42240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106713" y="45337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830488" y="47784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Google Shape;18;p2"/>
          <p:cNvCxnSpPr/>
          <p:nvPr/>
        </p:nvCxnSpPr>
        <p:spPr>
          <a:xfrm rot="10800000">
            <a:off x="4413075" y="47784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7190075" y="491175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752975" y="47784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 flipH="1">
            <a:off x="1563300" y="1747850"/>
            <a:ext cx="7580700" cy="33957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952893" y="15250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 rot="2687">
            <a:off x="4960739" y="2580692"/>
            <a:ext cx="767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960451" y="3667147"/>
            <a:ext cx="7677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" hasCustomPrompt="1"/>
          </p:nvPr>
        </p:nvSpPr>
        <p:spPr>
          <a:xfrm>
            <a:off x="3420213" y="2581292"/>
            <a:ext cx="765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5"/>
          </p:nvPr>
        </p:nvSpPr>
        <p:spPr>
          <a:xfrm>
            <a:off x="948393" y="2614150"/>
            <a:ext cx="2340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/>
          </p:nvPr>
        </p:nvSpPr>
        <p:spPr>
          <a:xfrm>
            <a:off x="952893" y="370329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7"/>
          </p:nvPr>
        </p:nvSpPr>
        <p:spPr>
          <a:xfrm>
            <a:off x="5859218" y="370329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8"/>
          </p:nvPr>
        </p:nvSpPr>
        <p:spPr>
          <a:xfrm>
            <a:off x="5859218" y="261415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/>
          </p:nvPr>
        </p:nvSpPr>
        <p:spPr>
          <a:xfrm>
            <a:off x="5859218" y="15250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3" hasCustomPrompt="1"/>
          </p:nvPr>
        </p:nvSpPr>
        <p:spPr>
          <a:xfrm rot="2687">
            <a:off x="4960675" y="1492300"/>
            <a:ext cx="7677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4" hasCustomPrompt="1"/>
          </p:nvPr>
        </p:nvSpPr>
        <p:spPr>
          <a:xfrm rot="1348">
            <a:off x="3420063" y="1492150"/>
            <a:ext cx="765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 hasCustomPrompt="1"/>
          </p:nvPr>
        </p:nvSpPr>
        <p:spPr>
          <a:xfrm rot="1348">
            <a:off x="3420063" y="3666997"/>
            <a:ext cx="76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 rot="10800000">
            <a:off x="8199150" y="5400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" name="Google Shape;106;p13"/>
          <p:cNvGrpSpPr/>
          <p:nvPr/>
        </p:nvGrpSpPr>
        <p:grpSpPr>
          <a:xfrm>
            <a:off x="7658595" y="431525"/>
            <a:ext cx="216956" cy="216952"/>
            <a:chOff x="1614232" y="-877237"/>
            <a:chExt cx="216956" cy="216952"/>
          </a:xfrm>
        </p:grpSpPr>
        <p:sp>
          <p:nvSpPr>
            <p:cNvPr id="107" name="Google Shape;107;p1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9" name="Google Shape;109;p13"/>
          <p:cNvCxnSpPr/>
          <p:nvPr/>
        </p:nvCxnSpPr>
        <p:spPr>
          <a:xfrm rot="10800000">
            <a:off x="2432375" y="49608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3"/>
          <p:cNvCxnSpPr/>
          <p:nvPr/>
        </p:nvCxnSpPr>
        <p:spPr>
          <a:xfrm rot="10800000">
            <a:off x="0" y="4603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19" name="Google Shape;119;p15"/>
          <p:cNvCxnSpPr/>
          <p:nvPr/>
        </p:nvCxnSpPr>
        <p:spPr>
          <a:xfrm>
            <a:off x="8683200" y="16538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5"/>
          <p:cNvCxnSpPr/>
          <p:nvPr/>
        </p:nvCxnSpPr>
        <p:spPr>
          <a:xfrm>
            <a:off x="0" y="4905613"/>
            <a:ext cx="119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 rot="10800000">
            <a:off x="6232613" y="-28050"/>
            <a:ext cx="2957700" cy="34443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-39412" y="1747850"/>
            <a:ext cx="2957700" cy="34443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34" name="Google Shape;134;p17"/>
          <p:cNvCxnSpPr/>
          <p:nvPr/>
        </p:nvCxnSpPr>
        <p:spPr>
          <a:xfrm>
            <a:off x="8256250" y="545013"/>
            <a:ext cx="1078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0" y="2329475"/>
            <a:ext cx="45720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8871" y="4368475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605271" y="47022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8" y="2329475"/>
            <a:ext cx="48834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/>
          <p:nvPr/>
        </p:nvSpPr>
        <p:spPr>
          <a:xfrm flipH="1">
            <a:off x="78871" y="4368475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 flipH="1">
            <a:off x="605271" y="47022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05250" y="1200176"/>
            <a:ext cx="7943100" cy="346853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 idx="2"/>
          </p:nvPr>
        </p:nvSpPr>
        <p:spPr>
          <a:xfrm>
            <a:off x="720000" y="22971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1"/>
          </p:nvPr>
        </p:nvSpPr>
        <p:spPr>
          <a:xfrm>
            <a:off x="720000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title" idx="3"/>
          </p:nvPr>
        </p:nvSpPr>
        <p:spPr>
          <a:xfrm>
            <a:off x="3403800" y="22971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4"/>
          </p:nvPr>
        </p:nvSpPr>
        <p:spPr>
          <a:xfrm>
            <a:off x="3403804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 idx="5"/>
          </p:nvPr>
        </p:nvSpPr>
        <p:spPr>
          <a:xfrm>
            <a:off x="6087588" y="22971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6"/>
          </p:nvPr>
        </p:nvSpPr>
        <p:spPr>
          <a:xfrm>
            <a:off x="6087596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23"/>
          <p:cNvGrpSpPr/>
          <p:nvPr/>
        </p:nvGrpSpPr>
        <p:grpSpPr>
          <a:xfrm flipH="1">
            <a:off x="125237" y="4357231"/>
            <a:ext cx="216823" cy="216819"/>
            <a:chOff x="-223479" y="-1094052"/>
            <a:chExt cx="216823" cy="216819"/>
          </a:xfrm>
        </p:grpSpPr>
        <p:sp>
          <p:nvSpPr>
            <p:cNvPr id="194" name="Google Shape;194;p2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6" name="Google Shape;196;p23"/>
          <p:cNvCxnSpPr/>
          <p:nvPr/>
        </p:nvCxnSpPr>
        <p:spPr>
          <a:xfrm>
            <a:off x="3438608" y="4789650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3"/>
          <p:cNvCxnSpPr/>
          <p:nvPr/>
        </p:nvCxnSpPr>
        <p:spPr>
          <a:xfrm>
            <a:off x="3639158" y="4920125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-85725" y="3293725"/>
            <a:ext cx="8991600" cy="18984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613050" y="1333550"/>
            <a:ext cx="7928400" cy="345990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>
            <a:spLocks noGrp="1"/>
          </p:cNvSpPr>
          <p:nvPr>
            <p:ph type="subTitle" idx="1"/>
          </p:nvPr>
        </p:nvSpPr>
        <p:spPr>
          <a:xfrm>
            <a:off x="4780013" y="3739965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3" name="Google Shape;203;p24"/>
          <p:cNvCxnSpPr/>
          <p:nvPr/>
        </p:nvCxnSpPr>
        <p:spPr>
          <a:xfrm>
            <a:off x="5188425" y="4957338"/>
            <a:ext cx="1050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4"/>
          <p:cNvCxnSpPr/>
          <p:nvPr/>
        </p:nvCxnSpPr>
        <p:spPr>
          <a:xfrm>
            <a:off x="4496483" y="4957350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/>
          </p:nvPr>
        </p:nvSpPr>
        <p:spPr>
          <a:xfrm>
            <a:off x="966175" y="1680513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3"/>
          </p:nvPr>
        </p:nvSpPr>
        <p:spPr>
          <a:xfrm>
            <a:off x="966175" y="2216513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title" idx="4"/>
          </p:nvPr>
        </p:nvSpPr>
        <p:spPr>
          <a:xfrm>
            <a:off x="4780013" y="1680513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ubTitle" idx="5"/>
          </p:nvPr>
        </p:nvSpPr>
        <p:spPr>
          <a:xfrm>
            <a:off x="4780013" y="2216513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 idx="6"/>
          </p:nvPr>
        </p:nvSpPr>
        <p:spPr>
          <a:xfrm>
            <a:off x="966175" y="3203975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ubTitle" idx="7"/>
          </p:nvPr>
        </p:nvSpPr>
        <p:spPr>
          <a:xfrm>
            <a:off x="966175" y="3739975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title" idx="8"/>
          </p:nvPr>
        </p:nvSpPr>
        <p:spPr>
          <a:xfrm>
            <a:off x="4780013" y="3203975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13" name="Google Shape;213;p24"/>
          <p:cNvGrpSpPr/>
          <p:nvPr/>
        </p:nvGrpSpPr>
        <p:grpSpPr>
          <a:xfrm flipH="1">
            <a:off x="6926252" y="392936"/>
            <a:ext cx="216823" cy="216819"/>
            <a:chOff x="-223479" y="-1094052"/>
            <a:chExt cx="216823" cy="216819"/>
          </a:xfrm>
        </p:grpSpPr>
        <p:sp>
          <p:nvSpPr>
            <p:cNvPr id="214" name="Google Shape;214;p2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6" name="Google Shape;216;p24"/>
          <p:cNvCxnSpPr/>
          <p:nvPr/>
        </p:nvCxnSpPr>
        <p:spPr>
          <a:xfrm>
            <a:off x="7477208" y="480388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24"/>
          <p:cNvCxnSpPr/>
          <p:nvPr/>
        </p:nvCxnSpPr>
        <p:spPr>
          <a:xfrm>
            <a:off x="8" y="3093750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/>
          <p:nvPr/>
        </p:nvSpPr>
        <p:spPr>
          <a:xfrm>
            <a:off x="0" y="2329475"/>
            <a:ext cx="3775500" cy="28140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>
            <a:spLocks noGrp="1"/>
          </p:cNvSpPr>
          <p:nvPr>
            <p:ph type="ctrTitle"/>
          </p:nvPr>
        </p:nvSpPr>
        <p:spPr>
          <a:xfrm>
            <a:off x="5119500" y="631650"/>
            <a:ext cx="33045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1"/>
          </p:nvPr>
        </p:nvSpPr>
        <p:spPr>
          <a:xfrm>
            <a:off x="5119350" y="1722300"/>
            <a:ext cx="33045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2"/>
          </p:nvPr>
        </p:nvSpPr>
        <p:spPr>
          <a:xfrm rot="-936">
            <a:off x="5119790" y="4138200"/>
            <a:ext cx="3304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63" name="Google Shape;263;p27"/>
          <p:cNvCxnSpPr/>
          <p:nvPr/>
        </p:nvCxnSpPr>
        <p:spPr>
          <a:xfrm rot="10800000">
            <a:off x="-104550" y="4603500"/>
            <a:ext cx="480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27"/>
          <p:cNvCxnSpPr/>
          <p:nvPr/>
        </p:nvCxnSpPr>
        <p:spPr>
          <a:xfrm rot="10800000">
            <a:off x="-104625" y="4860675"/>
            <a:ext cx="1428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/>
          <p:nvPr/>
        </p:nvSpPr>
        <p:spPr>
          <a:xfrm rot="10800000">
            <a:off x="4260600" y="0"/>
            <a:ext cx="4883400" cy="25908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0" y="2590800"/>
            <a:ext cx="4883400" cy="25527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8"/>
          <p:cNvGrpSpPr/>
          <p:nvPr/>
        </p:nvGrpSpPr>
        <p:grpSpPr>
          <a:xfrm flipH="1">
            <a:off x="368669" y="399148"/>
            <a:ext cx="216823" cy="216819"/>
            <a:chOff x="-223479" y="-1094052"/>
            <a:chExt cx="216823" cy="216819"/>
          </a:xfrm>
        </p:grpSpPr>
        <p:sp>
          <p:nvSpPr>
            <p:cNvPr id="270" name="Google Shape;270;p2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2" name="Google Shape;272;p28"/>
          <p:cNvCxnSpPr/>
          <p:nvPr/>
        </p:nvCxnSpPr>
        <p:spPr>
          <a:xfrm>
            <a:off x="7250400" y="46545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 rot="10800000" flipH="1">
            <a:off x="-150" y="0"/>
            <a:ext cx="7163100" cy="1485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9"/>
          <p:cNvCxnSpPr/>
          <p:nvPr/>
        </p:nvCxnSpPr>
        <p:spPr>
          <a:xfrm rot="10800000">
            <a:off x="4403975" y="49403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7" name="Google Shape;277;p29"/>
          <p:cNvGrpSpPr/>
          <p:nvPr/>
        </p:nvGrpSpPr>
        <p:grpSpPr>
          <a:xfrm>
            <a:off x="289008" y="4656823"/>
            <a:ext cx="216823" cy="216819"/>
            <a:chOff x="-223479" y="-1094052"/>
            <a:chExt cx="216823" cy="216819"/>
          </a:xfrm>
        </p:grpSpPr>
        <p:sp>
          <p:nvSpPr>
            <p:cNvPr id="278" name="Google Shape;278;p29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0" name="Google Shape;280;p29"/>
          <p:cNvCxnSpPr/>
          <p:nvPr/>
        </p:nvCxnSpPr>
        <p:spPr>
          <a:xfrm rot="10800000">
            <a:off x="2771775" y="48069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chemeClr val="accent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 flipH="1">
            <a:off x="281700" y="13092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5541300" y="433960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846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rgbClr val="F6EAD4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3093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464700" y="526823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1733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flipH="1">
            <a:off x="0" y="2209800"/>
            <a:ext cx="9144000" cy="29337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923650" y="1374600"/>
            <a:ext cx="7296900" cy="322890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1995538" y="2349750"/>
            <a:ext cx="2268900" cy="18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5360148" y="2345550"/>
            <a:ext cx="2272800" cy="18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3"/>
          </p:nvPr>
        </p:nvSpPr>
        <p:spPr>
          <a:xfrm>
            <a:off x="1995663" y="1822050"/>
            <a:ext cx="226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4"/>
          </p:nvPr>
        </p:nvSpPr>
        <p:spPr>
          <a:xfrm>
            <a:off x="5360298" y="1822050"/>
            <a:ext cx="226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54" name="Google Shape;54;p5"/>
          <p:cNvCxnSpPr/>
          <p:nvPr/>
        </p:nvCxnSpPr>
        <p:spPr>
          <a:xfrm rot="10800000">
            <a:off x="2771775" y="48069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/>
          <p:cNvCxnSpPr/>
          <p:nvPr/>
        </p:nvCxnSpPr>
        <p:spPr>
          <a:xfrm rot="10800000">
            <a:off x="4403975" y="49403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6" name="Google Shape;56;p5"/>
          <p:cNvGrpSpPr/>
          <p:nvPr/>
        </p:nvGrpSpPr>
        <p:grpSpPr>
          <a:xfrm>
            <a:off x="384258" y="4656823"/>
            <a:ext cx="216823" cy="216819"/>
            <a:chOff x="-223479" y="-1094052"/>
            <a:chExt cx="216823" cy="216819"/>
          </a:xfrm>
        </p:grpSpPr>
        <p:sp>
          <p:nvSpPr>
            <p:cNvPr id="57" name="Google Shape;57;p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 rot="10800000" flipH="1">
            <a:off x="-150" y="150"/>
            <a:ext cx="7163100" cy="1161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6"/>
          <p:cNvCxnSpPr/>
          <p:nvPr/>
        </p:nvCxnSpPr>
        <p:spPr>
          <a:xfrm rot="10800000">
            <a:off x="-150" y="4642125"/>
            <a:ext cx="2495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6"/>
          <p:cNvCxnSpPr/>
          <p:nvPr/>
        </p:nvCxnSpPr>
        <p:spPr>
          <a:xfrm rot="10800000">
            <a:off x="5172000" y="380313"/>
            <a:ext cx="400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6"/>
          <p:cNvCxnSpPr/>
          <p:nvPr/>
        </p:nvCxnSpPr>
        <p:spPr>
          <a:xfrm rot="10800000">
            <a:off x="7867800" y="539988"/>
            <a:ext cx="130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6"/>
          <p:cNvCxnSpPr/>
          <p:nvPr/>
        </p:nvCxnSpPr>
        <p:spPr>
          <a:xfrm rot="10800000">
            <a:off x="1550700" y="486795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720000" y="1016850"/>
            <a:ext cx="4194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 rot="-246">
            <a:off x="720000" y="1907101"/>
            <a:ext cx="41949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 flipH="1">
            <a:off x="5629200" y="540000"/>
            <a:ext cx="3514800" cy="46035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1789200" y="919200"/>
            <a:ext cx="5565600" cy="13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1131850" y="1294750"/>
            <a:ext cx="4162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1442600" y="2589925"/>
            <a:ext cx="35412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342900" y="2476850"/>
            <a:ext cx="8458200" cy="2685600"/>
          </a:xfrm>
          <a:prstGeom prst="round2SameRect">
            <a:avLst>
              <a:gd name="adj1" fmla="val 47245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25" y="2737438"/>
            <a:ext cx="5893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7" name="Google Shape;87;p11"/>
          <p:cNvSpPr txBox="1">
            <a:spLocks noGrp="1"/>
          </p:cNvSpPr>
          <p:nvPr>
            <p:ph type="subTitle" idx="1"/>
          </p:nvPr>
        </p:nvSpPr>
        <p:spPr>
          <a:xfrm>
            <a:off x="2437363" y="4099050"/>
            <a:ext cx="3795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1" r:id="rId2"/>
    <p:sldLayoutId id="214748368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9" r:id="rId15"/>
    <p:sldLayoutId id="2147483670" r:id="rId16"/>
    <p:sldLayoutId id="2147483673" r:id="rId17"/>
    <p:sldLayoutId id="2147483674" r:id="rId18"/>
    <p:sldLayoutId id="2147483675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30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5" Type="http://schemas.openxmlformats.org/officeDocument/2006/relationships/image" Target="../media/image24.pn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5" Type="http://schemas.openxmlformats.org/officeDocument/2006/relationships/image" Target="../media/image24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0.sv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svg"/><Relationship Id="rId11" Type="http://schemas.openxmlformats.org/officeDocument/2006/relationships/image" Target="../media/image40.gif"/><Relationship Id="rId5" Type="http://schemas.openxmlformats.org/officeDocument/2006/relationships/image" Target="../media/image37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70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52"/>
          <p:cNvGrpSpPr/>
          <p:nvPr/>
        </p:nvGrpSpPr>
        <p:grpSpPr>
          <a:xfrm>
            <a:off x="415178" y="1273920"/>
            <a:ext cx="3582235" cy="3329574"/>
            <a:chOff x="719994" y="-1373683"/>
            <a:chExt cx="3103800" cy="3112472"/>
          </a:xfrm>
        </p:grpSpPr>
        <p:sp>
          <p:nvSpPr>
            <p:cNvPr id="1202" name="Google Shape;1202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2"/>
            <p:cNvSpPr/>
            <p:nvPr/>
          </p:nvSpPr>
          <p:spPr>
            <a:xfrm>
              <a:off x="1731399" y="-1112478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1731399" y="-1107403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2"/>
            <p:cNvSpPr/>
            <p:nvPr/>
          </p:nvSpPr>
          <p:spPr>
            <a:xfrm>
              <a:off x="1684966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2"/>
            <p:cNvSpPr/>
            <p:nvPr/>
          </p:nvSpPr>
          <p:spPr>
            <a:xfrm>
              <a:off x="2868436" y="-663669"/>
              <a:ext cx="55837" cy="70430"/>
            </a:xfrm>
            <a:custGeom>
              <a:avLst/>
              <a:gdLst/>
              <a:ahLst/>
              <a:cxnLst/>
              <a:rect l="l" t="t" r="r" b="b"/>
              <a:pathLst>
                <a:path w="264" h="333" extrusionOk="0">
                  <a:moveTo>
                    <a:pt x="30" y="0"/>
                  </a:moveTo>
                  <a:cubicBezTo>
                    <a:pt x="16" y="50"/>
                    <a:pt x="1" y="101"/>
                    <a:pt x="6" y="153"/>
                  </a:cubicBezTo>
                  <a:cubicBezTo>
                    <a:pt x="13" y="238"/>
                    <a:pt x="81" y="314"/>
                    <a:pt x="164" y="333"/>
                  </a:cubicBezTo>
                  <a:cubicBezTo>
                    <a:pt x="264" y="128"/>
                    <a:pt x="31" y="0"/>
                    <a:pt x="30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2"/>
            <p:cNvSpPr/>
            <p:nvPr/>
          </p:nvSpPr>
          <p:spPr>
            <a:xfrm>
              <a:off x="2067265" y="-616292"/>
              <a:ext cx="797999" cy="122248"/>
            </a:xfrm>
            <a:custGeom>
              <a:avLst/>
              <a:gdLst/>
              <a:ahLst/>
              <a:cxnLst/>
              <a:rect l="l" t="t" r="r" b="b"/>
              <a:pathLst>
                <a:path w="3773" h="578" fill="none" extrusionOk="0">
                  <a:moveTo>
                    <a:pt x="3773" y="0"/>
                  </a:moveTo>
                  <a:cubicBezTo>
                    <a:pt x="3466" y="243"/>
                    <a:pt x="3099" y="410"/>
                    <a:pt x="2715" y="482"/>
                  </a:cubicBezTo>
                  <a:cubicBezTo>
                    <a:pt x="2605" y="500"/>
                    <a:pt x="2496" y="514"/>
                    <a:pt x="2385" y="524"/>
                  </a:cubicBezTo>
                  <a:cubicBezTo>
                    <a:pt x="1780" y="577"/>
                    <a:pt x="1219" y="571"/>
                    <a:pt x="572" y="406"/>
                  </a:cubicBezTo>
                  <a:cubicBezTo>
                    <a:pt x="397" y="361"/>
                    <a:pt x="152" y="289"/>
                    <a:pt x="1" y="190"/>
                  </a:cubicBezTo>
                </a:path>
              </a:pathLst>
            </a:custGeom>
            <a:noFill/>
            <a:ln w="350" cap="flat" cmpd="sng">
              <a:solidFill>
                <a:srgbClr val="EEE35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2"/>
            <p:cNvSpPr/>
            <p:nvPr/>
          </p:nvSpPr>
          <p:spPr>
            <a:xfrm>
              <a:off x="1678941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rgbClr val="233634">
                <a:alpha val="3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2"/>
            <p:cNvSpPr/>
            <p:nvPr/>
          </p:nvSpPr>
          <p:spPr>
            <a:xfrm>
              <a:off x="2775375" y="-372006"/>
              <a:ext cx="39128" cy="57952"/>
            </a:xfrm>
            <a:custGeom>
              <a:avLst/>
              <a:gdLst/>
              <a:ahLst/>
              <a:cxnLst/>
              <a:rect l="l" t="t" r="r" b="b"/>
              <a:pathLst>
                <a:path w="185" h="274" extrusionOk="0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6" y="38"/>
                    <a:pt x="20" y="108"/>
                    <a:pt x="11" y="145"/>
                  </a:cubicBezTo>
                  <a:cubicBezTo>
                    <a:pt x="0" y="182"/>
                    <a:pt x="16" y="227"/>
                    <a:pt x="47" y="251"/>
                  </a:cubicBezTo>
                  <a:cubicBezTo>
                    <a:pt x="65" y="266"/>
                    <a:pt x="89" y="274"/>
                    <a:pt x="113" y="274"/>
                  </a:cubicBezTo>
                  <a:cubicBezTo>
                    <a:pt x="129" y="274"/>
                    <a:pt x="144" y="270"/>
                    <a:pt x="158" y="264"/>
                  </a:cubicBezTo>
                  <a:cubicBezTo>
                    <a:pt x="184" y="113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2"/>
            <p:cNvSpPr/>
            <p:nvPr/>
          </p:nvSpPr>
          <p:spPr>
            <a:xfrm>
              <a:off x="1549507" y="-1144203"/>
              <a:ext cx="1103197" cy="1211486"/>
            </a:xfrm>
            <a:custGeom>
              <a:avLst/>
              <a:gdLst/>
              <a:ahLst/>
              <a:cxnLst/>
              <a:rect l="l" t="t" r="r" b="b"/>
              <a:pathLst>
                <a:path w="5216" h="5728" extrusionOk="0">
                  <a:moveTo>
                    <a:pt x="778" y="1"/>
                  </a:moveTo>
                  <a:cubicBezTo>
                    <a:pt x="730" y="1"/>
                    <a:pt x="684" y="17"/>
                    <a:pt x="645" y="53"/>
                  </a:cubicBezTo>
                  <a:cubicBezTo>
                    <a:pt x="536" y="353"/>
                    <a:pt x="657" y="691"/>
                    <a:pt x="590" y="1003"/>
                  </a:cubicBezTo>
                  <a:cubicBezTo>
                    <a:pt x="524" y="1321"/>
                    <a:pt x="274" y="1570"/>
                    <a:pt x="162" y="1874"/>
                  </a:cubicBezTo>
                  <a:cubicBezTo>
                    <a:pt x="1" y="2306"/>
                    <a:pt x="119" y="2907"/>
                    <a:pt x="316" y="3323"/>
                  </a:cubicBezTo>
                  <a:cubicBezTo>
                    <a:pt x="878" y="4506"/>
                    <a:pt x="2001" y="5302"/>
                    <a:pt x="3272" y="5625"/>
                  </a:cubicBezTo>
                  <a:cubicBezTo>
                    <a:pt x="3513" y="5686"/>
                    <a:pt x="3764" y="5727"/>
                    <a:pt x="4013" y="5727"/>
                  </a:cubicBezTo>
                  <a:cubicBezTo>
                    <a:pt x="4141" y="5727"/>
                    <a:pt x="4270" y="5716"/>
                    <a:pt x="4396" y="5692"/>
                  </a:cubicBezTo>
                  <a:cubicBezTo>
                    <a:pt x="4595" y="5654"/>
                    <a:pt x="4790" y="5578"/>
                    <a:pt x="4959" y="5467"/>
                  </a:cubicBezTo>
                  <a:cubicBezTo>
                    <a:pt x="5206" y="5306"/>
                    <a:pt x="5215" y="4943"/>
                    <a:pt x="4972" y="4778"/>
                  </a:cubicBezTo>
                  <a:cubicBezTo>
                    <a:pt x="4336" y="4344"/>
                    <a:pt x="3443" y="4272"/>
                    <a:pt x="2754" y="3873"/>
                  </a:cubicBezTo>
                  <a:cubicBezTo>
                    <a:pt x="2063" y="3473"/>
                    <a:pt x="1609" y="2765"/>
                    <a:pt x="1259" y="2048"/>
                  </a:cubicBezTo>
                  <a:cubicBezTo>
                    <a:pt x="1095" y="1710"/>
                    <a:pt x="943" y="1340"/>
                    <a:pt x="1001" y="968"/>
                  </a:cubicBezTo>
                  <a:cubicBezTo>
                    <a:pt x="1036" y="749"/>
                    <a:pt x="1142" y="537"/>
                    <a:pt x="1111" y="319"/>
                  </a:cubicBezTo>
                  <a:cubicBezTo>
                    <a:pt x="1089" y="153"/>
                    <a:pt x="926" y="1"/>
                    <a:pt x="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2"/>
            <p:cNvSpPr/>
            <p:nvPr/>
          </p:nvSpPr>
          <p:spPr>
            <a:xfrm>
              <a:off x="2604481" y="-101283"/>
              <a:ext cx="48011" cy="70007"/>
            </a:xfrm>
            <a:custGeom>
              <a:avLst/>
              <a:gdLst/>
              <a:ahLst/>
              <a:cxnLst/>
              <a:rect l="l" t="t" r="r" b="b"/>
              <a:pathLst>
                <a:path w="227" h="331" extrusionOk="0">
                  <a:moveTo>
                    <a:pt x="108" y="1"/>
                  </a:moveTo>
                  <a:cubicBezTo>
                    <a:pt x="61" y="13"/>
                    <a:pt x="22" y="53"/>
                    <a:pt x="10" y="101"/>
                  </a:cubicBezTo>
                  <a:cubicBezTo>
                    <a:pt x="5" y="117"/>
                    <a:pt x="5" y="136"/>
                    <a:pt x="3" y="153"/>
                  </a:cubicBezTo>
                  <a:cubicBezTo>
                    <a:pt x="2" y="194"/>
                    <a:pt x="1" y="236"/>
                    <a:pt x="18" y="273"/>
                  </a:cubicBezTo>
                  <a:cubicBezTo>
                    <a:pt x="32" y="305"/>
                    <a:pt x="65" y="331"/>
                    <a:pt x="100" y="331"/>
                  </a:cubicBezTo>
                  <a:cubicBezTo>
                    <a:pt x="105" y="331"/>
                    <a:pt x="110" y="330"/>
                    <a:pt x="116" y="329"/>
                  </a:cubicBezTo>
                  <a:cubicBezTo>
                    <a:pt x="226" y="147"/>
                    <a:pt x="108" y="2"/>
                    <a:pt x="108" y="1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2"/>
            <p:cNvSpPr/>
            <p:nvPr/>
          </p:nvSpPr>
          <p:spPr>
            <a:xfrm>
              <a:off x="1718286" y="-965060"/>
              <a:ext cx="879004" cy="902270"/>
            </a:xfrm>
            <a:custGeom>
              <a:avLst/>
              <a:gdLst/>
              <a:ahLst/>
              <a:cxnLst/>
              <a:rect l="l" t="t" r="r" b="b"/>
              <a:pathLst>
                <a:path w="4156" h="4266" fill="none" extrusionOk="0">
                  <a:moveTo>
                    <a:pt x="4155" y="4252"/>
                  </a:moveTo>
                  <a:cubicBezTo>
                    <a:pt x="3933" y="4266"/>
                    <a:pt x="3713" y="4207"/>
                    <a:pt x="3498" y="4147"/>
                  </a:cubicBezTo>
                  <a:cubicBezTo>
                    <a:pt x="2958" y="3995"/>
                    <a:pt x="2413" y="3834"/>
                    <a:pt x="1926" y="3553"/>
                  </a:cubicBezTo>
                  <a:cubicBezTo>
                    <a:pt x="890" y="2955"/>
                    <a:pt x="286" y="2076"/>
                    <a:pt x="54" y="902"/>
                  </a:cubicBezTo>
                  <a:cubicBezTo>
                    <a:pt x="1" y="626"/>
                    <a:pt x="59" y="310"/>
                    <a:pt x="229" y="1"/>
                  </a:cubicBezTo>
                </a:path>
              </a:pathLst>
            </a:custGeom>
            <a:noFill/>
            <a:ln w="3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2"/>
            <p:cNvSpPr/>
            <p:nvPr/>
          </p:nvSpPr>
          <p:spPr>
            <a:xfrm>
              <a:off x="1014828" y="-1373683"/>
              <a:ext cx="239632" cy="133035"/>
            </a:xfrm>
            <a:custGeom>
              <a:avLst/>
              <a:gdLst/>
              <a:ahLst/>
              <a:cxnLst/>
              <a:rect l="l" t="t" r="r" b="b"/>
              <a:pathLst>
                <a:path w="1133" h="629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lnTo>
                    <a:pt x="41" y="212"/>
                  </a:lnTo>
                  <a:cubicBezTo>
                    <a:pt x="17" y="218"/>
                    <a:pt x="1" y="242"/>
                    <a:pt x="6" y="267"/>
                  </a:cubicBezTo>
                  <a:lnTo>
                    <a:pt x="83" y="617"/>
                  </a:lnTo>
                  <a:cubicBezTo>
                    <a:pt x="84" y="624"/>
                    <a:pt x="91" y="629"/>
                    <a:pt x="98" y="629"/>
                  </a:cubicBezTo>
                  <a:cubicBezTo>
                    <a:pt x="99" y="629"/>
                    <a:pt x="100" y="629"/>
                    <a:pt x="101" y="628"/>
                  </a:cubicBezTo>
                  <a:lnTo>
                    <a:pt x="1120" y="405"/>
                  </a:lnTo>
                  <a:cubicBezTo>
                    <a:pt x="1127" y="404"/>
                    <a:pt x="1133" y="394"/>
                    <a:pt x="1132" y="386"/>
                  </a:cubicBezTo>
                  <a:lnTo>
                    <a:pt x="1055" y="37"/>
                  </a:lnTo>
                  <a:cubicBezTo>
                    <a:pt x="1050" y="15"/>
                    <a:pt x="1033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2"/>
            <p:cNvSpPr/>
            <p:nvPr/>
          </p:nvSpPr>
          <p:spPr>
            <a:xfrm>
              <a:off x="1037247" y="-1282314"/>
              <a:ext cx="297584" cy="242593"/>
            </a:xfrm>
            <a:custGeom>
              <a:avLst/>
              <a:gdLst/>
              <a:ahLst/>
              <a:cxnLst/>
              <a:rect l="l" t="t" r="r" b="b"/>
              <a:pathLst>
                <a:path w="1407" h="1147" extrusionOk="0">
                  <a:moveTo>
                    <a:pt x="880" y="0"/>
                  </a:moveTo>
                  <a:lnTo>
                    <a:pt x="128" y="165"/>
                  </a:lnTo>
                  <a:cubicBezTo>
                    <a:pt x="128" y="165"/>
                    <a:pt x="67" y="565"/>
                    <a:pt x="0" y="1147"/>
                  </a:cubicBezTo>
                  <a:lnTo>
                    <a:pt x="1407" y="838"/>
                  </a:lnTo>
                  <a:cubicBezTo>
                    <a:pt x="1105" y="338"/>
                    <a:pt x="880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988179" y="-1104652"/>
              <a:ext cx="958741" cy="2129196"/>
            </a:xfrm>
            <a:custGeom>
              <a:avLst/>
              <a:gdLst/>
              <a:ahLst/>
              <a:cxnLst/>
              <a:rect l="l" t="t" r="r" b="b"/>
              <a:pathLst>
                <a:path w="4533" h="10067" extrusionOk="0">
                  <a:moveTo>
                    <a:pt x="1641" y="1"/>
                  </a:moveTo>
                  <a:lnTo>
                    <a:pt x="233" y="308"/>
                  </a:lnTo>
                  <a:cubicBezTo>
                    <a:pt x="123" y="1281"/>
                    <a:pt x="1" y="2762"/>
                    <a:pt x="137" y="3729"/>
                  </a:cubicBezTo>
                  <a:cubicBezTo>
                    <a:pt x="321" y="5029"/>
                    <a:pt x="1189" y="8677"/>
                    <a:pt x="1460" y="9799"/>
                  </a:cubicBezTo>
                  <a:cubicBezTo>
                    <a:pt x="1499" y="9959"/>
                    <a:pt x="1641" y="10066"/>
                    <a:pt x="1799" y="10066"/>
                  </a:cubicBezTo>
                  <a:cubicBezTo>
                    <a:pt x="1824" y="10066"/>
                    <a:pt x="1849" y="10064"/>
                    <a:pt x="1875" y="10058"/>
                  </a:cubicBezTo>
                  <a:lnTo>
                    <a:pt x="3117" y="9786"/>
                  </a:lnTo>
                  <a:lnTo>
                    <a:pt x="4228" y="9542"/>
                  </a:lnTo>
                  <a:cubicBezTo>
                    <a:pt x="4413" y="9502"/>
                    <a:pt x="4533" y="9320"/>
                    <a:pt x="4496" y="9134"/>
                  </a:cubicBezTo>
                  <a:cubicBezTo>
                    <a:pt x="4271" y="8002"/>
                    <a:pt x="3536" y="4323"/>
                    <a:pt x="3158" y="3066"/>
                  </a:cubicBezTo>
                  <a:cubicBezTo>
                    <a:pt x="2878" y="2132"/>
                    <a:pt x="2147" y="838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1070876" y="-162830"/>
              <a:ext cx="786366" cy="729472"/>
            </a:xfrm>
            <a:custGeom>
              <a:avLst/>
              <a:gdLst/>
              <a:ahLst/>
              <a:cxnLst/>
              <a:rect l="l" t="t" r="r" b="b"/>
              <a:pathLst>
                <a:path w="3718" h="3449" extrusionOk="0">
                  <a:moveTo>
                    <a:pt x="3112" y="1"/>
                  </a:moveTo>
                  <a:lnTo>
                    <a:pt x="0" y="683"/>
                  </a:lnTo>
                  <a:lnTo>
                    <a:pt x="606" y="3449"/>
                  </a:lnTo>
                  <a:lnTo>
                    <a:pt x="3718" y="2768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1431277" y="-780207"/>
              <a:ext cx="18189" cy="34686"/>
            </a:xfrm>
            <a:custGeom>
              <a:avLst/>
              <a:gdLst/>
              <a:ahLst/>
              <a:cxnLst/>
              <a:rect l="l" t="t" r="r" b="b"/>
              <a:pathLst>
                <a:path w="86" h="164" fill="none" extrusionOk="0">
                  <a:moveTo>
                    <a:pt x="1" y="0"/>
                  </a:moveTo>
                  <a:cubicBezTo>
                    <a:pt x="30" y="56"/>
                    <a:pt x="59" y="111"/>
                    <a:pt x="86" y="164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1233733" y="-1142299"/>
              <a:ext cx="164549" cy="299911"/>
            </a:xfrm>
            <a:custGeom>
              <a:avLst/>
              <a:gdLst/>
              <a:ahLst/>
              <a:cxnLst/>
              <a:rect l="l" t="t" r="r" b="b"/>
              <a:pathLst>
                <a:path w="778" h="1418" fill="none" extrusionOk="0">
                  <a:moveTo>
                    <a:pt x="1" y="1"/>
                  </a:moveTo>
                  <a:cubicBezTo>
                    <a:pt x="1" y="1"/>
                    <a:pt x="412" y="737"/>
                    <a:pt x="778" y="1418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2915179" y="-1012225"/>
              <a:ext cx="408200" cy="343692"/>
            </a:xfrm>
            <a:custGeom>
              <a:avLst/>
              <a:gdLst/>
              <a:ahLst/>
              <a:cxnLst/>
              <a:rect l="l" t="t" r="r" b="b"/>
              <a:pathLst>
                <a:path w="1930" h="1625" extrusionOk="0">
                  <a:moveTo>
                    <a:pt x="905" y="0"/>
                  </a:moveTo>
                  <a:cubicBezTo>
                    <a:pt x="870" y="0"/>
                    <a:pt x="835" y="12"/>
                    <a:pt x="810" y="39"/>
                  </a:cubicBezTo>
                  <a:cubicBezTo>
                    <a:pt x="732" y="123"/>
                    <a:pt x="777" y="266"/>
                    <a:pt x="721" y="365"/>
                  </a:cubicBezTo>
                  <a:cubicBezTo>
                    <a:pt x="675" y="443"/>
                    <a:pt x="584" y="472"/>
                    <a:pt x="505" y="512"/>
                  </a:cubicBezTo>
                  <a:cubicBezTo>
                    <a:pt x="426" y="551"/>
                    <a:pt x="344" y="627"/>
                    <a:pt x="363" y="714"/>
                  </a:cubicBezTo>
                  <a:cubicBezTo>
                    <a:pt x="375" y="776"/>
                    <a:pt x="434" y="822"/>
                    <a:pt x="444" y="885"/>
                  </a:cubicBezTo>
                  <a:cubicBezTo>
                    <a:pt x="453" y="943"/>
                    <a:pt x="415" y="999"/>
                    <a:pt x="368" y="1034"/>
                  </a:cubicBezTo>
                  <a:cubicBezTo>
                    <a:pt x="321" y="1070"/>
                    <a:pt x="265" y="1092"/>
                    <a:pt x="215" y="1124"/>
                  </a:cubicBezTo>
                  <a:cubicBezTo>
                    <a:pt x="71" y="1219"/>
                    <a:pt x="1" y="1411"/>
                    <a:pt x="48" y="1577"/>
                  </a:cubicBezTo>
                  <a:cubicBezTo>
                    <a:pt x="50" y="1586"/>
                    <a:pt x="54" y="1594"/>
                    <a:pt x="61" y="1602"/>
                  </a:cubicBezTo>
                  <a:cubicBezTo>
                    <a:pt x="66" y="1606"/>
                    <a:pt x="73" y="1608"/>
                    <a:pt x="80" y="1608"/>
                  </a:cubicBezTo>
                  <a:cubicBezTo>
                    <a:pt x="93" y="1608"/>
                    <a:pt x="106" y="1603"/>
                    <a:pt x="117" y="1599"/>
                  </a:cubicBezTo>
                  <a:cubicBezTo>
                    <a:pt x="140" y="1591"/>
                    <a:pt x="164" y="1587"/>
                    <a:pt x="187" y="1587"/>
                  </a:cubicBezTo>
                  <a:cubicBezTo>
                    <a:pt x="230" y="1587"/>
                    <a:pt x="273" y="1600"/>
                    <a:pt x="308" y="1625"/>
                  </a:cubicBezTo>
                  <a:cubicBezTo>
                    <a:pt x="279" y="1541"/>
                    <a:pt x="373" y="1460"/>
                    <a:pt x="463" y="1446"/>
                  </a:cubicBezTo>
                  <a:cubicBezTo>
                    <a:pt x="483" y="1443"/>
                    <a:pt x="504" y="1442"/>
                    <a:pt x="525" y="1442"/>
                  </a:cubicBezTo>
                  <a:cubicBezTo>
                    <a:pt x="564" y="1442"/>
                    <a:pt x="604" y="1446"/>
                    <a:pt x="643" y="1446"/>
                  </a:cubicBezTo>
                  <a:cubicBezTo>
                    <a:pt x="673" y="1446"/>
                    <a:pt x="702" y="1444"/>
                    <a:pt x="731" y="1436"/>
                  </a:cubicBezTo>
                  <a:cubicBezTo>
                    <a:pt x="831" y="1413"/>
                    <a:pt x="922" y="1331"/>
                    <a:pt x="1020" y="1331"/>
                  </a:cubicBezTo>
                  <a:cubicBezTo>
                    <a:pt x="1032" y="1331"/>
                    <a:pt x="1045" y="1332"/>
                    <a:pt x="1058" y="1335"/>
                  </a:cubicBezTo>
                  <a:cubicBezTo>
                    <a:pt x="1149" y="1357"/>
                    <a:pt x="1215" y="1461"/>
                    <a:pt x="1311" y="1461"/>
                  </a:cubicBezTo>
                  <a:cubicBezTo>
                    <a:pt x="1312" y="1461"/>
                    <a:pt x="1313" y="1461"/>
                    <a:pt x="1313" y="1461"/>
                  </a:cubicBezTo>
                  <a:cubicBezTo>
                    <a:pt x="1424" y="1459"/>
                    <a:pt x="1480" y="1323"/>
                    <a:pt x="1580" y="1276"/>
                  </a:cubicBezTo>
                  <a:cubicBezTo>
                    <a:pt x="1638" y="1253"/>
                    <a:pt x="1706" y="1261"/>
                    <a:pt x="1768" y="1241"/>
                  </a:cubicBezTo>
                  <a:cubicBezTo>
                    <a:pt x="1864" y="1209"/>
                    <a:pt x="1929" y="1103"/>
                    <a:pt x="1914" y="1003"/>
                  </a:cubicBezTo>
                  <a:cubicBezTo>
                    <a:pt x="1911" y="981"/>
                    <a:pt x="1902" y="956"/>
                    <a:pt x="1882" y="948"/>
                  </a:cubicBezTo>
                  <a:cubicBezTo>
                    <a:pt x="1876" y="945"/>
                    <a:pt x="1870" y="944"/>
                    <a:pt x="1864" y="944"/>
                  </a:cubicBezTo>
                  <a:cubicBezTo>
                    <a:pt x="1831" y="944"/>
                    <a:pt x="1800" y="984"/>
                    <a:pt x="1765" y="997"/>
                  </a:cubicBezTo>
                  <a:cubicBezTo>
                    <a:pt x="1755" y="1002"/>
                    <a:pt x="1745" y="1004"/>
                    <a:pt x="1735" y="1004"/>
                  </a:cubicBezTo>
                  <a:cubicBezTo>
                    <a:pt x="1637" y="1004"/>
                    <a:pt x="1573" y="805"/>
                    <a:pt x="1468" y="805"/>
                  </a:cubicBezTo>
                  <a:cubicBezTo>
                    <a:pt x="1461" y="805"/>
                    <a:pt x="1455" y="805"/>
                    <a:pt x="1448" y="807"/>
                  </a:cubicBezTo>
                  <a:cubicBezTo>
                    <a:pt x="1370" y="824"/>
                    <a:pt x="1360" y="933"/>
                    <a:pt x="1302" y="988"/>
                  </a:cubicBezTo>
                  <a:cubicBezTo>
                    <a:pt x="1272" y="1018"/>
                    <a:pt x="1235" y="1030"/>
                    <a:pt x="1194" y="1030"/>
                  </a:cubicBezTo>
                  <a:cubicBezTo>
                    <a:pt x="1125" y="1030"/>
                    <a:pt x="1047" y="995"/>
                    <a:pt x="984" y="959"/>
                  </a:cubicBezTo>
                  <a:cubicBezTo>
                    <a:pt x="932" y="929"/>
                    <a:pt x="880" y="897"/>
                    <a:pt x="849" y="848"/>
                  </a:cubicBezTo>
                  <a:cubicBezTo>
                    <a:pt x="819" y="797"/>
                    <a:pt x="821" y="723"/>
                    <a:pt x="869" y="688"/>
                  </a:cubicBezTo>
                  <a:cubicBezTo>
                    <a:pt x="903" y="665"/>
                    <a:pt x="953" y="665"/>
                    <a:pt x="977" y="630"/>
                  </a:cubicBezTo>
                  <a:cubicBezTo>
                    <a:pt x="1008" y="585"/>
                    <a:pt x="965" y="525"/>
                    <a:pt x="954" y="470"/>
                  </a:cubicBezTo>
                  <a:cubicBezTo>
                    <a:pt x="928" y="346"/>
                    <a:pt x="1074" y="235"/>
                    <a:pt x="1053" y="112"/>
                  </a:cubicBezTo>
                  <a:cubicBezTo>
                    <a:pt x="1042" y="44"/>
                    <a:pt x="972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2519880" y="-1188196"/>
              <a:ext cx="476092" cy="511836"/>
            </a:xfrm>
            <a:custGeom>
              <a:avLst/>
              <a:gdLst/>
              <a:ahLst/>
              <a:cxnLst/>
              <a:rect l="l" t="t" r="r" b="b"/>
              <a:pathLst>
                <a:path w="2251" h="2420" extrusionOk="0">
                  <a:moveTo>
                    <a:pt x="1165" y="1"/>
                  </a:moveTo>
                  <a:cubicBezTo>
                    <a:pt x="1159" y="1"/>
                    <a:pt x="1154" y="1"/>
                    <a:pt x="1148" y="2"/>
                  </a:cubicBezTo>
                  <a:cubicBezTo>
                    <a:pt x="997" y="24"/>
                    <a:pt x="1054" y="306"/>
                    <a:pt x="902" y="344"/>
                  </a:cubicBezTo>
                  <a:cubicBezTo>
                    <a:pt x="893" y="346"/>
                    <a:pt x="883" y="348"/>
                    <a:pt x="873" y="348"/>
                  </a:cubicBezTo>
                  <a:cubicBezTo>
                    <a:pt x="846" y="348"/>
                    <a:pt x="819" y="338"/>
                    <a:pt x="796" y="323"/>
                  </a:cubicBezTo>
                  <a:cubicBezTo>
                    <a:pt x="716" y="271"/>
                    <a:pt x="685" y="178"/>
                    <a:pt x="622" y="113"/>
                  </a:cubicBezTo>
                  <a:cubicBezTo>
                    <a:pt x="564" y="54"/>
                    <a:pt x="481" y="24"/>
                    <a:pt x="398" y="24"/>
                  </a:cubicBezTo>
                  <a:cubicBezTo>
                    <a:pt x="362" y="24"/>
                    <a:pt x="326" y="30"/>
                    <a:pt x="291" y="41"/>
                  </a:cubicBezTo>
                  <a:cubicBezTo>
                    <a:pt x="154" y="87"/>
                    <a:pt x="50" y="214"/>
                    <a:pt x="16" y="354"/>
                  </a:cubicBezTo>
                  <a:cubicBezTo>
                    <a:pt x="1" y="412"/>
                    <a:pt x="5" y="474"/>
                    <a:pt x="35" y="525"/>
                  </a:cubicBezTo>
                  <a:cubicBezTo>
                    <a:pt x="81" y="603"/>
                    <a:pt x="162" y="622"/>
                    <a:pt x="247" y="622"/>
                  </a:cubicBezTo>
                  <a:cubicBezTo>
                    <a:pt x="293" y="622"/>
                    <a:pt x="340" y="616"/>
                    <a:pt x="384" y="611"/>
                  </a:cubicBezTo>
                  <a:cubicBezTo>
                    <a:pt x="408" y="608"/>
                    <a:pt x="433" y="607"/>
                    <a:pt x="458" y="607"/>
                  </a:cubicBezTo>
                  <a:cubicBezTo>
                    <a:pt x="553" y="607"/>
                    <a:pt x="650" y="631"/>
                    <a:pt x="686" y="715"/>
                  </a:cubicBezTo>
                  <a:cubicBezTo>
                    <a:pt x="735" y="799"/>
                    <a:pt x="621" y="885"/>
                    <a:pt x="526" y="909"/>
                  </a:cubicBezTo>
                  <a:cubicBezTo>
                    <a:pt x="497" y="918"/>
                    <a:pt x="465" y="928"/>
                    <a:pt x="435" y="941"/>
                  </a:cubicBezTo>
                  <a:cubicBezTo>
                    <a:pt x="359" y="976"/>
                    <a:pt x="377" y="1088"/>
                    <a:pt x="460" y="1097"/>
                  </a:cubicBezTo>
                  <a:lnTo>
                    <a:pt x="550" y="1106"/>
                  </a:lnTo>
                  <a:cubicBezTo>
                    <a:pt x="606" y="1111"/>
                    <a:pt x="627" y="1181"/>
                    <a:pt x="582" y="1215"/>
                  </a:cubicBezTo>
                  <a:cubicBezTo>
                    <a:pt x="555" y="1236"/>
                    <a:pt x="519" y="1250"/>
                    <a:pt x="491" y="1250"/>
                  </a:cubicBezTo>
                  <a:cubicBezTo>
                    <a:pt x="490" y="1250"/>
                    <a:pt x="489" y="1250"/>
                    <a:pt x="488" y="1250"/>
                  </a:cubicBezTo>
                  <a:cubicBezTo>
                    <a:pt x="443" y="1250"/>
                    <a:pt x="402" y="1272"/>
                    <a:pt x="387" y="1315"/>
                  </a:cubicBezTo>
                  <a:cubicBezTo>
                    <a:pt x="358" y="1402"/>
                    <a:pt x="434" y="1431"/>
                    <a:pt x="505" y="1431"/>
                  </a:cubicBezTo>
                  <a:cubicBezTo>
                    <a:pt x="532" y="1431"/>
                    <a:pt x="559" y="1427"/>
                    <a:pt x="579" y="1420"/>
                  </a:cubicBezTo>
                  <a:cubicBezTo>
                    <a:pt x="592" y="1415"/>
                    <a:pt x="606" y="1413"/>
                    <a:pt x="620" y="1413"/>
                  </a:cubicBezTo>
                  <a:cubicBezTo>
                    <a:pt x="659" y="1413"/>
                    <a:pt x="697" y="1431"/>
                    <a:pt x="717" y="1466"/>
                  </a:cubicBezTo>
                  <a:cubicBezTo>
                    <a:pt x="750" y="1529"/>
                    <a:pt x="685" y="1585"/>
                    <a:pt x="666" y="1646"/>
                  </a:cubicBezTo>
                  <a:cubicBezTo>
                    <a:pt x="637" y="1746"/>
                    <a:pt x="728" y="1838"/>
                    <a:pt x="805" y="1908"/>
                  </a:cubicBezTo>
                  <a:cubicBezTo>
                    <a:pt x="881" y="1981"/>
                    <a:pt x="944" y="2139"/>
                    <a:pt x="877" y="2218"/>
                  </a:cubicBezTo>
                  <a:cubicBezTo>
                    <a:pt x="901" y="2215"/>
                    <a:pt x="927" y="2213"/>
                    <a:pt x="954" y="2213"/>
                  </a:cubicBezTo>
                  <a:cubicBezTo>
                    <a:pt x="1018" y="2213"/>
                    <a:pt x="1086" y="2224"/>
                    <a:pt x="1140" y="2252"/>
                  </a:cubicBezTo>
                  <a:cubicBezTo>
                    <a:pt x="1137" y="2195"/>
                    <a:pt x="1180" y="2168"/>
                    <a:pt x="1231" y="2168"/>
                  </a:cubicBezTo>
                  <a:cubicBezTo>
                    <a:pt x="1262" y="2168"/>
                    <a:pt x="1295" y="2178"/>
                    <a:pt x="1323" y="2198"/>
                  </a:cubicBezTo>
                  <a:cubicBezTo>
                    <a:pt x="1414" y="2262"/>
                    <a:pt x="1456" y="2382"/>
                    <a:pt x="1572" y="2415"/>
                  </a:cubicBezTo>
                  <a:cubicBezTo>
                    <a:pt x="1583" y="2418"/>
                    <a:pt x="1595" y="2420"/>
                    <a:pt x="1606" y="2420"/>
                  </a:cubicBezTo>
                  <a:cubicBezTo>
                    <a:pt x="1651" y="2420"/>
                    <a:pt x="1693" y="2395"/>
                    <a:pt x="1709" y="2352"/>
                  </a:cubicBezTo>
                  <a:cubicBezTo>
                    <a:pt x="1739" y="2271"/>
                    <a:pt x="1630" y="2238"/>
                    <a:pt x="1685" y="2146"/>
                  </a:cubicBezTo>
                  <a:cubicBezTo>
                    <a:pt x="1707" y="2113"/>
                    <a:pt x="1744" y="2091"/>
                    <a:pt x="1788" y="2085"/>
                  </a:cubicBezTo>
                  <a:cubicBezTo>
                    <a:pt x="1798" y="2084"/>
                    <a:pt x="1809" y="2083"/>
                    <a:pt x="1820" y="2083"/>
                  </a:cubicBezTo>
                  <a:cubicBezTo>
                    <a:pt x="1901" y="2083"/>
                    <a:pt x="1978" y="2122"/>
                    <a:pt x="2057" y="2122"/>
                  </a:cubicBezTo>
                  <a:cubicBezTo>
                    <a:pt x="2058" y="2122"/>
                    <a:pt x="2059" y="2122"/>
                    <a:pt x="2060" y="2122"/>
                  </a:cubicBezTo>
                  <a:cubicBezTo>
                    <a:pt x="2148" y="2120"/>
                    <a:pt x="2237" y="2057"/>
                    <a:pt x="2245" y="1971"/>
                  </a:cubicBezTo>
                  <a:cubicBezTo>
                    <a:pt x="2251" y="1927"/>
                    <a:pt x="2229" y="1883"/>
                    <a:pt x="2193" y="1856"/>
                  </a:cubicBezTo>
                  <a:cubicBezTo>
                    <a:pt x="2163" y="1833"/>
                    <a:pt x="2138" y="1824"/>
                    <a:pt x="2116" y="1824"/>
                  </a:cubicBezTo>
                  <a:cubicBezTo>
                    <a:pt x="2039" y="1824"/>
                    <a:pt x="1995" y="1929"/>
                    <a:pt x="1926" y="1929"/>
                  </a:cubicBezTo>
                  <a:cubicBezTo>
                    <a:pt x="1922" y="1929"/>
                    <a:pt x="1917" y="1928"/>
                    <a:pt x="1912" y="1927"/>
                  </a:cubicBezTo>
                  <a:cubicBezTo>
                    <a:pt x="1849" y="1914"/>
                    <a:pt x="1844" y="1823"/>
                    <a:pt x="1866" y="1761"/>
                  </a:cubicBezTo>
                  <a:cubicBezTo>
                    <a:pt x="1890" y="1699"/>
                    <a:pt x="1923" y="1628"/>
                    <a:pt x="1885" y="1575"/>
                  </a:cubicBezTo>
                  <a:cubicBezTo>
                    <a:pt x="1867" y="1560"/>
                    <a:pt x="1845" y="1554"/>
                    <a:pt x="1823" y="1554"/>
                  </a:cubicBezTo>
                  <a:cubicBezTo>
                    <a:pt x="1751" y="1554"/>
                    <a:pt x="1675" y="1620"/>
                    <a:pt x="1690" y="1694"/>
                  </a:cubicBezTo>
                  <a:cubicBezTo>
                    <a:pt x="1696" y="1731"/>
                    <a:pt x="1718" y="1762"/>
                    <a:pt x="1724" y="1799"/>
                  </a:cubicBezTo>
                  <a:cubicBezTo>
                    <a:pt x="1744" y="1908"/>
                    <a:pt x="1617" y="1981"/>
                    <a:pt x="1503" y="1981"/>
                  </a:cubicBezTo>
                  <a:cubicBezTo>
                    <a:pt x="1494" y="1981"/>
                    <a:pt x="1486" y="1981"/>
                    <a:pt x="1477" y="1980"/>
                  </a:cubicBezTo>
                  <a:cubicBezTo>
                    <a:pt x="1370" y="1966"/>
                    <a:pt x="1245" y="1880"/>
                    <a:pt x="1312" y="1764"/>
                  </a:cubicBezTo>
                  <a:cubicBezTo>
                    <a:pt x="1334" y="1725"/>
                    <a:pt x="1370" y="1697"/>
                    <a:pt x="1411" y="1681"/>
                  </a:cubicBezTo>
                  <a:cubicBezTo>
                    <a:pt x="1412" y="1680"/>
                    <a:pt x="1414" y="1680"/>
                    <a:pt x="1416" y="1678"/>
                  </a:cubicBezTo>
                  <a:cubicBezTo>
                    <a:pt x="1516" y="1636"/>
                    <a:pt x="1491" y="1487"/>
                    <a:pt x="1382" y="1481"/>
                  </a:cubicBezTo>
                  <a:lnTo>
                    <a:pt x="1172" y="1466"/>
                  </a:lnTo>
                  <a:cubicBezTo>
                    <a:pt x="1076" y="1461"/>
                    <a:pt x="1056" y="1325"/>
                    <a:pt x="1148" y="1294"/>
                  </a:cubicBezTo>
                  <a:cubicBezTo>
                    <a:pt x="1163" y="1288"/>
                    <a:pt x="1179" y="1285"/>
                    <a:pt x="1195" y="1282"/>
                  </a:cubicBezTo>
                  <a:cubicBezTo>
                    <a:pt x="1286" y="1267"/>
                    <a:pt x="1398" y="1264"/>
                    <a:pt x="1447" y="1183"/>
                  </a:cubicBezTo>
                  <a:cubicBezTo>
                    <a:pt x="1458" y="1166"/>
                    <a:pt x="1463" y="1146"/>
                    <a:pt x="1459" y="1128"/>
                  </a:cubicBezTo>
                  <a:cubicBezTo>
                    <a:pt x="1450" y="1091"/>
                    <a:pt x="1407" y="1080"/>
                    <a:pt x="1365" y="1080"/>
                  </a:cubicBezTo>
                  <a:cubicBezTo>
                    <a:pt x="1354" y="1080"/>
                    <a:pt x="1343" y="1081"/>
                    <a:pt x="1333" y="1082"/>
                  </a:cubicBezTo>
                  <a:lnTo>
                    <a:pt x="1108" y="1109"/>
                  </a:lnTo>
                  <a:cubicBezTo>
                    <a:pt x="1106" y="1110"/>
                    <a:pt x="1103" y="1110"/>
                    <a:pt x="1101" y="1110"/>
                  </a:cubicBezTo>
                  <a:cubicBezTo>
                    <a:pt x="1061" y="1110"/>
                    <a:pt x="1030" y="1073"/>
                    <a:pt x="1042" y="1034"/>
                  </a:cubicBezTo>
                  <a:cubicBezTo>
                    <a:pt x="1058" y="977"/>
                    <a:pt x="1111" y="924"/>
                    <a:pt x="1168" y="899"/>
                  </a:cubicBezTo>
                  <a:cubicBezTo>
                    <a:pt x="1280" y="850"/>
                    <a:pt x="1414" y="859"/>
                    <a:pt x="1503" y="756"/>
                  </a:cubicBezTo>
                  <a:cubicBezTo>
                    <a:pt x="1545" y="707"/>
                    <a:pt x="1551" y="632"/>
                    <a:pt x="1507" y="583"/>
                  </a:cubicBezTo>
                  <a:cubicBezTo>
                    <a:pt x="1484" y="556"/>
                    <a:pt x="1455" y="546"/>
                    <a:pt x="1423" y="546"/>
                  </a:cubicBezTo>
                  <a:cubicBezTo>
                    <a:pt x="1336" y="546"/>
                    <a:pt x="1226" y="623"/>
                    <a:pt x="1127" y="633"/>
                  </a:cubicBezTo>
                  <a:cubicBezTo>
                    <a:pt x="1125" y="634"/>
                    <a:pt x="1122" y="634"/>
                    <a:pt x="1120" y="634"/>
                  </a:cubicBezTo>
                  <a:cubicBezTo>
                    <a:pt x="1067" y="634"/>
                    <a:pt x="1029" y="581"/>
                    <a:pt x="1048" y="529"/>
                  </a:cubicBezTo>
                  <a:cubicBezTo>
                    <a:pt x="1066" y="478"/>
                    <a:pt x="1103" y="430"/>
                    <a:pt x="1140" y="390"/>
                  </a:cubicBezTo>
                  <a:cubicBezTo>
                    <a:pt x="1211" y="311"/>
                    <a:pt x="1292" y="230"/>
                    <a:pt x="1281" y="117"/>
                  </a:cubicBezTo>
                  <a:cubicBezTo>
                    <a:pt x="1275" y="54"/>
                    <a:pt x="1226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2747246" y="-718448"/>
              <a:ext cx="345595" cy="1418124"/>
            </a:xfrm>
            <a:custGeom>
              <a:avLst/>
              <a:gdLst/>
              <a:ahLst/>
              <a:cxnLst/>
              <a:rect l="l" t="t" r="r" b="b"/>
              <a:pathLst>
                <a:path w="1634" h="6705" extrusionOk="0">
                  <a:moveTo>
                    <a:pt x="848" y="0"/>
                  </a:moveTo>
                  <a:cubicBezTo>
                    <a:pt x="558" y="0"/>
                    <a:pt x="292" y="217"/>
                    <a:pt x="163" y="481"/>
                  </a:cubicBezTo>
                  <a:cubicBezTo>
                    <a:pt x="23" y="766"/>
                    <a:pt x="10" y="1093"/>
                    <a:pt x="7" y="1409"/>
                  </a:cubicBezTo>
                  <a:cubicBezTo>
                    <a:pt x="1" y="2330"/>
                    <a:pt x="70" y="3250"/>
                    <a:pt x="139" y="4168"/>
                  </a:cubicBezTo>
                  <a:cubicBezTo>
                    <a:pt x="197" y="4946"/>
                    <a:pt x="260" y="5740"/>
                    <a:pt x="559" y="6460"/>
                  </a:cubicBezTo>
                  <a:cubicBezTo>
                    <a:pt x="606" y="6574"/>
                    <a:pt x="689" y="6705"/>
                    <a:pt x="809" y="6705"/>
                  </a:cubicBezTo>
                  <a:cubicBezTo>
                    <a:pt x="814" y="6705"/>
                    <a:pt x="818" y="6705"/>
                    <a:pt x="822" y="6704"/>
                  </a:cubicBezTo>
                  <a:cubicBezTo>
                    <a:pt x="956" y="6695"/>
                    <a:pt x="1019" y="6536"/>
                    <a:pt x="1049" y="6404"/>
                  </a:cubicBezTo>
                  <a:cubicBezTo>
                    <a:pt x="1442" y="4741"/>
                    <a:pt x="1634" y="3030"/>
                    <a:pt x="1621" y="1320"/>
                  </a:cubicBezTo>
                  <a:cubicBezTo>
                    <a:pt x="1618" y="1047"/>
                    <a:pt x="1611" y="767"/>
                    <a:pt x="1506" y="513"/>
                  </a:cubicBezTo>
                  <a:cubicBezTo>
                    <a:pt x="1402" y="259"/>
                    <a:pt x="1185" y="38"/>
                    <a:pt x="915" y="4"/>
                  </a:cubicBezTo>
                  <a:cubicBezTo>
                    <a:pt x="892" y="2"/>
                    <a:pt x="870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2834808" y="-471201"/>
              <a:ext cx="189929" cy="6345"/>
            </a:xfrm>
            <a:custGeom>
              <a:avLst/>
              <a:gdLst/>
              <a:ahLst/>
              <a:cxnLst/>
              <a:rect l="l" t="t" r="r" b="b"/>
              <a:pathLst>
                <a:path w="898" h="30" extrusionOk="0">
                  <a:moveTo>
                    <a:pt x="503" y="0"/>
                  </a:moveTo>
                  <a:cubicBezTo>
                    <a:pt x="335" y="0"/>
                    <a:pt x="167" y="10"/>
                    <a:pt x="1" y="29"/>
                  </a:cubicBezTo>
                  <a:cubicBezTo>
                    <a:pt x="191" y="18"/>
                    <a:pt x="381" y="12"/>
                    <a:pt x="572" y="12"/>
                  </a:cubicBezTo>
                  <a:cubicBezTo>
                    <a:pt x="681" y="12"/>
                    <a:pt x="789" y="14"/>
                    <a:pt x="898" y="18"/>
                  </a:cubicBezTo>
                  <a:cubicBezTo>
                    <a:pt x="766" y="6"/>
                    <a:pt x="634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2947750" y="-291001"/>
              <a:ext cx="83755" cy="5076"/>
            </a:xfrm>
            <a:custGeom>
              <a:avLst/>
              <a:gdLst/>
              <a:ahLst/>
              <a:cxnLst/>
              <a:rect l="l" t="t" r="r" b="b"/>
              <a:pathLst>
                <a:path w="396" h="24" extrusionOk="0">
                  <a:moveTo>
                    <a:pt x="120" y="0"/>
                  </a:moveTo>
                  <a:cubicBezTo>
                    <a:pt x="80" y="0"/>
                    <a:pt x="40" y="2"/>
                    <a:pt x="0" y="5"/>
                  </a:cubicBezTo>
                  <a:cubicBezTo>
                    <a:pt x="99" y="8"/>
                    <a:pt x="298" y="17"/>
                    <a:pt x="395" y="24"/>
                  </a:cubicBezTo>
                  <a:cubicBezTo>
                    <a:pt x="304" y="8"/>
                    <a:pt x="212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2885357" y="1085"/>
              <a:ext cx="138957" cy="9095"/>
            </a:xfrm>
            <a:custGeom>
              <a:avLst/>
              <a:gdLst/>
              <a:ahLst/>
              <a:cxnLst/>
              <a:rect l="l" t="t" r="r" b="b"/>
              <a:pathLst>
                <a:path w="657" h="43" extrusionOk="0">
                  <a:moveTo>
                    <a:pt x="300" y="0"/>
                  </a:moveTo>
                  <a:cubicBezTo>
                    <a:pt x="200" y="0"/>
                    <a:pt x="99" y="8"/>
                    <a:pt x="1" y="18"/>
                  </a:cubicBezTo>
                  <a:cubicBezTo>
                    <a:pt x="91" y="15"/>
                    <a:pt x="184" y="12"/>
                    <a:pt x="276" y="12"/>
                  </a:cubicBezTo>
                  <a:cubicBezTo>
                    <a:pt x="405" y="12"/>
                    <a:pt x="533" y="18"/>
                    <a:pt x="656" y="43"/>
                  </a:cubicBezTo>
                  <a:cubicBezTo>
                    <a:pt x="540" y="11"/>
                    <a:pt x="420" y="0"/>
                    <a:pt x="30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2916236" y="196513"/>
              <a:ext cx="90312" cy="3384"/>
            </a:xfrm>
            <a:custGeom>
              <a:avLst/>
              <a:gdLst/>
              <a:ahLst/>
              <a:cxnLst/>
              <a:rect l="l" t="t" r="r" b="b"/>
              <a:pathLst>
                <a:path w="427" h="16" extrusionOk="0">
                  <a:moveTo>
                    <a:pt x="240" y="0"/>
                  </a:moveTo>
                  <a:cubicBezTo>
                    <a:pt x="160" y="0"/>
                    <a:pt x="80" y="6"/>
                    <a:pt x="1" y="16"/>
                  </a:cubicBezTo>
                  <a:cubicBezTo>
                    <a:pt x="134" y="13"/>
                    <a:pt x="293" y="11"/>
                    <a:pt x="426" y="11"/>
                  </a:cubicBezTo>
                  <a:cubicBezTo>
                    <a:pt x="364" y="4"/>
                    <a:pt x="302" y="0"/>
                    <a:pt x="24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2896143" y="424090"/>
              <a:ext cx="59432" cy="2961"/>
            </a:xfrm>
            <a:custGeom>
              <a:avLst/>
              <a:gdLst/>
              <a:ahLst/>
              <a:cxnLst/>
              <a:rect l="l" t="t" r="r" b="b"/>
              <a:pathLst>
                <a:path w="281" h="14" extrusionOk="0">
                  <a:moveTo>
                    <a:pt x="118" y="0"/>
                  </a:moveTo>
                  <a:cubicBezTo>
                    <a:pt x="79" y="0"/>
                    <a:pt x="39" y="3"/>
                    <a:pt x="0" y="8"/>
                  </a:cubicBezTo>
                  <a:cubicBezTo>
                    <a:pt x="93" y="12"/>
                    <a:pt x="186" y="14"/>
                    <a:pt x="280" y="14"/>
                  </a:cubicBezTo>
                  <a:cubicBezTo>
                    <a:pt x="227" y="5"/>
                    <a:pt x="173" y="0"/>
                    <a:pt x="118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2877743" y="140676"/>
              <a:ext cx="50972" cy="6768"/>
            </a:xfrm>
            <a:custGeom>
              <a:avLst/>
              <a:gdLst/>
              <a:ahLst/>
              <a:cxnLst/>
              <a:rect l="l" t="t" r="r" b="b"/>
              <a:pathLst>
                <a:path w="241" h="32" extrusionOk="0">
                  <a:moveTo>
                    <a:pt x="52" y="1"/>
                  </a:moveTo>
                  <a:cubicBezTo>
                    <a:pt x="35" y="1"/>
                    <a:pt x="18" y="2"/>
                    <a:pt x="1" y="3"/>
                  </a:cubicBezTo>
                  <a:cubicBezTo>
                    <a:pt x="61" y="9"/>
                    <a:pt x="180" y="24"/>
                    <a:pt x="241" y="31"/>
                  </a:cubicBezTo>
                  <a:cubicBezTo>
                    <a:pt x="180" y="12"/>
                    <a:pt x="116" y="1"/>
                    <a:pt x="52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2935694" y="-47772"/>
              <a:ext cx="59644" cy="3807"/>
            </a:xfrm>
            <a:custGeom>
              <a:avLst/>
              <a:gdLst/>
              <a:ahLst/>
              <a:cxnLst/>
              <a:rect l="l" t="t" r="r" b="b"/>
              <a:pathLst>
                <a:path w="282" h="18" extrusionOk="0">
                  <a:moveTo>
                    <a:pt x="172" y="0"/>
                  </a:moveTo>
                  <a:cubicBezTo>
                    <a:pt x="114" y="0"/>
                    <a:pt x="57" y="6"/>
                    <a:pt x="0" y="17"/>
                  </a:cubicBezTo>
                  <a:cubicBezTo>
                    <a:pt x="83" y="15"/>
                    <a:pt x="199" y="11"/>
                    <a:pt x="282" y="8"/>
                  </a:cubicBezTo>
                  <a:cubicBezTo>
                    <a:pt x="245" y="3"/>
                    <a:pt x="208" y="0"/>
                    <a:pt x="172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2940136" y="368465"/>
              <a:ext cx="37859" cy="3173"/>
            </a:xfrm>
            <a:custGeom>
              <a:avLst/>
              <a:gdLst/>
              <a:ahLst/>
              <a:cxnLst/>
              <a:rect l="l" t="t" r="r" b="b"/>
              <a:pathLst>
                <a:path w="179" h="15" extrusionOk="0">
                  <a:moveTo>
                    <a:pt x="51" y="0"/>
                  </a:moveTo>
                  <a:cubicBezTo>
                    <a:pt x="34" y="0"/>
                    <a:pt x="17" y="1"/>
                    <a:pt x="1" y="2"/>
                  </a:cubicBezTo>
                  <a:cubicBezTo>
                    <a:pt x="43" y="10"/>
                    <a:pt x="88" y="14"/>
                    <a:pt x="132" y="14"/>
                  </a:cubicBezTo>
                  <a:cubicBezTo>
                    <a:pt x="147" y="14"/>
                    <a:pt x="163" y="14"/>
                    <a:pt x="178" y="13"/>
                  </a:cubicBezTo>
                  <a:cubicBezTo>
                    <a:pt x="136" y="4"/>
                    <a:pt x="94" y="0"/>
                    <a:pt x="5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2855958" y="-396329"/>
              <a:ext cx="188449" cy="13113"/>
            </a:xfrm>
            <a:custGeom>
              <a:avLst/>
              <a:gdLst/>
              <a:ahLst/>
              <a:cxnLst/>
              <a:rect l="l" t="t" r="r" b="b"/>
              <a:pathLst>
                <a:path w="891" h="62" extrusionOk="0">
                  <a:moveTo>
                    <a:pt x="378" y="1"/>
                  </a:moveTo>
                  <a:cubicBezTo>
                    <a:pt x="252" y="1"/>
                    <a:pt x="125" y="9"/>
                    <a:pt x="1" y="17"/>
                  </a:cubicBezTo>
                  <a:cubicBezTo>
                    <a:pt x="109" y="15"/>
                    <a:pt x="221" y="12"/>
                    <a:pt x="332" y="12"/>
                  </a:cubicBezTo>
                  <a:cubicBezTo>
                    <a:pt x="520" y="12"/>
                    <a:pt x="709" y="21"/>
                    <a:pt x="890" y="62"/>
                  </a:cubicBezTo>
                  <a:cubicBezTo>
                    <a:pt x="723" y="15"/>
                    <a:pt x="550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2811542" y="-516886"/>
              <a:ext cx="127325" cy="6980"/>
            </a:xfrm>
            <a:custGeom>
              <a:avLst/>
              <a:gdLst/>
              <a:ahLst/>
              <a:cxnLst/>
              <a:rect l="l" t="t" r="r" b="b"/>
              <a:pathLst>
                <a:path w="602" h="33" extrusionOk="0">
                  <a:moveTo>
                    <a:pt x="308" y="1"/>
                  </a:moveTo>
                  <a:cubicBezTo>
                    <a:pt x="205" y="1"/>
                    <a:pt x="101" y="11"/>
                    <a:pt x="0" y="33"/>
                  </a:cubicBezTo>
                  <a:cubicBezTo>
                    <a:pt x="103" y="19"/>
                    <a:pt x="208" y="13"/>
                    <a:pt x="313" y="13"/>
                  </a:cubicBezTo>
                  <a:cubicBezTo>
                    <a:pt x="409" y="13"/>
                    <a:pt x="506" y="18"/>
                    <a:pt x="601" y="29"/>
                  </a:cubicBezTo>
                  <a:cubicBezTo>
                    <a:pt x="505" y="10"/>
                    <a:pt x="406" y="1"/>
                    <a:pt x="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1999795" y="-714006"/>
              <a:ext cx="834377" cy="1234752"/>
            </a:xfrm>
            <a:custGeom>
              <a:avLst/>
              <a:gdLst/>
              <a:ahLst/>
              <a:cxnLst/>
              <a:rect l="l" t="t" r="r" b="b"/>
              <a:pathLst>
                <a:path w="3945" h="5838" extrusionOk="0">
                  <a:moveTo>
                    <a:pt x="3259" y="0"/>
                  </a:moveTo>
                  <a:cubicBezTo>
                    <a:pt x="3088" y="0"/>
                    <a:pt x="2912" y="56"/>
                    <a:pt x="2767" y="149"/>
                  </a:cubicBezTo>
                  <a:cubicBezTo>
                    <a:pt x="2502" y="319"/>
                    <a:pt x="2320" y="593"/>
                    <a:pt x="2156" y="862"/>
                  </a:cubicBezTo>
                  <a:cubicBezTo>
                    <a:pt x="1674" y="1649"/>
                    <a:pt x="1259" y="2471"/>
                    <a:pt x="843" y="3293"/>
                  </a:cubicBezTo>
                  <a:cubicBezTo>
                    <a:pt x="491" y="3989"/>
                    <a:pt x="134" y="4700"/>
                    <a:pt x="18" y="5473"/>
                  </a:cubicBezTo>
                  <a:cubicBezTo>
                    <a:pt x="1" y="5600"/>
                    <a:pt x="3" y="5760"/>
                    <a:pt x="118" y="5819"/>
                  </a:cubicBezTo>
                  <a:cubicBezTo>
                    <a:pt x="143" y="5832"/>
                    <a:pt x="169" y="5837"/>
                    <a:pt x="195" y="5837"/>
                  </a:cubicBezTo>
                  <a:cubicBezTo>
                    <a:pt x="293" y="5837"/>
                    <a:pt x="393" y="5757"/>
                    <a:pt x="469" y="5681"/>
                  </a:cubicBezTo>
                  <a:cubicBezTo>
                    <a:pt x="1664" y="4460"/>
                    <a:pt x="2713" y="3093"/>
                    <a:pt x="3583" y="1624"/>
                  </a:cubicBezTo>
                  <a:cubicBezTo>
                    <a:pt x="3723" y="1388"/>
                    <a:pt x="3861" y="1144"/>
                    <a:pt x="3903" y="873"/>
                  </a:cubicBezTo>
                  <a:cubicBezTo>
                    <a:pt x="3944" y="601"/>
                    <a:pt x="3873" y="296"/>
                    <a:pt x="3657" y="129"/>
                  </a:cubicBezTo>
                  <a:cubicBezTo>
                    <a:pt x="3543" y="40"/>
                    <a:pt x="3403" y="0"/>
                    <a:pt x="3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2451142" y="-432708"/>
              <a:ext cx="163914" cy="96445"/>
            </a:xfrm>
            <a:custGeom>
              <a:avLst/>
              <a:gdLst/>
              <a:ahLst/>
              <a:cxnLst/>
              <a:rect l="l" t="t" r="r" b="b"/>
              <a:pathLst>
                <a:path w="775" h="456" extrusionOk="0">
                  <a:moveTo>
                    <a:pt x="1" y="1"/>
                  </a:moveTo>
                  <a:cubicBezTo>
                    <a:pt x="265" y="140"/>
                    <a:pt x="525" y="290"/>
                    <a:pt x="774" y="456"/>
                  </a:cubicBezTo>
                  <a:cubicBezTo>
                    <a:pt x="532" y="279"/>
                    <a:pt x="273" y="12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2558797" y="-317227"/>
              <a:ext cx="69584" cy="46742"/>
            </a:xfrm>
            <a:custGeom>
              <a:avLst/>
              <a:gdLst/>
              <a:ahLst/>
              <a:cxnLst/>
              <a:rect l="l" t="t" r="r" b="b"/>
              <a:pathLst>
                <a:path w="329" h="221" extrusionOk="0">
                  <a:moveTo>
                    <a:pt x="0" y="0"/>
                  </a:moveTo>
                  <a:cubicBezTo>
                    <a:pt x="81" y="54"/>
                    <a:pt x="247" y="165"/>
                    <a:pt x="329" y="220"/>
                  </a:cubicBezTo>
                  <a:cubicBezTo>
                    <a:pt x="229" y="133"/>
                    <a:pt x="118" y="59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2377539" y="-193498"/>
              <a:ext cx="115903" cy="76564"/>
            </a:xfrm>
            <a:custGeom>
              <a:avLst/>
              <a:gdLst/>
              <a:ahLst/>
              <a:cxnLst/>
              <a:rect l="l" t="t" r="r" b="b"/>
              <a:pathLst>
                <a:path w="548" h="362" extrusionOk="0">
                  <a:moveTo>
                    <a:pt x="0" y="1"/>
                  </a:moveTo>
                  <a:cubicBezTo>
                    <a:pt x="189" y="107"/>
                    <a:pt x="389" y="214"/>
                    <a:pt x="548" y="362"/>
                  </a:cubicBezTo>
                  <a:cubicBezTo>
                    <a:pt x="396" y="201"/>
                    <a:pt x="197" y="95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2278556" y="85897"/>
              <a:ext cx="78044" cy="45896"/>
            </a:xfrm>
            <a:custGeom>
              <a:avLst/>
              <a:gdLst/>
              <a:ahLst/>
              <a:cxnLst/>
              <a:rect l="l" t="t" r="r" b="b"/>
              <a:pathLst>
                <a:path w="369" h="217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67"/>
                    <a:pt x="253" y="147"/>
                    <a:pt x="368" y="217"/>
                  </a:cubicBezTo>
                  <a:cubicBezTo>
                    <a:pt x="254" y="130"/>
                    <a:pt x="131" y="58"/>
                    <a:pt x="1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2144463" y="268636"/>
              <a:ext cx="50338" cy="32148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53"/>
                    <a:pt x="157" y="103"/>
                    <a:pt x="238" y="152"/>
                  </a:cubicBezTo>
                  <a:cubicBezTo>
                    <a:pt x="166" y="90"/>
                    <a:pt x="86" y="38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2275806" y="15890"/>
              <a:ext cx="40397" cy="31514"/>
            </a:xfrm>
            <a:custGeom>
              <a:avLst/>
              <a:gdLst/>
              <a:ahLst/>
              <a:cxnLst/>
              <a:rect l="l" t="t" r="r" b="b"/>
              <a:pathLst>
                <a:path w="191" h="149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6"/>
                    <a:pt x="144" y="111"/>
                    <a:pt x="190" y="149"/>
                  </a:cubicBezTo>
                  <a:cubicBezTo>
                    <a:pt x="139" y="88"/>
                    <a:pt x="73" y="36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2421109" y="-113127"/>
              <a:ext cx="52030" cy="29187"/>
            </a:xfrm>
            <a:custGeom>
              <a:avLst/>
              <a:gdLst/>
              <a:ahLst/>
              <a:cxnLst/>
              <a:rect l="l" t="t" r="r" b="b"/>
              <a:pathLst>
                <a:path w="246" h="138" extrusionOk="0">
                  <a:moveTo>
                    <a:pt x="0" y="1"/>
                  </a:moveTo>
                  <a:cubicBezTo>
                    <a:pt x="73" y="41"/>
                    <a:pt x="174" y="99"/>
                    <a:pt x="246" y="138"/>
                  </a:cubicBezTo>
                  <a:cubicBezTo>
                    <a:pt x="173" y="79"/>
                    <a:pt x="89" y="32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114430" y="315166"/>
              <a:ext cx="30879" cy="21362"/>
            </a:xfrm>
            <a:custGeom>
              <a:avLst/>
              <a:gdLst/>
              <a:ahLst/>
              <a:cxnLst/>
              <a:rect l="l" t="t" r="r" b="b"/>
              <a:pathLst>
                <a:path w="146" h="101" extrusionOk="0">
                  <a:moveTo>
                    <a:pt x="1" y="0"/>
                  </a:moveTo>
                  <a:cubicBezTo>
                    <a:pt x="45" y="39"/>
                    <a:pt x="93" y="74"/>
                    <a:pt x="146" y="100"/>
                  </a:cubicBezTo>
                  <a:cubicBezTo>
                    <a:pt x="103" y="60"/>
                    <a:pt x="53" y="27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2289342" y="-139776"/>
              <a:ext cx="156300" cy="105751"/>
            </a:xfrm>
            <a:custGeom>
              <a:avLst/>
              <a:gdLst/>
              <a:ahLst/>
              <a:cxnLst/>
              <a:rect l="l" t="t" r="r" b="b"/>
              <a:pathLst>
                <a:path w="739" h="500" extrusionOk="0">
                  <a:moveTo>
                    <a:pt x="0" y="0"/>
                  </a:moveTo>
                  <a:cubicBezTo>
                    <a:pt x="254" y="147"/>
                    <a:pt x="524" y="295"/>
                    <a:pt x="738" y="499"/>
                  </a:cubicBezTo>
                  <a:cubicBezTo>
                    <a:pt x="533" y="281"/>
                    <a:pt x="264" y="135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2555413" y="-576318"/>
              <a:ext cx="109558" cy="65566"/>
            </a:xfrm>
            <a:custGeom>
              <a:avLst/>
              <a:gdLst/>
              <a:ahLst/>
              <a:cxnLst/>
              <a:rect l="l" t="t" r="r" b="b"/>
              <a:pathLst>
                <a:path w="518" h="310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83"/>
                    <a:pt x="358" y="185"/>
                    <a:pt x="517" y="309"/>
                  </a:cubicBezTo>
                  <a:cubicBezTo>
                    <a:pt x="367" y="174"/>
                    <a:pt x="190" y="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2383884" y="-700047"/>
              <a:ext cx="527699" cy="1380477"/>
            </a:xfrm>
            <a:custGeom>
              <a:avLst/>
              <a:gdLst/>
              <a:ahLst/>
              <a:cxnLst/>
              <a:rect l="l" t="t" r="r" b="b"/>
              <a:pathLst>
                <a:path w="2495" h="6527" extrusionOk="0">
                  <a:moveTo>
                    <a:pt x="1791" y="1"/>
                  </a:moveTo>
                  <a:cubicBezTo>
                    <a:pt x="1553" y="1"/>
                    <a:pt x="1311" y="134"/>
                    <a:pt x="1154" y="322"/>
                  </a:cubicBezTo>
                  <a:cubicBezTo>
                    <a:pt x="951" y="564"/>
                    <a:pt x="861" y="880"/>
                    <a:pt x="783" y="1186"/>
                  </a:cubicBezTo>
                  <a:cubicBezTo>
                    <a:pt x="558" y="2080"/>
                    <a:pt x="407" y="2989"/>
                    <a:pt x="255" y="3899"/>
                  </a:cubicBezTo>
                  <a:cubicBezTo>
                    <a:pt x="128" y="4669"/>
                    <a:pt x="1" y="5453"/>
                    <a:pt x="120" y="6224"/>
                  </a:cubicBezTo>
                  <a:cubicBezTo>
                    <a:pt x="140" y="6352"/>
                    <a:pt x="191" y="6503"/>
                    <a:pt x="319" y="6524"/>
                  </a:cubicBezTo>
                  <a:cubicBezTo>
                    <a:pt x="328" y="6525"/>
                    <a:pt x="338" y="6526"/>
                    <a:pt x="347" y="6526"/>
                  </a:cubicBezTo>
                  <a:cubicBezTo>
                    <a:pt x="466" y="6526"/>
                    <a:pt x="555" y="6398"/>
                    <a:pt x="612" y="6287"/>
                  </a:cubicBezTo>
                  <a:cubicBezTo>
                    <a:pt x="1388" y="4765"/>
                    <a:pt x="1981" y="3148"/>
                    <a:pt x="2374" y="1485"/>
                  </a:cubicBezTo>
                  <a:cubicBezTo>
                    <a:pt x="2438" y="1220"/>
                    <a:pt x="2495" y="944"/>
                    <a:pt x="2455" y="673"/>
                  </a:cubicBezTo>
                  <a:cubicBezTo>
                    <a:pt x="2414" y="402"/>
                    <a:pt x="2254" y="133"/>
                    <a:pt x="1998" y="37"/>
                  </a:cubicBezTo>
                  <a:cubicBezTo>
                    <a:pt x="1931" y="12"/>
                    <a:pt x="1861" y="1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2547799" y="-295654"/>
              <a:ext cx="185065" cy="42935"/>
            </a:xfrm>
            <a:custGeom>
              <a:avLst/>
              <a:gdLst/>
              <a:ahLst/>
              <a:cxnLst/>
              <a:rect l="l" t="t" r="r" b="b"/>
              <a:pathLst>
                <a:path w="875" h="203" extrusionOk="0">
                  <a:moveTo>
                    <a:pt x="0" y="0"/>
                  </a:moveTo>
                  <a:lnTo>
                    <a:pt x="0" y="0"/>
                  </a:lnTo>
                  <a:cubicBezTo>
                    <a:pt x="294" y="53"/>
                    <a:pt x="586" y="120"/>
                    <a:pt x="874" y="203"/>
                  </a:cubicBezTo>
                  <a:cubicBezTo>
                    <a:pt x="591" y="106"/>
                    <a:pt x="297" y="3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2645936" y="-231780"/>
              <a:ext cx="80371" cy="23900"/>
            </a:xfrm>
            <a:custGeom>
              <a:avLst/>
              <a:gdLst/>
              <a:ahLst/>
              <a:cxnLst/>
              <a:rect l="l" t="t" r="r" b="b"/>
              <a:pathLst>
                <a:path w="380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8"/>
                    <a:pt x="285" y="83"/>
                    <a:pt x="380" y="112"/>
                  </a:cubicBezTo>
                  <a:cubicBezTo>
                    <a:pt x="259" y="60"/>
                    <a:pt x="131" y="22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2537646" y="141523"/>
              <a:ext cx="133247" cy="38282"/>
            </a:xfrm>
            <a:custGeom>
              <a:avLst/>
              <a:gdLst/>
              <a:ahLst/>
              <a:cxnLst/>
              <a:rect l="l" t="t" r="r" b="b"/>
              <a:pathLst>
                <a:path w="630" h="181" extrusionOk="0">
                  <a:moveTo>
                    <a:pt x="0" y="0"/>
                  </a:moveTo>
                  <a:lnTo>
                    <a:pt x="0" y="0"/>
                  </a:lnTo>
                  <a:cubicBezTo>
                    <a:pt x="211" y="44"/>
                    <a:pt x="434" y="86"/>
                    <a:pt x="630" y="180"/>
                  </a:cubicBezTo>
                  <a:cubicBezTo>
                    <a:pt x="437" y="73"/>
                    <a:pt x="216" y="32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2564930" y="193129"/>
              <a:ext cx="87985" cy="20727"/>
            </a:xfrm>
            <a:custGeom>
              <a:avLst/>
              <a:gdLst/>
              <a:ahLst/>
              <a:cxnLst/>
              <a:rect l="l" t="t" r="r" b="b"/>
              <a:pathLst>
                <a:path w="416" h="98" extrusionOk="0">
                  <a:moveTo>
                    <a:pt x="1" y="0"/>
                  </a:moveTo>
                  <a:cubicBezTo>
                    <a:pt x="131" y="29"/>
                    <a:pt x="287" y="66"/>
                    <a:pt x="415" y="97"/>
                  </a:cubicBezTo>
                  <a:cubicBezTo>
                    <a:pt x="283" y="48"/>
                    <a:pt x="142" y="15"/>
                    <a:pt x="1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551606" y="325107"/>
              <a:ext cx="57529" cy="15863"/>
            </a:xfrm>
            <a:custGeom>
              <a:avLst/>
              <a:gdLst/>
              <a:ahLst/>
              <a:cxnLst/>
              <a:rect l="l" t="t" r="r" b="b"/>
              <a:pathLst>
                <a:path w="272" h="75" extrusionOk="0">
                  <a:moveTo>
                    <a:pt x="0" y="1"/>
                  </a:moveTo>
                  <a:cubicBezTo>
                    <a:pt x="92" y="27"/>
                    <a:pt x="181" y="50"/>
                    <a:pt x="272" y="74"/>
                  </a:cubicBezTo>
                  <a:cubicBezTo>
                    <a:pt x="187" y="36"/>
                    <a:pt x="94" y="11"/>
                    <a:pt x="0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2642129" y="85051"/>
              <a:ext cx="47800" cy="18612"/>
            </a:xfrm>
            <a:custGeom>
              <a:avLst/>
              <a:gdLst/>
              <a:ahLst/>
              <a:cxnLst/>
              <a:rect l="l" t="t" r="r" b="b"/>
              <a:pathLst>
                <a:path w="226" h="88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2"/>
                    <a:pt x="170" y="64"/>
                    <a:pt x="225" y="87"/>
                  </a:cubicBezTo>
                  <a:cubicBezTo>
                    <a:pt x="159" y="43"/>
                    <a:pt x="81" y="14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2549702" y="-67442"/>
              <a:ext cx="58375" cy="12479"/>
            </a:xfrm>
            <a:custGeom>
              <a:avLst/>
              <a:gdLst/>
              <a:ahLst/>
              <a:cxnLst/>
              <a:rect l="l" t="t" r="r" b="b"/>
              <a:pathLst>
                <a:path w="276" h="59" extrusionOk="0">
                  <a:moveTo>
                    <a:pt x="1" y="1"/>
                  </a:moveTo>
                  <a:cubicBezTo>
                    <a:pt x="81" y="16"/>
                    <a:pt x="196" y="42"/>
                    <a:pt x="276" y="58"/>
                  </a:cubicBezTo>
                  <a:cubicBezTo>
                    <a:pt x="187" y="24"/>
                    <a:pt x="94" y="5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2446489" y="453701"/>
              <a:ext cx="35955" cy="10998"/>
            </a:xfrm>
            <a:custGeom>
              <a:avLst/>
              <a:gdLst/>
              <a:ahLst/>
              <a:cxnLst/>
              <a:rect l="l" t="t" r="r" b="b"/>
              <a:pathLst>
                <a:path w="170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24"/>
                    <a:pt x="111" y="42"/>
                    <a:pt x="170" y="52"/>
                  </a:cubicBezTo>
                  <a:cubicBezTo>
                    <a:pt x="116" y="29"/>
                    <a:pt x="59" y="10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2621824" y="-342819"/>
              <a:ext cx="180412" cy="53933"/>
            </a:xfrm>
            <a:custGeom>
              <a:avLst/>
              <a:gdLst/>
              <a:ahLst/>
              <a:cxnLst/>
              <a:rect l="l" t="t" r="r" b="b"/>
              <a:pathLst>
                <a:path w="853" h="255" extrusionOk="0">
                  <a:moveTo>
                    <a:pt x="0" y="0"/>
                  </a:moveTo>
                  <a:cubicBezTo>
                    <a:pt x="286" y="63"/>
                    <a:pt x="590" y="123"/>
                    <a:pt x="853" y="255"/>
                  </a:cubicBezTo>
                  <a:cubicBezTo>
                    <a:pt x="593" y="108"/>
                    <a:pt x="293" y="5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2631554" y="-521327"/>
              <a:ext cx="123940" cy="29610"/>
            </a:xfrm>
            <a:custGeom>
              <a:avLst/>
              <a:gdLst/>
              <a:ahLst/>
              <a:cxnLst/>
              <a:rect l="l" t="t" r="r" b="b"/>
              <a:pathLst>
                <a:path w="586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23"/>
                    <a:pt x="396" y="69"/>
                    <a:pt x="586" y="140"/>
                  </a:cubicBezTo>
                  <a:cubicBezTo>
                    <a:pt x="404" y="56"/>
                    <a:pt x="201" y="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2805832" y="-117145"/>
              <a:ext cx="48646" cy="69584"/>
            </a:xfrm>
            <a:custGeom>
              <a:avLst/>
              <a:gdLst/>
              <a:ahLst/>
              <a:cxnLst/>
              <a:rect l="l" t="t" r="r" b="b"/>
              <a:pathLst>
                <a:path w="230" h="329" extrusionOk="0">
                  <a:moveTo>
                    <a:pt x="96" y="0"/>
                  </a:moveTo>
                  <a:cubicBezTo>
                    <a:pt x="24" y="0"/>
                    <a:pt x="3" y="86"/>
                    <a:pt x="2" y="172"/>
                  </a:cubicBezTo>
                  <a:cubicBezTo>
                    <a:pt x="1" y="219"/>
                    <a:pt x="9" y="266"/>
                    <a:pt x="38" y="303"/>
                  </a:cubicBezTo>
                  <a:cubicBezTo>
                    <a:pt x="44" y="312"/>
                    <a:pt x="51" y="322"/>
                    <a:pt x="62" y="325"/>
                  </a:cubicBezTo>
                  <a:cubicBezTo>
                    <a:pt x="67" y="327"/>
                    <a:pt x="73" y="328"/>
                    <a:pt x="79" y="328"/>
                  </a:cubicBezTo>
                  <a:cubicBezTo>
                    <a:pt x="91" y="328"/>
                    <a:pt x="103" y="323"/>
                    <a:pt x="113" y="315"/>
                  </a:cubicBezTo>
                  <a:cubicBezTo>
                    <a:pt x="128" y="303"/>
                    <a:pt x="138" y="287"/>
                    <a:pt x="146" y="271"/>
                  </a:cubicBezTo>
                  <a:lnTo>
                    <a:pt x="202" y="177"/>
                  </a:lnTo>
                  <a:cubicBezTo>
                    <a:pt x="213" y="157"/>
                    <a:pt x="225" y="136"/>
                    <a:pt x="227" y="113"/>
                  </a:cubicBezTo>
                  <a:cubicBezTo>
                    <a:pt x="229" y="76"/>
                    <a:pt x="202" y="40"/>
                    <a:pt x="167" y="22"/>
                  </a:cubicBezTo>
                  <a:cubicBezTo>
                    <a:pt x="139" y="7"/>
                    <a:pt x="115" y="0"/>
                    <a:pt x="96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1168590" y="-842388"/>
              <a:ext cx="176182" cy="228634"/>
            </a:xfrm>
            <a:custGeom>
              <a:avLst/>
              <a:gdLst/>
              <a:ahLst/>
              <a:cxnLst/>
              <a:rect l="l" t="t" r="r" b="b"/>
              <a:pathLst>
                <a:path w="833" h="1081" extrusionOk="0">
                  <a:moveTo>
                    <a:pt x="155" y="1"/>
                  </a:moveTo>
                  <a:cubicBezTo>
                    <a:pt x="150" y="1"/>
                    <a:pt x="144" y="2"/>
                    <a:pt x="138" y="4"/>
                  </a:cubicBezTo>
                  <a:cubicBezTo>
                    <a:pt x="86" y="17"/>
                    <a:pt x="32" y="45"/>
                    <a:pt x="16" y="96"/>
                  </a:cubicBezTo>
                  <a:cubicBezTo>
                    <a:pt x="0" y="144"/>
                    <a:pt x="25" y="197"/>
                    <a:pt x="56" y="237"/>
                  </a:cubicBezTo>
                  <a:cubicBezTo>
                    <a:pt x="88" y="278"/>
                    <a:pt x="98" y="281"/>
                    <a:pt x="121" y="327"/>
                  </a:cubicBezTo>
                  <a:cubicBezTo>
                    <a:pt x="157" y="399"/>
                    <a:pt x="148" y="484"/>
                    <a:pt x="125" y="559"/>
                  </a:cubicBezTo>
                  <a:cubicBezTo>
                    <a:pt x="100" y="636"/>
                    <a:pt x="64" y="706"/>
                    <a:pt x="48" y="784"/>
                  </a:cubicBezTo>
                  <a:cubicBezTo>
                    <a:pt x="31" y="864"/>
                    <a:pt x="36" y="948"/>
                    <a:pt x="62" y="1026"/>
                  </a:cubicBezTo>
                  <a:cubicBezTo>
                    <a:pt x="69" y="1046"/>
                    <a:pt x="79" y="1068"/>
                    <a:pt x="99" y="1077"/>
                  </a:cubicBezTo>
                  <a:cubicBezTo>
                    <a:pt x="106" y="1079"/>
                    <a:pt x="112" y="1080"/>
                    <a:pt x="119" y="1080"/>
                  </a:cubicBezTo>
                  <a:cubicBezTo>
                    <a:pt x="129" y="1080"/>
                    <a:pt x="140" y="1078"/>
                    <a:pt x="151" y="1075"/>
                  </a:cubicBezTo>
                  <a:cubicBezTo>
                    <a:pt x="289" y="1038"/>
                    <a:pt x="407" y="951"/>
                    <a:pt x="521" y="864"/>
                  </a:cubicBezTo>
                  <a:cubicBezTo>
                    <a:pt x="604" y="802"/>
                    <a:pt x="832" y="611"/>
                    <a:pt x="791" y="489"/>
                  </a:cubicBezTo>
                  <a:cubicBezTo>
                    <a:pt x="756" y="384"/>
                    <a:pt x="495" y="426"/>
                    <a:pt x="412" y="369"/>
                  </a:cubicBezTo>
                  <a:cubicBezTo>
                    <a:pt x="291" y="284"/>
                    <a:pt x="252" y="172"/>
                    <a:pt x="193" y="37"/>
                  </a:cubicBezTo>
                  <a:cubicBezTo>
                    <a:pt x="186" y="22"/>
                    <a:pt x="178" y="6"/>
                    <a:pt x="164" y="2"/>
                  </a:cubicBezTo>
                  <a:cubicBezTo>
                    <a:pt x="161" y="1"/>
                    <a:pt x="158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1147440" y="-741925"/>
              <a:ext cx="1701115" cy="864622"/>
            </a:xfrm>
            <a:custGeom>
              <a:avLst/>
              <a:gdLst/>
              <a:ahLst/>
              <a:cxnLst/>
              <a:rect l="l" t="t" r="r" b="b"/>
              <a:pathLst>
                <a:path w="8043" h="4088" extrusionOk="0">
                  <a:moveTo>
                    <a:pt x="907" y="0"/>
                  </a:moveTo>
                  <a:cubicBezTo>
                    <a:pt x="744" y="0"/>
                    <a:pt x="579" y="43"/>
                    <a:pt x="423" y="142"/>
                  </a:cubicBezTo>
                  <a:cubicBezTo>
                    <a:pt x="0" y="408"/>
                    <a:pt x="89" y="1082"/>
                    <a:pt x="465" y="1509"/>
                  </a:cubicBezTo>
                  <a:cubicBezTo>
                    <a:pt x="1975" y="3227"/>
                    <a:pt x="4044" y="4088"/>
                    <a:pt x="6213" y="4088"/>
                  </a:cubicBezTo>
                  <a:cubicBezTo>
                    <a:pt x="6427" y="4088"/>
                    <a:pt x="6643" y="4079"/>
                    <a:pt x="6859" y="4062"/>
                  </a:cubicBezTo>
                  <a:cubicBezTo>
                    <a:pt x="7480" y="4015"/>
                    <a:pt x="8043" y="3483"/>
                    <a:pt x="7921" y="2999"/>
                  </a:cubicBezTo>
                  <a:cubicBezTo>
                    <a:pt x="7849" y="2615"/>
                    <a:pt x="7395" y="2372"/>
                    <a:pt x="6874" y="2355"/>
                  </a:cubicBezTo>
                  <a:cubicBezTo>
                    <a:pt x="5032" y="2293"/>
                    <a:pt x="3160" y="1518"/>
                    <a:pt x="1699" y="310"/>
                  </a:cubicBezTo>
                  <a:cubicBezTo>
                    <a:pt x="1466" y="126"/>
                    <a:pt x="1188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1223793" y="-618830"/>
              <a:ext cx="1416432" cy="628374"/>
            </a:xfrm>
            <a:custGeom>
              <a:avLst/>
              <a:gdLst/>
              <a:ahLst/>
              <a:cxnLst/>
              <a:rect l="l" t="t" r="r" b="b"/>
              <a:pathLst>
                <a:path w="6697" h="2971" extrusionOk="0">
                  <a:moveTo>
                    <a:pt x="0" y="1"/>
                  </a:moveTo>
                  <a:cubicBezTo>
                    <a:pt x="48" y="82"/>
                    <a:pt x="101" y="161"/>
                    <a:pt x="156" y="237"/>
                  </a:cubicBezTo>
                  <a:lnTo>
                    <a:pt x="156" y="237"/>
                  </a:lnTo>
                  <a:cubicBezTo>
                    <a:pt x="101" y="159"/>
                    <a:pt x="49" y="81"/>
                    <a:pt x="0" y="1"/>
                  </a:cubicBezTo>
                  <a:close/>
                  <a:moveTo>
                    <a:pt x="156" y="237"/>
                  </a:moveTo>
                  <a:lnTo>
                    <a:pt x="156" y="237"/>
                  </a:lnTo>
                  <a:cubicBezTo>
                    <a:pt x="1147" y="1625"/>
                    <a:pt x="3176" y="2619"/>
                    <a:pt x="4792" y="2886"/>
                  </a:cubicBezTo>
                  <a:cubicBezTo>
                    <a:pt x="5122" y="2940"/>
                    <a:pt x="5457" y="2971"/>
                    <a:pt x="5792" y="2971"/>
                  </a:cubicBezTo>
                  <a:cubicBezTo>
                    <a:pt x="6095" y="2971"/>
                    <a:pt x="6398" y="2946"/>
                    <a:pt x="6696" y="2891"/>
                  </a:cubicBezTo>
                  <a:lnTo>
                    <a:pt x="6696" y="2891"/>
                  </a:lnTo>
                  <a:cubicBezTo>
                    <a:pt x="6407" y="2938"/>
                    <a:pt x="6117" y="2960"/>
                    <a:pt x="5828" y="2960"/>
                  </a:cubicBezTo>
                  <a:cubicBezTo>
                    <a:pt x="4491" y="2960"/>
                    <a:pt x="3167" y="2490"/>
                    <a:pt x="2013" y="1831"/>
                  </a:cubicBezTo>
                  <a:cubicBezTo>
                    <a:pt x="1501" y="1526"/>
                    <a:pt x="1016" y="1169"/>
                    <a:pt x="596" y="744"/>
                  </a:cubicBezTo>
                  <a:cubicBezTo>
                    <a:pt x="440" y="585"/>
                    <a:pt x="289" y="417"/>
                    <a:pt x="156" y="237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1330178" y="-621368"/>
              <a:ext cx="560059" cy="372244"/>
            </a:xfrm>
            <a:custGeom>
              <a:avLst/>
              <a:gdLst/>
              <a:ahLst/>
              <a:cxnLst/>
              <a:rect l="l" t="t" r="r" b="b"/>
              <a:pathLst>
                <a:path w="2648" h="1760" extrusionOk="0">
                  <a:moveTo>
                    <a:pt x="1" y="0"/>
                  </a:moveTo>
                  <a:cubicBezTo>
                    <a:pt x="304" y="344"/>
                    <a:pt x="664" y="637"/>
                    <a:pt x="1037" y="901"/>
                  </a:cubicBezTo>
                  <a:cubicBezTo>
                    <a:pt x="1141" y="972"/>
                    <a:pt x="1285" y="1070"/>
                    <a:pt x="1394" y="1134"/>
                  </a:cubicBezTo>
                  <a:cubicBezTo>
                    <a:pt x="1490" y="1196"/>
                    <a:pt x="1638" y="1279"/>
                    <a:pt x="1740" y="1337"/>
                  </a:cubicBezTo>
                  <a:cubicBezTo>
                    <a:pt x="1832" y="1387"/>
                    <a:pt x="1934" y="1438"/>
                    <a:pt x="2027" y="1487"/>
                  </a:cubicBezTo>
                  <a:cubicBezTo>
                    <a:pt x="2078" y="1511"/>
                    <a:pt x="2225" y="1580"/>
                    <a:pt x="2278" y="1604"/>
                  </a:cubicBezTo>
                  <a:cubicBezTo>
                    <a:pt x="2383" y="1653"/>
                    <a:pt x="2540" y="1713"/>
                    <a:pt x="2647" y="1759"/>
                  </a:cubicBezTo>
                  <a:cubicBezTo>
                    <a:pt x="2585" y="1732"/>
                    <a:pt x="2435" y="1666"/>
                    <a:pt x="2373" y="1639"/>
                  </a:cubicBezTo>
                  <a:cubicBezTo>
                    <a:pt x="2278" y="1597"/>
                    <a:pt x="2129" y="1523"/>
                    <a:pt x="2035" y="1477"/>
                  </a:cubicBezTo>
                  <a:cubicBezTo>
                    <a:pt x="1941" y="1428"/>
                    <a:pt x="1840" y="1375"/>
                    <a:pt x="1747" y="1325"/>
                  </a:cubicBezTo>
                  <a:cubicBezTo>
                    <a:pt x="1341" y="1098"/>
                    <a:pt x="948" y="838"/>
                    <a:pt x="588" y="543"/>
                  </a:cubicBezTo>
                  <a:cubicBezTo>
                    <a:pt x="381" y="375"/>
                    <a:pt x="182" y="196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2673008" y="-183769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1"/>
                  </a:moveTo>
                  <a:cubicBezTo>
                    <a:pt x="13" y="1"/>
                    <a:pt x="0" y="14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4"/>
                    <a:pt x="43" y="1"/>
                    <a:pt x="28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2504441" y="-220782"/>
              <a:ext cx="11633" cy="11844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2" y="56"/>
                    <a:pt x="55" y="43"/>
                    <a:pt x="55" y="29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1552256" y="-566377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2" y="56"/>
                    <a:pt x="55" y="43"/>
                    <a:pt x="55" y="28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2695216" y="-152466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9"/>
                    <a:pt x="40" y="79"/>
                  </a:cubicBezTo>
                  <a:cubicBezTo>
                    <a:pt x="62" y="79"/>
                    <a:pt x="79" y="61"/>
                    <a:pt x="79" y="39"/>
                  </a:cubicBezTo>
                  <a:cubicBezTo>
                    <a:pt x="79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2616537" y="-177424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1" y="18"/>
                    <a:pt x="1" y="40"/>
                  </a:cubicBezTo>
                  <a:cubicBezTo>
                    <a:pt x="1" y="63"/>
                    <a:pt x="18" y="79"/>
                    <a:pt x="40" y="79"/>
                  </a:cubicBezTo>
                  <a:cubicBezTo>
                    <a:pt x="62" y="79"/>
                    <a:pt x="80" y="6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1596249" y="-550515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1" y="1"/>
                  </a:moveTo>
                  <a:cubicBezTo>
                    <a:pt x="19" y="1"/>
                    <a:pt x="1" y="19"/>
                    <a:pt x="1" y="41"/>
                  </a:cubicBezTo>
                  <a:cubicBezTo>
                    <a:pt x="1" y="63"/>
                    <a:pt x="19" y="80"/>
                    <a:pt x="41" y="80"/>
                  </a:cubicBezTo>
                  <a:cubicBezTo>
                    <a:pt x="62" y="80"/>
                    <a:pt x="80" y="63"/>
                    <a:pt x="80" y="41"/>
                  </a:cubicBezTo>
                  <a:cubicBezTo>
                    <a:pt x="80" y="19"/>
                    <a:pt x="62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925997" y="-227338"/>
              <a:ext cx="2355926" cy="1966127"/>
            </a:xfrm>
            <a:custGeom>
              <a:avLst/>
              <a:gdLst/>
              <a:ahLst/>
              <a:cxnLst/>
              <a:rect l="l" t="t" r="r" b="b"/>
              <a:pathLst>
                <a:path w="11139" h="9296" extrusionOk="0">
                  <a:moveTo>
                    <a:pt x="10629" y="1"/>
                  </a:moveTo>
                  <a:lnTo>
                    <a:pt x="10255" y="246"/>
                  </a:lnTo>
                  <a:lnTo>
                    <a:pt x="9876" y="8"/>
                  </a:lnTo>
                  <a:lnTo>
                    <a:pt x="9502" y="254"/>
                  </a:lnTo>
                  <a:lnTo>
                    <a:pt x="9126" y="16"/>
                  </a:lnTo>
                  <a:lnTo>
                    <a:pt x="8753" y="262"/>
                  </a:lnTo>
                  <a:lnTo>
                    <a:pt x="8375" y="24"/>
                  </a:lnTo>
                  <a:lnTo>
                    <a:pt x="8002" y="270"/>
                  </a:lnTo>
                  <a:lnTo>
                    <a:pt x="7625" y="31"/>
                  </a:lnTo>
                  <a:lnTo>
                    <a:pt x="7254" y="278"/>
                  </a:lnTo>
                  <a:lnTo>
                    <a:pt x="6878" y="40"/>
                  </a:lnTo>
                  <a:lnTo>
                    <a:pt x="6505" y="286"/>
                  </a:lnTo>
                  <a:lnTo>
                    <a:pt x="6127" y="47"/>
                  </a:lnTo>
                  <a:lnTo>
                    <a:pt x="5754" y="293"/>
                  </a:lnTo>
                  <a:lnTo>
                    <a:pt x="5379" y="55"/>
                  </a:lnTo>
                  <a:lnTo>
                    <a:pt x="5006" y="302"/>
                  </a:lnTo>
                  <a:lnTo>
                    <a:pt x="4629" y="63"/>
                  </a:lnTo>
                  <a:lnTo>
                    <a:pt x="4258" y="309"/>
                  </a:lnTo>
                  <a:lnTo>
                    <a:pt x="3882" y="71"/>
                  </a:lnTo>
                  <a:lnTo>
                    <a:pt x="3510" y="318"/>
                  </a:lnTo>
                  <a:lnTo>
                    <a:pt x="3133" y="79"/>
                  </a:lnTo>
                  <a:lnTo>
                    <a:pt x="2762" y="325"/>
                  </a:lnTo>
                  <a:lnTo>
                    <a:pt x="2385" y="87"/>
                  </a:lnTo>
                  <a:lnTo>
                    <a:pt x="2013" y="333"/>
                  </a:lnTo>
                  <a:lnTo>
                    <a:pt x="1637" y="94"/>
                  </a:lnTo>
                  <a:lnTo>
                    <a:pt x="1265" y="341"/>
                  </a:lnTo>
                  <a:lnTo>
                    <a:pt x="889" y="103"/>
                  </a:lnTo>
                  <a:lnTo>
                    <a:pt x="518" y="349"/>
                  </a:lnTo>
                  <a:lnTo>
                    <a:pt x="142" y="110"/>
                  </a:lnTo>
                  <a:lnTo>
                    <a:pt x="152" y="1042"/>
                  </a:lnTo>
                  <a:cubicBezTo>
                    <a:pt x="152" y="1097"/>
                    <a:pt x="151" y="1147"/>
                    <a:pt x="147" y="1195"/>
                  </a:cubicBezTo>
                  <a:cubicBezTo>
                    <a:pt x="137" y="1350"/>
                    <a:pt x="107" y="1467"/>
                    <a:pt x="78" y="1551"/>
                  </a:cubicBezTo>
                  <a:cubicBezTo>
                    <a:pt x="59" y="1604"/>
                    <a:pt x="46" y="1658"/>
                    <a:pt x="33" y="1713"/>
                  </a:cubicBezTo>
                  <a:cubicBezTo>
                    <a:pt x="11" y="1824"/>
                    <a:pt x="1" y="1937"/>
                    <a:pt x="2" y="2052"/>
                  </a:cubicBezTo>
                  <a:lnTo>
                    <a:pt x="58" y="7120"/>
                  </a:lnTo>
                  <a:cubicBezTo>
                    <a:pt x="58" y="7179"/>
                    <a:pt x="63" y="7238"/>
                    <a:pt x="69" y="7296"/>
                  </a:cubicBezTo>
                  <a:cubicBezTo>
                    <a:pt x="79" y="7379"/>
                    <a:pt x="91" y="7462"/>
                    <a:pt x="116" y="7542"/>
                  </a:cubicBezTo>
                  <a:cubicBezTo>
                    <a:pt x="158" y="7683"/>
                    <a:pt x="159" y="7761"/>
                    <a:pt x="144" y="7832"/>
                  </a:cubicBezTo>
                  <a:cubicBezTo>
                    <a:pt x="130" y="7901"/>
                    <a:pt x="100" y="7963"/>
                    <a:pt x="75" y="8072"/>
                  </a:cubicBezTo>
                  <a:cubicBezTo>
                    <a:pt x="18" y="8325"/>
                    <a:pt x="358" y="8380"/>
                    <a:pt x="220" y="8522"/>
                  </a:cubicBezTo>
                  <a:cubicBezTo>
                    <a:pt x="81" y="8663"/>
                    <a:pt x="83" y="8843"/>
                    <a:pt x="83" y="8843"/>
                  </a:cubicBezTo>
                  <a:lnTo>
                    <a:pt x="88" y="9296"/>
                  </a:lnTo>
                  <a:lnTo>
                    <a:pt x="11044" y="9178"/>
                  </a:lnTo>
                  <a:cubicBezTo>
                    <a:pt x="11048" y="9177"/>
                    <a:pt x="11139" y="8778"/>
                    <a:pt x="10942" y="8498"/>
                  </a:cubicBezTo>
                  <a:cubicBezTo>
                    <a:pt x="10923" y="8472"/>
                    <a:pt x="10905" y="8444"/>
                    <a:pt x="10880" y="8420"/>
                  </a:cubicBezTo>
                  <a:cubicBezTo>
                    <a:pt x="10596" y="8144"/>
                    <a:pt x="10816" y="8082"/>
                    <a:pt x="10950" y="7602"/>
                  </a:cubicBezTo>
                  <a:cubicBezTo>
                    <a:pt x="10953" y="7591"/>
                    <a:pt x="10955" y="7573"/>
                    <a:pt x="10959" y="7558"/>
                  </a:cubicBezTo>
                  <a:cubicBezTo>
                    <a:pt x="11048" y="7081"/>
                    <a:pt x="10968" y="4623"/>
                    <a:pt x="10924" y="3443"/>
                  </a:cubicBezTo>
                  <a:cubicBezTo>
                    <a:pt x="10915" y="3202"/>
                    <a:pt x="10886" y="2962"/>
                    <a:pt x="10833" y="2728"/>
                  </a:cubicBezTo>
                  <a:cubicBezTo>
                    <a:pt x="10815" y="2646"/>
                    <a:pt x="10794" y="2565"/>
                    <a:pt x="10770" y="2485"/>
                  </a:cubicBezTo>
                  <a:cubicBezTo>
                    <a:pt x="10733" y="2361"/>
                    <a:pt x="10697" y="2202"/>
                    <a:pt x="10674" y="2018"/>
                  </a:cubicBezTo>
                  <a:cubicBezTo>
                    <a:pt x="10660" y="1906"/>
                    <a:pt x="10649" y="1788"/>
                    <a:pt x="10648" y="1657"/>
                  </a:cubicBezTo>
                  <a:cubicBezTo>
                    <a:pt x="10640" y="939"/>
                    <a:pt x="10629" y="1"/>
                    <a:pt x="10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2673643" y="199051"/>
              <a:ext cx="543773" cy="164549"/>
            </a:xfrm>
            <a:custGeom>
              <a:avLst/>
              <a:gdLst/>
              <a:ahLst/>
              <a:cxnLst/>
              <a:rect l="l" t="t" r="r" b="b"/>
              <a:pathLst>
                <a:path w="2571" h="778" extrusionOk="0">
                  <a:moveTo>
                    <a:pt x="2411" y="1"/>
                  </a:moveTo>
                  <a:cubicBezTo>
                    <a:pt x="2094" y="140"/>
                    <a:pt x="1307" y="449"/>
                    <a:pt x="1" y="724"/>
                  </a:cubicBezTo>
                  <a:cubicBezTo>
                    <a:pt x="1" y="724"/>
                    <a:pt x="777" y="777"/>
                    <a:pt x="1517" y="777"/>
                  </a:cubicBezTo>
                  <a:cubicBezTo>
                    <a:pt x="1924" y="777"/>
                    <a:pt x="2320" y="761"/>
                    <a:pt x="2570" y="711"/>
                  </a:cubicBezTo>
                  <a:cubicBezTo>
                    <a:pt x="2552" y="629"/>
                    <a:pt x="2531" y="548"/>
                    <a:pt x="2507" y="467"/>
                  </a:cubicBezTo>
                  <a:cubicBezTo>
                    <a:pt x="2470" y="344"/>
                    <a:pt x="2434" y="185"/>
                    <a:pt x="241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2261847" y="1370988"/>
              <a:ext cx="982006" cy="211502"/>
            </a:xfrm>
            <a:custGeom>
              <a:avLst/>
              <a:gdLst/>
              <a:ahLst/>
              <a:cxnLst/>
              <a:rect l="l" t="t" r="r" b="b"/>
              <a:pathLst>
                <a:path w="4643" h="1000" extrusionOk="0">
                  <a:moveTo>
                    <a:pt x="1" y="980"/>
                  </a:moveTo>
                  <a:cubicBezTo>
                    <a:pt x="1" y="980"/>
                    <a:pt x="1" y="980"/>
                    <a:pt x="1" y="980"/>
                  </a:cubicBezTo>
                  <a:cubicBezTo>
                    <a:pt x="1" y="980"/>
                    <a:pt x="1" y="980"/>
                    <a:pt x="1" y="980"/>
                  </a:cubicBezTo>
                  <a:close/>
                  <a:moveTo>
                    <a:pt x="4643" y="1"/>
                  </a:moveTo>
                  <a:lnTo>
                    <a:pt x="4643" y="1"/>
                  </a:lnTo>
                  <a:cubicBezTo>
                    <a:pt x="4169" y="148"/>
                    <a:pt x="2011" y="794"/>
                    <a:pt x="1" y="980"/>
                  </a:cubicBezTo>
                  <a:lnTo>
                    <a:pt x="1" y="980"/>
                  </a:lnTo>
                  <a:cubicBezTo>
                    <a:pt x="1" y="980"/>
                    <a:pt x="1" y="980"/>
                    <a:pt x="1" y="980"/>
                  </a:cubicBezTo>
                  <a:cubicBezTo>
                    <a:pt x="27" y="980"/>
                    <a:pt x="936" y="1000"/>
                    <a:pt x="2024" y="1000"/>
                  </a:cubicBezTo>
                  <a:cubicBezTo>
                    <a:pt x="2897" y="1000"/>
                    <a:pt x="3886" y="987"/>
                    <a:pt x="4626" y="941"/>
                  </a:cubicBezTo>
                  <a:cubicBezTo>
                    <a:pt x="4607" y="915"/>
                    <a:pt x="4589" y="887"/>
                    <a:pt x="4564" y="863"/>
                  </a:cubicBezTo>
                  <a:cubicBezTo>
                    <a:pt x="4280" y="587"/>
                    <a:pt x="4500" y="525"/>
                    <a:pt x="4634" y="45"/>
                  </a:cubicBezTo>
                  <a:cubicBezTo>
                    <a:pt x="4637" y="34"/>
                    <a:pt x="4639" y="16"/>
                    <a:pt x="464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>
              <a:off x="941225" y="1315786"/>
              <a:ext cx="356382" cy="113365"/>
            </a:xfrm>
            <a:custGeom>
              <a:avLst/>
              <a:gdLst/>
              <a:ahLst/>
              <a:cxnLst/>
              <a:rect l="l" t="t" r="r" b="b"/>
              <a:pathLst>
                <a:path w="1685" h="536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83"/>
                    <a:pt x="23" y="166"/>
                    <a:pt x="47" y="246"/>
                  </a:cubicBezTo>
                  <a:cubicBezTo>
                    <a:pt x="89" y="387"/>
                    <a:pt x="90" y="465"/>
                    <a:pt x="75" y="536"/>
                  </a:cubicBezTo>
                  <a:cubicBezTo>
                    <a:pt x="607" y="468"/>
                    <a:pt x="1623" y="467"/>
                    <a:pt x="1682" y="467"/>
                  </a:cubicBezTo>
                  <a:cubicBezTo>
                    <a:pt x="1684" y="467"/>
                    <a:pt x="1685" y="467"/>
                    <a:pt x="1685" y="467"/>
                  </a:cubicBezTo>
                  <a:cubicBezTo>
                    <a:pt x="1380" y="429"/>
                    <a:pt x="1075" y="375"/>
                    <a:pt x="775" y="306"/>
                  </a:cubicBezTo>
                  <a:cubicBezTo>
                    <a:pt x="503" y="243"/>
                    <a:pt x="229" y="156"/>
                    <a:pt x="0" y="1"/>
                  </a:cubicBezTo>
                  <a:close/>
                </a:path>
              </a:pathLst>
            </a:custGeom>
            <a:solidFill>
              <a:srgbClr val="EE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933611" y="25619"/>
              <a:ext cx="179566" cy="109558"/>
            </a:xfrm>
            <a:custGeom>
              <a:avLst/>
              <a:gdLst/>
              <a:ahLst/>
              <a:cxnLst/>
              <a:rect l="l" t="t" r="r" b="b"/>
              <a:pathLst>
                <a:path w="849" h="518" extrusionOk="0">
                  <a:moveTo>
                    <a:pt x="114" y="1"/>
                  </a:moveTo>
                  <a:cubicBezTo>
                    <a:pt x="104" y="155"/>
                    <a:pt x="74" y="273"/>
                    <a:pt x="44" y="358"/>
                  </a:cubicBezTo>
                  <a:cubicBezTo>
                    <a:pt x="26" y="410"/>
                    <a:pt x="12" y="464"/>
                    <a:pt x="1" y="518"/>
                  </a:cubicBezTo>
                  <a:cubicBezTo>
                    <a:pt x="191" y="432"/>
                    <a:pt x="558" y="276"/>
                    <a:pt x="848" y="218"/>
                  </a:cubicBezTo>
                  <a:cubicBezTo>
                    <a:pt x="848" y="216"/>
                    <a:pt x="493" y="24"/>
                    <a:pt x="1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719994" y="1269255"/>
              <a:ext cx="690556" cy="467209"/>
            </a:xfrm>
            <a:custGeom>
              <a:avLst/>
              <a:gdLst/>
              <a:ahLst/>
              <a:cxnLst/>
              <a:rect l="l" t="t" r="r" b="b"/>
              <a:pathLst>
                <a:path w="3265" h="2209" extrusionOk="0">
                  <a:moveTo>
                    <a:pt x="1706" y="1"/>
                  </a:moveTo>
                  <a:cubicBezTo>
                    <a:pt x="1563" y="1"/>
                    <a:pt x="1421" y="14"/>
                    <a:pt x="1285" y="42"/>
                  </a:cubicBezTo>
                  <a:cubicBezTo>
                    <a:pt x="522" y="196"/>
                    <a:pt x="1" y="801"/>
                    <a:pt x="121" y="1389"/>
                  </a:cubicBezTo>
                  <a:cubicBezTo>
                    <a:pt x="223" y="1882"/>
                    <a:pt x="743" y="2209"/>
                    <a:pt x="1359" y="2209"/>
                  </a:cubicBezTo>
                  <a:cubicBezTo>
                    <a:pt x="1477" y="2209"/>
                    <a:pt x="1599" y="2197"/>
                    <a:pt x="1721" y="2172"/>
                  </a:cubicBezTo>
                  <a:cubicBezTo>
                    <a:pt x="2485" y="2017"/>
                    <a:pt x="3265" y="1360"/>
                    <a:pt x="3146" y="771"/>
                  </a:cubicBezTo>
                  <a:cubicBezTo>
                    <a:pt x="3046" y="288"/>
                    <a:pt x="2368" y="1"/>
                    <a:pt x="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1236694" y="1502754"/>
              <a:ext cx="95811" cy="89677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59" y="1"/>
                  </a:moveTo>
                  <a:cubicBezTo>
                    <a:pt x="193" y="1"/>
                    <a:pt x="124" y="34"/>
                    <a:pt x="76" y="96"/>
                  </a:cubicBezTo>
                  <a:cubicBezTo>
                    <a:pt x="1" y="194"/>
                    <a:pt x="7" y="325"/>
                    <a:pt x="89" y="390"/>
                  </a:cubicBezTo>
                  <a:cubicBezTo>
                    <a:pt x="119" y="413"/>
                    <a:pt x="156" y="424"/>
                    <a:pt x="194" y="424"/>
                  </a:cubicBezTo>
                  <a:cubicBezTo>
                    <a:pt x="259" y="424"/>
                    <a:pt x="328" y="391"/>
                    <a:pt x="376" y="328"/>
                  </a:cubicBezTo>
                  <a:cubicBezTo>
                    <a:pt x="452" y="231"/>
                    <a:pt x="446" y="100"/>
                    <a:pt x="364" y="36"/>
                  </a:cubicBezTo>
                  <a:cubicBezTo>
                    <a:pt x="333" y="12"/>
                    <a:pt x="297" y="1"/>
                    <a:pt x="259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1320026" y="1461300"/>
              <a:ext cx="46531" cy="43781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126" y="0"/>
                  </a:moveTo>
                  <a:cubicBezTo>
                    <a:pt x="94" y="0"/>
                    <a:pt x="61" y="17"/>
                    <a:pt x="37" y="48"/>
                  </a:cubicBezTo>
                  <a:cubicBezTo>
                    <a:pt x="0" y="95"/>
                    <a:pt x="2" y="159"/>
                    <a:pt x="42" y="190"/>
                  </a:cubicBezTo>
                  <a:cubicBezTo>
                    <a:pt x="57" y="201"/>
                    <a:pt x="75" y="207"/>
                    <a:pt x="93" y="207"/>
                  </a:cubicBezTo>
                  <a:cubicBezTo>
                    <a:pt x="125" y="207"/>
                    <a:pt x="159" y="190"/>
                    <a:pt x="182" y="160"/>
                  </a:cubicBezTo>
                  <a:cubicBezTo>
                    <a:pt x="219" y="113"/>
                    <a:pt x="217" y="49"/>
                    <a:pt x="176" y="17"/>
                  </a:cubicBezTo>
                  <a:cubicBezTo>
                    <a:pt x="161" y="6"/>
                    <a:pt x="144" y="0"/>
                    <a:pt x="12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1374382" y="1085036"/>
              <a:ext cx="521354" cy="644448"/>
            </a:xfrm>
            <a:custGeom>
              <a:avLst/>
              <a:gdLst/>
              <a:ahLst/>
              <a:cxnLst/>
              <a:rect l="l" t="t" r="r" b="b"/>
              <a:pathLst>
                <a:path w="2465" h="3047" extrusionOk="0">
                  <a:moveTo>
                    <a:pt x="999" y="1"/>
                  </a:moveTo>
                  <a:cubicBezTo>
                    <a:pt x="953" y="1"/>
                    <a:pt x="907" y="6"/>
                    <a:pt x="862" y="16"/>
                  </a:cubicBezTo>
                  <a:cubicBezTo>
                    <a:pt x="276" y="149"/>
                    <a:pt x="0" y="1131"/>
                    <a:pt x="171" y="1890"/>
                  </a:cubicBezTo>
                  <a:cubicBezTo>
                    <a:pt x="324" y="2569"/>
                    <a:pt x="831" y="3047"/>
                    <a:pt x="1354" y="3047"/>
                  </a:cubicBezTo>
                  <a:cubicBezTo>
                    <a:pt x="1417" y="3047"/>
                    <a:pt x="1480" y="3040"/>
                    <a:pt x="1543" y="3026"/>
                  </a:cubicBezTo>
                  <a:cubicBezTo>
                    <a:pt x="2129" y="2893"/>
                    <a:pt x="2465" y="2169"/>
                    <a:pt x="2292" y="1410"/>
                  </a:cubicBezTo>
                  <a:cubicBezTo>
                    <a:pt x="2135" y="70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621206" y="1141931"/>
              <a:ext cx="102790" cy="85870"/>
            </a:xfrm>
            <a:custGeom>
              <a:avLst/>
              <a:gdLst/>
              <a:ahLst/>
              <a:cxnLst/>
              <a:rect l="l" t="t" r="r" b="b"/>
              <a:pathLst>
                <a:path w="486" h="406" extrusionOk="0">
                  <a:moveTo>
                    <a:pt x="210" y="1"/>
                  </a:moveTo>
                  <a:cubicBezTo>
                    <a:pt x="151" y="1"/>
                    <a:pt x="97" y="24"/>
                    <a:pt x="63" y="70"/>
                  </a:cubicBezTo>
                  <a:cubicBezTo>
                    <a:pt x="1" y="154"/>
                    <a:pt x="30" y="282"/>
                    <a:pt x="130" y="355"/>
                  </a:cubicBezTo>
                  <a:cubicBezTo>
                    <a:pt x="176" y="389"/>
                    <a:pt x="228" y="406"/>
                    <a:pt x="277" y="406"/>
                  </a:cubicBezTo>
                  <a:cubicBezTo>
                    <a:pt x="335" y="406"/>
                    <a:pt x="389" y="382"/>
                    <a:pt x="423" y="337"/>
                  </a:cubicBezTo>
                  <a:cubicBezTo>
                    <a:pt x="485" y="253"/>
                    <a:pt x="456" y="125"/>
                    <a:pt x="356" y="51"/>
                  </a:cubicBezTo>
                  <a:cubicBezTo>
                    <a:pt x="310" y="17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1582078" y="1107244"/>
              <a:ext cx="50126" cy="41877"/>
            </a:xfrm>
            <a:custGeom>
              <a:avLst/>
              <a:gdLst/>
              <a:ahLst/>
              <a:cxnLst/>
              <a:rect l="l" t="t" r="r" b="b"/>
              <a:pathLst>
                <a:path w="237" h="198" extrusionOk="0">
                  <a:moveTo>
                    <a:pt x="102" y="0"/>
                  </a:moveTo>
                  <a:cubicBezTo>
                    <a:pt x="73" y="0"/>
                    <a:pt x="47" y="12"/>
                    <a:pt x="31" y="34"/>
                  </a:cubicBezTo>
                  <a:cubicBezTo>
                    <a:pt x="0" y="74"/>
                    <a:pt x="15" y="136"/>
                    <a:pt x="64" y="173"/>
                  </a:cubicBezTo>
                  <a:cubicBezTo>
                    <a:pt x="86" y="189"/>
                    <a:pt x="111" y="197"/>
                    <a:pt x="134" y="197"/>
                  </a:cubicBezTo>
                  <a:cubicBezTo>
                    <a:pt x="163" y="197"/>
                    <a:pt x="189" y="186"/>
                    <a:pt x="206" y="163"/>
                  </a:cubicBezTo>
                  <a:cubicBezTo>
                    <a:pt x="236" y="123"/>
                    <a:pt x="222" y="60"/>
                    <a:pt x="173" y="24"/>
                  </a:cubicBezTo>
                  <a:cubicBezTo>
                    <a:pt x="151" y="8"/>
                    <a:pt x="126" y="0"/>
                    <a:pt x="102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2923639" y="761226"/>
              <a:ext cx="892541" cy="263532"/>
            </a:xfrm>
            <a:custGeom>
              <a:avLst/>
              <a:gdLst/>
              <a:ahLst/>
              <a:cxnLst/>
              <a:rect l="l" t="t" r="r" b="b"/>
              <a:pathLst>
                <a:path w="4220" h="1246" extrusionOk="0">
                  <a:moveTo>
                    <a:pt x="3547" y="0"/>
                  </a:moveTo>
                  <a:lnTo>
                    <a:pt x="651" y="32"/>
                  </a:lnTo>
                  <a:lnTo>
                    <a:pt x="652" y="153"/>
                  </a:lnTo>
                  <a:cubicBezTo>
                    <a:pt x="653" y="235"/>
                    <a:pt x="615" y="313"/>
                    <a:pt x="550" y="361"/>
                  </a:cubicBezTo>
                  <a:lnTo>
                    <a:pt x="348" y="514"/>
                  </a:lnTo>
                  <a:cubicBezTo>
                    <a:pt x="129" y="680"/>
                    <a:pt x="1" y="940"/>
                    <a:pt x="4" y="1216"/>
                  </a:cubicBezTo>
                  <a:lnTo>
                    <a:pt x="4" y="1246"/>
                  </a:lnTo>
                  <a:lnTo>
                    <a:pt x="4219" y="1199"/>
                  </a:lnTo>
                  <a:lnTo>
                    <a:pt x="4219" y="1171"/>
                  </a:lnTo>
                  <a:cubicBezTo>
                    <a:pt x="4216" y="896"/>
                    <a:pt x="4082" y="638"/>
                    <a:pt x="3860" y="476"/>
                  </a:cubicBezTo>
                  <a:lnTo>
                    <a:pt x="3654" y="326"/>
                  </a:lnTo>
                  <a:cubicBezTo>
                    <a:pt x="3589" y="279"/>
                    <a:pt x="3549" y="203"/>
                    <a:pt x="3548" y="121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2924485" y="1014818"/>
              <a:ext cx="899309" cy="704938"/>
            </a:xfrm>
            <a:custGeom>
              <a:avLst/>
              <a:gdLst/>
              <a:ahLst/>
              <a:cxnLst/>
              <a:rect l="l" t="t" r="r" b="b"/>
              <a:pathLst>
                <a:path w="4252" h="3333" extrusionOk="0">
                  <a:moveTo>
                    <a:pt x="4216" y="0"/>
                  </a:moveTo>
                  <a:lnTo>
                    <a:pt x="1" y="47"/>
                  </a:lnTo>
                  <a:lnTo>
                    <a:pt x="31" y="2827"/>
                  </a:lnTo>
                  <a:cubicBezTo>
                    <a:pt x="35" y="3108"/>
                    <a:pt x="262" y="3332"/>
                    <a:pt x="541" y="3332"/>
                  </a:cubicBezTo>
                  <a:cubicBezTo>
                    <a:pt x="543" y="3332"/>
                    <a:pt x="546" y="3332"/>
                    <a:pt x="548" y="3332"/>
                  </a:cubicBezTo>
                  <a:lnTo>
                    <a:pt x="2145" y="3316"/>
                  </a:lnTo>
                  <a:lnTo>
                    <a:pt x="3742" y="3299"/>
                  </a:lnTo>
                  <a:cubicBezTo>
                    <a:pt x="4025" y="3296"/>
                    <a:pt x="4251" y="3064"/>
                    <a:pt x="4247" y="2782"/>
                  </a:cubicBezTo>
                  <a:lnTo>
                    <a:pt x="42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83323" y="1217860"/>
              <a:ext cx="582266" cy="337558"/>
            </a:xfrm>
            <a:custGeom>
              <a:avLst/>
              <a:gdLst/>
              <a:ahLst/>
              <a:cxnLst/>
              <a:rect l="l" t="t" r="r" b="b"/>
              <a:pathLst>
                <a:path w="2753" h="1596" extrusionOk="0">
                  <a:moveTo>
                    <a:pt x="2698" y="0"/>
                  </a:moveTo>
                  <a:lnTo>
                    <a:pt x="38" y="29"/>
                  </a:lnTo>
                  <a:cubicBezTo>
                    <a:pt x="17" y="29"/>
                    <a:pt x="1" y="46"/>
                    <a:pt x="1" y="67"/>
                  </a:cubicBezTo>
                  <a:lnTo>
                    <a:pt x="16" y="1557"/>
                  </a:lnTo>
                  <a:cubicBezTo>
                    <a:pt x="16" y="1578"/>
                    <a:pt x="33" y="1595"/>
                    <a:pt x="54" y="1595"/>
                  </a:cubicBezTo>
                  <a:lnTo>
                    <a:pt x="2714" y="1566"/>
                  </a:lnTo>
                  <a:cubicBezTo>
                    <a:pt x="2735" y="1566"/>
                    <a:pt x="2753" y="1549"/>
                    <a:pt x="2752" y="1528"/>
                  </a:cubicBezTo>
                  <a:lnTo>
                    <a:pt x="2737" y="38"/>
                  </a:lnTo>
                  <a:cubicBezTo>
                    <a:pt x="2737" y="17"/>
                    <a:pt x="2719" y="0"/>
                    <a:pt x="2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3261197" y="1275177"/>
              <a:ext cx="246612" cy="226096"/>
            </a:xfrm>
            <a:custGeom>
              <a:avLst/>
              <a:gdLst/>
              <a:ahLst/>
              <a:cxnLst/>
              <a:rect l="l" t="t" r="r" b="b"/>
              <a:pathLst>
                <a:path w="1166" h="1069" extrusionOk="0">
                  <a:moveTo>
                    <a:pt x="515" y="0"/>
                  </a:moveTo>
                  <a:cubicBezTo>
                    <a:pt x="412" y="0"/>
                    <a:pt x="315" y="52"/>
                    <a:pt x="228" y="177"/>
                  </a:cubicBezTo>
                  <a:cubicBezTo>
                    <a:pt x="61" y="417"/>
                    <a:pt x="1" y="873"/>
                    <a:pt x="213" y="1020"/>
                  </a:cubicBezTo>
                  <a:cubicBezTo>
                    <a:pt x="261" y="1054"/>
                    <a:pt x="319" y="1068"/>
                    <a:pt x="382" y="1068"/>
                  </a:cubicBezTo>
                  <a:cubicBezTo>
                    <a:pt x="597" y="1068"/>
                    <a:pt x="868" y="897"/>
                    <a:pt x="998" y="711"/>
                  </a:cubicBezTo>
                  <a:cubicBezTo>
                    <a:pt x="1165" y="470"/>
                    <a:pt x="1025" y="263"/>
                    <a:pt x="813" y="116"/>
                  </a:cubicBezTo>
                  <a:cubicBezTo>
                    <a:pt x="712" y="45"/>
                    <a:pt x="611" y="0"/>
                    <a:pt x="5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3396347" y="1281734"/>
              <a:ext cx="77410" cy="61124"/>
            </a:xfrm>
            <a:custGeom>
              <a:avLst/>
              <a:gdLst/>
              <a:ahLst/>
              <a:cxnLst/>
              <a:rect l="l" t="t" r="r" b="b"/>
              <a:pathLst>
                <a:path w="366" h="289" extrusionOk="0">
                  <a:moveTo>
                    <a:pt x="37" y="0"/>
                  </a:moveTo>
                  <a:cubicBezTo>
                    <a:pt x="28" y="0"/>
                    <a:pt x="22" y="12"/>
                    <a:pt x="28" y="20"/>
                  </a:cubicBezTo>
                  <a:lnTo>
                    <a:pt x="93" y="91"/>
                  </a:lnTo>
                  <a:cubicBezTo>
                    <a:pt x="99" y="99"/>
                    <a:pt x="96" y="107"/>
                    <a:pt x="88" y="109"/>
                  </a:cubicBezTo>
                  <a:lnTo>
                    <a:pt x="12" y="159"/>
                  </a:lnTo>
                  <a:cubicBezTo>
                    <a:pt x="1" y="162"/>
                    <a:pt x="1" y="179"/>
                    <a:pt x="12" y="180"/>
                  </a:cubicBezTo>
                  <a:lnTo>
                    <a:pt x="144" y="153"/>
                  </a:lnTo>
                  <a:cubicBezTo>
                    <a:pt x="149" y="154"/>
                    <a:pt x="153" y="159"/>
                    <a:pt x="153" y="164"/>
                  </a:cubicBezTo>
                  <a:lnTo>
                    <a:pt x="159" y="279"/>
                  </a:lnTo>
                  <a:cubicBezTo>
                    <a:pt x="159" y="285"/>
                    <a:pt x="164" y="288"/>
                    <a:pt x="169" y="288"/>
                  </a:cubicBezTo>
                  <a:cubicBezTo>
                    <a:pt x="172" y="288"/>
                    <a:pt x="175" y="287"/>
                    <a:pt x="178" y="285"/>
                  </a:cubicBezTo>
                  <a:lnTo>
                    <a:pt x="238" y="221"/>
                  </a:lnTo>
                  <a:cubicBezTo>
                    <a:pt x="240" y="218"/>
                    <a:pt x="244" y="217"/>
                    <a:pt x="247" y="217"/>
                  </a:cubicBezTo>
                  <a:cubicBezTo>
                    <a:pt x="248" y="217"/>
                    <a:pt x="248" y="217"/>
                    <a:pt x="249" y="217"/>
                  </a:cubicBezTo>
                  <a:lnTo>
                    <a:pt x="347" y="260"/>
                  </a:lnTo>
                  <a:cubicBezTo>
                    <a:pt x="349" y="260"/>
                    <a:pt x="350" y="260"/>
                    <a:pt x="352" y="260"/>
                  </a:cubicBezTo>
                  <a:cubicBezTo>
                    <a:pt x="360" y="260"/>
                    <a:pt x="365" y="251"/>
                    <a:pt x="359" y="243"/>
                  </a:cubicBezTo>
                  <a:lnTo>
                    <a:pt x="263" y="133"/>
                  </a:lnTo>
                  <a:lnTo>
                    <a:pt x="261" y="132"/>
                  </a:lnTo>
                  <a:lnTo>
                    <a:pt x="165" y="65"/>
                  </a:lnTo>
                  <a:lnTo>
                    <a:pt x="42" y="2"/>
                  </a:ln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3431879" y="1258680"/>
              <a:ext cx="32148" cy="62182"/>
            </a:xfrm>
            <a:custGeom>
              <a:avLst/>
              <a:gdLst/>
              <a:ahLst/>
              <a:cxnLst/>
              <a:rect l="l" t="t" r="r" b="b"/>
              <a:pathLst>
                <a:path w="152" h="294" extrusionOk="0">
                  <a:moveTo>
                    <a:pt x="55" y="1"/>
                  </a:moveTo>
                  <a:cubicBezTo>
                    <a:pt x="49" y="1"/>
                    <a:pt x="43" y="2"/>
                    <a:pt x="39" y="5"/>
                  </a:cubicBezTo>
                  <a:cubicBezTo>
                    <a:pt x="28" y="14"/>
                    <a:pt x="26" y="31"/>
                    <a:pt x="34" y="41"/>
                  </a:cubicBezTo>
                  <a:cubicBezTo>
                    <a:pt x="103" y="135"/>
                    <a:pt x="11" y="246"/>
                    <a:pt x="6" y="252"/>
                  </a:cubicBezTo>
                  <a:cubicBezTo>
                    <a:pt x="1" y="258"/>
                    <a:pt x="0" y="266"/>
                    <a:pt x="1" y="274"/>
                  </a:cubicBezTo>
                  <a:cubicBezTo>
                    <a:pt x="1" y="278"/>
                    <a:pt x="5" y="283"/>
                    <a:pt x="11" y="288"/>
                  </a:cubicBezTo>
                  <a:cubicBezTo>
                    <a:pt x="15" y="292"/>
                    <a:pt x="21" y="294"/>
                    <a:pt x="26" y="294"/>
                  </a:cubicBezTo>
                  <a:cubicBezTo>
                    <a:pt x="34" y="294"/>
                    <a:pt x="41" y="290"/>
                    <a:pt x="46" y="284"/>
                  </a:cubicBezTo>
                  <a:cubicBezTo>
                    <a:pt x="90" y="235"/>
                    <a:pt x="152" y="111"/>
                    <a:pt x="75" y="11"/>
                  </a:cubicBezTo>
                  <a:cubicBezTo>
                    <a:pt x="71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3438436" y="1383044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5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3"/>
                    <a:pt x="70" y="6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3405018" y="1364220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1"/>
                  </a:moveTo>
                  <a:cubicBezTo>
                    <a:pt x="49" y="1"/>
                    <a:pt x="18" y="36"/>
                    <a:pt x="10" y="49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7"/>
                    <a:pt x="15" y="87"/>
                  </a:cubicBezTo>
                  <a:cubicBezTo>
                    <a:pt x="23" y="87"/>
                    <a:pt x="33" y="80"/>
                    <a:pt x="40" y="69"/>
                  </a:cubicBezTo>
                  <a:cubicBezTo>
                    <a:pt x="49" y="54"/>
                    <a:pt x="70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3378158" y="1336513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5"/>
                    <a:pt x="9" y="48"/>
                  </a:cubicBezTo>
                  <a:cubicBezTo>
                    <a:pt x="0" y="63"/>
                    <a:pt x="0" y="78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2" y="79"/>
                    <a:pt x="39" y="68"/>
                  </a:cubicBezTo>
                  <a:cubicBezTo>
                    <a:pt x="49" y="53"/>
                    <a:pt x="70" y="6"/>
                    <a:pt x="61" y="1"/>
                  </a:cubicBezTo>
                  <a:cubicBezTo>
                    <a:pt x="61" y="0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3341991" y="1320862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6"/>
                    <a:pt x="16" y="86"/>
                  </a:cubicBezTo>
                  <a:cubicBezTo>
                    <a:pt x="24" y="86"/>
                    <a:pt x="34" y="79"/>
                    <a:pt x="41" y="68"/>
                  </a:cubicBezTo>
                  <a:cubicBezTo>
                    <a:pt x="51" y="54"/>
                    <a:pt x="71" y="6"/>
                    <a:pt x="63" y="1"/>
                  </a:cubicBezTo>
                  <a:cubicBezTo>
                    <a:pt x="62" y="1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405230" y="1402714"/>
              <a:ext cx="15440" cy="18401"/>
            </a:xfrm>
            <a:custGeom>
              <a:avLst/>
              <a:gdLst/>
              <a:ahLst/>
              <a:cxnLst/>
              <a:rect l="l" t="t" r="r" b="b"/>
              <a:pathLst>
                <a:path w="73" h="87" extrusionOk="0">
                  <a:moveTo>
                    <a:pt x="61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1" y="63"/>
                    <a:pt x="1" y="79"/>
                    <a:pt x="9" y="85"/>
                  </a:cubicBezTo>
                  <a:cubicBezTo>
                    <a:pt x="11" y="86"/>
                    <a:pt x="13" y="87"/>
                    <a:pt x="15" y="87"/>
                  </a:cubicBezTo>
                  <a:cubicBezTo>
                    <a:pt x="23" y="87"/>
                    <a:pt x="34" y="79"/>
                    <a:pt x="41" y="69"/>
                  </a:cubicBezTo>
                  <a:cubicBezTo>
                    <a:pt x="49" y="54"/>
                    <a:pt x="72" y="7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3369486" y="1387485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0" y="63"/>
                    <a:pt x="0" y="79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9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3367583" y="1423229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1"/>
                  </a:moveTo>
                  <a:cubicBezTo>
                    <a:pt x="49" y="1"/>
                    <a:pt x="19" y="36"/>
                    <a:pt x="10" y="49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7"/>
                    <a:pt x="16" y="87"/>
                  </a:cubicBezTo>
                  <a:cubicBezTo>
                    <a:pt x="24" y="87"/>
                    <a:pt x="34" y="80"/>
                    <a:pt x="41" y="69"/>
                  </a:cubicBezTo>
                  <a:cubicBezTo>
                    <a:pt x="50" y="54"/>
                    <a:pt x="71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3326128" y="1450090"/>
              <a:ext cx="14805" cy="18189"/>
            </a:xfrm>
            <a:custGeom>
              <a:avLst/>
              <a:gdLst/>
              <a:ahLst/>
              <a:cxnLst/>
              <a:rect l="l" t="t" r="r" b="b"/>
              <a:pathLst>
                <a:path w="70" h="86" extrusionOk="0">
                  <a:moveTo>
                    <a:pt x="60" y="0"/>
                  </a:moveTo>
                  <a:cubicBezTo>
                    <a:pt x="48" y="0"/>
                    <a:pt x="17" y="35"/>
                    <a:pt x="10" y="48"/>
                  </a:cubicBezTo>
                  <a:cubicBezTo>
                    <a:pt x="0" y="63"/>
                    <a:pt x="0" y="78"/>
                    <a:pt x="7" y="84"/>
                  </a:cubicBezTo>
                  <a:cubicBezTo>
                    <a:pt x="9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3332050" y="1407790"/>
              <a:ext cx="15228" cy="18189"/>
            </a:xfrm>
            <a:custGeom>
              <a:avLst/>
              <a:gdLst/>
              <a:ahLst/>
              <a:cxnLst/>
              <a:rect l="l" t="t" r="r" b="b"/>
              <a:pathLst>
                <a:path w="72" h="86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0" y="63"/>
                    <a:pt x="0" y="78"/>
                    <a:pt x="9" y="84"/>
                  </a:cubicBezTo>
                  <a:cubicBezTo>
                    <a:pt x="11" y="85"/>
                    <a:pt x="13" y="86"/>
                    <a:pt x="15" y="86"/>
                  </a:cubicBezTo>
                  <a:cubicBezTo>
                    <a:pt x="23" y="86"/>
                    <a:pt x="33" y="79"/>
                    <a:pt x="41" y="68"/>
                  </a:cubicBezTo>
                  <a:cubicBezTo>
                    <a:pt x="50" y="53"/>
                    <a:pt x="71" y="6"/>
                    <a:pt x="63" y="0"/>
                  </a:cubicBezTo>
                  <a:cubicBezTo>
                    <a:pt x="62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3304978" y="1375007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8" y="0"/>
                    <a:pt x="17" y="34"/>
                    <a:pt x="10" y="48"/>
                  </a:cubicBezTo>
                  <a:cubicBezTo>
                    <a:pt x="0" y="63"/>
                    <a:pt x="0" y="79"/>
                    <a:pt x="7" y="84"/>
                  </a:cubicBezTo>
                  <a:cubicBezTo>
                    <a:pt x="9" y="85"/>
                    <a:pt x="12" y="86"/>
                    <a:pt x="14" y="86"/>
                  </a:cubicBezTo>
                  <a:cubicBezTo>
                    <a:pt x="22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3398885" y="1440361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0" y="62"/>
                    <a:pt x="0" y="78"/>
                    <a:pt x="9" y="83"/>
                  </a:cubicBezTo>
                  <a:cubicBezTo>
                    <a:pt x="11" y="85"/>
                    <a:pt x="13" y="86"/>
                    <a:pt x="16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50" y="54"/>
                    <a:pt x="71" y="4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3342414" y="1359356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8" y="35"/>
                    <a:pt x="9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4"/>
                    <a:pt x="70" y="6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3645285" y="851960"/>
              <a:ext cx="130709" cy="262475"/>
            </a:xfrm>
            <a:custGeom>
              <a:avLst/>
              <a:gdLst/>
              <a:ahLst/>
              <a:cxnLst/>
              <a:rect l="l" t="t" r="r" b="b"/>
              <a:pathLst>
                <a:path w="618" h="1241" fill="none" extrusionOk="0">
                  <a:moveTo>
                    <a:pt x="1" y="1"/>
                  </a:moveTo>
                  <a:cubicBezTo>
                    <a:pt x="56" y="70"/>
                    <a:pt x="143" y="156"/>
                    <a:pt x="282" y="246"/>
                  </a:cubicBezTo>
                  <a:cubicBezTo>
                    <a:pt x="618" y="463"/>
                    <a:pt x="583" y="960"/>
                    <a:pt x="583" y="960"/>
                  </a:cubicBezTo>
                  <a:lnTo>
                    <a:pt x="586" y="124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3770283" y="1165619"/>
              <a:ext cx="212" cy="13748"/>
            </a:xfrm>
            <a:custGeom>
              <a:avLst/>
              <a:gdLst/>
              <a:ahLst/>
              <a:cxnLst/>
              <a:rect l="l" t="t" r="r" b="b"/>
              <a:pathLst>
                <a:path w="1" h="65" fill="none" extrusionOk="0">
                  <a:moveTo>
                    <a:pt x="0" y="0"/>
                  </a:moveTo>
                  <a:lnTo>
                    <a:pt x="0" y="64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3030447" y="666895"/>
              <a:ext cx="670674" cy="101733"/>
            </a:xfrm>
            <a:custGeom>
              <a:avLst/>
              <a:gdLst/>
              <a:ahLst/>
              <a:cxnLst/>
              <a:rect l="l" t="t" r="r" b="b"/>
              <a:pathLst>
                <a:path w="3171" h="481" extrusionOk="0">
                  <a:moveTo>
                    <a:pt x="3146" y="1"/>
                  </a:moveTo>
                  <a:lnTo>
                    <a:pt x="23" y="34"/>
                  </a:lnTo>
                  <a:cubicBezTo>
                    <a:pt x="10" y="34"/>
                    <a:pt x="1" y="44"/>
                    <a:pt x="1" y="56"/>
                  </a:cubicBezTo>
                  <a:lnTo>
                    <a:pt x="5" y="460"/>
                  </a:lnTo>
                  <a:cubicBezTo>
                    <a:pt x="5" y="471"/>
                    <a:pt x="15" y="481"/>
                    <a:pt x="26" y="481"/>
                  </a:cubicBezTo>
                  <a:lnTo>
                    <a:pt x="3150" y="447"/>
                  </a:lnTo>
                  <a:cubicBezTo>
                    <a:pt x="3162" y="447"/>
                    <a:pt x="3171" y="438"/>
                    <a:pt x="3171" y="426"/>
                  </a:cubicBezTo>
                  <a:lnTo>
                    <a:pt x="3167" y="22"/>
                  </a:lnTo>
                  <a:cubicBezTo>
                    <a:pt x="3167" y="10"/>
                    <a:pt x="3157" y="1"/>
                    <a:pt x="3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3091149" y="673241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3182941" y="672606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5" y="444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274733" y="671337"/>
              <a:ext cx="1058" cy="94753"/>
            </a:xfrm>
            <a:custGeom>
              <a:avLst/>
              <a:gdLst/>
              <a:ahLst/>
              <a:cxnLst/>
              <a:rect l="l" t="t" r="r" b="b"/>
              <a:pathLst>
                <a:path w="5" h="448" fill="none" extrusionOk="0">
                  <a:moveTo>
                    <a:pt x="1" y="1"/>
                  </a:moveTo>
                  <a:lnTo>
                    <a:pt x="4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3366313" y="670279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1" y="1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458106" y="669433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6" y="445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3550109" y="668376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5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641690" y="667318"/>
              <a:ext cx="1481" cy="94542"/>
            </a:xfrm>
            <a:custGeom>
              <a:avLst/>
              <a:gdLst/>
              <a:ahLst/>
              <a:cxnLst/>
              <a:rect l="l" t="t" r="r" b="b"/>
              <a:pathLst>
                <a:path w="7" h="447" fill="none" extrusionOk="0">
                  <a:moveTo>
                    <a:pt x="1" y="1"/>
                  </a:moveTo>
                  <a:lnTo>
                    <a:pt x="6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2"/>
          <p:cNvGrpSpPr/>
          <p:nvPr/>
        </p:nvGrpSpPr>
        <p:grpSpPr>
          <a:xfrm>
            <a:off x="4282683" y="2581086"/>
            <a:ext cx="216823" cy="216819"/>
            <a:chOff x="-223479" y="-1094052"/>
            <a:chExt cx="216823" cy="216819"/>
          </a:xfrm>
        </p:grpSpPr>
        <p:sp>
          <p:nvSpPr>
            <p:cNvPr id="1306" name="Google Shape;1306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52"/>
          <p:cNvGrpSpPr/>
          <p:nvPr/>
        </p:nvGrpSpPr>
        <p:grpSpPr>
          <a:xfrm>
            <a:off x="1565696" y="539998"/>
            <a:ext cx="216823" cy="216819"/>
            <a:chOff x="-223479" y="-1094052"/>
            <a:chExt cx="216823" cy="216819"/>
          </a:xfrm>
        </p:grpSpPr>
        <p:sp>
          <p:nvSpPr>
            <p:cNvPr id="1309" name="Google Shape;1309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11" name="Google Shape;1311;p52"/>
          <p:cNvCxnSpPr/>
          <p:nvPr/>
        </p:nvCxnSpPr>
        <p:spPr>
          <a:xfrm rot="10800000">
            <a:off x="3763566" y="733607"/>
            <a:ext cx="62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52"/>
          <p:cNvCxnSpPr/>
          <p:nvPr/>
        </p:nvCxnSpPr>
        <p:spPr>
          <a:xfrm rot="10800000">
            <a:off x="3001529" y="500832"/>
            <a:ext cx="101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4" name="Google Shape;1324;p52"/>
          <p:cNvGrpSpPr/>
          <p:nvPr/>
        </p:nvGrpSpPr>
        <p:grpSpPr>
          <a:xfrm>
            <a:off x="116283" y="2996998"/>
            <a:ext cx="216823" cy="216819"/>
            <a:chOff x="-223479" y="-1094052"/>
            <a:chExt cx="216823" cy="216819"/>
          </a:xfrm>
        </p:grpSpPr>
        <p:sp>
          <p:nvSpPr>
            <p:cNvPr id="1325" name="Google Shape;1325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D425A2D-8335-49F8-B623-4277D578B392}"/>
              </a:ext>
            </a:extLst>
          </p:cNvPr>
          <p:cNvSpPr txBox="1"/>
          <p:nvPr/>
        </p:nvSpPr>
        <p:spPr>
          <a:xfrm>
            <a:off x="3434073" y="673000"/>
            <a:ext cx="56140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CHÀO MỪNG CÁC EM ĐẾN VỚI BÀI HỌC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pic>
        <p:nvPicPr>
          <p:cNvPr id="138" name="Picture 4">
            <a:extLst>
              <a:ext uri="{FF2B5EF4-FFF2-40B4-BE49-F238E27FC236}">
                <a16:creationId xmlns:a16="http://schemas.microsoft.com/office/drawing/2014/main" id="{35372C23-3618-4282-98E0-4AD9348DF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43625" y="3173580"/>
            <a:ext cx="2029566" cy="1646486"/>
          </a:xfrm>
          <a:prstGeom prst="rect">
            <a:avLst/>
          </a:prstGeom>
        </p:spPr>
      </p:pic>
      <p:pic>
        <p:nvPicPr>
          <p:cNvPr id="139" name="Picture 5">
            <a:extLst>
              <a:ext uri="{FF2B5EF4-FFF2-40B4-BE49-F238E27FC236}">
                <a16:creationId xmlns:a16="http://schemas.microsoft.com/office/drawing/2014/main" id="{82208F92-46D1-4E2E-B782-CE5F2127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54470" y="3173580"/>
            <a:ext cx="788495" cy="12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1396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7" y="227138"/>
            <a:ext cx="7112000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AE472-ED2F-4B61-BF5E-C86762425C8C}"/>
              </a:ext>
            </a:extLst>
          </p:cNvPr>
          <p:cNvSpPr txBox="1"/>
          <p:nvPr/>
        </p:nvSpPr>
        <p:spPr>
          <a:xfrm>
            <a:off x="396631" y="288950"/>
            <a:ext cx="69439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800" b="1" dirty="0">
                <a:effectLst/>
              </a:rPr>
              <a:t>PHIẾU HỌC TẬP SỐ 1: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và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chất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endParaRPr lang="en-US" sz="1800" b="1" dirty="0">
              <a:effectLst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i="1" dirty="0" err="1">
                <a:effectLst/>
              </a:rPr>
              <a:t>Đọc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thông</a:t>
            </a:r>
            <a:r>
              <a:rPr lang="en-US" sz="1800" i="1" dirty="0">
                <a:effectLst/>
              </a:rPr>
              <a:t> tin, </a:t>
            </a:r>
            <a:r>
              <a:rPr lang="en-US" sz="1800" i="1" dirty="0" err="1">
                <a:effectLst/>
              </a:rPr>
              <a:t>quan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sát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hình</a:t>
            </a:r>
            <a:r>
              <a:rPr lang="en-US" sz="1800" i="1" dirty="0">
                <a:effectLst/>
              </a:rPr>
              <a:t> 29.1 </a:t>
            </a:r>
            <a:r>
              <a:rPr lang="en-US" sz="1800" i="1" dirty="0" err="1">
                <a:effectLst/>
              </a:rPr>
              <a:t>trang</a:t>
            </a:r>
            <a:r>
              <a:rPr lang="en-US" sz="1800" i="1" dirty="0">
                <a:effectLst/>
              </a:rPr>
              <a:t> 137 SGK </a:t>
            </a:r>
            <a:r>
              <a:rPr lang="en-US" sz="1800" i="1" dirty="0" err="1">
                <a:effectLst/>
              </a:rPr>
              <a:t>và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thực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hiện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các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yêu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cầu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sau</a:t>
            </a:r>
            <a:r>
              <a:rPr lang="en-US" sz="1800" i="1" dirty="0">
                <a:effectLst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6888F-2060-41DC-BDA1-CA18A1290345}"/>
              </a:ext>
            </a:extLst>
          </p:cNvPr>
          <p:cNvSpPr txBox="1"/>
          <p:nvPr/>
        </p:nvSpPr>
        <p:spPr>
          <a:xfrm>
            <a:off x="396631" y="1576482"/>
            <a:ext cx="33754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súp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xanh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Qua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đổi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tế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hấp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40CEF-93C4-435F-9C77-48C6E5B82AF8}"/>
              </a:ext>
            </a:extLst>
          </p:cNvPr>
          <p:cNvGrpSpPr/>
          <p:nvPr/>
        </p:nvGrpSpPr>
        <p:grpSpPr>
          <a:xfrm>
            <a:off x="3662249" y="1584503"/>
            <a:ext cx="5432272" cy="3099495"/>
            <a:chOff x="3662249" y="1584503"/>
            <a:chExt cx="5432272" cy="3099495"/>
          </a:xfrm>
        </p:grpSpPr>
        <p:pic>
          <p:nvPicPr>
            <p:cNvPr id="9" name="Picture 8" descr="A diagram of the human body&#10;&#10;Description automatically generated">
              <a:extLst>
                <a:ext uri="{FF2B5EF4-FFF2-40B4-BE49-F238E27FC236}">
                  <a16:creationId xmlns:a16="http://schemas.microsoft.com/office/drawing/2014/main" id="{FAAB4A75-9ADA-4F49-8C4D-EFDE175C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132" y="1761246"/>
              <a:ext cx="5054992" cy="2735900"/>
            </a:xfrm>
            <a:prstGeom prst="rect">
              <a:avLst/>
            </a:prstGeom>
            <a:ln w="28575">
              <a:solidFill>
                <a:srgbClr val="F1C488"/>
              </a:solidFill>
            </a:ln>
          </p:spPr>
        </p:pic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E41581E3-D7B9-4560-A5BA-8D047605A273}"/>
                </a:ext>
              </a:extLst>
            </p:cNvPr>
            <p:cNvSpPr/>
            <p:nvPr/>
          </p:nvSpPr>
          <p:spPr>
            <a:xfrm rot="10800000">
              <a:off x="8546333" y="158450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41ED1B1E-C681-44CD-A7F3-0623C05052CF}"/>
                </a:ext>
              </a:extLst>
            </p:cNvPr>
            <p:cNvSpPr/>
            <p:nvPr/>
          </p:nvSpPr>
          <p:spPr>
            <a:xfrm rot="10800000" flipH="1" flipV="1">
              <a:off x="3662249" y="422233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8804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7" y="227138"/>
            <a:ext cx="7112000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AE472-ED2F-4B61-BF5E-C86762425C8C}"/>
              </a:ext>
            </a:extLst>
          </p:cNvPr>
          <p:cNvSpPr txBox="1"/>
          <p:nvPr/>
        </p:nvSpPr>
        <p:spPr>
          <a:xfrm>
            <a:off x="396631" y="288950"/>
            <a:ext cx="69439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800" b="1" dirty="0">
                <a:effectLst/>
              </a:rPr>
              <a:t>PHIẾU HỌC TẬP SỐ 1: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và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chất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endParaRPr lang="en-US" sz="1800" b="1" dirty="0">
              <a:effectLst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i="1" dirty="0" err="1">
                <a:effectLst/>
              </a:rPr>
              <a:t>Đọc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thông</a:t>
            </a:r>
            <a:r>
              <a:rPr lang="en-US" sz="1800" i="1" dirty="0">
                <a:effectLst/>
              </a:rPr>
              <a:t> tin, </a:t>
            </a:r>
            <a:r>
              <a:rPr lang="en-US" sz="1800" i="1" dirty="0" err="1">
                <a:effectLst/>
              </a:rPr>
              <a:t>quan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sát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hình</a:t>
            </a:r>
            <a:r>
              <a:rPr lang="en-US" sz="1800" i="1" dirty="0">
                <a:effectLst/>
              </a:rPr>
              <a:t> 29.1 </a:t>
            </a:r>
            <a:r>
              <a:rPr lang="en-US" sz="1800" i="1" dirty="0" err="1">
                <a:effectLst/>
              </a:rPr>
              <a:t>trang</a:t>
            </a:r>
            <a:r>
              <a:rPr lang="en-US" sz="1800" i="1" dirty="0">
                <a:effectLst/>
              </a:rPr>
              <a:t> 137 SGK </a:t>
            </a:r>
            <a:r>
              <a:rPr lang="en-US" sz="1800" i="1" dirty="0" err="1">
                <a:effectLst/>
              </a:rPr>
              <a:t>và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thực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hiện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các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yêu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cầu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sau</a:t>
            </a:r>
            <a:r>
              <a:rPr lang="en-US" sz="1800" i="1" dirty="0">
                <a:effectLst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6888F-2060-41DC-BDA1-CA18A1290345}"/>
              </a:ext>
            </a:extLst>
          </p:cNvPr>
          <p:cNvSpPr txBox="1"/>
          <p:nvPr/>
        </p:nvSpPr>
        <p:spPr>
          <a:xfrm>
            <a:off x="396631" y="1576482"/>
            <a:ext cx="3375487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3. </a:t>
            </a:r>
            <a:r>
              <a:rPr lang="en-US" sz="1800" dirty="0" err="1">
                <a:effectLst/>
              </a:rPr>
              <a:t>Chất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gì</a:t>
            </a:r>
            <a:r>
              <a:rPr lang="en-US" sz="1800" dirty="0">
                <a:effectLst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4. </a:t>
            </a:r>
            <a:r>
              <a:rPr lang="en-US" sz="1800" dirty="0" err="1">
                <a:effectLst/>
              </a:rPr>
              <a:t>Quá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trình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gì</a:t>
            </a:r>
            <a:r>
              <a:rPr lang="en-US" sz="1800" dirty="0">
                <a:effectLst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5. </a:t>
            </a:r>
            <a:r>
              <a:rPr lang="en-US" sz="1800" dirty="0" err="1">
                <a:effectLst/>
              </a:rPr>
              <a:t>Nêu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mối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quan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hệ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giữa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tiêu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hóa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40CEF-93C4-435F-9C77-48C6E5B82AF8}"/>
              </a:ext>
            </a:extLst>
          </p:cNvPr>
          <p:cNvGrpSpPr/>
          <p:nvPr/>
        </p:nvGrpSpPr>
        <p:grpSpPr>
          <a:xfrm>
            <a:off x="3662249" y="1584503"/>
            <a:ext cx="5432272" cy="3099495"/>
            <a:chOff x="3662249" y="1584503"/>
            <a:chExt cx="5432272" cy="3099495"/>
          </a:xfrm>
        </p:grpSpPr>
        <p:pic>
          <p:nvPicPr>
            <p:cNvPr id="9" name="Picture 8" descr="A diagram of the human body&#10;&#10;Description automatically generated">
              <a:extLst>
                <a:ext uri="{FF2B5EF4-FFF2-40B4-BE49-F238E27FC236}">
                  <a16:creationId xmlns:a16="http://schemas.microsoft.com/office/drawing/2014/main" id="{FAAB4A75-9ADA-4F49-8C4D-EFDE175C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132" y="1761246"/>
              <a:ext cx="5054992" cy="2735900"/>
            </a:xfrm>
            <a:prstGeom prst="rect">
              <a:avLst/>
            </a:prstGeom>
            <a:ln w="28575">
              <a:solidFill>
                <a:srgbClr val="F1C488"/>
              </a:solidFill>
            </a:ln>
          </p:spPr>
        </p:pic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E41581E3-D7B9-4560-A5BA-8D047605A273}"/>
                </a:ext>
              </a:extLst>
            </p:cNvPr>
            <p:cNvSpPr/>
            <p:nvPr/>
          </p:nvSpPr>
          <p:spPr>
            <a:xfrm rot="10800000">
              <a:off x="8546333" y="158450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41ED1B1E-C681-44CD-A7F3-0623C05052CF}"/>
                </a:ext>
              </a:extLst>
            </p:cNvPr>
            <p:cNvSpPr/>
            <p:nvPr/>
          </p:nvSpPr>
          <p:spPr>
            <a:xfrm rot="10800000" flipH="1" flipV="1">
              <a:off x="3662249" y="422233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F3BB5D66-37B0-4C8C-924B-012064F30F6F}"/>
              </a:ext>
            </a:extLst>
          </p:cNvPr>
          <p:cNvSpPr/>
          <p:nvPr/>
        </p:nvSpPr>
        <p:spPr>
          <a:xfrm>
            <a:off x="1392833" y="3227494"/>
            <a:ext cx="2193748" cy="1989677"/>
          </a:xfrm>
          <a:custGeom>
            <a:avLst/>
            <a:gdLst/>
            <a:ahLst/>
            <a:cxnLst/>
            <a:rect l="l" t="t" r="r" b="b"/>
            <a:pathLst>
              <a:path w="4442429" h="4114800">
                <a:moveTo>
                  <a:pt x="0" y="0"/>
                </a:moveTo>
                <a:lnTo>
                  <a:pt x="4442429" y="0"/>
                </a:lnTo>
                <a:lnTo>
                  <a:pt x="4442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AD6DF4C2-D618-4645-86BC-3F7E5F89C60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box of food with text and a picture of food&#10;&#10;Description automatically generated">
            <a:extLst>
              <a:ext uri="{FF2B5EF4-FFF2-40B4-BE49-F238E27FC236}">
                <a16:creationId xmlns:a16="http://schemas.microsoft.com/office/drawing/2014/main" id="{0D7D2932-9B5D-413C-A47E-DCDEFC79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09" y="1520370"/>
            <a:ext cx="4837721" cy="3223259"/>
          </a:xfrm>
          <a:prstGeom prst="roundRect">
            <a:avLst>
              <a:gd name="adj" fmla="val 492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603404-51B1-4ED1-B5F9-BFA0E8BF9CDE}"/>
              </a:ext>
            </a:extLst>
          </p:cNvPr>
          <p:cNvSpPr txBox="1"/>
          <p:nvPr/>
        </p:nvSpPr>
        <p:spPr>
          <a:xfrm>
            <a:off x="396630" y="232838"/>
            <a:ext cx="733864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2: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bì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6CCD4-6E4B-4036-8A4E-5156533542C0}"/>
              </a:ext>
            </a:extLst>
          </p:cNvPr>
          <p:cNvSpPr txBox="1"/>
          <p:nvPr/>
        </p:nvSpPr>
        <p:spPr>
          <a:xfrm>
            <a:off x="396630" y="1487535"/>
            <a:ext cx="3251201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bánh.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7DB43CA-219C-402F-BED7-EBF3F5CE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511907" y="2815503"/>
            <a:ext cx="2215661" cy="22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8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AD6DF4C2-D618-4645-86BC-3F7E5F89C60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box of food with text and a picture of food&#10;&#10;Description automatically generated">
            <a:extLst>
              <a:ext uri="{FF2B5EF4-FFF2-40B4-BE49-F238E27FC236}">
                <a16:creationId xmlns:a16="http://schemas.microsoft.com/office/drawing/2014/main" id="{0D7D2932-9B5D-413C-A47E-DCDEFC79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63"/>
          <a:stretch/>
        </p:blipFill>
        <p:spPr>
          <a:xfrm>
            <a:off x="6174152" y="1520370"/>
            <a:ext cx="2604478" cy="3223259"/>
          </a:xfrm>
          <a:prstGeom prst="roundRect">
            <a:avLst>
              <a:gd name="adj" fmla="val 492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603404-51B1-4ED1-B5F9-BFA0E8BF9CDE}"/>
              </a:ext>
            </a:extLst>
          </p:cNvPr>
          <p:cNvSpPr txBox="1"/>
          <p:nvPr/>
        </p:nvSpPr>
        <p:spPr>
          <a:xfrm>
            <a:off x="396630" y="232838"/>
            <a:ext cx="733864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2: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bì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6CCD4-6E4B-4036-8A4E-5156533542C0}"/>
              </a:ext>
            </a:extLst>
          </p:cNvPr>
          <p:cNvSpPr txBox="1"/>
          <p:nvPr/>
        </p:nvSpPr>
        <p:spPr>
          <a:xfrm>
            <a:off x="396630" y="1487535"/>
            <a:ext cx="5634895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bánh.</a:t>
            </a:r>
            <a:endParaRPr lang="vi-VN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BE1104-53D6-48E8-A2A2-8122D7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41877"/>
              </p:ext>
            </p:extLst>
          </p:nvPr>
        </p:nvGraphicFramePr>
        <p:xfrm>
          <a:off x="489927" y="2622718"/>
          <a:ext cx="5541598" cy="1283019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696714">
                  <a:extLst>
                    <a:ext uri="{9D8B030D-6E8A-4147-A177-3AD203B41FA5}">
                      <a16:colId xmlns:a16="http://schemas.microsoft.com/office/drawing/2014/main" val="1326774954"/>
                    </a:ext>
                  </a:extLst>
                </a:gridCol>
                <a:gridCol w="699281">
                  <a:extLst>
                    <a:ext uri="{9D8B030D-6E8A-4147-A177-3AD203B41FA5}">
                      <a16:colId xmlns:a16="http://schemas.microsoft.com/office/drawing/2014/main" val="2756550113"/>
                    </a:ext>
                  </a:extLst>
                </a:gridCol>
                <a:gridCol w="748084">
                  <a:extLst>
                    <a:ext uri="{9D8B030D-6E8A-4147-A177-3AD203B41FA5}">
                      <a16:colId xmlns:a16="http://schemas.microsoft.com/office/drawing/2014/main" val="1825881816"/>
                    </a:ext>
                  </a:extLst>
                </a:gridCol>
                <a:gridCol w="688365">
                  <a:extLst>
                    <a:ext uri="{9D8B030D-6E8A-4147-A177-3AD203B41FA5}">
                      <a16:colId xmlns:a16="http://schemas.microsoft.com/office/drawing/2014/main" val="3619682896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3964531481"/>
                    </a:ext>
                  </a:extLst>
                </a:gridCol>
                <a:gridCol w="771842">
                  <a:extLst>
                    <a:ext uri="{9D8B030D-6E8A-4147-A177-3AD203B41FA5}">
                      <a16:colId xmlns:a16="http://schemas.microsoft.com/office/drawing/2014/main" val="4245699228"/>
                    </a:ext>
                  </a:extLst>
                </a:gridCol>
                <a:gridCol w="748726">
                  <a:extLst>
                    <a:ext uri="{9D8B030D-6E8A-4147-A177-3AD203B41FA5}">
                      <a16:colId xmlns:a16="http://schemas.microsoft.com/office/drawing/2014/main" val="868101939"/>
                    </a:ext>
                  </a:extLst>
                </a:gridCol>
              </a:tblGrid>
              <a:tr h="739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Tên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sản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phẩm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Năng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lượng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Protein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Lipid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Carbohydrate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Vitamin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Chất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khoáng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3617"/>
                  </a:ext>
                </a:extLst>
              </a:tr>
              <a:tr h="222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7506"/>
                  </a:ext>
                </a:extLst>
              </a:tr>
              <a:tr h="222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67998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3F8D0BD-D2F3-4ABC-8ADD-8B5B15309D12}"/>
              </a:ext>
            </a:extLst>
          </p:cNvPr>
          <p:cNvSpPr txBox="1"/>
          <p:nvPr/>
        </p:nvSpPr>
        <p:spPr>
          <a:xfrm>
            <a:off x="388815" y="3863360"/>
            <a:ext cx="5943601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8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6" y="227138"/>
            <a:ext cx="8526583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3E620BDD-57E5-45D3-8A0D-91FF2871959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42C9C-D0C9-4843-9268-2065DC953F7D}"/>
              </a:ext>
            </a:extLst>
          </p:cNvPr>
          <p:cNvSpPr txBox="1"/>
          <p:nvPr/>
        </p:nvSpPr>
        <p:spPr>
          <a:xfrm>
            <a:off x="409333" y="1407262"/>
            <a:ext cx="832533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5.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6.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D8A48F-A588-4CED-B5BE-3D9BCBA14E2F}"/>
              </a:ext>
            </a:extLst>
          </p:cNvPr>
          <p:cNvSpPr txBox="1"/>
          <p:nvPr/>
        </p:nvSpPr>
        <p:spPr>
          <a:xfrm>
            <a:off x="409330" y="227138"/>
            <a:ext cx="727296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3: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Chế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thông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tin,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sát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29.2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29.3 SGK,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thiện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0CE9C15E-870E-47F8-9210-1B41A750F93E}"/>
              </a:ext>
            </a:extLst>
          </p:cNvPr>
          <p:cNvSpPr/>
          <p:nvPr/>
        </p:nvSpPr>
        <p:spPr>
          <a:xfrm>
            <a:off x="6665068" y="3118458"/>
            <a:ext cx="2323443" cy="202504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D403992C-4913-4560-B313-0388937A3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164208" y="3398256"/>
            <a:ext cx="995779" cy="116279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BCAF522-16D0-4828-9299-D4E05BDB4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10367" y="3409055"/>
            <a:ext cx="422333" cy="6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8517"/>
      </p:ext>
    </p:extLst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967EC-CFA5-496E-851E-0698FD9C1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59" y="185951"/>
            <a:ext cx="6487949" cy="4771597"/>
          </a:xfrm>
          <a:prstGeom prst="roundRect">
            <a:avLst>
              <a:gd name="adj" fmla="val 3400"/>
            </a:avLst>
          </a:prstGeom>
          <a:ln w="28575">
            <a:solidFill>
              <a:srgbClr val="F1C488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A27B1-7465-4F71-97A9-F74A634471D4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2486C108-C1A8-4EBF-8718-49AEDC05E7D2}"/>
              </a:ext>
            </a:extLst>
          </p:cNvPr>
          <p:cNvSpPr/>
          <p:nvPr/>
        </p:nvSpPr>
        <p:spPr>
          <a:xfrm>
            <a:off x="6583726" y="936523"/>
            <a:ext cx="2560274" cy="4206977"/>
          </a:xfrm>
          <a:custGeom>
            <a:avLst/>
            <a:gdLst/>
            <a:ahLst/>
            <a:cxnLst/>
            <a:rect l="l" t="t" r="r" b="b"/>
            <a:pathLst>
              <a:path w="2715768" h="4114800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1142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chart of food items&#10;&#10;Description automatically generated">
            <a:extLst>
              <a:ext uri="{FF2B5EF4-FFF2-40B4-BE49-F238E27FC236}">
                <a16:creationId xmlns:a16="http://schemas.microsoft.com/office/drawing/2014/main" id="{40D21F2A-C1C8-4A7A-9154-A331ECF9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1" y="105473"/>
            <a:ext cx="6316432" cy="4912004"/>
          </a:xfrm>
          <a:prstGeom prst="roundRect">
            <a:avLst>
              <a:gd name="adj" fmla="val 2720"/>
            </a:avLst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56FE81DA-75FB-43E2-8DD2-938F3339583B}"/>
              </a:ext>
            </a:extLst>
          </p:cNvPr>
          <p:cNvSpPr/>
          <p:nvPr/>
        </p:nvSpPr>
        <p:spPr>
          <a:xfrm flipH="1">
            <a:off x="6158080" y="1398954"/>
            <a:ext cx="2882680" cy="3744546"/>
          </a:xfrm>
          <a:custGeom>
            <a:avLst/>
            <a:gdLst/>
            <a:ahLst/>
            <a:cxnLst/>
            <a:rect l="l" t="t" r="r" b="b"/>
            <a:pathLst>
              <a:path w="6521958" h="8229600">
                <a:moveTo>
                  <a:pt x="0" y="0"/>
                </a:moveTo>
                <a:lnTo>
                  <a:pt x="6521958" y="0"/>
                </a:lnTo>
                <a:lnTo>
                  <a:pt x="6521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41891"/>
      </p:ext>
    </p:extLst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>
            <a:off x="314292" y="743252"/>
            <a:ext cx="8489769" cy="4023170"/>
          </a:xfrm>
          <a:prstGeom prst="roundRect">
            <a:avLst>
              <a:gd name="adj" fmla="val 1210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6456921" y="322081"/>
            <a:ext cx="265176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3" name="Google Shape;483;p35"/>
          <p:cNvGrpSpPr/>
          <p:nvPr/>
        </p:nvGrpSpPr>
        <p:grpSpPr>
          <a:xfrm rot="-410059">
            <a:off x="7785653" y="4673053"/>
            <a:ext cx="1229910" cy="485386"/>
            <a:chOff x="-3195683" y="539998"/>
            <a:chExt cx="2949300" cy="1166758"/>
          </a:xfrm>
        </p:grpSpPr>
        <p:sp>
          <p:nvSpPr>
            <p:cNvPr id="484" name="Google Shape;484;p35"/>
            <p:cNvSpPr/>
            <p:nvPr/>
          </p:nvSpPr>
          <p:spPr>
            <a:xfrm>
              <a:off x="-3195683" y="539998"/>
              <a:ext cx="738432" cy="1003477"/>
            </a:xfrm>
            <a:custGeom>
              <a:avLst/>
              <a:gdLst/>
              <a:ahLst/>
              <a:cxnLst/>
              <a:rect l="l" t="t" r="r" b="b"/>
              <a:pathLst>
                <a:path w="1334" h="1813" extrusionOk="0">
                  <a:moveTo>
                    <a:pt x="708" y="1"/>
                  </a:moveTo>
                  <a:cubicBezTo>
                    <a:pt x="365" y="1"/>
                    <a:pt x="58" y="496"/>
                    <a:pt x="29" y="943"/>
                  </a:cubicBezTo>
                  <a:cubicBezTo>
                    <a:pt x="1" y="1400"/>
                    <a:pt x="261" y="1789"/>
                    <a:pt x="614" y="1811"/>
                  </a:cubicBezTo>
                  <a:cubicBezTo>
                    <a:pt x="625" y="1812"/>
                    <a:pt x="637" y="1813"/>
                    <a:pt x="648" y="1813"/>
                  </a:cubicBezTo>
                  <a:cubicBezTo>
                    <a:pt x="986" y="1813"/>
                    <a:pt x="1277" y="1468"/>
                    <a:pt x="1305" y="1026"/>
                  </a:cubicBezTo>
                  <a:cubicBezTo>
                    <a:pt x="1334" y="569"/>
                    <a:pt x="1084" y="26"/>
                    <a:pt x="732" y="2"/>
                  </a:cubicBezTo>
                  <a:cubicBezTo>
                    <a:pt x="724" y="1"/>
                    <a:pt x="716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-2735685" y="666194"/>
              <a:ext cx="147244" cy="138373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5" y="0"/>
                  </a:moveTo>
                  <a:cubicBezTo>
                    <a:pt x="93" y="0"/>
                    <a:pt x="72" y="7"/>
                    <a:pt x="54" y="20"/>
                  </a:cubicBezTo>
                  <a:cubicBezTo>
                    <a:pt x="4" y="58"/>
                    <a:pt x="1" y="135"/>
                    <a:pt x="44" y="193"/>
                  </a:cubicBezTo>
                  <a:cubicBezTo>
                    <a:pt x="71" y="230"/>
                    <a:pt x="112" y="250"/>
                    <a:pt x="151" y="250"/>
                  </a:cubicBezTo>
                  <a:cubicBezTo>
                    <a:pt x="173" y="250"/>
                    <a:pt x="194" y="244"/>
                    <a:pt x="212" y="230"/>
                  </a:cubicBezTo>
                  <a:cubicBezTo>
                    <a:pt x="261" y="194"/>
                    <a:pt x="266" y="116"/>
                    <a:pt x="223" y="58"/>
                  </a:cubicBezTo>
                  <a:cubicBezTo>
                    <a:pt x="195" y="21"/>
                    <a:pt x="154" y="0"/>
                    <a:pt x="115" y="0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-2770005" y="588705"/>
              <a:ext cx="71408" cy="68079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56" y="1"/>
                  </a:moveTo>
                  <a:cubicBezTo>
                    <a:pt x="45" y="1"/>
                    <a:pt x="35" y="4"/>
                    <a:pt x="27" y="10"/>
                  </a:cubicBezTo>
                  <a:cubicBezTo>
                    <a:pt x="3" y="28"/>
                    <a:pt x="0" y="66"/>
                    <a:pt x="22" y="95"/>
                  </a:cubicBezTo>
                  <a:cubicBezTo>
                    <a:pt x="35" y="112"/>
                    <a:pt x="55" y="122"/>
                    <a:pt x="74" y="122"/>
                  </a:cubicBezTo>
                  <a:cubicBezTo>
                    <a:pt x="84" y="122"/>
                    <a:pt x="94" y="119"/>
                    <a:pt x="103" y="113"/>
                  </a:cubicBezTo>
                  <a:cubicBezTo>
                    <a:pt x="127" y="95"/>
                    <a:pt x="129" y="58"/>
                    <a:pt x="108" y="28"/>
                  </a:cubicBezTo>
                  <a:cubicBezTo>
                    <a:pt x="94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-2561871" y="617487"/>
              <a:ext cx="891765" cy="925435"/>
            </a:xfrm>
            <a:custGeom>
              <a:avLst/>
              <a:gdLst/>
              <a:ahLst/>
              <a:cxnLst/>
              <a:rect l="l" t="t" r="r" b="b"/>
              <a:pathLst>
                <a:path w="1611" h="1672" extrusionOk="0">
                  <a:moveTo>
                    <a:pt x="518" y="0"/>
                  </a:moveTo>
                  <a:cubicBezTo>
                    <a:pt x="438" y="0"/>
                    <a:pt x="364" y="19"/>
                    <a:pt x="299" y="59"/>
                  </a:cubicBezTo>
                  <a:cubicBezTo>
                    <a:pt x="0" y="248"/>
                    <a:pt x="40" y="846"/>
                    <a:pt x="285" y="1233"/>
                  </a:cubicBezTo>
                  <a:cubicBezTo>
                    <a:pt x="460" y="1510"/>
                    <a:pt x="735" y="1671"/>
                    <a:pt x="987" y="1671"/>
                  </a:cubicBezTo>
                  <a:cubicBezTo>
                    <a:pt x="1087" y="1671"/>
                    <a:pt x="1183" y="1646"/>
                    <a:pt x="1268" y="1592"/>
                  </a:cubicBezTo>
                  <a:cubicBezTo>
                    <a:pt x="1567" y="1404"/>
                    <a:pt x="1610" y="938"/>
                    <a:pt x="1366" y="550"/>
                  </a:cubicBezTo>
                  <a:cubicBezTo>
                    <a:pt x="1173" y="247"/>
                    <a:pt x="810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-2274027" y="664533"/>
              <a:ext cx="160529" cy="126196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134" y="0"/>
                  </a:moveTo>
                  <a:cubicBezTo>
                    <a:pt x="81" y="0"/>
                    <a:pt x="33" y="29"/>
                    <a:pt x="19" y="76"/>
                  </a:cubicBezTo>
                  <a:cubicBezTo>
                    <a:pt x="0" y="135"/>
                    <a:pt x="43" y="200"/>
                    <a:pt x="112" y="221"/>
                  </a:cubicBezTo>
                  <a:cubicBezTo>
                    <a:pt x="127" y="225"/>
                    <a:pt x="142" y="228"/>
                    <a:pt x="157" y="228"/>
                  </a:cubicBezTo>
                  <a:cubicBezTo>
                    <a:pt x="210" y="228"/>
                    <a:pt x="257" y="199"/>
                    <a:pt x="272" y="152"/>
                  </a:cubicBezTo>
                  <a:cubicBezTo>
                    <a:pt x="290" y="92"/>
                    <a:pt x="248" y="28"/>
                    <a:pt x="178" y="7"/>
                  </a:cubicBezTo>
                  <a:cubicBezTo>
                    <a:pt x="163" y="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-2357059" y="647375"/>
              <a:ext cx="78050" cy="61991"/>
            </a:xfrm>
            <a:custGeom>
              <a:avLst/>
              <a:gdLst/>
              <a:ahLst/>
              <a:cxnLst/>
              <a:rect l="l" t="t" r="r" b="b"/>
              <a:pathLst>
                <a:path w="141" h="112" extrusionOk="0">
                  <a:moveTo>
                    <a:pt x="65" y="1"/>
                  </a:moveTo>
                  <a:cubicBezTo>
                    <a:pt x="40" y="1"/>
                    <a:pt x="17" y="14"/>
                    <a:pt x="9" y="37"/>
                  </a:cubicBezTo>
                  <a:cubicBezTo>
                    <a:pt x="1" y="66"/>
                    <a:pt x="20" y="97"/>
                    <a:pt x="55" y="108"/>
                  </a:cubicBezTo>
                  <a:cubicBezTo>
                    <a:pt x="62" y="110"/>
                    <a:pt x="70" y="111"/>
                    <a:pt x="77" y="111"/>
                  </a:cubicBezTo>
                  <a:cubicBezTo>
                    <a:pt x="103" y="111"/>
                    <a:pt x="125" y="98"/>
                    <a:pt x="133" y="75"/>
                  </a:cubicBezTo>
                  <a:cubicBezTo>
                    <a:pt x="141" y="47"/>
                    <a:pt x="120" y="15"/>
                    <a:pt x="87" y="4"/>
                  </a:cubicBezTo>
                  <a:cubicBezTo>
                    <a:pt x="80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-1300890" y="991647"/>
              <a:ext cx="1054508" cy="715109"/>
            </a:xfrm>
            <a:custGeom>
              <a:avLst/>
              <a:gdLst/>
              <a:ahLst/>
              <a:cxnLst/>
              <a:rect l="l" t="t" r="r" b="b"/>
              <a:pathLst>
                <a:path w="1905" h="1292" extrusionOk="0">
                  <a:moveTo>
                    <a:pt x="967" y="1"/>
                  </a:moveTo>
                  <a:cubicBezTo>
                    <a:pt x="901" y="1"/>
                    <a:pt x="836" y="6"/>
                    <a:pt x="772" y="16"/>
                  </a:cubicBezTo>
                  <a:cubicBezTo>
                    <a:pt x="321" y="90"/>
                    <a:pt x="1" y="432"/>
                    <a:pt x="57" y="781"/>
                  </a:cubicBezTo>
                  <a:cubicBezTo>
                    <a:pt x="107" y="1083"/>
                    <a:pt x="427" y="1292"/>
                    <a:pt x="807" y="1292"/>
                  </a:cubicBezTo>
                  <a:cubicBezTo>
                    <a:pt x="863" y="1292"/>
                    <a:pt x="920" y="1287"/>
                    <a:pt x="979" y="1278"/>
                  </a:cubicBezTo>
                  <a:cubicBezTo>
                    <a:pt x="1430" y="1202"/>
                    <a:pt x="1904" y="835"/>
                    <a:pt x="1847" y="488"/>
                  </a:cubicBezTo>
                  <a:cubicBezTo>
                    <a:pt x="1798" y="188"/>
                    <a:pt x="1372" y="1"/>
                    <a:pt x="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-519282" y="1116182"/>
              <a:ext cx="160529" cy="130070"/>
            </a:xfrm>
            <a:custGeom>
              <a:avLst/>
              <a:gdLst/>
              <a:ahLst/>
              <a:cxnLst/>
              <a:rect l="l" t="t" r="r" b="b"/>
              <a:pathLst>
                <a:path w="290" h="235" extrusionOk="0">
                  <a:moveTo>
                    <a:pt x="127" y="0"/>
                  </a:moveTo>
                  <a:cubicBezTo>
                    <a:pt x="87" y="0"/>
                    <a:pt x="50" y="18"/>
                    <a:pt x="31" y="52"/>
                  </a:cubicBezTo>
                  <a:cubicBezTo>
                    <a:pt x="0" y="106"/>
                    <a:pt x="27" y="179"/>
                    <a:pt x="90" y="213"/>
                  </a:cubicBezTo>
                  <a:cubicBezTo>
                    <a:pt x="114" y="227"/>
                    <a:pt x="140" y="234"/>
                    <a:pt x="164" y="234"/>
                  </a:cubicBezTo>
                  <a:cubicBezTo>
                    <a:pt x="205" y="234"/>
                    <a:pt x="242" y="216"/>
                    <a:pt x="261" y="182"/>
                  </a:cubicBezTo>
                  <a:cubicBezTo>
                    <a:pt x="290" y="128"/>
                    <a:pt x="264" y="56"/>
                    <a:pt x="201" y="21"/>
                  </a:cubicBezTo>
                  <a:cubicBezTo>
                    <a:pt x="177" y="7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-589029" y="1074670"/>
              <a:ext cx="79157" cy="62544"/>
            </a:xfrm>
            <a:custGeom>
              <a:avLst/>
              <a:gdLst/>
              <a:ahLst/>
              <a:cxnLst/>
              <a:rect l="l" t="t" r="r" b="b"/>
              <a:pathLst>
                <a:path w="143" h="113" extrusionOk="0">
                  <a:moveTo>
                    <a:pt x="63" y="0"/>
                  </a:moveTo>
                  <a:cubicBezTo>
                    <a:pt x="44" y="0"/>
                    <a:pt x="26" y="8"/>
                    <a:pt x="16" y="24"/>
                  </a:cubicBezTo>
                  <a:cubicBezTo>
                    <a:pt x="0" y="49"/>
                    <a:pt x="15" y="85"/>
                    <a:pt x="45" y="103"/>
                  </a:cubicBezTo>
                  <a:cubicBezTo>
                    <a:pt x="57" y="109"/>
                    <a:pt x="69" y="113"/>
                    <a:pt x="81" y="113"/>
                  </a:cubicBezTo>
                  <a:cubicBezTo>
                    <a:pt x="100" y="113"/>
                    <a:pt x="118" y="104"/>
                    <a:pt x="128" y="88"/>
                  </a:cubicBezTo>
                  <a:cubicBezTo>
                    <a:pt x="142" y="62"/>
                    <a:pt x="131" y="28"/>
                    <a:pt x="99" y="9"/>
                  </a:cubicBezTo>
                  <a:cubicBezTo>
                    <a:pt x="88" y="3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3B2D7D3-A4B6-4AD1-B5B3-5B90A9EEBC3F}"/>
              </a:ext>
            </a:extLst>
          </p:cNvPr>
          <p:cNvSpPr txBox="1"/>
          <p:nvPr/>
        </p:nvSpPr>
        <p:spPr>
          <a:xfrm>
            <a:off x="222737" y="170259"/>
            <a:ext cx="580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mảnh ghép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F0A57C-EB43-4F3C-A21B-16539EE14FD3}"/>
              </a:ext>
            </a:extLst>
          </p:cNvPr>
          <p:cNvSpPr txBox="1"/>
          <p:nvPr/>
        </p:nvSpPr>
        <p:spPr>
          <a:xfrm>
            <a:off x="363402" y="971707"/>
            <a:ext cx="8417196" cy="353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viên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khuyến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29.2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566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96223" y="931151"/>
            <a:ext cx="7751554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1: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xanh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vitamin,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glycerol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acid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amino acid, vitamin,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3E5DB0BC-8E28-4908-817E-5B1141FAB08E}"/>
              </a:ext>
            </a:extLst>
          </p:cNvPr>
          <p:cNvSpPr/>
          <p:nvPr/>
        </p:nvSpPr>
        <p:spPr>
          <a:xfrm flipH="1">
            <a:off x="7734099" y="4137331"/>
            <a:ext cx="1342349" cy="938824"/>
          </a:xfrm>
          <a:custGeom>
            <a:avLst/>
            <a:gdLst/>
            <a:ahLst/>
            <a:cxnLst/>
            <a:rect l="l" t="t" r="r" b="b"/>
            <a:pathLst>
              <a:path w="2822312" h="1845087">
                <a:moveTo>
                  <a:pt x="0" y="0"/>
                </a:moveTo>
                <a:lnTo>
                  <a:pt x="2822312" y="0"/>
                </a:lnTo>
                <a:lnTo>
                  <a:pt x="2822312" y="1845086"/>
                </a:lnTo>
                <a:lnTo>
                  <a:pt x="0" y="184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5B3D13EB-E2A1-4415-8373-5598C36C8DA1}"/>
              </a:ext>
            </a:extLst>
          </p:cNvPr>
          <p:cNvSpPr/>
          <p:nvPr/>
        </p:nvSpPr>
        <p:spPr>
          <a:xfrm>
            <a:off x="156684" y="222638"/>
            <a:ext cx="1271099" cy="979076"/>
          </a:xfrm>
          <a:custGeom>
            <a:avLst/>
            <a:gdLst/>
            <a:ahLst/>
            <a:cxnLst/>
            <a:rect l="l" t="t" r="r" b="b"/>
            <a:pathLst>
              <a:path w="3235087" h="2155376">
                <a:moveTo>
                  <a:pt x="0" y="0"/>
                </a:moveTo>
                <a:lnTo>
                  <a:pt x="3235087" y="0"/>
                </a:lnTo>
                <a:lnTo>
                  <a:pt x="3235087" y="2155376"/>
                </a:lnTo>
                <a:lnTo>
                  <a:pt x="0" y="21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382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96223" y="931151"/>
            <a:ext cx="7751554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1: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5.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3E5DB0BC-8E28-4908-817E-5B1141FAB08E}"/>
              </a:ext>
            </a:extLst>
          </p:cNvPr>
          <p:cNvSpPr/>
          <p:nvPr/>
        </p:nvSpPr>
        <p:spPr>
          <a:xfrm flipH="1">
            <a:off x="7734099" y="4137331"/>
            <a:ext cx="1342349" cy="938824"/>
          </a:xfrm>
          <a:custGeom>
            <a:avLst/>
            <a:gdLst/>
            <a:ahLst/>
            <a:cxnLst/>
            <a:rect l="l" t="t" r="r" b="b"/>
            <a:pathLst>
              <a:path w="2822312" h="1845087">
                <a:moveTo>
                  <a:pt x="0" y="0"/>
                </a:moveTo>
                <a:lnTo>
                  <a:pt x="2822312" y="0"/>
                </a:lnTo>
                <a:lnTo>
                  <a:pt x="2822312" y="1845086"/>
                </a:lnTo>
                <a:lnTo>
                  <a:pt x="0" y="184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5B3D13EB-E2A1-4415-8373-5598C36C8DA1}"/>
              </a:ext>
            </a:extLst>
          </p:cNvPr>
          <p:cNvSpPr/>
          <p:nvPr/>
        </p:nvSpPr>
        <p:spPr>
          <a:xfrm>
            <a:off x="156684" y="222638"/>
            <a:ext cx="1271099" cy="979076"/>
          </a:xfrm>
          <a:custGeom>
            <a:avLst/>
            <a:gdLst/>
            <a:ahLst/>
            <a:cxnLst/>
            <a:rect l="l" t="t" r="r" b="b"/>
            <a:pathLst>
              <a:path w="3235087" h="2155376">
                <a:moveTo>
                  <a:pt x="0" y="0"/>
                </a:moveTo>
                <a:lnTo>
                  <a:pt x="3235087" y="0"/>
                </a:lnTo>
                <a:lnTo>
                  <a:pt x="3235087" y="2155376"/>
                </a:lnTo>
                <a:lnTo>
                  <a:pt x="0" y="21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448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6"/>
          <p:cNvSpPr/>
          <p:nvPr/>
        </p:nvSpPr>
        <p:spPr>
          <a:xfrm flipH="1">
            <a:off x="5206575" y="2371250"/>
            <a:ext cx="3775500" cy="2772300"/>
          </a:xfrm>
          <a:prstGeom prst="round1Rect">
            <a:avLst>
              <a:gd name="adj" fmla="val 269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04" name="Google Shape;504;p36"/>
          <p:cNvCxnSpPr/>
          <p:nvPr/>
        </p:nvCxnSpPr>
        <p:spPr>
          <a:xfrm rot="10800000">
            <a:off x="0" y="1118820"/>
            <a:ext cx="276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8791" t="333" r="26461" b="-333"/>
          <a:stretch/>
        </p:blipFill>
        <p:spPr>
          <a:xfrm flipH="1">
            <a:off x="5636189" y="540000"/>
            <a:ext cx="3514800" cy="4603500"/>
          </a:xfrm>
          <a:prstGeom prst="round1Rect">
            <a:avLst>
              <a:gd name="adj" fmla="val 36926"/>
            </a:avLst>
          </a:prstGeom>
          <a:ln w="38100">
            <a:solidFill>
              <a:schemeClr val="tx2"/>
            </a:solidFill>
          </a:ln>
        </p:spPr>
      </p:pic>
      <p:cxnSp>
        <p:nvCxnSpPr>
          <p:cNvPr id="506" name="Google Shape;506;p36"/>
          <p:cNvCxnSpPr/>
          <p:nvPr/>
        </p:nvCxnSpPr>
        <p:spPr>
          <a:xfrm rot="10800000">
            <a:off x="-9750" y="955920"/>
            <a:ext cx="58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7" name="Google Shape;507;p36"/>
          <p:cNvGrpSpPr/>
          <p:nvPr/>
        </p:nvGrpSpPr>
        <p:grpSpPr>
          <a:xfrm flipH="1">
            <a:off x="4829015" y="4278762"/>
            <a:ext cx="1257248" cy="1018488"/>
            <a:chOff x="3984450" y="-1754153"/>
            <a:chExt cx="1316076" cy="1065922"/>
          </a:xfrm>
        </p:grpSpPr>
        <p:sp>
          <p:nvSpPr>
            <p:cNvPr id="508" name="Google Shape;508;p36"/>
            <p:cNvSpPr/>
            <p:nvPr/>
          </p:nvSpPr>
          <p:spPr>
            <a:xfrm>
              <a:off x="4593307" y="-1724336"/>
              <a:ext cx="531123" cy="649558"/>
            </a:xfrm>
            <a:custGeom>
              <a:avLst/>
              <a:gdLst/>
              <a:ahLst/>
              <a:cxnLst/>
              <a:rect l="l" t="t" r="r" b="b"/>
              <a:pathLst>
                <a:path w="1879" h="2298" extrusionOk="0">
                  <a:moveTo>
                    <a:pt x="894" y="1"/>
                  </a:moveTo>
                  <a:cubicBezTo>
                    <a:pt x="832" y="1"/>
                    <a:pt x="768" y="17"/>
                    <a:pt x="711" y="45"/>
                  </a:cubicBezTo>
                  <a:cubicBezTo>
                    <a:pt x="615" y="92"/>
                    <a:pt x="533" y="168"/>
                    <a:pt x="460" y="249"/>
                  </a:cubicBezTo>
                  <a:cubicBezTo>
                    <a:pt x="402" y="570"/>
                    <a:pt x="258" y="867"/>
                    <a:pt x="157" y="1177"/>
                  </a:cubicBezTo>
                  <a:cubicBezTo>
                    <a:pt x="57" y="1487"/>
                    <a:pt x="1" y="1832"/>
                    <a:pt x="123" y="2134"/>
                  </a:cubicBezTo>
                  <a:cubicBezTo>
                    <a:pt x="146" y="2188"/>
                    <a:pt x="175" y="2245"/>
                    <a:pt x="228" y="2274"/>
                  </a:cubicBezTo>
                  <a:cubicBezTo>
                    <a:pt x="259" y="2291"/>
                    <a:pt x="294" y="2298"/>
                    <a:pt x="330" y="2298"/>
                  </a:cubicBezTo>
                  <a:cubicBezTo>
                    <a:pt x="359" y="2298"/>
                    <a:pt x="388" y="2294"/>
                    <a:pt x="416" y="2288"/>
                  </a:cubicBezTo>
                  <a:cubicBezTo>
                    <a:pt x="630" y="2245"/>
                    <a:pt x="822" y="2128"/>
                    <a:pt x="991" y="1992"/>
                  </a:cubicBezTo>
                  <a:cubicBezTo>
                    <a:pt x="1162" y="1855"/>
                    <a:pt x="1315" y="1697"/>
                    <a:pt x="1483" y="1558"/>
                  </a:cubicBezTo>
                  <a:cubicBezTo>
                    <a:pt x="1547" y="1504"/>
                    <a:pt x="1615" y="1455"/>
                    <a:pt x="1670" y="1393"/>
                  </a:cubicBezTo>
                  <a:cubicBezTo>
                    <a:pt x="1718" y="1341"/>
                    <a:pt x="1759" y="1283"/>
                    <a:pt x="1790" y="1220"/>
                  </a:cubicBezTo>
                  <a:cubicBezTo>
                    <a:pt x="1849" y="1104"/>
                    <a:pt x="1879" y="970"/>
                    <a:pt x="1853" y="846"/>
                  </a:cubicBezTo>
                  <a:cubicBezTo>
                    <a:pt x="1828" y="728"/>
                    <a:pt x="1757" y="620"/>
                    <a:pt x="1657" y="551"/>
                  </a:cubicBezTo>
                  <a:cubicBezTo>
                    <a:pt x="1567" y="491"/>
                    <a:pt x="1459" y="462"/>
                    <a:pt x="1375" y="397"/>
                  </a:cubicBezTo>
                  <a:cubicBezTo>
                    <a:pt x="1242" y="291"/>
                    <a:pt x="1180" y="100"/>
                    <a:pt x="1026" y="29"/>
                  </a:cubicBezTo>
                  <a:cubicBezTo>
                    <a:pt x="985" y="10"/>
                    <a:pt x="940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97557" y="-1724336"/>
              <a:ext cx="531123" cy="649558"/>
            </a:xfrm>
            <a:custGeom>
              <a:avLst/>
              <a:gdLst/>
              <a:ahLst/>
              <a:cxnLst/>
              <a:rect l="l" t="t" r="r" b="b"/>
              <a:pathLst>
                <a:path w="1879" h="2298" extrusionOk="0">
                  <a:moveTo>
                    <a:pt x="894" y="1"/>
                  </a:moveTo>
                  <a:cubicBezTo>
                    <a:pt x="832" y="1"/>
                    <a:pt x="768" y="17"/>
                    <a:pt x="711" y="45"/>
                  </a:cubicBezTo>
                  <a:cubicBezTo>
                    <a:pt x="615" y="92"/>
                    <a:pt x="533" y="168"/>
                    <a:pt x="460" y="249"/>
                  </a:cubicBezTo>
                  <a:cubicBezTo>
                    <a:pt x="402" y="570"/>
                    <a:pt x="258" y="867"/>
                    <a:pt x="157" y="1177"/>
                  </a:cubicBezTo>
                  <a:cubicBezTo>
                    <a:pt x="57" y="1487"/>
                    <a:pt x="1" y="1832"/>
                    <a:pt x="123" y="2134"/>
                  </a:cubicBezTo>
                  <a:cubicBezTo>
                    <a:pt x="146" y="2188"/>
                    <a:pt x="175" y="2245"/>
                    <a:pt x="228" y="2274"/>
                  </a:cubicBezTo>
                  <a:cubicBezTo>
                    <a:pt x="259" y="2291"/>
                    <a:pt x="294" y="2298"/>
                    <a:pt x="330" y="2298"/>
                  </a:cubicBezTo>
                  <a:cubicBezTo>
                    <a:pt x="359" y="2298"/>
                    <a:pt x="388" y="2294"/>
                    <a:pt x="416" y="2288"/>
                  </a:cubicBezTo>
                  <a:cubicBezTo>
                    <a:pt x="630" y="2245"/>
                    <a:pt x="822" y="2128"/>
                    <a:pt x="991" y="1992"/>
                  </a:cubicBezTo>
                  <a:cubicBezTo>
                    <a:pt x="1162" y="1855"/>
                    <a:pt x="1315" y="1697"/>
                    <a:pt x="1483" y="1558"/>
                  </a:cubicBezTo>
                  <a:cubicBezTo>
                    <a:pt x="1547" y="1504"/>
                    <a:pt x="1615" y="1455"/>
                    <a:pt x="1670" y="1393"/>
                  </a:cubicBezTo>
                  <a:cubicBezTo>
                    <a:pt x="1718" y="1341"/>
                    <a:pt x="1759" y="1283"/>
                    <a:pt x="1790" y="1220"/>
                  </a:cubicBezTo>
                  <a:cubicBezTo>
                    <a:pt x="1849" y="1104"/>
                    <a:pt x="1879" y="970"/>
                    <a:pt x="1853" y="846"/>
                  </a:cubicBezTo>
                  <a:cubicBezTo>
                    <a:pt x="1828" y="728"/>
                    <a:pt x="1757" y="620"/>
                    <a:pt x="1657" y="551"/>
                  </a:cubicBezTo>
                  <a:cubicBezTo>
                    <a:pt x="1567" y="491"/>
                    <a:pt x="1459" y="462"/>
                    <a:pt x="1375" y="397"/>
                  </a:cubicBezTo>
                  <a:cubicBezTo>
                    <a:pt x="1242" y="291"/>
                    <a:pt x="1180" y="100"/>
                    <a:pt x="1026" y="29"/>
                  </a:cubicBezTo>
                  <a:cubicBezTo>
                    <a:pt x="985" y="10"/>
                    <a:pt x="940" y="1"/>
                    <a:pt x="89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4682911" y="-1613249"/>
              <a:ext cx="299340" cy="442367"/>
            </a:xfrm>
            <a:custGeom>
              <a:avLst/>
              <a:gdLst/>
              <a:ahLst/>
              <a:cxnLst/>
              <a:rect l="l" t="t" r="r" b="b"/>
              <a:pathLst>
                <a:path w="1059" h="1565" extrusionOk="0">
                  <a:moveTo>
                    <a:pt x="1059" y="0"/>
                  </a:moveTo>
                  <a:cubicBezTo>
                    <a:pt x="779" y="567"/>
                    <a:pt x="453" y="1120"/>
                    <a:pt x="1" y="1565"/>
                  </a:cubicBezTo>
                  <a:cubicBezTo>
                    <a:pt x="480" y="1144"/>
                    <a:pt x="811" y="581"/>
                    <a:pt x="1059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4951440" y="-1534951"/>
              <a:ext cx="132569" cy="74058"/>
            </a:xfrm>
            <a:custGeom>
              <a:avLst/>
              <a:gdLst/>
              <a:ahLst/>
              <a:cxnLst/>
              <a:rect l="l" t="t" r="r" b="b"/>
              <a:pathLst>
                <a:path w="469" h="262" extrusionOk="0">
                  <a:moveTo>
                    <a:pt x="53" y="1"/>
                  </a:moveTo>
                  <a:cubicBezTo>
                    <a:pt x="35" y="1"/>
                    <a:pt x="18" y="3"/>
                    <a:pt x="0" y="8"/>
                  </a:cubicBezTo>
                  <a:cubicBezTo>
                    <a:pt x="10" y="6"/>
                    <a:pt x="20" y="5"/>
                    <a:pt x="30" y="5"/>
                  </a:cubicBezTo>
                  <a:cubicBezTo>
                    <a:pt x="90" y="5"/>
                    <a:pt x="146" y="32"/>
                    <a:pt x="200" y="55"/>
                  </a:cubicBezTo>
                  <a:cubicBezTo>
                    <a:pt x="306" y="98"/>
                    <a:pt x="416" y="154"/>
                    <a:pt x="469" y="261"/>
                  </a:cubicBezTo>
                  <a:cubicBezTo>
                    <a:pt x="439" y="171"/>
                    <a:pt x="355" y="108"/>
                    <a:pt x="271" y="69"/>
                  </a:cubicBezTo>
                  <a:cubicBezTo>
                    <a:pt x="202" y="41"/>
                    <a:pt x="128" y="1"/>
                    <a:pt x="53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836962" y="-1573676"/>
              <a:ext cx="87060" cy="82537"/>
            </a:xfrm>
            <a:custGeom>
              <a:avLst/>
              <a:gdLst/>
              <a:ahLst/>
              <a:cxnLst/>
              <a:rect l="l" t="t" r="r" b="b"/>
              <a:pathLst>
                <a:path w="308" h="292" extrusionOk="0">
                  <a:moveTo>
                    <a:pt x="1" y="0"/>
                  </a:moveTo>
                  <a:lnTo>
                    <a:pt x="1" y="0"/>
                  </a:lnTo>
                  <a:cubicBezTo>
                    <a:pt x="112" y="59"/>
                    <a:pt x="210" y="140"/>
                    <a:pt x="285" y="243"/>
                  </a:cubicBezTo>
                  <a:cubicBezTo>
                    <a:pt x="296" y="256"/>
                    <a:pt x="303" y="272"/>
                    <a:pt x="307" y="291"/>
                  </a:cubicBezTo>
                  <a:cubicBezTo>
                    <a:pt x="306" y="272"/>
                    <a:pt x="300" y="254"/>
                    <a:pt x="292" y="238"/>
                  </a:cubicBezTo>
                  <a:cubicBezTo>
                    <a:pt x="227" y="128"/>
                    <a:pt x="122" y="39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4849117" y="-1485203"/>
              <a:ext cx="42965" cy="44378"/>
            </a:xfrm>
            <a:custGeom>
              <a:avLst/>
              <a:gdLst/>
              <a:ahLst/>
              <a:cxnLst/>
              <a:rect l="l" t="t" r="r" b="b"/>
              <a:pathLst>
                <a:path w="152" h="157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45"/>
                    <a:pt x="125" y="83"/>
                    <a:pt x="152" y="157"/>
                  </a:cubicBezTo>
                  <a:cubicBezTo>
                    <a:pt x="149" y="77"/>
                    <a:pt x="70" y="22"/>
                    <a:pt x="0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819154" y="-1325498"/>
              <a:ext cx="47770" cy="34202"/>
            </a:xfrm>
            <a:custGeom>
              <a:avLst/>
              <a:gdLst/>
              <a:ahLst/>
              <a:cxnLst/>
              <a:rect l="l" t="t" r="r" b="b"/>
              <a:pathLst>
                <a:path w="169" h="121" extrusionOk="0">
                  <a:moveTo>
                    <a:pt x="14" y="1"/>
                  </a:moveTo>
                  <a:cubicBezTo>
                    <a:pt x="10" y="1"/>
                    <a:pt x="5" y="1"/>
                    <a:pt x="1" y="2"/>
                  </a:cubicBezTo>
                  <a:cubicBezTo>
                    <a:pt x="70" y="19"/>
                    <a:pt x="127" y="61"/>
                    <a:pt x="168" y="121"/>
                  </a:cubicBezTo>
                  <a:cubicBezTo>
                    <a:pt x="151" y="54"/>
                    <a:pt x="83" y="1"/>
                    <a:pt x="14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4789192" y="-1287055"/>
              <a:ext cx="40703" cy="33919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0" y="0"/>
                  </a:moveTo>
                  <a:cubicBezTo>
                    <a:pt x="44" y="45"/>
                    <a:pt x="119" y="52"/>
                    <a:pt x="137" y="119"/>
                  </a:cubicBezTo>
                  <a:cubicBezTo>
                    <a:pt x="144" y="45"/>
                    <a:pt x="54" y="21"/>
                    <a:pt x="0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4791454" y="-1415385"/>
              <a:ext cx="57946" cy="46639"/>
            </a:xfrm>
            <a:custGeom>
              <a:avLst/>
              <a:gdLst/>
              <a:ahLst/>
              <a:cxnLst/>
              <a:rect l="l" t="t" r="r" b="b"/>
              <a:pathLst>
                <a:path w="205" h="165" extrusionOk="0">
                  <a:moveTo>
                    <a:pt x="1" y="1"/>
                  </a:moveTo>
                  <a:lnTo>
                    <a:pt x="1" y="1"/>
                  </a:lnTo>
                  <a:cubicBezTo>
                    <a:pt x="83" y="38"/>
                    <a:pt x="150" y="94"/>
                    <a:pt x="204" y="165"/>
                  </a:cubicBezTo>
                  <a:cubicBezTo>
                    <a:pt x="172" y="81"/>
                    <a:pt x="90" y="15"/>
                    <a:pt x="1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4414100" y="-1745819"/>
              <a:ext cx="375658" cy="818591"/>
            </a:xfrm>
            <a:custGeom>
              <a:avLst/>
              <a:gdLst/>
              <a:ahLst/>
              <a:cxnLst/>
              <a:rect l="l" t="t" r="r" b="b"/>
              <a:pathLst>
                <a:path w="1329" h="2896" extrusionOk="0">
                  <a:moveTo>
                    <a:pt x="568" y="0"/>
                  </a:moveTo>
                  <a:cubicBezTo>
                    <a:pt x="535" y="0"/>
                    <a:pt x="503" y="5"/>
                    <a:pt x="472" y="16"/>
                  </a:cubicBezTo>
                  <a:cubicBezTo>
                    <a:pt x="406" y="38"/>
                    <a:pt x="346" y="86"/>
                    <a:pt x="278" y="86"/>
                  </a:cubicBezTo>
                  <a:cubicBezTo>
                    <a:pt x="274" y="86"/>
                    <a:pt x="271" y="85"/>
                    <a:pt x="267" y="85"/>
                  </a:cubicBezTo>
                  <a:cubicBezTo>
                    <a:pt x="254" y="84"/>
                    <a:pt x="240" y="81"/>
                    <a:pt x="227" y="81"/>
                  </a:cubicBezTo>
                  <a:cubicBezTo>
                    <a:pt x="216" y="81"/>
                    <a:pt x="207" y="83"/>
                    <a:pt x="198" y="88"/>
                  </a:cubicBezTo>
                  <a:cubicBezTo>
                    <a:pt x="187" y="95"/>
                    <a:pt x="181" y="105"/>
                    <a:pt x="175" y="117"/>
                  </a:cubicBezTo>
                  <a:cubicBezTo>
                    <a:pt x="1" y="432"/>
                    <a:pt x="4" y="815"/>
                    <a:pt x="61" y="1170"/>
                  </a:cubicBezTo>
                  <a:cubicBezTo>
                    <a:pt x="77" y="1270"/>
                    <a:pt x="97" y="1370"/>
                    <a:pt x="102" y="1471"/>
                  </a:cubicBezTo>
                  <a:cubicBezTo>
                    <a:pt x="117" y="1769"/>
                    <a:pt x="1" y="2064"/>
                    <a:pt x="34" y="2362"/>
                  </a:cubicBezTo>
                  <a:cubicBezTo>
                    <a:pt x="48" y="2494"/>
                    <a:pt x="91" y="2618"/>
                    <a:pt x="141" y="2741"/>
                  </a:cubicBezTo>
                  <a:cubicBezTo>
                    <a:pt x="160" y="2785"/>
                    <a:pt x="180" y="2829"/>
                    <a:pt x="217" y="2858"/>
                  </a:cubicBezTo>
                  <a:cubicBezTo>
                    <a:pt x="250" y="2886"/>
                    <a:pt x="292" y="2896"/>
                    <a:pt x="336" y="2896"/>
                  </a:cubicBezTo>
                  <a:cubicBezTo>
                    <a:pt x="371" y="2896"/>
                    <a:pt x="408" y="2889"/>
                    <a:pt x="441" y="2879"/>
                  </a:cubicBezTo>
                  <a:cubicBezTo>
                    <a:pt x="669" y="2810"/>
                    <a:pt x="841" y="2616"/>
                    <a:pt x="934" y="2397"/>
                  </a:cubicBezTo>
                  <a:cubicBezTo>
                    <a:pt x="971" y="2310"/>
                    <a:pt x="996" y="2210"/>
                    <a:pt x="971" y="2116"/>
                  </a:cubicBezTo>
                  <a:cubicBezTo>
                    <a:pt x="960" y="2079"/>
                    <a:pt x="941" y="2042"/>
                    <a:pt x="943" y="2004"/>
                  </a:cubicBezTo>
                  <a:cubicBezTo>
                    <a:pt x="945" y="1917"/>
                    <a:pt x="1041" y="1863"/>
                    <a:pt x="1066" y="1780"/>
                  </a:cubicBezTo>
                  <a:cubicBezTo>
                    <a:pt x="1087" y="1711"/>
                    <a:pt x="1052" y="1634"/>
                    <a:pt x="1056" y="1560"/>
                  </a:cubicBezTo>
                  <a:cubicBezTo>
                    <a:pt x="1062" y="1411"/>
                    <a:pt x="1218" y="1313"/>
                    <a:pt x="1281" y="1178"/>
                  </a:cubicBezTo>
                  <a:cubicBezTo>
                    <a:pt x="1329" y="1074"/>
                    <a:pt x="1319" y="944"/>
                    <a:pt x="1255" y="849"/>
                  </a:cubicBezTo>
                  <a:cubicBezTo>
                    <a:pt x="1228" y="812"/>
                    <a:pt x="1194" y="779"/>
                    <a:pt x="1173" y="737"/>
                  </a:cubicBezTo>
                  <a:cubicBezTo>
                    <a:pt x="1108" y="610"/>
                    <a:pt x="1183" y="452"/>
                    <a:pt x="1140" y="318"/>
                  </a:cubicBezTo>
                  <a:cubicBezTo>
                    <a:pt x="1097" y="188"/>
                    <a:pt x="956" y="118"/>
                    <a:pt x="828" y="67"/>
                  </a:cubicBezTo>
                  <a:cubicBezTo>
                    <a:pt x="746" y="33"/>
                    <a:pt x="655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4563345" y="-1443368"/>
              <a:ext cx="158291" cy="37029"/>
            </a:xfrm>
            <a:custGeom>
              <a:avLst/>
              <a:gdLst/>
              <a:ahLst/>
              <a:cxnLst/>
              <a:rect l="l" t="t" r="r" b="b"/>
              <a:pathLst>
                <a:path w="560" h="131" extrusionOk="0">
                  <a:moveTo>
                    <a:pt x="424" y="0"/>
                  </a:moveTo>
                  <a:cubicBezTo>
                    <a:pt x="275" y="0"/>
                    <a:pt x="123" y="46"/>
                    <a:pt x="0" y="130"/>
                  </a:cubicBezTo>
                  <a:cubicBezTo>
                    <a:pt x="154" y="52"/>
                    <a:pt x="321" y="11"/>
                    <a:pt x="491" y="11"/>
                  </a:cubicBezTo>
                  <a:cubicBezTo>
                    <a:pt x="514" y="11"/>
                    <a:pt x="536" y="12"/>
                    <a:pt x="559" y="13"/>
                  </a:cubicBezTo>
                  <a:cubicBezTo>
                    <a:pt x="515" y="5"/>
                    <a:pt x="470" y="0"/>
                    <a:pt x="42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4557409" y="-1500184"/>
              <a:ext cx="111652" cy="20634"/>
            </a:xfrm>
            <a:custGeom>
              <a:avLst/>
              <a:gdLst/>
              <a:ahLst/>
              <a:cxnLst/>
              <a:rect l="l" t="t" r="r" b="b"/>
              <a:pathLst>
                <a:path w="395" h="73" extrusionOk="0">
                  <a:moveTo>
                    <a:pt x="274" y="1"/>
                  </a:moveTo>
                  <a:cubicBezTo>
                    <a:pt x="179" y="1"/>
                    <a:pt x="82" y="25"/>
                    <a:pt x="0" y="72"/>
                  </a:cubicBezTo>
                  <a:cubicBezTo>
                    <a:pt x="110" y="33"/>
                    <a:pt x="223" y="13"/>
                    <a:pt x="339" y="13"/>
                  </a:cubicBezTo>
                  <a:cubicBezTo>
                    <a:pt x="357" y="13"/>
                    <a:pt x="376" y="13"/>
                    <a:pt x="394" y="14"/>
                  </a:cubicBezTo>
                  <a:cubicBezTo>
                    <a:pt x="355" y="5"/>
                    <a:pt x="315" y="1"/>
                    <a:pt x="27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4576913" y="-1553890"/>
              <a:ext cx="42117" cy="5936"/>
            </a:xfrm>
            <a:custGeom>
              <a:avLst/>
              <a:gdLst/>
              <a:ahLst/>
              <a:cxnLst/>
              <a:rect l="l" t="t" r="r" b="b"/>
              <a:pathLst>
                <a:path w="149" h="21" extrusionOk="0">
                  <a:moveTo>
                    <a:pt x="89" y="1"/>
                  </a:moveTo>
                  <a:cubicBezTo>
                    <a:pt x="59" y="1"/>
                    <a:pt x="28" y="8"/>
                    <a:pt x="1" y="21"/>
                  </a:cubicBezTo>
                  <a:cubicBezTo>
                    <a:pt x="51" y="21"/>
                    <a:pt x="99" y="18"/>
                    <a:pt x="148" y="10"/>
                  </a:cubicBezTo>
                  <a:cubicBezTo>
                    <a:pt x="129" y="4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4513031" y="-1212432"/>
              <a:ext cx="116740" cy="31376"/>
            </a:xfrm>
            <a:custGeom>
              <a:avLst/>
              <a:gdLst/>
              <a:ahLst/>
              <a:cxnLst/>
              <a:rect l="l" t="t" r="r" b="b"/>
              <a:pathLst>
                <a:path w="413" h="111" extrusionOk="0">
                  <a:moveTo>
                    <a:pt x="374" y="1"/>
                  </a:moveTo>
                  <a:cubicBezTo>
                    <a:pt x="243" y="1"/>
                    <a:pt x="111" y="40"/>
                    <a:pt x="0" y="110"/>
                  </a:cubicBezTo>
                  <a:cubicBezTo>
                    <a:pt x="132" y="54"/>
                    <a:pt x="269" y="17"/>
                    <a:pt x="412" y="2"/>
                  </a:cubicBezTo>
                  <a:cubicBezTo>
                    <a:pt x="400" y="1"/>
                    <a:pt x="387" y="1"/>
                    <a:pt x="37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4295661" y="-1425980"/>
              <a:ext cx="1004865" cy="737749"/>
            </a:xfrm>
            <a:custGeom>
              <a:avLst/>
              <a:gdLst/>
              <a:ahLst/>
              <a:cxnLst/>
              <a:rect l="l" t="t" r="r" b="b"/>
              <a:pathLst>
                <a:path w="3555" h="2610" extrusionOk="0">
                  <a:moveTo>
                    <a:pt x="2998" y="1"/>
                  </a:moveTo>
                  <a:cubicBezTo>
                    <a:pt x="2886" y="1"/>
                    <a:pt x="2772" y="34"/>
                    <a:pt x="2665" y="74"/>
                  </a:cubicBezTo>
                  <a:cubicBezTo>
                    <a:pt x="2491" y="138"/>
                    <a:pt x="2317" y="222"/>
                    <a:pt x="2202" y="368"/>
                  </a:cubicBezTo>
                  <a:cubicBezTo>
                    <a:pt x="2076" y="532"/>
                    <a:pt x="2031" y="760"/>
                    <a:pt x="1862" y="878"/>
                  </a:cubicBezTo>
                  <a:cubicBezTo>
                    <a:pt x="1691" y="995"/>
                    <a:pt x="1443" y="960"/>
                    <a:pt x="1290" y="1100"/>
                  </a:cubicBezTo>
                  <a:cubicBezTo>
                    <a:pt x="1175" y="1204"/>
                    <a:pt x="1152" y="1375"/>
                    <a:pt x="1064" y="1502"/>
                  </a:cubicBezTo>
                  <a:cubicBezTo>
                    <a:pt x="978" y="1626"/>
                    <a:pt x="828" y="1703"/>
                    <a:pt x="678" y="1703"/>
                  </a:cubicBezTo>
                  <a:cubicBezTo>
                    <a:pt x="668" y="1703"/>
                    <a:pt x="657" y="1703"/>
                    <a:pt x="647" y="1702"/>
                  </a:cubicBezTo>
                  <a:cubicBezTo>
                    <a:pt x="527" y="1694"/>
                    <a:pt x="399" y="1640"/>
                    <a:pt x="283" y="1640"/>
                  </a:cubicBezTo>
                  <a:cubicBezTo>
                    <a:pt x="231" y="1640"/>
                    <a:pt x="181" y="1652"/>
                    <a:pt x="135" y="1683"/>
                  </a:cubicBezTo>
                  <a:cubicBezTo>
                    <a:pt x="0" y="1775"/>
                    <a:pt x="15" y="1975"/>
                    <a:pt x="69" y="2128"/>
                  </a:cubicBezTo>
                  <a:cubicBezTo>
                    <a:pt x="126" y="2289"/>
                    <a:pt x="217" y="2445"/>
                    <a:pt x="365" y="2531"/>
                  </a:cubicBezTo>
                  <a:cubicBezTo>
                    <a:pt x="463" y="2589"/>
                    <a:pt x="575" y="2609"/>
                    <a:pt x="690" y="2609"/>
                  </a:cubicBezTo>
                  <a:cubicBezTo>
                    <a:pt x="786" y="2609"/>
                    <a:pt x="885" y="2594"/>
                    <a:pt x="980" y="2575"/>
                  </a:cubicBezTo>
                  <a:cubicBezTo>
                    <a:pt x="1144" y="2542"/>
                    <a:pt x="1310" y="2495"/>
                    <a:pt x="1476" y="2495"/>
                  </a:cubicBezTo>
                  <a:cubicBezTo>
                    <a:pt x="1519" y="2495"/>
                    <a:pt x="1561" y="2499"/>
                    <a:pt x="1604" y="2506"/>
                  </a:cubicBezTo>
                  <a:cubicBezTo>
                    <a:pt x="1704" y="2522"/>
                    <a:pt x="1800" y="2560"/>
                    <a:pt x="1900" y="2579"/>
                  </a:cubicBezTo>
                  <a:cubicBezTo>
                    <a:pt x="1945" y="2588"/>
                    <a:pt x="1992" y="2592"/>
                    <a:pt x="2038" y="2592"/>
                  </a:cubicBezTo>
                  <a:cubicBezTo>
                    <a:pt x="2270" y="2592"/>
                    <a:pt x="2502" y="2488"/>
                    <a:pt x="2651" y="2310"/>
                  </a:cubicBezTo>
                  <a:cubicBezTo>
                    <a:pt x="2695" y="2255"/>
                    <a:pt x="2732" y="2196"/>
                    <a:pt x="2785" y="2149"/>
                  </a:cubicBezTo>
                  <a:cubicBezTo>
                    <a:pt x="2921" y="2018"/>
                    <a:pt x="3126" y="1989"/>
                    <a:pt x="3276" y="1874"/>
                  </a:cubicBezTo>
                  <a:cubicBezTo>
                    <a:pt x="3404" y="1774"/>
                    <a:pt x="3483" y="1612"/>
                    <a:pt x="3479" y="1450"/>
                  </a:cubicBezTo>
                  <a:cubicBezTo>
                    <a:pt x="3478" y="1373"/>
                    <a:pt x="3458" y="1295"/>
                    <a:pt x="3457" y="1217"/>
                  </a:cubicBezTo>
                  <a:cubicBezTo>
                    <a:pt x="3453" y="1083"/>
                    <a:pt x="3501" y="954"/>
                    <a:pt x="3525" y="822"/>
                  </a:cubicBezTo>
                  <a:cubicBezTo>
                    <a:pt x="3555" y="657"/>
                    <a:pt x="3545" y="480"/>
                    <a:pt x="3476" y="326"/>
                  </a:cubicBezTo>
                  <a:cubicBezTo>
                    <a:pt x="3406" y="174"/>
                    <a:pt x="3268" y="46"/>
                    <a:pt x="3104" y="11"/>
                  </a:cubicBezTo>
                  <a:cubicBezTo>
                    <a:pt x="3069" y="4"/>
                    <a:pt x="3034" y="1"/>
                    <a:pt x="2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4295648" y="-1425980"/>
              <a:ext cx="1004865" cy="737749"/>
            </a:xfrm>
            <a:custGeom>
              <a:avLst/>
              <a:gdLst/>
              <a:ahLst/>
              <a:cxnLst/>
              <a:rect l="l" t="t" r="r" b="b"/>
              <a:pathLst>
                <a:path w="3555" h="2610" extrusionOk="0">
                  <a:moveTo>
                    <a:pt x="2998" y="1"/>
                  </a:moveTo>
                  <a:cubicBezTo>
                    <a:pt x="2886" y="1"/>
                    <a:pt x="2772" y="34"/>
                    <a:pt x="2665" y="74"/>
                  </a:cubicBezTo>
                  <a:cubicBezTo>
                    <a:pt x="2491" y="138"/>
                    <a:pt x="2317" y="222"/>
                    <a:pt x="2202" y="368"/>
                  </a:cubicBezTo>
                  <a:cubicBezTo>
                    <a:pt x="2076" y="532"/>
                    <a:pt x="2031" y="760"/>
                    <a:pt x="1862" y="878"/>
                  </a:cubicBezTo>
                  <a:cubicBezTo>
                    <a:pt x="1691" y="995"/>
                    <a:pt x="1443" y="960"/>
                    <a:pt x="1290" y="1100"/>
                  </a:cubicBezTo>
                  <a:cubicBezTo>
                    <a:pt x="1175" y="1204"/>
                    <a:pt x="1152" y="1375"/>
                    <a:pt x="1064" y="1502"/>
                  </a:cubicBezTo>
                  <a:cubicBezTo>
                    <a:pt x="978" y="1626"/>
                    <a:pt x="828" y="1703"/>
                    <a:pt x="678" y="1703"/>
                  </a:cubicBezTo>
                  <a:cubicBezTo>
                    <a:pt x="668" y="1703"/>
                    <a:pt x="657" y="1703"/>
                    <a:pt x="647" y="1702"/>
                  </a:cubicBezTo>
                  <a:cubicBezTo>
                    <a:pt x="527" y="1694"/>
                    <a:pt x="399" y="1640"/>
                    <a:pt x="283" y="1640"/>
                  </a:cubicBezTo>
                  <a:cubicBezTo>
                    <a:pt x="231" y="1640"/>
                    <a:pt x="181" y="1652"/>
                    <a:pt x="135" y="1683"/>
                  </a:cubicBezTo>
                  <a:cubicBezTo>
                    <a:pt x="0" y="1775"/>
                    <a:pt x="15" y="1975"/>
                    <a:pt x="69" y="2128"/>
                  </a:cubicBezTo>
                  <a:cubicBezTo>
                    <a:pt x="126" y="2289"/>
                    <a:pt x="217" y="2445"/>
                    <a:pt x="365" y="2531"/>
                  </a:cubicBezTo>
                  <a:cubicBezTo>
                    <a:pt x="463" y="2589"/>
                    <a:pt x="575" y="2609"/>
                    <a:pt x="690" y="2609"/>
                  </a:cubicBezTo>
                  <a:cubicBezTo>
                    <a:pt x="786" y="2609"/>
                    <a:pt x="885" y="2594"/>
                    <a:pt x="980" y="2575"/>
                  </a:cubicBezTo>
                  <a:cubicBezTo>
                    <a:pt x="1144" y="2542"/>
                    <a:pt x="1310" y="2495"/>
                    <a:pt x="1476" y="2495"/>
                  </a:cubicBezTo>
                  <a:cubicBezTo>
                    <a:pt x="1519" y="2495"/>
                    <a:pt x="1561" y="2499"/>
                    <a:pt x="1604" y="2506"/>
                  </a:cubicBezTo>
                  <a:cubicBezTo>
                    <a:pt x="1704" y="2522"/>
                    <a:pt x="1800" y="2560"/>
                    <a:pt x="1900" y="2579"/>
                  </a:cubicBezTo>
                  <a:cubicBezTo>
                    <a:pt x="1945" y="2588"/>
                    <a:pt x="1992" y="2592"/>
                    <a:pt x="2038" y="2592"/>
                  </a:cubicBezTo>
                  <a:cubicBezTo>
                    <a:pt x="2270" y="2592"/>
                    <a:pt x="2502" y="2488"/>
                    <a:pt x="2651" y="2310"/>
                  </a:cubicBezTo>
                  <a:cubicBezTo>
                    <a:pt x="2695" y="2255"/>
                    <a:pt x="2732" y="2196"/>
                    <a:pt x="2785" y="2149"/>
                  </a:cubicBezTo>
                  <a:cubicBezTo>
                    <a:pt x="2921" y="2018"/>
                    <a:pt x="3126" y="1989"/>
                    <a:pt x="3276" y="1874"/>
                  </a:cubicBezTo>
                  <a:cubicBezTo>
                    <a:pt x="3404" y="1774"/>
                    <a:pt x="3483" y="1612"/>
                    <a:pt x="3479" y="1450"/>
                  </a:cubicBezTo>
                  <a:cubicBezTo>
                    <a:pt x="3478" y="1373"/>
                    <a:pt x="3458" y="1295"/>
                    <a:pt x="3457" y="1217"/>
                  </a:cubicBezTo>
                  <a:cubicBezTo>
                    <a:pt x="3453" y="1083"/>
                    <a:pt x="3501" y="954"/>
                    <a:pt x="3525" y="822"/>
                  </a:cubicBezTo>
                  <a:cubicBezTo>
                    <a:pt x="3555" y="657"/>
                    <a:pt x="3545" y="480"/>
                    <a:pt x="3476" y="326"/>
                  </a:cubicBezTo>
                  <a:cubicBezTo>
                    <a:pt x="3406" y="174"/>
                    <a:pt x="3268" y="46"/>
                    <a:pt x="3104" y="11"/>
                  </a:cubicBezTo>
                  <a:cubicBezTo>
                    <a:pt x="3069" y="4"/>
                    <a:pt x="3034" y="1"/>
                    <a:pt x="2998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4312906" y="-1371572"/>
              <a:ext cx="955682" cy="566456"/>
            </a:xfrm>
            <a:custGeom>
              <a:avLst/>
              <a:gdLst/>
              <a:ahLst/>
              <a:cxnLst/>
              <a:rect l="l" t="t" r="r" b="b"/>
              <a:pathLst>
                <a:path w="3381" h="2004" extrusionOk="0">
                  <a:moveTo>
                    <a:pt x="3380" y="0"/>
                  </a:moveTo>
                  <a:cubicBezTo>
                    <a:pt x="3307" y="250"/>
                    <a:pt x="3147" y="459"/>
                    <a:pt x="2968" y="641"/>
                  </a:cubicBezTo>
                  <a:cubicBezTo>
                    <a:pt x="2667" y="945"/>
                    <a:pt x="2322" y="1205"/>
                    <a:pt x="1950" y="1413"/>
                  </a:cubicBezTo>
                  <a:cubicBezTo>
                    <a:pt x="1824" y="1486"/>
                    <a:pt x="1682" y="1553"/>
                    <a:pt x="1550" y="1614"/>
                  </a:cubicBezTo>
                  <a:cubicBezTo>
                    <a:pt x="1512" y="1630"/>
                    <a:pt x="1412" y="1671"/>
                    <a:pt x="1372" y="1688"/>
                  </a:cubicBezTo>
                  <a:cubicBezTo>
                    <a:pt x="1257" y="1733"/>
                    <a:pt x="1127" y="1777"/>
                    <a:pt x="1009" y="1814"/>
                  </a:cubicBezTo>
                  <a:cubicBezTo>
                    <a:pt x="681" y="1914"/>
                    <a:pt x="341" y="1975"/>
                    <a:pt x="1" y="2004"/>
                  </a:cubicBezTo>
                  <a:cubicBezTo>
                    <a:pt x="167" y="1996"/>
                    <a:pt x="349" y="1981"/>
                    <a:pt x="513" y="1951"/>
                  </a:cubicBezTo>
                  <a:cubicBezTo>
                    <a:pt x="607" y="1937"/>
                    <a:pt x="702" y="1915"/>
                    <a:pt x="797" y="1895"/>
                  </a:cubicBezTo>
                  <a:cubicBezTo>
                    <a:pt x="841" y="1885"/>
                    <a:pt x="908" y="1868"/>
                    <a:pt x="954" y="1856"/>
                  </a:cubicBezTo>
                  <a:cubicBezTo>
                    <a:pt x="1346" y="1751"/>
                    <a:pt x="1729" y="1587"/>
                    <a:pt x="2078" y="1378"/>
                  </a:cubicBezTo>
                  <a:cubicBezTo>
                    <a:pt x="2112" y="1361"/>
                    <a:pt x="2155" y="1331"/>
                    <a:pt x="2188" y="1310"/>
                  </a:cubicBezTo>
                  <a:cubicBezTo>
                    <a:pt x="2218" y="1290"/>
                    <a:pt x="2267" y="1261"/>
                    <a:pt x="2296" y="1239"/>
                  </a:cubicBezTo>
                  <a:cubicBezTo>
                    <a:pt x="2469" y="1119"/>
                    <a:pt x="2646" y="983"/>
                    <a:pt x="2799" y="838"/>
                  </a:cubicBezTo>
                  <a:cubicBezTo>
                    <a:pt x="2988" y="663"/>
                    <a:pt x="3171" y="472"/>
                    <a:pt x="3288" y="241"/>
                  </a:cubicBezTo>
                  <a:cubicBezTo>
                    <a:pt x="3328" y="163"/>
                    <a:pt x="3358" y="83"/>
                    <a:pt x="3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4441235" y="-883411"/>
              <a:ext cx="21200" cy="59076"/>
            </a:xfrm>
            <a:custGeom>
              <a:avLst/>
              <a:gdLst/>
              <a:ahLst/>
              <a:cxnLst/>
              <a:rect l="l" t="t" r="r" b="b"/>
              <a:pathLst>
                <a:path w="75" h="209" extrusionOk="0">
                  <a:moveTo>
                    <a:pt x="71" y="1"/>
                  </a:moveTo>
                  <a:lnTo>
                    <a:pt x="71" y="1"/>
                  </a:lnTo>
                  <a:cubicBezTo>
                    <a:pt x="50" y="72"/>
                    <a:pt x="18" y="136"/>
                    <a:pt x="1" y="208"/>
                  </a:cubicBezTo>
                  <a:cubicBezTo>
                    <a:pt x="40" y="145"/>
                    <a:pt x="74" y="75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656624" y="-1065447"/>
              <a:ext cx="62186" cy="189384"/>
            </a:xfrm>
            <a:custGeom>
              <a:avLst/>
              <a:gdLst/>
              <a:ahLst/>
              <a:cxnLst/>
              <a:rect l="l" t="t" r="r" b="b"/>
              <a:pathLst>
                <a:path w="220" h="670" extrusionOk="0">
                  <a:moveTo>
                    <a:pt x="220" y="1"/>
                  </a:moveTo>
                  <a:cubicBezTo>
                    <a:pt x="213" y="29"/>
                    <a:pt x="206" y="58"/>
                    <a:pt x="198" y="87"/>
                  </a:cubicBezTo>
                  <a:cubicBezTo>
                    <a:pt x="150" y="285"/>
                    <a:pt x="99" y="489"/>
                    <a:pt x="1" y="669"/>
                  </a:cubicBezTo>
                  <a:cubicBezTo>
                    <a:pt x="119" y="498"/>
                    <a:pt x="172" y="290"/>
                    <a:pt x="207" y="88"/>
                  </a:cubicBezTo>
                  <a:cubicBezTo>
                    <a:pt x="212" y="59"/>
                    <a:pt x="217" y="30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4786083" y="-1071383"/>
              <a:ext cx="38442" cy="142462"/>
            </a:xfrm>
            <a:custGeom>
              <a:avLst/>
              <a:gdLst/>
              <a:ahLst/>
              <a:cxnLst/>
              <a:rect l="l" t="t" r="r" b="b"/>
              <a:pathLst>
                <a:path w="136" h="504" extrusionOk="0">
                  <a:moveTo>
                    <a:pt x="118" y="1"/>
                  </a:moveTo>
                  <a:cubicBezTo>
                    <a:pt x="113" y="176"/>
                    <a:pt x="59" y="341"/>
                    <a:pt x="1" y="504"/>
                  </a:cubicBezTo>
                  <a:cubicBezTo>
                    <a:pt x="80" y="351"/>
                    <a:pt x="136" y="176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4903105" y="-1082407"/>
              <a:ext cx="23744" cy="92148"/>
            </a:xfrm>
            <a:custGeom>
              <a:avLst/>
              <a:gdLst/>
              <a:ahLst/>
              <a:cxnLst/>
              <a:rect l="l" t="t" r="r" b="b"/>
              <a:pathLst>
                <a:path w="84" h="326" extrusionOk="0">
                  <a:moveTo>
                    <a:pt x="52" y="1"/>
                  </a:moveTo>
                  <a:lnTo>
                    <a:pt x="52" y="1"/>
                  </a:lnTo>
                  <a:cubicBezTo>
                    <a:pt x="61" y="111"/>
                    <a:pt x="38" y="222"/>
                    <a:pt x="1" y="326"/>
                  </a:cubicBezTo>
                  <a:cubicBezTo>
                    <a:pt x="61" y="231"/>
                    <a:pt x="84" y="107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998362" y="-1275466"/>
              <a:ext cx="33919" cy="219911"/>
            </a:xfrm>
            <a:custGeom>
              <a:avLst/>
              <a:gdLst/>
              <a:ahLst/>
              <a:cxnLst/>
              <a:rect l="l" t="t" r="r" b="b"/>
              <a:pathLst>
                <a:path w="120" h="778" extrusionOk="0">
                  <a:moveTo>
                    <a:pt x="64" y="0"/>
                  </a:moveTo>
                  <a:cubicBezTo>
                    <a:pt x="68" y="28"/>
                    <a:pt x="73" y="69"/>
                    <a:pt x="76" y="98"/>
                  </a:cubicBezTo>
                  <a:cubicBezTo>
                    <a:pt x="99" y="326"/>
                    <a:pt x="71" y="558"/>
                    <a:pt x="1" y="777"/>
                  </a:cubicBezTo>
                  <a:cubicBezTo>
                    <a:pt x="92" y="565"/>
                    <a:pt x="120" y="326"/>
                    <a:pt x="84" y="98"/>
                  </a:cubicBezTo>
                  <a:cubicBezTo>
                    <a:pt x="78" y="69"/>
                    <a:pt x="71" y="28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086270" y="-1119436"/>
              <a:ext cx="121828" cy="45226"/>
            </a:xfrm>
            <a:custGeom>
              <a:avLst/>
              <a:gdLst/>
              <a:ahLst/>
              <a:cxnLst/>
              <a:rect l="l" t="t" r="r" b="b"/>
              <a:pathLst>
                <a:path w="431" h="160" extrusionOk="0">
                  <a:moveTo>
                    <a:pt x="0" y="0"/>
                  </a:moveTo>
                  <a:cubicBezTo>
                    <a:pt x="153" y="28"/>
                    <a:pt x="297" y="80"/>
                    <a:pt x="431" y="159"/>
                  </a:cubicBezTo>
                  <a:cubicBezTo>
                    <a:pt x="311" y="60"/>
                    <a:pt x="15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147042" y="-1177947"/>
              <a:ext cx="60490" cy="25722"/>
            </a:xfrm>
            <a:custGeom>
              <a:avLst/>
              <a:gdLst/>
              <a:ahLst/>
              <a:cxnLst/>
              <a:rect l="l" t="t" r="r" b="b"/>
              <a:pathLst>
                <a:path w="214" h="91" extrusionOk="0">
                  <a:moveTo>
                    <a:pt x="11" y="1"/>
                  </a:moveTo>
                  <a:cubicBezTo>
                    <a:pt x="7" y="1"/>
                    <a:pt x="4" y="1"/>
                    <a:pt x="1" y="1"/>
                  </a:cubicBezTo>
                  <a:cubicBezTo>
                    <a:pt x="75" y="23"/>
                    <a:pt x="153" y="40"/>
                    <a:pt x="214" y="90"/>
                  </a:cubicBezTo>
                  <a:cubicBezTo>
                    <a:pt x="170" y="25"/>
                    <a:pt x="8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4950875" y="-1015415"/>
              <a:ext cx="133699" cy="47770"/>
            </a:xfrm>
            <a:custGeom>
              <a:avLst/>
              <a:gdLst/>
              <a:ahLst/>
              <a:cxnLst/>
              <a:rect l="l" t="t" r="r" b="b"/>
              <a:pathLst>
                <a:path w="473" h="169" extrusionOk="0">
                  <a:moveTo>
                    <a:pt x="0" y="1"/>
                  </a:moveTo>
                  <a:cubicBezTo>
                    <a:pt x="166" y="31"/>
                    <a:pt x="324" y="87"/>
                    <a:pt x="473" y="169"/>
                  </a:cubicBezTo>
                  <a:cubicBezTo>
                    <a:pt x="339" y="66"/>
                    <a:pt x="169" y="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841767" y="-951533"/>
              <a:ext cx="129177" cy="49466"/>
            </a:xfrm>
            <a:custGeom>
              <a:avLst/>
              <a:gdLst/>
              <a:ahLst/>
              <a:cxnLst/>
              <a:rect l="l" t="t" r="r" b="b"/>
              <a:pathLst>
                <a:path w="457" h="175" extrusionOk="0">
                  <a:moveTo>
                    <a:pt x="1" y="1"/>
                  </a:moveTo>
                  <a:lnTo>
                    <a:pt x="1" y="1"/>
                  </a:lnTo>
                  <a:cubicBezTo>
                    <a:pt x="158" y="45"/>
                    <a:pt x="307" y="103"/>
                    <a:pt x="457" y="175"/>
                  </a:cubicBezTo>
                  <a:cubicBezTo>
                    <a:pt x="321" y="84"/>
                    <a:pt x="163" y="2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4734356" y="-901219"/>
              <a:ext cx="89887" cy="31941"/>
            </a:xfrm>
            <a:custGeom>
              <a:avLst/>
              <a:gdLst/>
              <a:ahLst/>
              <a:cxnLst/>
              <a:rect l="l" t="t" r="r" b="b"/>
              <a:pathLst>
                <a:path w="318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107" y="36"/>
                    <a:pt x="211" y="72"/>
                    <a:pt x="318" y="112"/>
                  </a:cubicBezTo>
                  <a:cubicBezTo>
                    <a:pt x="222" y="53"/>
                    <a:pt x="112" y="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605179" y="-854297"/>
              <a:ext cx="98932" cy="45226"/>
            </a:xfrm>
            <a:custGeom>
              <a:avLst/>
              <a:gdLst/>
              <a:ahLst/>
              <a:cxnLst/>
              <a:rect l="l" t="t" r="r" b="b"/>
              <a:pathLst>
                <a:path w="35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47"/>
                    <a:pt x="238" y="96"/>
                    <a:pt x="349" y="159"/>
                  </a:cubicBezTo>
                  <a:cubicBezTo>
                    <a:pt x="249" y="77"/>
                    <a:pt x="127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4499463" y="-829705"/>
              <a:ext cx="49749" cy="36746"/>
            </a:xfrm>
            <a:custGeom>
              <a:avLst/>
              <a:gdLst/>
              <a:ahLst/>
              <a:cxnLst/>
              <a:rect l="l" t="t" r="r" b="b"/>
              <a:pathLst>
                <a:path w="176" h="130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38"/>
                    <a:pt x="123" y="76"/>
                    <a:pt x="176" y="130"/>
                  </a:cubicBezTo>
                  <a:cubicBezTo>
                    <a:pt x="143" y="62"/>
                    <a:pt x="73" y="1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984450" y="-1754153"/>
              <a:ext cx="591613" cy="1027196"/>
            </a:xfrm>
            <a:custGeom>
              <a:avLst/>
              <a:gdLst/>
              <a:ahLst/>
              <a:cxnLst/>
              <a:rect l="l" t="t" r="r" b="b"/>
              <a:pathLst>
                <a:path w="2093" h="3634" extrusionOk="0">
                  <a:moveTo>
                    <a:pt x="1591" y="0"/>
                  </a:moveTo>
                  <a:cubicBezTo>
                    <a:pt x="1491" y="0"/>
                    <a:pt x="1390" y="44"/>
                    <a:pt x="1301" y="94"/>
                  </a:cubicBezTo>
                  <a:cubicBezTo>
                    <a:pt x="1185" y="161"/>
                    <a:pt x="1066" y="241"/>
                    <a:pt x="932" y="251"/>
                  </a:cubicBezTo>
                  <a:cubicBezTo>
                    <a:pt x="921" y="252"/>
                    <a:pt x="911" y="252"/>
                    <a:pt x="900" y="252"/>
                  </a:cubicBezTo>
                  <a:cubicBezTo>
                    <a:pt x="835" y="252"/>
                    <a:pt x="771" y="240"/>
                    <a:pt x="708" y="240"/>
                  </a:cubicBezTo>
                  <a:cubicBezTo>
                    <a:pt x="695" y="240"/>
                    <a:pt x="682" y="241"/>
                    <a:pt x="669" y="242"/>
                  </a:cubicBezTo>
                  <a:cubicBezTo>
                    <a:pt x="446" y="263"/>
                    <a:pt x="297" y="487"/>
                    <a:pt x="245" y="704"/>
                  </a:cubicBezTo>
                  <a:cubicBezTo>
                    <a:pt x="195" y="921"/>
                    <a:pt x="209" y="1150"/>
                    <a:pt x="145" y="1364"/>
                  </a:cubicBezTo>
                  <a:cubicBezTo>
                    <a:pt x="96" y="1531"/>
                    <a:pt x="0" y="1701"/>
                    <a:pt x="48" y="1868"/>
                  </a:cubicBezTo>
                  <a:cubicBezTo>
                    <a:pt x="103" y="2069"/>
                    <a:pt x="340" y="2167"/>
                    <a:pt x="439" y="2353"/>
                  </a:cubicBezTo>
                  <a:cubicBezTo>
                    <a:pt x="491" y="2451"/>
                    <a:pt x="500" y="2564"/>
                    <a:pt x="529" y="2673"/>
                  </a:cubicBezTo>
                  <a:cubicBezTo>
                    <a:pt x="635" y="3077"/>
                    <a:pt x="1001" y="3352"/>
                    <a:pt x="1358" y="3569"/>
                  </a:cubicBezTo>
                  <a:cubicBezTo>
                    <a:pt x="1411" y="3601"/>
                    <a:pt x="1471" y="3633"/>
                    <a:pt x="1530" y="3633"/>
                  </a:cubicBezTo>
                  <a:cubicBezTo>
                    <a:pt x="1548" y="3633"/>
                    <a:pt x="1565" y="3630"/>
                    <a:pt x="1583" y="3623"/>
                  </a:cubicBezTo>
                  <a:cubicBezTo>
                    <a:pt x="1627" y="3606"/>
                    <a:pt x="1656" y="3567"/>
                    <a:pt x="1680" y="3526"/>
                  </a:cubicBezTo>
                  <a:cubicBezTo>
                    <a:pt x="1728" y="3442"/>
                    <a:pt x="1750" y="3344"/>
                    <a:pt x="1745" y="3248"/>
                  </a:cubicBezTo>
                  <a:cubicBezTo>
                    <a:pt x="1743" y="3193"/>
                    <a:pt x="1729" y="3138"/>
                    <a:pt x="1734" y="3083"/>
                  </a:cubicBezTo>
                  <a:cubicBezTo>
                    <a:pt x="1750" y="2910"/>
                    <a:pt x="1927" y="2789"/>
                    <a:pt x="1967" y="2619"/>
                  </a:cubicBezTo>
                  <a:cubicBezTo>
                    <a:pt x="2001" y="2480"/>
                    <a:pt x="1938" y="2340"/>
                    <a:pt x="1891" y="2205"/>
                  </a:cubicBezTo>
                  <a:cubicBezTo>
                    <a:pt x="1845" y="2071"/>
                    <a:pt x="1816" y="1908"/>
                    <a:pt x="1904" y="1796"/>
                  </a:cubicBezTo>
                  <a:cubicBezTo>
                    <a:pt x="1937" y="1753"/>
                    <a:pt x="1985" y="1723"/>
                    <a:pt x="2018" y="1679"/>
                  </a:cubicBezTo>
                  <a:cubicBezTo>
                    <a:pt x="2092" y="1587"/>
                    <a:pt x="2088" y="1456"/>
                    <a:pt x="2065" y="1341"/>
                  </a:cubicBezTo>
                  <a:cubicBezTo>
                    <a:pt x="2041" y="1226"/>
                    <a:pt x="1997" y="1114"/>
                    <a:pt x="2002" y="997"/>
                  </a:cubicBezTo>
                  <a:cubicBezTo>
                    <a:pt x="2006" y="847"/>
                    <a:pt x="2086" y="705"/>
                    <a:pt x="2070" y="558"/>
                  </a:cubicBezTo>
                  <a:cubicBezTo>
                    <a:pt x="2059" y="454"/>
                    <a:pt x="2003" y="363"/>
                    <a:pt x="1948" y="275"/>
                  </a:cubicBezTo>
                  <a:cubicBezTo>
                    <a:pt x="1881" y="170"/>
                    <a:pt x="1806" y="55"/>
                    <a:pt x="1687" y="15"/>
                  </a:cubicBezTo>
                  <a:cubicBezTo>
                    <a:pt x="1655" y="5"/>
                    <a:pt x="1623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984450" y="-1754153"/>
              <a:ext cx="591613" cy="1027196"/>
            </a:xfrm>
            <a:custGeom>
              <a:avLst/>
              <a:gdLst/>
              <a:ahLst/>
              <a:cxnLst/>
              <a:rect l="l" t="t" r="r" b="b"/>
              <a:pathLst>
                <a:path w="2093" h="3634" extrusionOk="0">
                  <a:moveTo>
                    <a:pt x="1591" y="0"/>
                  </a:moveTo>
                  <a:cubicBezTo>
                    <a:pt x="1491" y="0"/>
                    <a:pt x="1390" y="44"/>
                    <a:pt x="1301" y="94"/>
                  </a:cubicBezTo>
                  <a:cubicBezTo>
                    <a:pt x="1185" y="161"/>
                    <a:pt x="1066" y="241"/>
                    <a:pt x="932" y="251"/>
                  </a:cubicBezTo>
                  <a:cubicBezTo>
                    <a:pt x="921" y="252"/>
                    <a:pt x="911" y="252"/>
                    <a:pt x="900" y="252"/>
                  </a:cubicBezTo>
                  <a:cubicBezTo>
                    <a:pt x="835" y="252"/>
                    <a:pt x="771" y="240"/>
                    <a:pt x="708" y="240"/>
                  </a:cubicBezTo>
                  <a:cubicBezTo>
                    <a:pt x="695" y="240"/>
                    <a:pt x="682" y="241"/>
                    <a:pt x="669" y="242"/>
                  </a:cubicBezTo>
                  <a:cubicBezTo>
                    <a:pt x="446" y="263"/>
                    <a:pt x="297" y="487"/>
                    <a:pt x="245" y="704"/>
                  </a:cubicBezTo>
                  <a:cubicBezTo>
                    <a:pt x="195" y="921"/>
                    <a:pt x="209" y="1150"/>
                    <a:pt x="145" y="1364"/>
                  </a:cubicBezTo>
                  <a:cubicBezTo>
                    <a:pt x="96" y="1531"/>
                    <a:pt x="0" y="1701"/>
                    <a:pt x="48" y="1868"/>
                  </a:cubicBezTo>
                  <a:cubicBezTo>
                    <a:pt x="103" y="2069"/>
                    <a:pt x="340" y="2167"/>
                    <a:pt x="439" y="2353"/>
                  </a:cubicBezTo>
                  <a:cubicBezTo>
                    <a:pt x="491" y="2451"/>
                    <a:pt x="500" y="2564"/>
                    <a:pt x="529" y="2673"/>
                  </a:cubicBezTo>
                  <a:cubicBezTo>
                    <a:pt x="635" y="3077"/>
                    <a:pt x="1001" y="3352"/>
                    <a:pt x="1358" y="3569"/>
                  </a:cubicBezTo>
                  <a:cubicBezTo>
                    <a:pt x="1411" y="3601"/>
                    <a:pt x="1471" y="3633"/>
                    <a:pt x="1530" y="3633"/>
                  </a:cubicBezTo>
                  <a:cubicBezTo>
                    <a:pt x="1548" y="3633"/>
                    <a:pt x="1565" y="3630"/>
                    <a:pt x="1583" y="3623"/>
                  </a:cubicBezTo>
                  <a:cubicBezTo>
                    <a:pt x="1627" y="3606"/>
                    <a:pt x="1656" y="3567"/>
                    <a:pt x="1680" y="3526"/>
                  </a:cubicBezTo>
                  <a:cubicBezTo>
                    <a:pt x="1728" y="3442"/>
                    <a:pt x="1750" y="3344"/>
                    <a:pt x="1745" y="3248"/>
                  </a:cubicBezTo>
                  <a:cubicBezTo>
                    <a:pt x="1743" y="3193"/>
                    <a:pt x="1729" y="3138"/>
                    <a:pt x="1734" y="3083"/>
                  </a:cubicBezTo>
                  <a:cubicBezTo>
                    <a:pt x="1750" y="2910"/>
                    <a:pt x="1927" y="2789"/>
                    <a:pt x="1967" y="2619"/>
                  </a:cubicBezTo>
                  <a:cubicBezTo>
                    <a:pt x="2001" y="2480"/>
                    <a:pt x="1938" y="2340"/>
                    <a:pt x="1891" y="2205"/>
                  </a:cubicBezTo>
                  <a:cubicBezTo>
                    <a:pt x="1845" y="2071"/>
                    <a:pt x="1816" y="1908"/>
                    <a:pt x="1904" y="1796"/>
                  </a:cubicBezTo>
                  <a:cubicBezTo>
                    <a:pt x="1937" y="1753"/>
                    <a:pt x="1985" y="1723"/>
                    <a:pt x="2018" y="1679"/>
                  </a:cubicBezTo>
                  <a:cubicBezTo>
                    <a:pt x="2092" y="1587"/>
                    <a:pt x="2088" y="1456"/>
                    <a:pt x="2065" y="1341"/>
                  </a:cubicBezTo>
                  <a:cubicBezTo>
                    <a:pt x="2041" y="1226"/>
                    <a:pt x="1997" y="1114"/>
                    <a:pt x="2002" y="997"/>
                  </a:cubicBezTo>
                  <a:cubicBezTo>
                    <a:pt x="2006" y="847"/>
                    <a:pt x="2086" y="705"/>
                    <a:pt x="2070" y="558"/>
                  </a:cubicBezTo>
                  <a:cubicBezTo>
                    <a:pt x="2059" y="454"/>
                    <a:pt x="2003" y="363"/>
                    <a:pt x="1948" y="275"/>
                  </a:cubicBezTo>
                  <a:cubicBezTo>
                    <a:pt x="1881" y="170"/>
                    <a:pt x="1806" y="55"/>
                    <a:pt x="1687" y="15"/>
                  </a:cubicBezTo>
                  <a:cubicBezTo>
                    <a:pt x="1655" y="5"/>
                    <a:pt x="1623" y="0"/>
                    <a:pt x="159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232065" y="-1690982"/>
              <a:ext cx="138222" cy="800783"/>
            </a:xfrm>
            <a:custGeom>
              <a:avLst/>
              <a:gdLst/>
              <a:ahLst/>
              <a:cxnLst/>
              <a:rect l="l" t="t" r="r" b="b"/>
              <a:pathLst>
                <a:path w="489" h="2833" extrusionOk="0">
                  <a:moveTo>
                    <a:pt x="214" y="1"/>
                  </a:moveTo>
                  <a:cubicBezTo>
                    <a:pt x="64" y="470"/>
                    <a:pt x="1" y="969"/>
                    <a:pt x="22" y="1461"/>
                  </a:cubicBezTo>
                  <a:cubicBezTo>
                    <a:pt x="35" y="1708"/>
                    <a:pt x="63" y="1955"/>
                    <a:pt x="123" y="2196"/>
                  </a:cubicBezTo>
                  <a:cubicBezTo>
                    <a:pt x="184" y="2435"/>
                    <a:pt x="310" y="2660"/>
                    <a:pt x="488" y="2833"/>
                  </a:cubicBezTo>
                  <a:cubicBezTo>
                    <a:pt x="446" y="2786"/>
                    <a:pt x="408" y="2739"/>
                    <a:pt x="372" y="2690"/>
                  </a:cubicBezTo>
                  <a:cubicBezTo>
                    <a:pt x="184" y="2428"/>
                    <a:pt x="125" y="2140"/>
                    <a:pt x="88" y="1827"/>
                  </a:cubicBezTo>
                  <a:cubicBezTo>
                    <a:pt x="10" y="1218"/>
                    <a:pt x="57" y="595"/>
                    <a:pt x="2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261179" y="-1644342"/>
              <a:ext cx="164227" cy="83385"/>
            </a:xfrm>
            <a:custGeom>
              <a:avLst/>
              <a:gdLst/>
              <a:ahLst/>
              <a:cxnLst/>
              <a:rect l="l" t="t" r="r" b="b"/>
              <a:pathLst>
                <a:path w="581" h="295" extrusionOk="0">
                  <a:moveTo>
                    <a:pt x="581" y="1"/>
                  </a:moveTo>
                  <a:cubicBezTo>
                    <a:pt x="558" y="1"/>
                    <a:pt x="521" y="3"/>
                    <a:pt x="497" y="5"/>
                  </a:cubicBezTo>
                  <a:cubicBezTo>
                    <a:pt x="301" y="27"/>
                    <a:pt x="113" y="133"/>
                    <a:pt x="1" y="295"/>
                  </a:cubicBezTo>
                  <a:cubicBezTo>
                    <a:pt x="121" y="161"/>
                    <a:pt x="281" y="63"/>
                    <a:pt x="458" y="21"/>
                  </a:cubicBezTo>
                  <a:cubicBezTo>
                    <a:pt x="496" y="14"/>
                    <a:pt x="543" y="5"/>
                    <a:pt x="58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4251003" y="-1535799"/>
              <a:ext cx="74906" cy="42682"/>
            </a:xfrm>
            <a:custGeom>
              <a:avLst/>
              <a:gdLst/>
              <a:ahLst/>
              <a:cxnLst/>
              <a:rect l="l" t="t" r="r" b="b"/>
              <a:pathLst>
                <a:path w="265" h="151" extrusionOk="0">
                  <a:moveTo>
                    <a:pt x="264" y="0"/>
                  </a:moveTo>
                  <a:cubicBezTo>
                    <a:pt x="160" y="9"/>
                    <a:pt x="60" y="66"/>
                    <a:pt x="1" y="151"/>
                  </a:cubicBezTo>
                  <a:cubicBezTo>
                    <a:pt x="79" y="82"/>
                    <a:pt x="165" y="32"/>
                    <a:pt x="2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4247046" y="-1497922"/>
              <a:ext cx="141331" cy="67839"/>
            </a:xfrm>
            <a:custGeom>
              <a:avLst/>
              <a:gdLst/>
              <a:ahLst/>
              <a:cxnLst/>
              <a:rect l="l" t="t" r="r" b="b"/>
              <a:pathLst>
                <a:path w="500" h="240" extrusionOk="0">
                  <a:moveTo>
                    <a:pt x="499" y="1"/>
                  </a:moveTo>
                  <a:lnTo>
                    <a:pt x="499" y="1"/>
                  </a:lnTo>
                  <a:cubicBezTo>
                    <a:pt x="315" y="27"/>
                    <a:pt x="136" y="113"/>
                    <a:pt x="0" y="240"/>
                  </a:cubicBezTo>
                  <a:cubicBezTo>
                    <a:pt x="152" y="129"/>
                    <a:pt x="319" y="49"/>
                    <a:pt x="499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250438" y="-1297514"/>
              <a:ext cx="97519" cy="44378"/>
            </a:xfrm>
            <a:custGeom>
              <a:avLst/>
              <a:gdLst/>
              <a:ahLst/>
              <a:cxnLst/>
              <a:rect l="l" t="t" r="r" b="b"/>
              <a:pathLst>
                <a:path w="345" h="157" extrusionOk="0">
                  <a:moveTo>
                    <a:pt x="344" y="0"/>
                  </a:moveTo>
                  <a:lnTo>
                    <a:pt x="344" y="0"/>
                  </a:lnTo>
                  <a:cubicBezTo>
                    <a:pt x="217" y="11"/>
                    <a:pt x="92" y="68"/>
                    <a:pt x="1" y="156"/>
                  </a:cubicBezTo>
                  <a:cubicBezTo>
                    <a:pt x="107" y="87"/>
                    <a:pt x="220" y="35"/>
                    <a:pt x="34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4248460" y="-1239002"/>
              <a:ext cx="82820" cy="35615"/>
            </a:xfrm>
            <a:custGeom>
              <a:avLst/>
              <a:gdLst/>
              <a:ahLst/>
              <a:cxnLst/>
              <a:rect l="l" t="t" r="r" b="b"/>
              <a:pathLst>
                <a:path w="293" h="126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84" y="2"/>
                    <a:pt x="76" y="48"/>
                    <a:pt x="0" y="125"/>
                  </a:cubicBezTo>
                  <a:cubicBezTo>
                    <a:pt x="90" y="67"/>
                    <a:pt x="187" y="25"/>
                    <a:pt x="29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4267681" y="-1137526"/>
              <a:ext cx="105150" cy="48053"/>
            </a:xfrm>
            <a:custGeom>
              <a:avLst/>
              <a:gdLst/>
              <a:ahLst/>
              <a:cxnLst/>
              <a:rect l="l" t="t" r="r" b="b"/>
              <a:pathLst>
                <a:path w="372" h="17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6" y="18"/>
                    <a:pt x="104" y="79"/>
                    <a:pt x="1" y="169"/>
                  </a:cubicBezTo>
                  <a:cubicBezTo>
                    <a:pt x="119" y="97"/>
                    <a:pt x="241" y="42"/>
                    <a:pt x="37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4221607" y="-1026439"/>
              <a:ext cx="65860" cy="11872"/>
            </a:xfrm>
            <a:custGeom>
              <a:avLst/>
              <a:gdLst/>
              <a:ahLst/>
              <a:cxnLst/>
              <a:rect l="l" t="t" r="r" b="b"/>
              <a:pathLst>
                <a:path w="233" h="42" extrusionOk="0">
                  <a:moveTo>
                    <a:pt x="153" y="0"/>
                  </a:moveTo>
                  <a:cubicBezTo>
                    <a:pt x="100" y="0"/>
                    <a:pt x="46" y="16"/>
                    <a:pt x="1" y="42"/>
                  </a:cubicBezTo>
                  <a:cubicBezTo>
                    <a:pt x="71" y="25"/>
                    <a:pt x="138" y="13"/>
                    <a:pt x="209" y="13"/>
                  </a:cubicBezTo>
                  <a:cubicBezTo>
                    <a:pt x="217" y="13"/>
                    <a:pt x="225" y="13"/>
                    <a:pt x="232" y="13"/>
                  </a:cubicBezTo>
                  <a:cubicBezTo>
                    <a:pt x="207" y="4"/>
                    <a:pt x="180" y="0"/>
                    <a:pt x="153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4194188" y="-1118022"/>
              <a:ext cx="67274" cy="17242"/>
            </a:xfrm>
            <a:custGeom>
              <a:avLst/>
              <a:gdLst/>
              <a:ahLst/>
              <a:cxnLst/>
              <a:rect l="l" t="t" r="r" b="b"/>
              <a:pathLst>
                <a:path w="238" h="61" extrusionOk="0">
                  <a:moveTo>
                    <a:pt x="163" y="1"/>
                  </a:moveTo>
                  <a:cubicBezTo>
                    <a:pt x="105" y="1"/>
                    <a:pt x="45" y="22"/>
                    <a:pt x="1" y="60"/>
                  </a:cubicBezTo>
                  <a:cubicBezTo>
                    <a:pt x="70" y="29"/>
                    <a:pt x="142" y="13"/>
                    <a:pt x="218" y="13"/>
                  </a:cubicBezTo>
                  <a:cubicBezTo>
                    <a:pt x="225" y="13"/>
                    <a:pt x="231" y="13"/>
                    <a:pt x="238" y="13"/>
                  </a:cubicBezTo>
                  <a:cubicBezTo>
                    <a:pt x="214" y="5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4187404" y="-1170033"/>
              <a:ext cx="57380" cy="9328"/>
            </a:xfrm>
            <a:custGeom>
              <a:avLst/>
              <a:gdLst/>
              <a:ahLst/>
              <a:cxnLst/>
              <a:rect l="l" t="t" r="r" b="b"/>
              <a:pathLst>
                <a:path w="203" h="33" extrusionOk="0">
                  <a:moveTo>
                    <a:pt x="119" y="0"/>
                  </a:moveTo>
                  <a:cubicBezTo>
                    <a:pt x="77" y="0"/>
                    <a:pt x="36" y="11"/>
                    <a:pt x="1" y="33"/>
                  </a:cubicBezTo>
                  <a:cubicBezTo>
                    <a:pt x="54" y="21"/>
                    <a:pt x="104" y="16"/>
                    <a:pt x="157" y="16"/>
                  </a:cubicBezTo>
                  <a:cubicBezTo>
                    <a:pt x="172" y="16"/>
                    <a:pt x="187" y="16"/>
                    <a:pt x="203" y="17"/>
                  </a:cubicBezTo>
                  <a:cubicBezTo>
                    <a:pt x="177" y="6"/>
                    <a:pt x="148" y="0"/>
                    <a:pt x="119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4127763" y="-1348393"/>
              <a:ext cx="106564" cy="13568"/>
            </a:xfrm>
            <a:custGeom>
              <a:avLst/>
              <a:gdLst/>
              <a:ahLst/>
              <a:cxnLst/>
              <a:rect l="l" t="t" r="r" b="b"/>
              <a:pathLst>
                <a:path w="377" h="48" extrusionOk="0">
                  <a:moveTo>
                    <a:pt x="217" y="1"/>
                  </a:moveTo>
                  <a:cubicBezTo>
                    <a:pt x="142" y="1"/>
                    <a:pt x="67" y="17"/>
                    <a:pt x="0" y="48"/>
                  </a:cubicBezTo>
                  <a:cubicBezTo>
                    <a:pt x="81" y="28"/>
                    <a:pt x="161" y="18"/>
                    <a:pt x="243" y="18"/>
                  </a:cubicBezTo>
                  <a:cubicBezTo>
                    <a:pt x="287" y="18"/>
                    <a:pt x="332" y="21"/>
                    <a:pt x="377" y="27"/>
                  </a:cubicBezTo>
                  <a:cubicBezTo>
                    <a:pt x="326" y="9"/>
                    <a:pt x="271" y="1"/>
                    <a:pt x="217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4142744" y="-1537213"/>
              <a:ext cx="107129" cy="11872"/>
            </a:xfrm>
            <a:custGeom>
              <a:avLst/>
              <a:gdLst/>
              <a:ahLst/>
              <a:cxnLst/>
              <a:rect l="l" t="t" r="r" b="b"/>
              <a:pathLst>
                <a:path w="379" h="42" extrusionOk="0">
                  <a:moveTo>
                    <a:pt x="216" y="0"/>
                  </a:moveTo>
                  <a:cubicBezTo>
                    <a:pt x="142" y="0"/>
                    <a:pt x="69" y="14"/>
                    <a:pt x="1" y="42"/>
                  </a:cubicBezTo>
                  <a:cubicBezTo>
                    <a:pt x="82" y="25"/>
                    <a:pt x="163" y="16"/>
                    <a:pt x="244" y="16"/>
                  </a:cubicBezTo>
                  <a:cubicBezTo>
                    <a:pt x="289" y="16"/>
                    <a:pt x="334" y="19"/>
                    <a:pt x="379" y="24"/>
                  </a:cubicBezTo>
                  <a:cubicBezTo>
                    <a:pt x="326" y="8"/>
                    <a:pt x="271" y="0"/>
                    <a:pt x="216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55CA458-7B95-4E5B-A1AB-F2DB36C94257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F91068-159E-4C87-BEF9-825C33AE3F60}"/>
              </a:ext>
            </a:extLst>
          </p:cNvPr>
          <p:cNvSpPr txBox="1"/>
          <p:nvPr/>
        </p:nvSpPr>
        <p:spPr>
          <a:xfrm>
            <a:off x="426054" y="1295726"/>
            <a:ext cx="449620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1F8E-5FDB-4ACA-A74D-14CFC58E6020}"/>
              </a:ext>
            </a:extLst>
          </p:cNvPr>
          <p:cNvGrpSpPr/>
          <p:nvPr/>
        </p:nvGrpSpPr>
        <p:grpSpPr>
          <a:xfrm>
            <a:off x="3163842" y="3604063"/>
            <a:ext cx="1377373" cy="1263886"/>
            <a:chOff x="1861612" y="3874688"/>
            <a:chExt cx="1078047" cy="1029790"/>
          </a:xfrm>
        </p:grpSpPr>
        <p:pic>
          <p:nvPicPr>
            <p:cNvPr id="63" name="Picture 7">
              <a:extLst>
                <a:ext uri="{FF2B5EF4-FFF2-40B4-BE49-F238E27FC236}">
                  <a16:creationId xmlns:a16="http://schemas.microsoft.com/office/drawing/2014/main" id="{E329577B-9F9B-4D7D-BD05-1612328E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355" y="3896340"/>
              <a:ext cx="403406" cy="639404"/>
            </a:xfrm>
            <a:prstGeom prst="rect">
              <a:avLst/>
            </a:prstGeom>
          </p:spPr>
        </p:pic>
        <p:pic>
          <p:nvPicPr>
            <p:cNvPr id="65" name="Picture 7">
              <a:extLst>
                <a:ext uri="{FF2B5EF4-FFF2-40B4-BE49-F238E27FC236}">
                  <a16:creationId xmlns:a16="http://schemas.microsoft.com/office/drawing/2014/main" id="{6E92CDD0-1338-470C-82DA-2DD700FD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411397">
              <a:off x="2419029" y="3874688"/>
              <a:ext cx="520630" cy="825206"/>
            </a:xfrm>
            <a:prstGeom prst="rect">
              <a:avLst/>
            </a:prstGeom>
          </p:spPr>
        </p:pic>
        <p:pic>
          <p:nvPicPr>
            <p:cNvPr id="66" name="Picture 7">
              <a:extLst>
                <a:ext uri="{FF2B5EF4-FFF2-40B4-BE49-F238E27FC236}">
                  <a16:creationId xmlns:a16="http://schemas.microsoft.com/office/drawing/2014/main" id="{86D56A77-7FB1-4785-8C11-92A77D31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276940">
              <a:off x="1861612" y="4401984"/>
              <a:ext cx="317029" cy="50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9190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07091" y="931151"/>
            <a:ext cx="784068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A92054A-0406-4497-8EEA-3B3D4A7A6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30532"/>
              </p:ext>
            </p:extLst>
          </p:nvPr>
        </p:nvGraphicFramePr>
        <p:xfrm>
          <a:off x="699457" y="1874052"/>
          <a:ext cx="7682749" cy="1600497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1045367">
                  <a:extLst>
                    <a:ext uri="{9D8B030D-6E8A-4147-A177-3AD203B41FA5}">
                      <a16:colId xmlns:a16="http://schemas.microsoft.com/office/drawing/2014/main" val="1326774954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val="2756550113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val="1825881816"/>
                    </a:ext>
                  </a:extLst>
                </a:gridCol>
                <a:gridCol w="709127">
                  <a:extLst>
                    <a:ext uri="{9D8B030D-6E8A-4147-A177-3AD203B41FA5}">
                      <a16:colId xmlns:a16="http://schemas.microsoft.com/office/drawing/2014/main" val="3619682896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3964531481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val="4245699228"/>
                    </a:ext>
                  </a:extLst>
                </a:gridCol>
                <a:gridCol w="1570859">
                  <a:extLst>
                    <a:ext uri="{9D8B030D-6E8A-4147-A177-3AD203B41FA5}">
                      <a16:colId xmlns:a16="http://schemas.microsoft.com/office/drawing/2014/main" val="868101939"/>
                    </a:ext>
                  </a:extLst>
                </a:gridCol>
              </a:tblGrid>
              <a:tr h="87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Tên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sản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phẩm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Năng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lượng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Protein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Lipid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Carbohydrate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Vitamin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Chất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khoáng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3617"/>
                  </a:ext>
                </a:extLst>
              </a:tr>
              <a:tr h="722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n-lt"/>
                        </a:rPr>
                        <a:t>Bánh quy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(20 g)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1600" dirty="0">
                          <a:effectLst/>
                        </a:rPr>
                        <a:t>140 kcal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2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6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19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0,6 mcg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Natri: 160 mg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Calcium: 26 mg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750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619AB06-5E85-457B-9ED4-62D7E53BF184}"/>
              </a:ext>
            </a:extLst>
          </p:cNvPr>
          <p:cNvSpPr txBox="1"/>
          <p:nvPr/>
        </p:nvSpPr>
        <p:spPr>
          <a:xfrm>
            <a:off x="607091" y="3455474"/>
            <a:ext cx="792981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vi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dùng:</a:t>
            </a:r>
            <a:r>
              <a:rPr lang="vi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8833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6A1D5-3B95-431B-AC1B-715F0AD26609}"/>
              </a:ext>
            </a:extLst>
          </p:cNvPr>
          <p:cNvSpPr txBox="1"/>
          <p:nvPr/>
        </p:nvSpPr>
        <p:spPr>
          <a:xfrm>
            <a:off x="544122" y="877722"/>
            <a:ext cx="7904881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3: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dưỡng: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carbohydrate, 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CE0FC8F-8A39-4AD1-B1E3-77C9ADDFE2FE}"/>
              </a:ext>
            </a:extLst>
          </p:cNvPr>
          <p:cNvSpPr/>
          <p:nvPr/>
        </p:nvSpPr>
        <p:spPr>
          <a:xfrm>
            <a:off x="6723981" y="3415663"/>
            <a:ext cx="2184250" cy="1684111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9CC817DE-E48C-47F6-A91A-FFC22FABD6AE}"/>
              </a:ext>
            </a:extLst>
          </p:cNvPr>
          <p:cNvSpPr/>
          <p:nvPr/>
        </p:nvSpPr>
        <p:spPr>
          <a:xfrm>
            <a:off x="172800" y="4078167"/>
            <a:ext cx="1044461" cy="892557"/>
          </a:xfrm>
          <a:custGeom>
            <a:avLst/>
            <a:gdLst/>
            <a:ahLst/>
            <a:cxnLst/>
            <a:rect l="l" t="t" r="r" b="b"/>
            <a:pathLst>
              <a:path w="2156746" h="1595992">
                <a:moveTo>
                  <a:pt x="0" y="0"/>
                </a:moveTo>
                <a:lnTo>
                  <a:pt x="2156746" y="0"/>
                </a:lnTo>
                <a:lnTo>
                  <a:pt x="2156746" y="1595992"/>
                </a:lnTo>
                <a:lnTo>
                  <a:pt x="0" y="1595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48DB6614-0EEC-46C8-88ED-7CBEEFE3CFB6}"/>
              </a:ext>
            </a:extLst>
          </p:cNvPr>
          <p:cNvSpPr/>
          <p:nvPr/>
        </p:nvSpPr>
        <p:spPr>
          <a:xfrm>
            <a:off x="6271619" y="3914567"/>
            <a:ext cx="459852" cy="683691"/>
          </a:xfrm>
          <a:custGeom>
            <a:avLst/>
            <a:gdLst/>
            <a:ahLst/>
            <a:cxnLst/>
            <a:rect l="l" t="t" r="r" b="b"/>
            <a:pathLst>
              <a:path w="1673470" h="1570970">
                <a:moveTo>
                  <a:pt x="0" y="0"/>
                </a:moveTo>
                <a:lnTo>
                  <a:pt x="1673470" y="0"/>
                </a:lnTo>
                <a:lnTo>
                  <a:pt x="1673470" y="1570970"/>
                </a:lnTo>
                <a:lnTo>
                  <a:pt x="0" y="1570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5D0E8152-BD48-4909-9E09-559BA55DC667}"/>
              </a:ext>
            </a:extLst>
          </p:cNvPr>
          <p:cNvSpPr/>
          <p:nvPr/>
        </p:nvSpPr>
        <p:spPr>
          <a:xfrm>
            <a:off x="3489938" y="4394169"/>
            <a:ext cx="959736" cy="703458"/>
          </a:xfrm>
          <a:custGeom>
            <a:avLst/>
            <a:gdLst/>
            <a:ahLst/>
            <a:cxnLst/>
            <a:rect l="l" t="t" r="r" b="b"/>
            <a:pathLst>
              <a:path w="4139677" h="3379011">
                <a:moveTo>
                  <a:pt x="0" y="0"/>
                </a:moveTo>
                <a:lnTo>
                  <a:pt x="4139678" y="0"/>
                </a:lnTo>
                <a:lnTo>
                  <a:pt x="4139678" y="3379011"/>
                </a:lnTo>
                <a:lnTo>
                  <a:pt x="0" y="3379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4" name="Google Shape;575;p37">
            <a:extLst>
              <a:ext uri="{FF2B5EF4-FFF2-40B4-BE49-F238E27FC236}">
                <a16:creationId xmlns:a16="http://schemas.microsoft.com/office/drawing/2014/main" id="{DA393EBC-7B9E-4132-9A23-90BB3EBACBD5}"/>
              </a:ext>
            </a:extLst>
          </p:cNvPr>
          <p:cNvGrpSpPr/>
          <p:nvPr/>
        </p:nvGrpSpPr>
        <p:grpSpPr>
          <a:xfrm>
            <a:off x="130419" y="245161"/>
            <a:ext cx="1129155" cy="1065217"/>
            <a:chOff x="9024814" y="-512021"/>
            <a:chExt cx="2065469" cy="1821329"/>
          </a:xfrm>
        </p:grpSpPr>
        <p:sp>
          <p:nvSpPr>
            <p:cNvPr id="105" name="Google Shape;576;p37">
              <a:extLst>
                <a:ext uri="{FF2B5EF4-FFF2-40B4-BE49-F238E27FC236}">
                  <a16:creationId xmlns:a16="http://schemas.microsoft.com/office/drawing/2014/main" id="{A05C5A47-EC13-4233-92D4-7992CA838D32}"/>
                </a:ext>
              </a:extLst>
            </p:cNvPr>
            <p:cNvSpPr/>
            <p:nvPr/>
          </p:nvSpPr>
          <p:spPr>
            <a:xfrm>
              <a:off x="90262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7;p37">
              <a:extLst>
                <a:ext uri="{FF2B5EF4-FFF2-40B4-BE49-F238E27FC236}">
                  <a16:creationId xmlns:a16="http://schemas.microsoft.com/office/drawing/2014/main" id="{9B075FAD-B8E5-4F7F-928B-7793C60E2168}"/>
                </a:ext>
              </a:extLst>
            </p:cNvPr>
            <p:cNvSpPr/>
            <p:nvPr/>
          </p:nvSpPr>
          <p:spPr>
            <a:xfrm>
              <a:off x="90248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rgbClr val="BD7B36">
                <a:alpha val="27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78;p37">
              <a:extLst>
                <a:ext uri="{FF2B5EF4-FFF2-40B4-BE49-F238E27FC236}">
                  <a16:creationId xmlns:a16="http://schemas.microsoft.com/office/drawing/2014/main" id="{556022BD-6E57-4781-99C7-529FAB813FE7}"/>
                </a:ext>
              </a:extLst>
            </p:cNvPr>
            <p:cNvSpPr/>
            <p:nvPr/>
          </p:nvSpPr>
          <p:spPr>
            <a:xfrm>
              <a:off x="9026236" y="213288"/>
              <a:ext cx="83909" cy="106663"/>
            </a:xfrm>
            <a:custGeom>
              <a:avLst/>
              <a:gdLst/>
              <a:ahLst/>
              <a:cxnLst/>
              <a:rect l="l" t="t" r="r" b="b"/>
              <a:pathLst>
                <a:path w="177" h="225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close/>
                  <a:moveTo>
                    <a:pt x="156" y="1"/>
                  </a:moveTo>
                  <a:cubicBezTo>
                    <a:pt x="156" y="2"/>
                    <a:pt x="1" y="89"/>
                    <a:pt x="68" y="225"/>
                  </a:cubicBezTo>
                  <a:cubicBezTo>
                    <a:pt x="124" y="211"/>
                    <a:pt x="168" y="162"/>
                    <a:pt x="173" y="104"/>
                  </a:cubicBezTo>
                  <a:cubicBezTo>
                    <a:pt x="176" y="69"/>
                    <a:pt x="167" y="35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79;p37">
              <a:extLst>
                <a:ext uri="{FF2B5EF4-FFF2-40B4-BE49-F238E27FC236}">
                  <a16:creationId xmlns:a16="http://schemas.microsoft.com/office/drawing/2014/main" id="{660F3B0B-8D29-496A-9E17-03A184E90680}"/>
                </a:ext>
              </a:extLst>
            </p:cNvPr>
            <p:cNvSpPr/>
            <p:nvPr/>
          </p:nvSpPr>
          <p:spPr>
            <a:xfrm>
              <a:off x="9687555" y="287241"/>
              <a:ext cx="122782" cy="46458"/>
            </a:xfrm>
            <a:custGeom>
              <a:avLst/>
              <a:gdLst/>
              <a:ahLst/>
              <a:cxnLst/>
              <a:rect l="l" t="t" r="r" b="b"/>
              <a:pathLst>
                <a:path w="259" h="98" extrusionOk="0">
                  <a:moveTo>
                    <a:pt x="42" y="0"/>
                  </a:moveTo>
                  <a:cubicBezTo>
                    <a:pt x="36" y="0"/>
                    <a:pt x="30" y="1"/>
                    <a:pt x="25" y="3"/>
                  </a:cubicBezTo>
                  <a:cubicBezTo>
                    <a:pt x="11" y="7"/>
                    <a:pt x="0" y="18"/>
                    <a:pt x="2" y="32"/>
                  </a:cubicBezTo>
                  <a:cubicBezTo>
                    <a:pt x="4" y="44"/>
                    <a:pt x="15" y="53"/>
                    <a:pt x="26" y="59"/>
                  </a:cubicBezTo>
                  <a:cubicBezTo>
                    <a:pt x="68" y="85"/>
                    <a:pt x="119" y="91"/>
                    <a:pt x="168" y="96"/>
                  </a:cubicBezTo>
                  <a:cubicBezTo>
                    <a:pt x="174" y="97"/>
                    <a:pt x="181" y="97"/>
                    <a:pt x="187" y="97"/>
                  </a:cubicBezTo>
                  <a:cubicBezTo>
                    <a:pt x="197" y="97"/>
                    <a:pt x="207" y="96"/>
                    <a:pt x="216" y="93"/>
                  </a:cubicBezTo>
                  <a:cubicBezTo>
                    <a:pt x="258" y="79"/>
                    <a:pt x="255" y="34"/>
                    <a:pt x="219" y="19"/>
                  </a:cubicBezTo>
                  <a:cubicBezTo>
                    <a:pt x="174" y="2"/>
                    <a:pt x="110" y="7"/>
                    <a:pt x="64" y="2"/>
                  </a:cubicBezTo>
                  <a:cubicBezTo>
                    <a:pt x="57" y="1"/>
                    <a:pt x="49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80;p37">
              <a:extLst>
                <a:ext uri="{FF2B5EF4-FFF2-40B4-BE49-F238E27FC236}">
                  <a16:creationId xmlns:a16="http://schemas.microsoft.com/office/drawing/2014/main" id="{BF194554-6F31-4AC5-9A0C-08259CDF838C}"/>
                </a:ext>
              </a:extLst>
            </p:cNvPr>
            <p:cNvSpPr/>
            <p:nvPr/>
          </p:nvSpPr>
          <p:spPr>
            <a:xfrm>
              <a:off x="91736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81;p37">
              <a:extLst>
                <a:ext uri="{FF2B5EF4-FFF2-40B4-BE49-F238E27FC236}">
                  <a16:creationId xmlns:a16="http://schemas.microsoft.com/office/drawing/2014/main" id="{5EC0A221-61E7-4B4F-A6CC-31815DD52B3D}"/>
                </a:ext>
              </a:extLst>
            </p:cNvPr>
            <p:cNvSpPr/>
            <p:nvPr/>
          </p:nvSpPr>
          <p:spPr>
            <a:xfrm>
              <a:off x="91722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82;p37">
              <a:extLst>
                <a:ext uri="{FF2B5EF4-FFF2-40B4-BE49-F238E27FC236}">
                  <a16:creationId xmlns:a16="http://schemas.microsoft.com/office/drawing/2014/main" id="{49831E82-6EAC-44AD-9039-A4F358C58569}"/>
                </a:ext>
              </a:extLst>
            </p:cNvPr>
            <p:cNvSpPr/>
            <p:nvPr/>
          </p:nvSpPr>
          <p:spPr>
            <a:xfrm>
              <a:off x="9192633" y="651791"/>
              <a:ext cx="58310" cy="8675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79" y="0"/>
                  </a:moveTo>
                  <a:cubicBezTo>
                    <a:pt x="77" y="0"/>
                    <a:pt x="0" y="76"/>
                    <a:pt x="17" y="176"/>
                  </a:cubicBezTo>
                  <a:cubicBezTo>
                    <a:pt x="27" y="181"/>
                    <a:pt x="37" y="183"/>
                    <a:pt x="48" y="183"/>
                  </a:cubicBezTo>
                  <a:cubicBezTo>
                    <a:pt x="63" y="183"/>
                    <a:pt x="79" y="178"/>
                    <a:pt x="92" y="169"/>
                  </a:cubicBezTo>
                  <a:cubicBezTo>
                    <a:pt x="113" y="151"/>
                    <a:pt x="122" y="122"/>
                    <a:pt x="116" y="97"/>
                  </a:cubicBezTo>
                  <a:cubicBezTo>
                    <a:pt x="109" y="72"/>
                    <a:pt x="79" y="26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83;p37">
              <a:extLst>
                <a:ext uri="{FF2B5EF4-FFF2-40B4-BE49-F238E27FC236}">
                  <a16:creationId xmlns:a16="http://schemas.microsoft.com/office/drawing/2014/main" id="{30686BB4-42B2-47B4-A036-067ACAE656CB}"/>
                </a:ext>
              </a:extLst>
            </p:cNvPr>
            <p:cNvSpPr/>
            <p:nvPr/>
          </p:nvSpPr>
          <p:spPr>
            <a:xfrm>
              <a:off x="94377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4;p37">
              <a:extLst>
                <a:ext uri="{FF2B5EF4-FFF2-40B4-BE49-F238E27FC236}">
                  <a16:creationId xmlns:a16="http://schemas.microsoft.com/office/drawing/2014/main" id="{A8FB1490-411C-4511-AD5D-5607123901D8}"/>
                </a:ext>
              </a:extLst>
            </p:cNvPr>
            <p:cNvSpPr/>
            <p:nvPr/>
          </p:nvSpPr>
          <p:spPr>
            <a:xfrm>
              <a:off x="10847115" y="98092"/>
              <a:ext cx="45984" cy="56413"/>
            </a:xfrm>
            <a:custGeom>
              <a:avLst/>
              <a:gdLst/>
              <a:ahLst/>
              <a:cxnLst/>
              <a:rect l="l" t="t" r="r" b="b"/>
              <a:pathLst>
                <a:path w="97" h="119" extrusionOk="0">
                  <a:moveTo>
                    <a:pt x="46" y="0"/>
                  </a:moveTo>
                  <a:cubicBezTo>
                    <a:pt x="45" y="0"/>
                    <a:pt x="45" y="0"/>
                    <a:pt x="44" y="0"/>
                  </a:cubicBezTo>
                  <a:cubicBezTo>
                    <a:pt x="20" y="2"/>
                    <a:pt x="0" y="29"/>
                    <a:pt x="2" y="63"/>
                  </a:cubicBezTo>
                  <a:cubicBezTo>
                    <a:pt x="4" y="94"/>
                    <a:pt x="25" y="119"/>
                    <a:pt x="50" y="119"/>
                  </a:cubicBezTo>
                  <a:cubicBezTo>
                    <a:pt x="51" y="119"/>
                    <a:pt x="52" y="118"/>
                    <a:pt x="53" y="118"/>
                  </a:cubicBezTo>
                  <a:cubicBezTo>
                    <a:pt x="78" y="117"/>
                    <a:pt x="97" y="90"/>
                    <a:pt x="95" y="57"/>
                  </a:cubicBezTo>
                  <a:cubicBezTo>
                    <a:pt x="92" y="24"/>
                    <a:pt x="70" y="0"/>
                    <a:pt x="46" y="0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5;p37">
              <a:extLst>
                <a:ext uri="{FF2B5EF4-FFF2-40B4-BE49-F238E27FC236}">
                  <a16:creationId xmlns:a16="http://schemas.microsoft.com/office/drawing/2014/main" id="{7DFE984A-2AB3-4A7C-9522-00B6F087F30C}"/>
                </a:ext>
              </a:extLst>
            </p:cNvPr>
            <p:cNvSpPr/>
            <p:nvPr/>
          </p:nvSpPr>
          <p:spPr>
            <a:xfrm>
              <a:off x="10843797" y="186266"/>
              <a:ext cx="18014" cy="22755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cubicBezTo>
                    <a:pt x="2" y="38"/>
                    <a:pt x="9" y="47"/>
                    <a:pt x="20" y="47"/>
                  </a:cubicBezTo>
                  <a:cubicBezTo>
                    <a:pt x="30" y="46"/>
                    <a:pt x="38" y="36"/>
                    <a:pt x="38" y="24"/>
                  </a:cubicBezTo>
                  <a:cubicBezTo>
                    <a:pt x="35" y="10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6;p37">
              <a:extLst>
                <a:ext uri="{FF2B5EF4-FFF2-40B4-BE49-F238E27FC236}">
                  <a16:creationId xmlns:a16="http://schemas.microsoft.com/office/drawing/2014/main" id="{4E5CD0FC-73FB-4D7A-8344-5AF90F3DF8F1}"/>
                </a:ext>
              </a:extLst>
            </p:cNvPr>
            <p:cNvSpPr/>
            <p:nvPr/>
          </p:nvSpPr>
          <p:spPr>
            <a:xfrm>
              <a:off x="9114886" y="285344"/>
              <a:ext cx="1197008" cy="181090"/>
            </a:xfrm>
            <a:custGeom>
              <a:avLst/>
              <a:gdLst/>
              <a:ahLst/>
              <a:cxnLst/>
              <a:rect l="l" t="t" r="r" b="b"/>
              <a:pathLst>
                <a:path w="2525" h="382" fill="none" extrusionOk="0">
                  <a:moveTo>
                    <a:pt x="1" y="0"/>
                  </a:moveTo>
                  <a:cubicBezTo>
                    <a:pt x="206" y="162"/>
                    <a:pt x="452" y="273"/>
                    <a:pt x="710" y="320"/>
                  </a:cubicBezTo>
                  <a:cubicBezTo>
                    <a:pt x="782" y="333"/>
                    <a:pt x="856" y="342"/>
                    <a:pt x="929" y="348"/>
                  </a:cubicBezTo>
                  <a:cubicBezTo>
                    <a:pt x="1335" y="381"/>
                    <a:pt x="1712" y="376"/>
                    <a:pt x="2143" y="266"/>
                  </a:cubicBezTo>
                  <a:cubicBezTo>
                    <a:pt x="2260" y="236"/>
                    <a:pt x="2423" y="187"/>
                    <a:pt x="2524" y="12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7;p37">
              <a:extLst>
                <a:ext uri="{FF2B5EF4-FFF2-40B4-BE49-F238E27FC236}">
                  <a16:creationId xmlns:a16="http://schemas.microsoft.com/office/drawing/2014/main" id="{6E02B725-E10B-42D3-9E9F-9F0ADD85FDD6}"/>
                </a:ext>
              </a:extLst>
            </p:cNvPr>
            <p:cNvSpPr/>
            <p:nvPr/>
          </p:nvSpPr>
          <p:spPr>
            <a:xfrm>
              <a:off x="94363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8;p37">
              <a:extLst>
                <a:ext uri="{FF2B5EF4-FFF2-40B4-BE49-F238E27FC236}">
                  <a16:creationId xmlns:a16="http://schemas.microsoft.com/office/drawing/2014/main" id="{6D314142-5F4F-4415-8C55-A990F967458E}"/>
                </a:ext>
              </a:extLst>
            </p:cNvPr>
            <p:cNvSpPr/>
            <p:nvPr/>
          </p:nvSpPr>
          <p:spPr>
            <a:xfrm>
              <a:off x="9436302" y="1056162"/>
              <a:ext cx="72057" cy="106189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79" y="1"/>
                  </a:moveTo>
                  <a:lnTo>
                    <a:pt x="79" y="1"/>
                  </a:lnTo>
                  <a:cubicBezTo>
                    <a:pt x="80" y="3"/>
                    <a:pt x="1" y="101"/>
                    <a:pt x="76" y="222"/>
                  </a:cubicBezTo>
                  <a:cubicBezTo>
                    <a:pt x="79" y="223"/>
                    <a:pt x="82" y="223"/>
                    <a:pt x="86" y="223"/>
                  </a:cubicBezTo>
                  <a:cubicBezTo>
                    <a:pt x="109" y="223"/>
                    <a:pt x="131" y="205"/>
                    <a:pt x="140" y="184"/>
                  </a:cubicBezTo>
                  <a:cubicBezTo>
                    <a:pt x="151" y="159"/>
                    <a:pt x="150" y="131"/>
                    <a:pt x="149" y="103"/>
                  </a:cubicBezTo>
                  <a:cubicBezTo>
                    <a:pt x="149" y="91"/>
                    <a:pt x="147" y="80"/>
                    <a:pt x="145" y="68"/>
                  </a:cubicBezTo>
                  <a:cubicBezTo>
                    <a:pt x="137" y="37"/>
                    <a:pt x="110" y="10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9;p37">
              <a:extLst>
                <a:ext uri="{FF2B5EF4-FFF2-40B4-BE49-F238E27FC236}">
                  <a16:creationId xmlns:a16="http://schemas.microsoft.com/office/drawing/2014/main" id="{D2C1D84C-3360-4A67-96A9-97E310475CD9}"/>
                </a:ext>
              </a:extLst>
            </p:cNvPr>
            <p:cNvSpPr/>
            <p:nvPr/>
          </p:nvSpPr>
          <p:spPr>
            <a:xfrm>
              <a:off x="9519263" y="-241808"/>
              <a:ext cx="1310783" cy="1356753"/>
            </a:xfrm>
            <a:custGeom>
              <a:avLst/>
              <a:gdLst/>
              <a:ahLst/>
              <a:cxnLst/>
              <a:rect l="l" t="t" r="r" b="b"/>
              <a:pathLst>
                <a:path w="2765" h="2862" fill="none" extrusionOk="0">
                  <a:moveTo>
                    <a:pt x="1" y="2852"/>
                  </a:moveTo>
                  <a:cubicBezTo>
                    <a:pt x="149" y="2861"/>
                    <a:pt x="296" y="2822"/>
                    <a:pt x="440" y="2781"/>
                  </a:cubicBezTo>
                  <a:cubicBezTo>
                    <a:pt x="802" y="2678"/>
                    <a:pt x="1237" y="2570"/>
                    <a:pt x="1561" y="2381"/>
                  </a:cubicBezTo>
                  <a:cubicBezTo>
                    <a:pt x="2254" y="1978"/>
                    <a:pt x="2644" y="1351"/>
                    <a:pt x="2740" y="603"/>
                  </a:cubicBezTo>
                  <a:cubicBezTo>
                    <a:pt x="2764" y="416"/>
                    <a:pt x="2737" y="207"/>
                    <a:pt x="2622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0;p37">
              <a:extLst>
                <a:ext uri="{FF2B5EF4-FFF2-40B4-BE49-F238E27FC236}">
                  <a16:creationId xmlns:a16="http://schemas.microsoft.com/office/drawing/2014/main" id="{6C206896-7BB8-4796-92D9-8A50A8990C76}"/>
                </a:ext>
              </a:extLst>
            </p:cNvPr>
            <p:cNvSpPr/>
            <p:nvPr/>
          </p:nvSpPr>
          <p:spPr>
            <a:xfrm>
              <a:off x="10150241" y="1045733"/>
              <a:ext cx="201002" cy="86753"/>
            </a:xfrm>
            <a:custGeom>
              <a:avLst/>
              <a:gdLst/>
              <a:ahLst/>
              <a:cxnLst/>
              <a:rect l="l" t="t" r="r" b="b"/>
              <a:pathLst>
                <a:path w="424" h="183" extrusionOk="0">
                  <a:moveTo>
                    <a:pt x="391" y="1"/>
                  </a:moveTo>
                  <a:cubicBezTo>
                    <a:pt x="279" y="1"/>
                    <a:pt x="121" y="85"/>
                    <a:pt x="22" y="136"/>
                  </a:cubicBezTo>
                  <a:cubicBezTo>
                    <a:pt x="16" y="140"/>
                    <a:pt x="9" y="143"/>
                    <a:pt x="6" y="150"/>
                  </a:cubicBezTo>
                  <a:cubicBezTo>
                    <a:pt x="0" y="161"/>
                    <a:pt x="8" y="172"/>
                    <a:pt x="17" y="178"/>
                  </a:cubicBezTo>
                  <a:cubicBezTo>
                    <a:pt x="27" y="183"/>
                    <a:pt x="38" y="183"/>
                    <a:pt x="50" y="183"/>
                  </a:cubicBezTo>
                  <a:cubicBezTo>
                    <a:pt x="161" y="180"/>
                    <a:pt x="274" y="148"/>
                    <a:pt x="371" y="92"/>
                  </a:cubicBezTo>
                  <a:cubicBezTo>
                    <a:pt x="396" y="78"/>
                    <a:pt x="424" y="56"/>
                    <a:pt x="421" y="27"/>
                  </a:cubicBezTo>
                  <a:cubicBezTo>
                    <a:pt x="419" y="18"/>
                    <a:pt x="416" y="8"/>
                    <a:pt x="408" y="3"/>
                  </a:cubicBezTo>
                  <a:cubicBezTo>
                    <a:pt x="402" y="1"/>
                    <a:pt x="397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1;p37">
              <a:extLst>
                <a:ext uri="{FF2B5EF4-FFF2-40B4-BE49-F238E27FC236}">
                  <a16:creationId xmlns:a16="http://schemas.microsoft.com/office/drawing/2014/main" id="{1B4BDEFB-8B02-4CC2-918E-CFCBB8ACEAB3}"/>
                </a:ext>
              </a:extLst>
            </p:cNvPr>
            <p:cNvSpPr/>
            <p:nvPr/>
          </p:nvSpPr>
          <p:spPr>
            <a:xfrm>
              <a:off x="10372103" y="966565"/>
              <a:ext cx="65895" cy="37451"/>
            </a:xfrm>
            <a:custGeom>
              <a:avLst/>
              <a:gdLst/>
              <a:ahLst/>
              <a:cxnLst/>
              <a:rect l="l" t="t" r="r" b="b"/>
              <a:pathLst>
                <a:path w="139" h="79" extrusionOk="0">
                  <a:moveTo>
                    <a:pt x="106" y="0"/>
                  </a:moveTo>
                  <a:cubicBezTo>
                    <a:pt x="78" y="5"/>
                    <a:pt x="51" y="15"/>
                    <a:pt x="28" y="29"/>
                  </a:cubicBezTo>
                  <a:cubicBezTo>
                    <a:pt x="13" y="38"/>
                    <a:pt x="1" y="55"/>
                    <a:pt x="8" y="69"/>
                  </a:cubicBezTo>
                  <a:cubicBezTo>
                    <a:pt x="16" y="76"/>
                    <a:pt x="31" y="79"/>
                    <a:pt x="48" y="79"/>
                  </a:cubicBezTo>
                  <a:cubicBezTo>
                    <a:pt x="61" y="79"/>
                    <a:pt x="76" y="77"/>
                    <a:pt x="87" y="73"/>
                  </a:cubicBezTo>
                  <a:cubicBezTo>
                    <a:pt x="112" y="64"/>
                    <a:pt x="139" y="33"/>
                    <a:pt x="127" y="10"/>
                  </a:cubicBezTo>
                  <a:cubicBezTo>
                    <a:pt x="124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Freeform 8">
            <a:extLst>
              <a:ext uri="{FF2B5EF4-FFF2-40B4-BE49-F238E27FC236}">
                <a16:creationId xmlns:a16="http://schemas.microsoft.com/office/drawing/2014/main" id="{22E3590F-1B24-40DB-BEA9-7402EC304C6D}"/>
              </a:ext>
            </a:extLst>
          </p:cNvPr>
          <p:cNvSpPr/>
          <p:nvPr/>
        </p:nvSpPr>
        <p:spPr>
          <a:xfrm>
            <a:off x="5080723" y="4459808"/>
            <a:ext cx="884555" cy="683692"/>
          </a:xfrm>
          <a:custGeom>
            <a:avLst/>
            <a:gdLst/>
            <a:ahLst/>
            <a:cxnLst/>
            <a:rect l="l" t="t" r="r" b="b"/>
            <a:pathLst>
              <a:path w="2457033" h="2211330">
                <a:moveTo>
                  <a:pt x="0" y="0"/>
                </a:moveTo>
                <a:lnTo>
                  <a:pt x="2457033" y="0"/>
                </a:lnTo>
                <a:lnTo>
                  <a:pt x="2457033" y="2211329"/>
                </a:lnTo>
                <a:lnTo>
                  <a:pt x="0" y="2211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219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6A1D5-3B95-431B-AC1B-715F0AD26609}"/>
              </a:ext>
            </a:extLst>
          </p:cNvPr>
          <p:cNvSpPr txBox="1"/>
          <p:nvPr/>
        </p:nvSpPr>
        <p:spPr>
          <a:xfrm>
            <a:off x="544122" y="877722"/>
            <a:ext cx="7904881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3: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BE3E4394-26F1-45AF-80A1-8B4D1CC64D9B}"/>
              </a:ext>
            </a:extLst>
          </p:cNvPr>
          <p:cNvSpPr/>
          <p:nvPr/>
        </p:nvSpPr>
        <p:spPr>
          <a:xfrm>
            <a:off x="6315496" y="2571750"/>
            <a:ext cx="2688613" cy="2571750"/>
          </a:xfrm>
          <a:custGeom>
            <a:avLst/>
            <a:gdLst/>
            <a:ahLst/>
            <a:cxnLst/>
            <a:rect l="l" t="t" r="r" b="b"/>
            <a:pathLst>
              <a:path w="3724714" h="3189286">
                <a:moveTo>
                  <a:pt x="0" y="0"/>
                </a:moveTo>
                <a:lnTo>
                  <a:pt x="3724714" y="0"/>
                </a:lnTo>
                <a:lnTo>
                  <a:pt x="3724714" y="3189286"/>
                </a:lnTo>
                <a:lnTo>
                  <a:pt x="0" y="318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D423BA-154B-4FE8-87DD-C644EA24D9BA}"/>
              </a:ext>
            </a:extLst>
          </p:cNvPr>
          <p:cNvSpPr txBox="1"/>
          <p:nvPr/>
        </p:nvSpPr>
        <p:spPr>
          <a:xfrm>
            <a:off x="544122" y="2998914"/>
            <a:ext cx="567692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4.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Chế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lí là: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loại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phẩm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giúp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cung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đảm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815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320F5-7852-4E41-99D5-78CBE6A931D8}"/>
              </a:ext>
            </a:extLst>
          </p:cNvPr>
          <p:cNvSpPr txBox="1"/>
          <p:nvPr/>
        </p:nvSpPr>
        <p:spPr>
          <a:xfrm>
            <a:off x="521798" y="682002"/>
            <a:ext cx="6261956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Câu 1: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Các nhóm chất dinh dưỡng chính được cung cấp từ nguồn thực phẩm: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ngô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bánh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thịt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sữa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đỗ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nấm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mè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bón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còi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E8F73-2159-4DD0-A3B8-2E79D742A30B}"/>
              </a:ext>
            </a:extLst>
          </p:cNvPr>
          <p:cNvSpPr txBox="1"/>
          <p:nvPr/>
        </p:nvSpPr>
        <p:spPr>
          <a:xfrm>
            <a:off x="105508" y="114333"/>
            <a:ext cx="220918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1: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D988408-AE34-4383-83C3-ED63FB8F437B}"/>
              </a:ext>
            </a:extLst>
          </p:cNvPr>
          <p:cNvSpPr/>
          <p:nvPr/>
        </p:nvSpPr>
        <p:spPr>
          <a:xfrm>
            <a:off x="6376668" y="1457528"/>
            <a:ext cx="2285430" cy="17053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6A1BD6-40AC-43BB-BF23-04A48EDC82BD}"/>
              </a:ext>
            </a:extLst>
          </p:cNvPr>
          <p:cNvSpPr/>
          <p:nvPr/>
        </p:nvSpPr>
        <p:spPr>
          <a:xfrm>
            <a:off x="6360952" y="1457528"/>
            <a:ext cx="2315736" cy="173551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5077B3F7-9F68-4A11-B2A3-88B4D5D5DF44}"/>
              </a:ext>
            </a:extLst>
          </p:cNvPr>
          <p:cNvSpPr/>
          <p:nvPr/>
        </p:nvSpPr>
        <p:spPr>
          <a:xfrm>
            <a:off x="6339975" y="1382633"/>
            <a:ext cx="2347808" cy="181041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C17F1B1-C8FF-4598-9060-8E02B90498D9}"/>
              </a:ext>
            </a:extLst>
          </p:cNvPr>
          <p:cNvSpPr/>
          <p:nvPr/>
        </p:nvSpPr>
        <p:spPr>
          <a:xfrm>
            <a:off x="6334289" y="1382633"/>
            <a:ext cx="2398132" cy="1810411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F1019B22-63B0-4680-BB86-2D63E3D61E13}"/>
              </a:ext>
            </a:extLst>
          </p:cNvPr>
          <p:cNvSpPr/>
          <p:nvPr/>
        </p:nvSpPr>
        <p:spPr>
          <a:xfrm>
            <a:off x="6783754" y="1356711"/>
            <a:ext cx="2347807" cy="3491138"/>
          </a:xfrm>
          <a:custGeom>
            <a:avLst/>
            <a:gdLst/>
            <a:ahLst/>
            <a:cxnLst/>
            <a:rect l="l" t="t" r="r" b="b"/>
            <a:pathLst>
              <a:path w="2234904" h="3327400">
                <a:moveTo>
                  <a:pt x="0" y="0"/>
                </a:moveTo>
                <a:lnTo>
                  <a:pt x="2234904" y="0"/>
                </a:lnTo>
                <a:lnTo>
                  <a:pt x="2234904" y="3327400"/>
                </a:lnTo>
                <a:lnTo>
                  <a:pt x="0" y="332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75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7" grpId="0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5650252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320F5-7852-4E41-99D5-78CBE6A931D8}"/>
              </a:ext>
            </a:extLst>
          </p:cNvPr>
          <p:cNvSpPr txBox="1"/>
          <p:nvPr/>
        </p:nvSpPr>
        <p:spPr>
          <a:xfrm>
            <a:off x="513982" y="889751"/>
            <a:ext cx="5400033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Câu 2: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 vì: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M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vi-VN" sz="1800" dirty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 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E8F73-2159-4DD0-A3B8-2E79D742A30B}"/>
              </a:ext>
            </a:extLst>
          </p:cNvPr>
          <p:cNvSpPr txBox="1"/>
          <p:nvPr/>
        </p:nvSpPr>
        <p:spPr>
          <a:xfrm>
            <a:off x="105508" y="114333"/>
            <a:ext cx="220918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1: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grpSp>
        <p:nvGrpSpPr>
          <p:cNvPr id="106" name="Google Shape;1391;p54">
            <a:extLst>
              <a:ext uri="{FF2B5EF4-FFF2-40B4-BE49-F238E27FC236}">
                <a16:creationId xmlns:a16="http://schemas.microsoft.com/office/drawing/2014/main" id="{037D7B9D-AF2B-4AC4-AF12-900D1111F371}"/>
              </a:ext>
            </a:extLst>
          </p:cNvPr>
          <p:cNvGrpSpPr/>
          <p:nvPr/>
        </p:nvGrpSpPr>
        <p:grpSpPr>
          <a:xfrm>
            <a:off x="5089137" y="4381328"/>
            <a:ext cx="1003276" cy="702206"/>
            <a:chOff x="7349515" y="5606053"/>
            <a:chExt cx="322898" cy="226015"/>
          </a:xfrm>
        </p:grpSpPr>
        <p:sp>
          <p:nvSpPr>
            <p:cNvPr id="107" name="Google Shape;1392;p54">
              <a:extLst>
                <a:ext uri="{FF2B5EF4-FFF2-40B4-BE49-F238E27FC236}">
                  <a16:creationId xmlns:a16="http://schemas.microsoft.com/office/drawing/2014/main" id="{869CCFB4-8219-4593-ACA0-7595B0D34AE2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93;p54">
              <a:extLst>
                <a:ext uri="{FF2B5EF4-FFF2-40B4-BE49-F238E27FC236}">
                  <a16:creationId xmlns:a16="http://schemas.microsoft.com/office/drawing/2014/main" id="{97C12879-F8A6-464F-AC12-21CBF93D9C81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94;p54">
              <a:extLst>
                <a:ext uri="{FF2B5EF4-FFF2-40B4-BE49-F238E27FC236}">
                  <a16:creationId xmlns:a16="http://schemas.microsoft.com/office/drawing/2014/main" id="{5D3CA006-4736-4A65-8CE3-C6DE92E911CB}"/>
                </a:ext>
              </a:extLst>
            </p:cNvPr>
            <p:cNvSpPr/>
            <p:nvPr/>
          </p:nvSpPr>
          <p:spPr>
            <a:xfrm>
              <a:off x="7349515" y="5636346"/>
              <a:ext cx="322898" cy="195722"/>
            </a:xfrm>
            <a:custGeom>
              <a:avLst/>
              <a:gdLst/>
              <a:ahLst/>
              <a:cxnLst/>
              <a:rect l="l" t="t" r="r" b="b"/>
              <a:pathLst>
                <a:path w="7099" h="4303" extrusionOk="0">
                  <a:moveTo>
                    <a:pt x="671" y="0"/>
                  </a:moveTo>
                  <a:cubicBezTo>
                    <a:pt x="413" y="841"/>
                    <a:pt x="190" y="1692"/>
                    <a:pt x="1" y="2550"/>
                  </a:cubicBezTo>
                  <a:cubicBezTo>
                    <a:pt x="2086" y="3263"/>
                    <a:pt x="4216" y="3849"/>
                    <a:pt x="6372" y="4303"/>
                  </a:cubicBezTo>
                  <a:cubicBezTo>
                    <a:pt x="6857" y="3532"/>
                    <a:pt x="7099" y="2612"/>
                    <a:pt x="7059" y="1701"/>
                  </a:cubicBezTo>
                  <a:cubicBezTo>
                    <a:pt x="7055" y="1636"/>
                    <a:pt x="7050" y="1566"/>
                    <a:pt x="7013" y="1511"/>
                  </a:cubicBezTo>
                  <a:cubicBezTo>
                    <a:pt x="6962" y="1432"/>
                    <a:pt x="6864" y="1400"/>
                    <a:pt x="6771" y="1379"/>
                  </a:cubicBezTo>
                  <a:cubicBezTo>
                    <a:pt x="4707" y="915"/>
                    <a:pt x="2721" y="434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95;p54">
              <a:extLst>
                <a:ext uri="{FF2B5EF4-FFF2-40B4-BE49-F238E27FC236}">
                  <a16:creationId xmlns:a16="http://schemas.microsoft.com/office/drawing/2014/main" id="{D9A5E78F-F6AF-4405-9BBF-A243C2CC4E94}"/>
                </a:ext>
              </a:extLst>
            </p:cNvPr>
            <p:cNvSpPr/>
            <p:nvPr/>
          </p:nvSpPr>
          <p:spPr>
            <a:xfrm>
              <a:off x="7428841" y="5685652"/>
              <a:ext cx="45167" cy="42847"/>
            </a:xfrm>
            <a:custGeom>
              <a:avLst/>
              <a:gdLst/>
              <a:ahLst/>
              <a:cxnLst/>
              <a:rect l="l" t="t" r="r" b="b"/>
              <a:pathLst>
                <a:path w="993" h="942" extrusionOk="0">
                  <a:moveTo>
                    <a:pt x="544" y="1"/>
                  </a:moveTo>
                  <a:cubicBezTo>
                    <a:pt x="441" y="1"/>
                    <a:pt x="336" y="33"/>
                    <a:pt x="251" y="91"/>
                  </a:cubicBezTo>
                  <a:cubicBezTo>
                    <a:pt x="133" y="169"/>
                    <a:pt x="45" y="293"/>
                    <a:pt x="22" y="433"/>
                  </a:cubicBezTo>
                  <a:cubicBezTo>
                    <a:pt x="0" y="573"/>
                    <a:pt x="48" y="723"/>
                    <a:pt x="154" y="816"/>
                  </a:cubicBezTo>
                  <a:cubicBezTo>
                    <a:pt x="195" y="850"/>
                    <a:pt x="241" y="876"/>
                    <a:pt x="290" y="896"/>
                  </a:cubicBezTo>
                  <a:cubicBezTo>
                    <a:pt x="359" y="925"/>
                    <a:pt x="436" y="942"/>
                    <a:pt x="511" y="942"/>
                  </a:cubicBezTo>
                  <a:cubicBezTo>
                    <a:pt x="572" y="942"/>
                    <a:pt x="633" y="931"/>
                    <a:pt x="690" y="908"/>
                  </a:cubicBezTo>
                  <a:cubicBezTo>
                    <a:pt x="864" y="838"/>
                    <a:pt x="980" y="653"/>
                    <a:pt x="990" y="465"/>
                  </a:cubicBezTo>
                  <a:cubicBezTo>
                    <a:pt x="993" y="397"/>
                    <a:pt x="983" y="330"/>
                    <a:pt x="958" y="269"/>
                  </a:cubicBezTo>
                  <a:cubicBezTo>
                    <a:pt x="905" y="139"/>
                    <a:pt x="784" y="43"/>
                    <a:pt x="649" y="12"/>
                  </a:cubicBezTo>
                  <a:cubicBezTo>
                    <a:pt x="614" y="4"/>
                    <a:pt x="579" y="1"/>
                    <a:pt x="544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96;p54">
              <a:extLst>
                <a:ext uri="{FF2B5EF4-FFF2-40B4-BE49-F238E27FC236}">
                  <a16:creationId xmlns:a16="http://schemas.microsoft.com/office/drawing/2014/main" id="{3521670D-7579-4048-B0C5-51C0FB1EB55A}"/>
                </a:ext>
              </a:extLst>
            </p:cNvPr>
            <p:cNvSpPr/>
            <p:nvPr/>
          </p:nvSpPr>
          <p:spPr>
            <a:xfrm>
              <a:off x="7600729" y="5709486"/>
              <a:ext cx="43211" cy="39390"/>
            </a:xfrm>
            <a:custGeom>
              <a:avLst/>
              <a:gdLst/>
              <a:ahLst/>
              <a:cxnLst/>
              <a:rect l="l" t="t" r="r" b="b"/>
              <a:pathLst>
                <a:path w="950" h="866" extrusionOk="0">
                  <a:moveTo>
                    <a:pt x="508" y="0"/>
                  </a:moveTo>
                  <a:cubicBezTo>
                    <a:pt x="398" y="0"/>
                    <a:pt x="288" y="38"/>
                    <a:pt x="202" y="108"/>
                  </a:cubicBezTo>
                  <a:cubicBezTo>
                    <a:pt x="72" y="213"/>
                    <a:pt x="1" y="388"/>
                    <a:pt x="22" y="556"/>
                  </a:cubicBezTo>
                  <a:cubicBezTo>
                    <a:pt x="30" y="623"/>
                    <a:pt x="52" y="689"/>
                    <a:pt x="98" y="739"/>
                  </a:cubicBezTo>
                  <a:cubicBezTo>
                    <a:pt x="131" y="774"/>
                    <a:pt x="174" y="799"/>
                    <a:pt x="219" y="818"/>
                  </a:cubicBezTo>
                  <a:cubicBezTo>
                    <a:pt x="293" y="849"/>
                    <a:pt x="374" y="865"/>
                    <a:pt x="454" y="865"/>
                  </a:cubicBezTo>
                  <a:cubicBezTo>
                    <a:pt x="540" y="865"/>
                    <a:pt x="624" y="847"/>
                    <a:pt x="700" y="807"/>
                  </a:cubicBezTo>
                  <a:cubicBezTo>
                    <a:pt x="846" y="729"/>
                    <a:pt x="949" y="570"/>
                    <a:pt x="943" y="404"/>
                  </a:cubicBezTo>
                  <a:cubicBezTo>
                    <a:pt x="937" y="240"/>
                    <a:pt x="822" y="87"/>
                    <a:pt x="668" y="29"/>
                  </a:cubicBezTo>
                  <a:cubicBezTo>
                    <a:pt x="617" y="10"/>
                    <a:pt x="562" y="0"/>
                    <a:pt x="508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97;p54">
              <a:extLst>
                <a:ext uri="{FF2B5EF4-FFF2-40B4-BE49-F238E27FC236}">
                  <a16:creationId xmlns:a16="http://schemas.microsoft.com/office/drawing/2014/main" id="{17F948A3-359E-4D00-9311-343F306994CC}"/>
                </a:ext>
              </a:extLst>
            </p:cNvPr>
            <p:cNvSpPr/>
            <p:nvPr/>
          </p:nvSpPr>
          <p:spPr>
            <a:xfrm>
              <a:off x="7573892" y="5752697"/>
              <a:ext cx="26700" cy="25335"/>
            </a:xfrm>
            <a:custGeom>
              <a:avLst/>
              <a:gdLst/>
              <a:ahLst/>
              <a:cxnLst/>
              <a:rect l="l" t="t" r="r" b="b"/>
              <a:pathLst>
                <a:path w="587" h="557" extrusionOk="0">
                  <a:moveTo>
                    <a:pt x="309" y="1"/>
                  </a:moveTo>
                  <a:cubicBezTo>
                    <a:pt x="246" y="1"/>
                    <a:pt x="183" y="20"/>
                    <a:pt x="134" y="59"/>
                  </a:cubicBezTo>
                  <a:cubicBezTo>
                    <a:pt x="25" y="147"/>
                    <a:pt x="0" y="318"/>
                    <a:pt x="76" y="434"/>
                  </a:cubicBezTo>
                  <a:cubicBezTo>
                    <a:pt x="128" y="513"/>
                    <a:pt x="223" y="557"/>
                    <a:pt x="316" y="557"/>
                  </a:cubicBezTo>
                  <a:cubicBezTo>
                    <a:pt x="361" y="557"/>
                    <a:pt x="405" y="547"/>
                    <a:pt x="444" y="526"/>
                  </a:cubicBezTo>
                  <a:cubicBezTo>
                    <a:pt x="476" y="508"/>
                    <a:pt x="504" y="485"/>
                    <a:pt x="522" y="454"/>
                  </a:cubicBezTo>
                  <a:cubicBezTo>
                    <a:pt x="538" y="428"/>
                    <a:pt x="546" y="396"/>
                    <a:pt x="554" y="366"/>
                  </a:cubicBezTo>
                  <a:cubicBezTo>
                    <a:pt x="570" y="297"/>
                    <a:pt x="586" y="226"/>
                    <a:pt x="562" y="160"/>
                  </a:cubicBezTo>
                  <a:cubicBezTo>
                    <a:pt x="553" y="132"/>
                    <a:pt x="534" y="106"/>
                    <a:pt x="513" y="84"/>
                  </a:cubicBezTo>
                  <a:cubicBezTo>
                    <a:pt x="460" y="29"/>
                    <a:pt x="385" y="1"/>
                    <a:pt x="309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98;p54">
              <a:extLst>
                <a:ext uri="{FF2B5EF4-FFF2-40B4-BE49-F238E27FC236}">
                  <a16:creationId xmlns:a16="http://schemas.microsoft.com/office/drawing/2014/main" id="{AB30D3A1-8642-4D79-B68E-0C5526EFE44A}"/>
                </a:ext>
              </a:extLst>
            </p:cNvPr>
            <p:cNvSpPr/>
            <p:nvPr/>
          </p:nvSpPr>
          <p:spPr>
            <a:xfrm>
              <a:off x="7490155" y="5696887"/>
              <a:ext cx="26290" cy="2624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10" y="1"/>
                  </a:moveTo>
                  <a:cubicBezTo>
                    <a:pt x="225" y="1"/>
                    <a:pt x="139" y="41"/>
                    <a:pt x="85" y="107"/>
                  </a:cubicBezTo>
                  <a:cubicBezTo>
                    <a:pt x="16" y="192"/>
                    <a:pt x="1" y="317"/>
                    <a:pt x="42" y="418"/>
                  </a:cubicBezTo>
                  <a:cubicBezTo>
                    <a:pt x="53" y="449"/>
                    <a:pt x="72" y="479"/>
                    <a:pt x="98" y="501"/>
                  </a:cubicBezTo>
                  <a:cubicBezTo>
                    <a:pt x="130" y="529"/>
                    <a:pt x="173" y="545"/>
                    <a:pt x="215" y="558"/>
                  </a:cubicBezTo>
                  <a:cubicBezTo>
                    <a:pt x="256" y="569"/>
                    <a:pt x="299" y="577"/>
                    <a:pt x="341" y="577"/>
                  </a:cubicBezTo>
                  <a:cubicBezTo>
                    <a:pt x="389" y="577"/>
                    <a:pt x="435" y="566"/>
                    <a:pt x="471" y="537"/>
                  </a:cubicBezTo>
                  <a:cubicBezTo>
                    <a:pt x="511" y="502"/>
                    <a:pt x="532" y="449"/>
                    <a:pt x="548" y="398"/>
                  </a:cubicBezTo>
                  <a:cubicBezTo>
                    <a:pt x="564" y="349"/>
                    <a:pt x="578" y="298"/>
                    <a:pt x="574" y="248"/>
                  </a:cubicBezTo>
                  <a:cubicBezTo>
                    <a:pt x="569" y="139"/>
                    <a:pt x="485" y="39"/>
                    <a:pt x="380" y="10"/>
                  </a:cubicBezTo>
                  <a:cubicBezTo>
                    <a:pt x="357" y="4"/>
                    <a:pt x="334" y="1"/>
                    <a:pt x="31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99;p54">
              <a:extLst>
                <a:ext uri="{FF2B5EF4-FFF2-40B4-BE49-F238E27FC236}">
                  <a16:creationId xmlns:a16="http://schemas.microsoft.com/office/drawing/2014/main" id="{C8A8D374-5DD2-4BB4-A524-6FDBE8B9A8E7}"/>
                </a:ext>
              </a:extLst>
            </p:cNvPr>
            <p:cNvSpPr/>
            <p:nvPr/>
          </p:nvSpPr>
          <p:spPr>
            <a:xfrm>
              <a:off x="7479056" y="5735958"/>
              <a:ext cx="14510" cy="13373"/>
            </a:xfrm>
            <a:custGeom>
              <a:avLst/>
              <a:gdLst/>
              <a:ahLst/>
              <a:cxnLst/>
              <a:rect l="l" t="t" r="r" b="b"/>
              <a:pathLst>
                <a:path w="319" h="294" extrusionOk="0">
                  <a:moveTo>
                    <a:pt x="167" y="0"/>
                  </a:moveTo>
                  <a:cubicBezTo>
                    <a:pt x="144" y="0"/>
                    <a:pt x="121" y="5"/>
                    <a:pt x="100" y="15"/>
                  </a:cubicBezTo>
                  <a:cubicBezTo>
                    <a:pt x="45" y="41"/>
                    <a:pt x="3" y="97"/>
                    <a:pt x="2" y="159"/>
                  </a:cubicBezTo>
                  <a:cubicBezTo>
                    <a:pt x="0" y="221"/>
                    <a:pt x="45" y="280"/>
                    <a:pt x="106" y="292"/>
                  </a:cubicBezTo>
                  <a:cubicBezTo>
                    <a:pt x="114" y="293"/>
                    <a:pt x="121" y="294"/>
                    <a:pt x="129" y="294"/>
                  </a:cubicBezTo>
                  <a:cubicBezTo>
                    <a:pt x="171" y="294"/>
                    <a:pt x="212" y="273"/>
                    <a:pt x="244" y="244"/>
                  </a:cubicBezTo>
                  <a:cubicBezTo>
                    <a:pt x="287" y="205"/>
                    <a:pt x="318" y="143"/>
                    <a:pt x="302" y="86"/>
                  </a:cubicBezTo>
                  <a:cubicBezTo>
                    <a:pt x="285" y="31"/>
                    <a:pt x="226" y="0"/>
                    <a:pt x="167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00;p54">
              <a:extLst>
                <a:ext uri="{FF2B5EF4-FFF2-40B4-BE49-F238E27FC236}">
                  <a16:creationId xmlns:a16="http://schemas.microsoft.com/office/drawing/2014/main" id="{E28880BF-B415-450D-B629-F147BA3847BE}"/>
                </a:ext>
              </a:extLst>
            </p:cNvPr>
            <p:cNvSpPr/>
            <p:nvPr/>
          </p:nvSpPr>
          <p:spPr>
            <a:xfrm>
              <a:off x="7573711" y="5734230"/>
              <a:ext cx="14828" cy="13327"/>
            </a:xfrm>
            <a:custGeom>
              <a:avLst/>
              <a:gdLst/>
              <a:ahLst/>
              <a:cxnLst/>
              <a:rect l="l" t="t" r="r" b="b"/>
              <a:pathLst>
                <a:path w="326" h="293" extrusionOk="0">
                  <a:moveTo>
                    <a:pt x="160" y="0"/>
                  </a:moveTo>
                  <a:cubicBezTo>
                    <a:pt x="93" y="0"/>
                    <a:pt x="23" y="48"/>
                    <a:pt x="9" y="116"/>
                  </a:cubicBezTo>
                  <a:cubicBezTo>
                    <a:pt x="1" y="149"/>
                    <a:pt x="6" y="187"/>
                    <a:pt x="24" y="219"/>
                  </a:cubicBezTo>
                  <a:cubicBezTo>
                    <a:pt x="35" y="237"/>
                    <a:pt x="50" y="254"/>
                    <a:pt x="67" y="266"/>
                  </a:cubicBezTo>
                  <a:cubicBezTo>
                    <a:pt x="92" y="284"/>
                    <a:pt x="121" y="292"/>
                    <a:pt x="151" y="292"/>
                  </a:cubicBezTo>
                  <a:cubicBezTo>
                    <a:pt x="198" y="292"/>
                    <a:pt x="245" y="272"/>
                    <a:pt x="274" y="234"/>
                  </a:cubicBezTo>
                  <a:cubicBezTo>
                    <a:pt x="325" y="163"/>
                    <a:pt x="295" y="47"/>
                    <a:pt x="215" y="12"/>
                  </a:cubicBezTo>
                  <a:cubicBezTo>
                    <a:pt x="197" y="4"/>
                    <a:pt x="179" y="0"/>
                    <a:pt x="160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01;p54">
              <a:extLst>
                <a:ext uri="{FF2B5EF4-FFF2-40B4-BE49-F238E27FC236}">
                  <a16:creationId xmlns:a16="http://schemas.microsoft.com/office/drawing/2014/main" id="{05F49932-681E-4CF4-A365-ABC4AC83E4CD}"/>
                </a:ext>
              </a:extLst>
            </p:cNvPr>
            <p:cNvSpPr/>
            <p:nvPr/>
          </p:nvSpPr>
          <p:spPr>
            <a:xfrm>
              <a:off x="7517582" y="5752606"/>
              <a:ext cx="37161" cy="34432"/>
            </a:xfrm>
            <a:custGeom>
              <a:avLst/>
              <a:gdLst/>
              <a:ahLst/>
              <a:cxnLst/>
              <a:rect l="l" t="t" r="r" b="b"/>
              <a:pathLst>
                <a:path w="817" h="757" extrusionOk="0">
                  <a:moveTo>
                    <a:pt x="399" y="0"/>
                  </a:moveTo>
                  <a:cubicBezTo>
                    <a:pt x="323" y="0"/>
                    <a:pt x="315" y="39"/>
                    <a:pt x="213" y="99"/>
                  </a:cubicBezTo>
                  <a:cubicBezTo>
                    <a:pt x="66" y="186"/>
                    <a:pt x="1" y="383"/>
                    <a:pt x="65" y="540"/>
                  </a:cubicBezTo>
                  <a:cubicBezTo>
                    <a:pt x="120" y="671"/>
                    <a:pt x="260" y="756"/>
                    <a:pt x="399" y="756"/>
                  </a:cubicBezTo>
                  <a:cubicBezTo>
                    <a:pt x="427" y="756"/>
                    <a:pt x="455" y="753"/>
                    <a:pt x="482" y="746"/>
                  </a:cubicBezTo>
                  <a:cubicBezTo>
                    <a:pt x="512" y="738"/>
                    <a:pt x="539" y="728"/>
                    <a:pt x="565" y="714"/>
                  </a:cubicBezTo>
                  <a:cubicBezTo>
                    <a:pt x="597" y="698"/>
                    <a:pt x="628" y="681"/>
                    <a:pt x="656" y="659"/>
                  </a:cubicBezTo>
                  <a:cubicBezTo>
                    <a:pt x="768" y="570"/>
                    <a:pt x="817" y="408"/>
                    <a:pt x="775" y="271"/>
                  </a:cubicBezTo>
                  <a:cubicBezTo>
                    <a:pt x="733" y="133"/>
                    <a:pt x="606" y="28"/>
                    <a:pt x="464" y="7"/>
                  </a:cubicBezTo>
                  <a:cubicBezTo>
                    <a:pt x="438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02;p54">
              <a:extLst>
                <a:ext uri="{FF2B5EF4-FFF2-40B4-BE49-F238E27FC236}">
                  <a16:creationId xmlns:a16="http://schemas.microsoft.com/office/drawing/2014/main" id="{71E27740-0396-42FE-8E98-7B0C12AA27B4}"/>
                </a:ext>
              </a:extLst>
            </p:cNvPr>
            <p:cNvSpPr/>
            <p:nvPr/>
          </p:nvSpPr>
          <p:spPr>
            <a:xfrm>
              <a:off x="7398684" y="5699116"/>
              <a:ext cx="19604" cy="17102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9" y="0"/>
                  </a:moveTo>
                  <a:cubicBezTo>
                    <a:pt x="198" y="0"/>
                    <a:pt x="176" y="3"/>
                    <a:pt x="156" y="10"/>
                  </a:cubicBezTo>
                  <a:cubicBezTo>
                    <a:pt x="86" y="31"/>
                    <a:pt x="30" y="90"/>
                    <a:pt x="19" y="160"/>
                  </a:cubicBezTo>
                  <a:cubicBezTo>
                    <a:pt x="1" y="263"/>
                    <a:pt x="90" y="369"/>
                    <a:pt x="195" y="375"/>
                  </a:cubicBezTo>
                  <a:cubicBezTo>
                    <a:pt x="200" y="375"/>
                    <a:pt x="205" y="376"/>
                    <a:pt x="209" y="376"/>
                  </a:cubicBezTo>
                  <a:cubicBezTo>
                    <a:pt x="309" y="376"/>
                    <a:pt x="401" y="297"/>
                    <a:pt x="422" y="200"/>
                  </a:cubicBezTo>
                  <a:cubicBezTo>
                    <a:pt x="430" y="167"/>
                    <a:pt x="430" y="130"/>
                    <a:pt x="414" y="99"/>
                  </a:cubicBezTo>
                  <a:cubicBezTo>
                    <a:pt x="401" y="76"/>
                    <a:pt x="382" y="58"/>
                    <a:pt x="361" y="43"/>
                  </a:cubicBezTo>
                  <a:cubicBezTo>
                    <a:pt x="319" y="16"/>
                    <a:pt x="269" y="0"/>
                    <a:pt x="21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3;p54">
              <a:extLst>
                <a:ext uri="{FF2B5EF4-FFF2-40B4-BE49-F238E27FC236}">
                  <a16:creationId xmlns:a16="http://schemas.microsoft.com/office/drawing/2014/main" id="{509B7E58-13A5-43D2-BD40-8544D0785035}"/>
                </a:ext>
              </a:extLst>
            </p:cNvPr>
            <p:cNvSpPr/>
            <p:nvPr/>
          </p:nvSpPr>
          <p:spPr>
            <a:xfrm>
              <a:off x="7380030" y="5658313"/>
              <a:ext cx="29156" cy="27336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295" y="1"/>
                  </a:moveTo>
                  <a:cubicBezTo>
                    <a:pt x="292" y="1"/>
                    <a:pt x="289" y="1"/>
                    <a:pt x="287" y="1"/>
                  </a:cubicBezTo>
                  <a:cubicBezTo>
                    <a:pt x="237" y="6"/>
                    <a:pt x="291" y="19"/>
                    <a:pt x="247" y="38"/>
                  </a:cubicBezTo>
                  <a:cubicBezTo>
                    <a:pt x="158" y="77"/>
                    <a:pt x="79" y="142"/>
                    <a:pt x="40" y="231"/>
                  </a:cubicBezTo>
                  <a:cubicBezTo>
                    <a:pt x="0" y="319"/>
                    <a:pt x="9" y="429"/>
                    <a:pt x="69" y="503"/>
                  </a:cubicBezTo>
                  <a:cubicBezTo>
                    <a:pt x="120" y="564"/>
                    <a:pt x="204" y="595"/>
                    <a:pt x="284" y="600"/>
                  </a:cubicBezTo>
                  <a:cubicBezTo>
                    <a:pt x="290" y="600"/>
                    <a:pt x="297" y="601"/>
                    <a:pt x="304" y="601"/>
                  </a:cubicBezTo>
                  <a:cubicBezTo>
                    <a:pt x="374" y="601"/>
                    <a:pt x="444" y="581"/>
                    <a:pt x="504" y="542"/>
                  </a:cubicBezTo>
                  <a:cubicBezTo>
                    <a:pt x="568" y="498"/>
                    <a:pt x="614" y="427"/>
                    <a:pt x="627" y="351"/>
                  </a:cubicBezTo>
                  <a:cubicBezTo>
                    <a:pt x="641" y="273"/>
                    <a:pt x="617" y="191"/>
                    <a:pt x="567" y="132"/>
                  </a:cubicBezTo>
                  <a:cubicBezTo>
                    <a:pt x="515" y="74"/>
                    <a:pt x="442" y="42"/>
                    <a:pt x="369" y="17"/>
                  </a:cubicBezTo>
                  <a:cubicBezTo>
                    <a:pt x="345" y="9"/>
                    <a:pt x="320" y="1"/>
                    <a:pt x="295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404;p54">
            <a:extLst>
              <a:ext uri="{FF2B5EF4-FFF2-40B4-BE49-F238E27FC236}">
                <a16:creationId xmlns:a16="http://schemas.microsoft.com/office/drawing/2014/main" id="{A118889E-7045-4EDD-BBF1-03CECF9F4517}"/>
              </a:ext>
            </a:extLst>
          </p:cNvPr>
          <p:cNvGrpSpPr/>
          <p:nvPr/>
        </p:nvGrpSpPr>
        <p:grpSpPr>
          <a:xfrm>
            <a:off x="5539959" y="379000"/>
            <a:ext cx="746571" cy="934524"/>
            <a:chOff x="1705964" y="3560775"/>
            <a:chExt cx="153603" cy="192265"/>
          </a:xfrm>
        </p:grpSpPr>
        <p:sp>
          <p:nvSpPr>
            <p:cNvPr id="120" name="Google Shape;1405;p54">
              <a:extLst>
                <a:ext uri="{FF2B5EF4-FFF2-40B4-BE49-F238E27FC236}">
                  <a16:creationId xmlns:a16="http://schemas.microsoft.com/office/drawing/2014/main" id="{8659D91A-F150-41B8-8646-070988AECB2D}"/>
                </a:ext>
              </a:extLst>
            </p:cNvPr>
            <p:cNvSpPr/>
            <p:nvPr/>
          </p:nvSpPr>
          <p:spPr>
            <a:xfrm>
              <a:off x="1705964" y="3560775"/>
              <a:ext cx="104024" cy="142186"/>
            </a:xfrm>
            <a:custGeom>
              <a:avLst/>
              <a:gdLst/>
              <a:ahLst/>
              <a:cxnLst/>
              <a:rect l="l" t="t" r="r" b="b"/>
              <a:pathLst>
                <a:path w="2287" h="3126" extrusionOk="0">
                  <a:moveTo>
                    <a:pt x="197" y="1"/>
                  </a:moveTo>
                  <a:cubicBezTo>
                    <a:pt x="112" y="34"/>
                    <a:pt x="80" y="141"/>
                    <a:pt x="91" y="231"/>
                  </a:cubicBezTo>
                  <a:cubicBezTo>
                    <a:pt x="100" y="322"/>
                    <a:pt x="139" y="408"/>
                    <a:pt x="149" y="499"/>
                  </a:cubicBezTo>
                  <a:cubicBezTo>
                    <a:pt x="160" y="619"/>
                    <a:pt x="121" y="737"/>
                    <a:pt x="93" y="852"/>
                  </a:cubicBezTo>
                  <a:cubicBezTo>
                    <a:pt x="0" y="1246"/>
                    <a:pt x="35" y="1663"/>
                    <a:pt x="155" y="2048"/>
                  </a:cubicBezTo>
                  <a:cubicBezTo>
                    <a:pt x="275" y="2436"/>
                    <a:pt x="475" y="2794"/>
                    <a:pt x="706" y="3125"/>
                  </a:cubicBezTo>
                  <a:cubicBezTo>
                    <a:pt x="753" y="3100"/>
                    <a:pt x="800" y="3076"/>
                    <a:pt x="846" y="3051"/>
                  </a:cubicBezTo>
                  <a:cubicBezTo>
                    <a:pt x="555" y="2646"/>
                    <a:pt x="348" y="2183"/>
                    <a:pt x="239" y="1698"/>
                  </a:cubicBezTo>
                  <a:cubicBezTo>
                    <a:pt x="172" y="1395"/>
                    <a:pt x="148" y="1062"/>
                    <a:pt x="293" y="788"/>
                  </a:cubicBezTo>
                  <a:cubicBezTo>
                    <a:pt x="391" y="837"/>
                    <a:pt x="472" y="909"/>
                    <a:pt x="551" y="983"/>
                  </a:cubicBezTo>
                  <a:cubicBezTo>
                    <a:pt x="1018" y="1410"/>
                    <a:pt x="1482" y="1889"/>
                    <a:pt x="2088" y="2072"/>
                  </a:cubicBezTo>
                  <a:cubicBezTo>
                    <a:pt x="2116" y="2080"/>
                    <a:pt x="2146" y="2087"/>
                    <a:pt x="2175" y="2087"/>
                  </a:cubicBezTo>
                  <a:cubicBezTo>
                    <a:pt x="2188" y="2087"/>
                    <a:pt x="2201" y="2086"/>
                    <a:pt x="2213" y="2082"/>
                  </a:cubicBezTo>
                  <a:cubicBezTo>
                    <a:pt x="2254" y="2068"/>
                    <a:pt x="2287" y="2024"/>
                    <a:pt x="2271" y="1984"/>
                  </a:cubicBezTo>
                  <a:cubicBezTo>
                    <a:pt x="1655" y="1777"/>
                    <a:pt x="1158" y="1325"/>
                    <a:pt x="682" y="882"/>
                  </a:cubicBezTo>
                  <a:cubicBezTo>
                    <a:pt x="539" y="747"/>
                    <a:pt x="388" y="600"/>
                    <a:pt x="348" y="406"/>
                  </a:cubicBezTo>
                  <a:cubicBezTo>
                    <a:pt x="332" y="332"/>
                    <a:pt x="333" y="257"/>
                    <a:pt x="318" y="183"/>
                  </a:cubicBezTo>
                  <a:cubicBezTo>
                    <a:pt x="302" y="109"/>
                    <a:pt x="266" y="34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06;p54">
              <a:extLst>
                <a:ext uri="{FF2B5EF4-FFF2-40B4-BE49-F238E27FC236}">
                  <a16:creationId xmlns:a16="http://schemas.microsoft.com/office/drawing/2014/main" id="{62062A26-40F6-452F-A448-B317ACA1FC5E}"/>
                </a:ext>
              </a:extLst>
            </p:cNvPr>
            <p:cNvSpPr/>
            <p:nvPr/>
          </p:nvSpPr>
          <p:spPr>
            <a:xfrm>
              <a:off x="1782924" y="3632232"/>
              <a:ext cx="76642" cy="72412"/>
            </a:xfrm>
            <a:custGeom>
              <a:avLst/>
              <a:gdLst/>
              <a:ahLst/>
              <a:cxnLst/>
              <a:rect l="l" t="t" r="r" b="b"/>
              <a:pathLst>
                <a:path w="1685" h="1592" extrusionOk="0">
                  <a:moveTo>
                    <a:pt x="906" y="0"/>
                  </a:moveTo>
                  <a:cubicBezTo>
                    <a:pt x="809" y="0"/>
                    <a:pt x="717" y="29"/>
                    <a:pt x="652" y="102"/>
                  </a:cubicBezTo>
                  <a:cubicBezTo>
                    <a:pt x="564" y="197"/>
                    <a:pt x="552" y="345"/>
                    <a:pt x="459" y="434"/>
                  </a:cubicBezTo>
                  <a:cubicBezTo>
                    <a:pt x="374" y="519"/>
                    <a:pt x="238" y="533"/>
                    <a:pt x="145" y="610"/>
                  </a:cubicBezTo>
                  <a:cubicBezTo>
                    <a:pt x="26" y="706"/>
                    <a:pt x="0" y="884"/>
                    <a:pt x="49" y="1028"/>
                  </a:cubicBezTo>
                  <a:cubicBezTo>
                    <a:pt x="98" y="1173"/>
                    <a:pt x="205" y="1288"/>
                    <a:pt x="321" y="1387"/>
                  </a:cubicBezTo>
                  <a:cubicBezTo>
                    <a:pt x="396" y="1450"/>
                    <a:pt x="477" y="1511"/>
                    <a:pt x="568" y="1548"/>
                  </a:cubicBezTo>
                  <a:cubicBezTo>
                    <a:pt x="640" y="1578"/>
                    <a:pt x="718" y="1591"/>
                    <a:pt x="796" y="1591"/>
                  </a:cubicBezTo>
                  <a:cubicBezTo>
                    <a:pt x="898" y="1591"/>
                    <a:pt x="1002" y="1568"/>
                    <a:pt x="1096" y="1525"/>
                  </a:cubicBezTo>
                  <a:cubicBezTo>
                    <a:pt x="1261" y="1451"/>
                    <a:pt x="1398" y="1324"/>
                    <a:pt x="1505" y="1177"/>
                  </a:cubicBezTo>
                  <a:cubicBezTo>
                    <a:pt x="1562" y="1097"/>
                    <a:pt x="1612" y="1009"/>
                    <a:pt x="1638" y="913"/>
                  </a:cubicBezTo>
                  <a:cubicBezTo>
                    <a:pt x="1685" y="745"/>
                    <a:pt x="1652" y="561"/>
                    <a:pt x="1564" y="410"/>
                  </a:cubicBezTo>
                  <a:cubicBezTo>
                    <a:pt x="1475" y="258"/>
                    <a:pt x="1336" y="142"/>
                    <a:pt x="1178" y="66"/>
                  </a:cubicBezTo>
                  <a:cubicBezTo>
                    <a:pt x="1096" y="26"/>
                    <a:pt x="999" y="0"/>
                    <a:pt x="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07;p54">
              <a:extLst>
                <a:ext uri="{FF2B5EF4-FFF2-40B4-BE49-F238E27FC236}">
                  <a16:creationId xmlns:a16="http://schemas.microsoft.com/office/drawing/2014/main" id="{7E36F2B2-3EAC-4D76-B35D-CF6A5D39BF4D}"/>
                </a:ext>
              </a:extLst>
            </p:cNvPr>
            <p:cNvSpPr/>
            <p:nvPr/>
          </p:nvSpPr>
          <p:spPr>
            <a:xfrm>
              <a:off x="1715788" y="3683311"/>
              <a:ext cx="75869" cy="69729"/>
            </a:xfrm>
            <a:custGeom>
              <a:avLst/>
              <a:gdLst/>
              <a:ahLst/>
              <a:cxnLst/>
              <a:rect l="l" t="t" r="r" b="b"/>
              <a:pathLst>
                <a:path w="1668" h="1533" extrusionOk="0">
                  <a:moveTo>
                    <a:pt x="1015" y="1"/>
                  </a:moveTo>
                  <a:cubicBezTo>
                    <a:pt x="966" y="1"/>
                    <a:pt x="917" y="12"/>
                    <a:pt x="872" y="37"/>
                  </a:cubicBezTo>
                  <a:cubicBezTo>
                    <a:pt x="759" y="100"/>
                    <a:pt x="698" y="235"/>
                    <a:pt x="581" y="289"/>
                  </a:cubicBezTo>
                  <a:cubicBezTo>
                    <a:pt x="474" y="341"/>
                    <a:pt x="340" y="310"/>
                    <a:pt x="227" y="353"/>
                  </a:cubicBezTo>
                  <a:cubicBezTo>
                    <a:pt x="85" y="405"/>
                    <a:pt x="2" y="564"/>
                    <a:pt x="1" y="717"/>
                  </a:cubicBezTo>
                  <a:cubicBezTo>
                    <a:pt x="0" y="869"/>
                    <a:pt x="64" y="1015"/>
                    <a:pt x="142" y="1146"/>
                  </a:cubicBezTo>
                  <a:cubicBezTo>
                    <a:pt x="192" y="1232"/>
                    <a:pt x="247" y="1315"/>
                    <a:pt x="322" y="1379"/>
                  </a:cubicBezTo>
                  <a:cubicBezTo>
                    <a:pt x="442" y="1483"/>
                    <a:pt x="602" y="1533"/>
                    <a:pt x="761" y="1533"/>
                  </a:cubicBezTo>
                  <a:cubicBezTo>
                    <a:pt x="784" y="1533"/>
                    <a:pt x="806" y="1532"/>
                    <a:pt x="829" y="1530"/>
                  </a:cubicBezTo>
                  <a:cubicBezTo>
                    <a:pt x="1009" y="1514"/>
                    <a:pt x="1181" y="1436"/>
                    <a:pt x="1329" y="1332"/>
                  </a:cubicBezTo>
                  <a:cubicBezTo>
                    <a:pt x="1409" y="1275"/>
                    <a:pt x="1486" y="1208"/>
                    <a:pt x="1540" y="1126"/>
                  </a:cubicBezTo>
                  <a:cubicBezTo>
                    <a:pt x="1639" y="982"/>
                    <a:pt x="1668" y="796"/>
                    <a:pt x="1634" y="625"/>
                  </a:cubicBezTo>
                  <a:cubicBezTo>
                    <a:pt x="1600" y="454"/>
                    <a:pt x="1506" y="297"/>
                    <a:pt x="1381" y="175"/>
                  </a:cubicBezTo>
                  <a:cubicBezTo>
                    <a:pt x="1284" y="78"/>
                    <a:pt x="1147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08;p54">
              <a:extLst>
                <a:ext uri="{FF2B5EF4-FFF2-40B4-BE49-F238E27FC236}">
                  <a16:creationId xmlns:a16="http://schemas.microsoft.com/office/drawing/2014/main" id="{6F9FF911-5E7D-4B25-AFB7-FDD02A3BF1A6}"/>
                </a:ext>
              </a:extLst>
            </p:cNvPr>
            <p:cNvSpPr/>
            <p:nvPr/>
          </p:nvSpPr>
          <p:spPr>
            <a:xfrm>
              <a:off x="1722247" y="3709784"/>
              <a:ext cx="17648" cy="21014"/>
            </a:xfrm>
            <a:custGeom>
              <a:avLst/>
              <a:gdLst/>
              <a:ahLst/>
              <a:cxnLst/>
              <a:rect l="l" t="t" r="r" b="b"/>
              <a:pathLst>
                <a:path w="388" h="462" extrusionOk="0">
                  <a:moveTo>
                    <a:pt x="175" y="1"/>
                  </a:moveTo>
                  <a:cubicBezTo>
                    <a:pt x="166" y="1"/>
                    <a:pt x="157" y="1"/>
                    <a:pt x="149" y="3"/>
                  </a:cubicBezTo>
                  <a:cubicBezTo>
                    <a:pt x="55" y="22"/>
                    <a:pt x="0" y="140"/>
                    <a:pt x="24" y="265"/>
                  </a:cubicBezTo>
                  <a:cubicBezTo>
                    <a:pt x="47" y="380"/>
                    <a:pt x="128" y="462"/>
                    <a:pt x="212" y="462"/>
                  </a:cubicBezTo>
                  <a:cubicBezTo>
                    <a:pt x="221" y="462"/>
                    <a:pt x="230" y="461"/>
                    <a:pt x="239" y="459"/>
                  </a:cubicBezTo>
                  <a:cubicBezTo>
                    <a:pt x="333" y="440"/>
                    <a:pt x="388" y="323"/>
                    <a:pt x="363" y="197"/>
                  </a:cubicBezTo>
                  <a:cubicBezTo>
                    <a:pt x="340" y="82"/>
                    <a:pt x="259" y="1"/>
                    <a:pt x="17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09;p54">
              <a:extLst>
                <a:ext uri="{FF2B5EF4-FFF2-40B4-BE49-F238E27FC236}">
                  <a16:creationId xmlns:a16="http://schemas.microsoft.com/office/drawing/2014/main" id="{C0783694-5FE2-4214-92AB-D799178C1E2F}"/>
                </a:ext>
              </a:extLst>
            </p:cNvPr>
            <p:cNvSpPr/>
            <p:nvPr/>
          </p:nvSpPr>
          <p:spPr>
            <a:xfrm>
              <a:off x="1790566" y="3667028"/>
              <a:ext cx="13918" cy="16511"/>
            </a:xfrm>
            <a:custGeom>
              <a:avLst/>
              <a:gdLst/>
              <a:ahLst/>
              <a:cxnLst/>
              <a:rect l="l" t="t" r="r" b="b"/>
              <a:pathLst>
                <a:path w="306" h="363" extrusionOk="0">
                  <a:moveTo>
                    <a:pt x="136" y="0"/>
                  </a:moveTo>
                  <a:cubicBezTo>
                    <a:pt x="130" y="0"/>
                    <a:pt x="124" y="1"/>
                    <a:pt x="117" y="2"/>
                  </a:cubicBezTo>
                  <a:cubicBezTo>
                    <a:pt x="46" y="17"/>
                    <a:pt x="1" y="109"/>
                    <a:pt x="21" y="207"/>
                  </a:cubicBezTo>
                  <a:cubicBezTo>
                    <a:pt x="39" y="298"/>
                    <a:pt x="104" y="363"/>
                    <a:pt x="170" y="363"/>
                  </a:cubicBezTo>
                  <a:cubicBezTo>
                    <a:pt x="177" y="363"/>
                    <a:pt x="183" y="362"/>
                    <a:pt x="189" y="361"/>
                  </a:cubicBezTo>
                  <a:cubicBezTo>
                    <a:pt x="263" y="346"/>
                    <a:pt x="306" y="254"/>
                    <a:pt x="286" y="155"/>
                  </a:cubicBezTo>
                  <a:cubicBezTo>
                    <a:pt x="269" y="65"/>
                    <a:pt x="203" y="0"/>
                    <a:pt x="136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523;p54">
            <a:extLst>
              <a:ext uri="{FF2B5EF4-FFF2-40B4-BE49-F238E27FC236}">
                <a16:creationId xmlns:a16="http://schemas.microsoft.com/office/drawing/2014/main" id="{528F2B22-C57D-47DE-A184-797C29D4DA49}"/>
              </a:ext>
            </a:extLst>
          </p:cNvPr>
          <p:cNvGrpSpPr/>
          <p:nvPr/>
        </p:nvGrpSpPr>
        <p:grpSpPr>
          <a:xfrm>
            <a:off x="105508" y="4124118"/>
            <a:ext cx="1267008" cy="962918"/>
            <a:chOff x="8256250" y="407076"/>
            <a:chExt cx="1598243" cy="1203417"/>
          </a:xfrm>
        </p:grpSpPr>
        <p:sp>
          <p:nvSpPr>
            <p:cNvPr id="126" name="Google Shape;1524;p54">
              <a:extLst>
                <a:ext uri="{FF2B5EF4-FFF2-40B4-BE49-F238E27FC236}">
                  <a16:creationId xmlns:a16="http://schemas.microsoft.com/office/drawing/2014/main" id="{C97D9806-2B00-43F3-849C-F4A1B204E56D}"/>
                </a:ext>
              </a:extLst>
            </p:cNvPr>
            <p:cNvSpPr/>
            <p:nvPr/>
          </p:nvSpPr>
          <p:spPr>
            <a:xfrm>
              <a:off x="8362079" y="407076"/>
              <a:ext cx="548840" cy="93848"/>
            </a:xfrm>
            <a:custGeom>
              <a:avLst/>
              <a:gdLst/>
              <a:ahLst/>
              <a:cxnLst/>
              <a:rect l="l" t="t" r="r" b="b"/>
              <a:pathLst>
                <a:path w="2842" h="486" extrusionOk="0">
                  <a:moveTo>
                    <a:pt x="139" y="0"/>
                  </a:moveTo>
                  <a:cubicBezTo>
                    <a:pt x="64" y="0"/>
                    <a:pt x="4" y="61"/>
                    <a:pt x="4" y="136"/>
                  </a:cubicBezTo>
                  <a:lnTo>
                    <a:pt x="4" y="485"/>
                  </a:lnTo>
                  <a:lnTo>
                    <a:pt x="1" y="486"/>
                  </a:lnTo>
                  <a:lnTo>
                    <a:pt x="2841" y="486"/>
                  </a:lnTo>
                  <a:cubicBezTo>
                    <a:pt x="2839" y="486"/>
                    <a:pt x="2838" y="485"/>
                    <a:pt x="2837" y="485"/>
                  </a:cubicBezTo>
                  <a:lnTo>
                    <a:pt x="2837" y="136"/>
                  </a:lnTo>
                  <a:cubicBezTo>
                    <a:pt x="2837" y="61"/>
                    <a:pt x="2776" y="0"/>
                    <a:pt x="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25;p54">
              <a:extLst>
                <a:ext uri="{FF2B5EF4-FFF2-40B4-BE49-F238E27FC236}">
                  <a16:creationId xmlns:a16="http://schemas.microsoft.com/office/drawing/2014/main" id="{AD7B6FD7-F6E4-4930-AB9C-7AC98AAEDF75}"/>
                </a:ext>
              </a:extLst>
            </p:cNvPr>
            <p:cNvSpPr/>
            <p:nvPr/>
          </p:nvSpPr>
          <p:spPr>
            <a:xfrm>
              <a:off x="8256250" y="500731"/>
              <a:ext cx="654668" cy="940216"/>
            </a:xfrm>
            <a:custGeom>
              <a:avLst/>
              <a:gdLst/>
              <a:ahLst/>
              <a:cxnLst/>
              <a:rect l="l" t="t" r="r" b="b"/>
              <a:pathLst>
                <a:path w="3390" h="4869" extrusionOk="0">
                  <a:moveTo>
                    <a:pt x="549" y="1"/>
                  </a:moveTo>
                  <a:cubicBezTo>
                    <a:pt x="516" y="21"/>
                    <a:pt x="0" y="353"/>
                    <a:pt x="0" y="1087"/>
                  </a:cubicBezTo>
                  <a:lnTo>
                    <a:pt x="0" y="4591"/>
                  </a:lnTo>
                  <a:cubicBezTo>
                    <a:pt x="0" y="4746"/>
                    <a:pt x="124" y="4869"/>
                    <a:pt x="278" y="4869"/>
                  </a:cubicBezTo>
                  <a:lnTo>
                    <a:pt x="3096" y="4869"/>
                  </a:lnTo>
                  <a:lnTo>
                    <a:pt x="3096" y="1087"/>
                  </a:lnTo>
                  <a:cubicBezTo>
                    <a:pt x="3097" y="464"/>
                    <a:pt x="3306" y="108"/>
                    <a:pt x="3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26;p54">
              <a:extLst>
                <a:ext uri="{FF2B5EF4-FFF2-40B4-BE49-F238E27FC236}">
                  <a16:creationId xmlns:a16="http://schemas.microsoft.com/office/drawing/2014/main" id="{DCF07457-355F-479A-816D-23251221D1E5}"/>
                </a:ext>
              </a:extLst>
            </p:cNvPr>
            <p:cNvSpPr/>
            <p:nvPr/>
          </p:nvSpPr>
          <p:spPr>
            <a:xfrm>
              <a:off x="8854145" y="500731"/>
              <a:ext cx="167047" cy="940216"/>
            </a:xfrm>
            <a:custGeom>
              <a:avLst/>
              <a:gdLst/>
              <a:ahLst/>
              <a:cxnLst/>
              <a:rect l="l" t="t" r="r" b="b"/>
              <a:pathLst>
                <a:path w="865" h="4869" extrusionOk="0">
                  <a:moveTo>
                    <a:pt x="293" y="1"/>
                  </a:moveTo>
                  <a:cubicBezTo>
                    <a:pt x="210" y="106"/>
                    <a:pt x="1" y="463"/>
                    <a:pt x="1" y="1087"/>
                  </a:cubicBezTo>
                  <a:lnTo>
                    <a:pt x="1" y="4869"/>
                  </a:lnTo>
                  <a:lnTo>
                    <a:pt x="544" y="4869"/>
                  </a:lnTo>
                  <a:cubicBezTo>
                    <a:pt x="683" y="4869"/>
                    <a:pt x="807" y="4764"/>
                    <a:pt x="809" y="4626"/>
                  </a:cubicBezTo>
                  <a:lnTo>
                    <a:pt x="809" y="4622"/>
                  </a:lnTo>
                  <a:lnTo>
                    <a:pt x="809" y="1378"/>
                  </a:lnTo>
                  <a:cubicBezTo>
                    <a:pt x="809" y="1377"/>
                    <a:pt x="864" y="314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27;p54">
              <a:extLst>
                <a:ext uri="{FF2B5EF4-FFF2-40B4-BE49-F238E27FC236}">
                  <a16:creationId xmlns:a16="http://schemas.microsoft.com/office/drawing/2014/main" id="{2FD3380D-A5AE-4EE1-81B1-0B8F10ECC6A2}"/>
                </a:ext>
              </a:extLst>
            </p:cNvPr>
            <p:cNvSpPr/>
            <p:nvPr/>
          </p:nvSpPr>
          <p:spPr>
            <a:xfrm>
              <a:off x="8311868" y="755820"/>
              <a:ext cx="482601" cy="482756"/>
            </a:xfrm>
            <a:custGeom>
              <a:avLst/>
              <a:gdLst/>
              <a:ahLst/>
              <a:cxnLst/>
              <a:rect l="l" t="t" r="r" b="b"/>
              <a:pathLst>
                <a:path w="2499" h="2500" extrusionOk="0">
                  <a:moveTo>
                    <a:pt x="1250" y="1"/>
                  </a:moveTo>
                  <a:cubicBezTo>
                    <a:pt x="560" y="1"/>
                    <a:pt x="1" y="560"/>
                    <a:pt x="1" y="1249"/>
                  </a:cubicBezTo>
                  <a:cubicBezTo>
                    <a:pt x="1" y="1940"/>
                    <a:pt x="560" y="2499"/>
                    <a:pt x="1250" y="2499"/>
                  </a:cubicBezTo>
                  <a:cubicBezTo>
                    <a:pt x="1939" y="2499"/>
                    <a:pt x="2498" y="1940"/>
                    <a:pt x="2498" y="1249"/>
                  </a:cubicBezTo>
                  <a:cubicBezTo>
                    <a:pt x="2498" y="560"/>
                    <a:pt x="1939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28;p54">
              <a:extLst>
                <a:ext uri="{FF2B5EF4-FFF2-40B4-BE49-F238E27FC236}">
                  <a16:creationId xmlns:a16="http://schemas.microsoft.com/office/drawing/2014/main" id="{14DF8441-E777-4A64-A37A-B6DD819C9DF9}"/>
                </a:ext>
              </a:extLst>
            </p:cNvPr>
            <p:cNvSpPr/>
            <p:nvPr/>
          </p:nvSpPr>
          <p:spPr>
            <a:xfrm>
              <a:off x="8368259" y="917254"/>
              <a:ext cx="50983" cy="140192"/>
            </a:xfrm>
            <a:custGeom>
              <a:avLst/>
              <a:gdLst/>
              <a:ahLst/>
              <a:cxnLst/>
              <a:rect l="l" t="t" r="r" b="b"/>
              <a:pathLst>
                <a:path w="264" h="726" extrusionOk="0">
                  <a:moveTo>
                    <a:pt x="0" y="1"/>
                  </a:moveTo>
                  <a:lnTo>
                    <a:pt x="0" y="725"/>
                  </a:lnTo>
                  <a:lnTo>
                    <a:pt x="49" y="725"/>
                  </a:lnTo>
                  <a:lnTo>
                    <a:pt x="49" y="401"/>
                  </a:lnTo>
                  <a:lnTo>
                    <a:pt x="252" y="401"/>
                  </a:lnTo>
                  <a:lnTo>
                    <a:pt x="252" y="353"/>
                  </a:lnTo>
                  <a:lnTo>
                    <a:pt x="49" y="353"/>
                  </a:lnTo>
                  <a:lnTo>
                    <a:pt x="49" y="47"/>
                  </a:lnTo>
                  <a:lnTo>
                    <a:pt x="264" y="4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29;p54">
              <a:extLst>
                <a:ext uri="{FF2B5EF4-FFF2-40B4-BE49-F238E27FC236}">
                  <a16:creationId xmlns:a16="http://schemas.microsoft.com/office/drawing/2014/main" id="{286BD495-4B17-4314-B370-36BD8A1FB598}"/>
                </a:ext>
              </a:extLst>
            </p:cNvPr>
            <p:cNvSpPr/>
            <p:nvPr/>
          </p:nvSpPr>
          <p:spPr>
            <a:xfrm>
              <a:off x="8433147" y="917254"/>
              <a:ext cx="49052" cy="140192"/>
            </a:xfrm>
            <a:custGeom>
              <a:avLst/>
              <a:gdLst/>
              <a:ahLst/>
              <a:cxnLst/>
              <a:rect l="l" t="t" r="r" b="b"/>
              <a:pathLst>
                <a:path w="254" h="726" extrusionOk="0">
                  <a:moveTo>
                    <a:pt x="0" y="1"/>
                  </a:moveTo>
                  <a:lnTo>
                    <a:pt x="0" y="725"/>
                  </a:lnTo>
                  <a:lnTo>
                    <a:pt x="253" y="725"/>
                  </a:lnTo>
                  <a:lnTo>
                    <a:pt x="253" y="679"/>
                  </a:lnTo>
                  <a:lnTo>
                    <a:pt x="49" y="6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30;p54">
              <a:extLst>
                <a:ext uri="{FF2B5EF4-FFF2-40B4-BE49-F238E27FC236}">
                  <a16:creationId xmlns:a16="http://schemas.microsoft.com/office/drawing/2014/main" id="{162B98E2-DE6E-4923-B855-3853B70F1E78}"/>
                </a:ext>
              </a:extLst>
            </p:cNvPr>
            <p:cNvSpPr/>
            <p:nvPr/>
          </p:nvSpPr>
          <p:spPr>
            <a:xfrm>
              <a:off x="8491661" y="915130"/>
              <a:ext cx="80916" cy="143861"/>
            </a:xfrm>
            <a:custGeom>
              <a:avLst/>
              <a:gdLst/>
              <a:ahLst/>
              <a:cxnLst/>
              <a:rect l="l" t="t" r="r" b="b"/>
              <a:pathLst>
                <a:path w="419" h="745" extrusionOk="0">
                  <a:moveTo>
                    <a:pt x="212" y="48"/>
                  </a:moveTo>
                  <a:cubicBezTo>
                    <a:pt x="263" y="48"/>
                    <a:pt x="303" y="74"/>
                    <a:pt x="329" y="129"/>
                  </a:cubicBezTo>
                  <a:cubicBezTo>
                    <a:pt x="355" y="184"/>
                    <a:pt x="368" y="264"/>
                    <a:pt x="368" y="373"/>
                  </a:cubicBezTo>
                  <a:cubicBezTo>
                    <a:pt x="368" y="481"/>
                    <a:pt x="354" y="563"/>
                    <a:pt x="328" y="617"/>
                  </a:cubicBezTo>
                  <a:cubicBezTo>
                    <a:pt x="300" y="671"/>
                    <a:pt x="261" y="699"/>
                    <a:pt x="209" y="699"/>
                  </a:cubicBezTo>
                  <a:cubicBezTo>
                    <a:pt x="157" y="699"/>
                    <a:pt x="118" y="671"/>
                    <a:pt x="92" y="616"/>
                  </a:cubicBezTo>
                  <a:cubicBezTo>
                    <a:pt x="65" y="562"/>
                    <a:pt x="51" y="480"/>
                    <a:pt x="51" y="373"/>
                  </a:cubicBezTo>
                  <a:cubicBezTo>
                    <a:pt x="51" y="266"/>
                    <a:pt x="65" y="185"/>
                    <a:pt x="92" y="131"/>
                  </a:cubicBezTo>
                  <a:cubicBezTo>
                    <a:pt x="118" y="75"/>
                    <a:pt x="160" y="48"/>
                    <a:pt x="212" y="48"/>
                  </a:cubicBezTo>
                  <a:close/>
                  <a:moveTo>
                    <a:pt x="211" y="0"/>
                  </a:moveTo>
                  <a:cubicBezTo>
                    <a:pt x="141" y="0"/>
                    <a:pt x="89" y="32"/>
                    <a:pt x="53" y="92"/>
                  </a:cubicBezTo>
                  <a:cubicBezTo>
                    <a:pt x="18" y="154"/>
                    <a:pt x="1" y="247"/>
                    <a:pt x="1" y="371"/>
                  </a:cubicBezTo>
                  <a:cubicBezTo>
                    <a:pt x="1" y="491"/>
                    <a:pt x="18" y="583"/>
                    <a:pt x="53" y="648"/>
                  </a:cubicBezTo>
                  <a:cubicBezTo>
                    <a:pt x="89" y="712"/>
                    <a:pt x="141" y="745"/>
                    <a:pt x="209" y="745"/>
                  </a:cubicBezTo>
                  <a:cubicBezTo>
                    <a:pt x="276" y="745"/>
                    <a:pt x="329" y="713"/>
                    <a:pt x="365" y="649"/>
                  </a:cubicBezTo>
                  <a:cubicBezTo>
                    <a:pt x="400" y="585"/>
                    <a:pt x="419" y="492"/>
                    <a:pt x="419" y="373"/>
                  </a:cubicBezTo>
                  <a:cubicBezTo>
                    <a:pt x="419" y="253"/>
                    <a:pt x="400" y="162"/>
                    <a:pt x="366" y="96"/>
                  </a:cubicBezTo>
                  <a:cubicBezTo>
                    <a:pt x="330" y="32"/>
                    <a:pt x="278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31;p54">
              <a:extLst>
                <a:ext uri="{FF2B5EF4-FFF2-40B4-BE49-F238E27FC236}">
                  <a16:creationId xmlns:a16="http://schemas.microsoft.com/office/drawing/2014/main" id="{D0725420-C88A-4EE0-BBF6-5CBCFCA606A3}"/>
                </a:ext>
              </a:extLst>
            </p:cNvPr>
            <p:cNvSpPr/>
            <p:nvPr/>
          </p:nvSpPr>
          <p:spPr>
            <a:xfrm>
              <a:off x="8591890" y="917254"/>
              <a:ext cx="68943" cy="141737"/>
            </a:xfrm>
            <a:custGeom>
              <a:avLst/>
              <a:gdLst/>
              <a:ahLst/>
              <a:cxnLst/>
              <a:rect l="l" t="t" r="r" b="b"/>
              <a:pathLst>
                <a:path w="357" h="734" extrusionOk="0">
                  <a:moveTo>
                    <a:pt x="1" y="1"/>
                  </a:moveTo>
                  <a:lnTo>
                    <a:pt x="1" y="489"/>
                  </a:lnTo>
                  <a:cubicBezTo>
                    <a:pt x="1" y="568"/>
                    <a:pt x="16" y="628"/>
                    <a:pt x="47" y="670"/>
                  </a:cubicBezTo>
                  <a:cubicBezTo>
                    <a:pt x="78" y="712"/>
                    <a:pt x="123" y="734"/>
                    <a:pt x="181" y="734"/>
                  </a:cubicBezTo>
                  <a:cubicBezTo>
                    <a:pt x="299" y="734"/>
                    <a:pt x="356" y="652"/>
                    <a:pt x="356" y="489"/>
                  </a:cubicBezTo>
                  <a:lnTo>
                    <a:pt x="356" y="1"/>
                  </a:lnTo>
                  <a:lnTo>
                    <a:pt x="307" y="1"/>
                  </a:lnTo>
                  <a:lnTo>
                    <a:pt x="307" y="495"/>
                  </a:lnTo>
                  <a:cubicBezTo>
                    <a:pt x="307" y="558"/>
                    <a:pt x="296" y="606"/>
                    <a:pt x="275" y="639"/>
                  </a:cubicBezTo>
                  <a:cubicBezTo>
                    <a:pt x="254" y="672"/>
                    <a:pt x="223" y="687"/>
                    <a:pt x="181" y="687"/>
                  </a:cubicBezTo>
                  <a:cubicBezTo>
                    <a:pt x="139" y="687"/>
                    <a:pt x="106" y="672"/>
                    <a:pt x="84" y="639"/>
                  </a:cubicBezTo>
                  <a:cubicBezTo>
                    <a:pt x="61" y="606"/>
                    <a:pt x="49" y="559"/>
                    <a:pt x="49" y="496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32;p54">
              <a:extLst>
                <a:ext uri="{FF2B5EF4-FFF2-40B4-BE49-F238E27FC236}">
                  <a16:creationId xmlns:a16="http://schemas.microsoft.com/office/drawing/2014/main" id="{ADB52BB0-CDC8-4AFB-A768-99FC937C218B}"/>
                </a:ext>
              </a:extLst>
            </p:cNvPr>
            <p:cNvSpPr/>
            <p:nvPr/>
          </p:nvSpPr>
          <p:spPr>
            <a:xfrm>
              <a:off x="8685166" y="917254"/>
              <a:ext cx="64115" cy="140192"/>
            </a:xfrm>
            <a:custGeom>
              <a:avLst/>
              <a:gdLst/>
              <a:ahLst/>
              <a:cxnLst/>
              <a:rect l="l" t="t" r="r" b="b"/>
              <a:pathLst>
                <a:path w="332" h="726" extrusionOk="0">
                  <a:moveTo>
                    <a:pt x="103" y="46"/>
                  </a:moveTo>
                  <a:cubicBezTo>
                    <a:pt x="155" y="46"/>
                    <a:pt x="193" y="59"/>
                    <a:pt x="218" y="83"/>
                  </a:cubicBezTo>
                  <a:cubicBezTo>
                    <a:pt x="243" y="107"/>
                    <a:pt x="255" y="147"/>
                    <a:pt x="255" y="201"/>
                  </a:cubicBezTo>
                  <a:cubicBezTo>
                    <a:pt x="255" y="255"/>
                    <a:pt x="243" y="295"/>
                    <a:pt x="219" y="322"/>
                  </a:cubicBezTo>
                  <a:cubicBezTo>
                    <a:pt x="196" y="349"/>
                    <a:pt x="161" y="363"/>
                    <a:pt x="118" y="363"/>
                  </a:cubicBezTo>
                  <a:lnTo>
                    <a:pt x="49" y="363"/>
                  </a:lnTo>
                  <a:lnTo>
                    <a:pt x="49" y="46"/>
                  </a:lnTo>
                  <a:close/>
                  <a:moveTo>
                    <a:pt x="1" y="1"/>
                  </a:moveTo>
                  <a:lnTo>
                    <a:pt x="1" y="725"/>
                  </a:lnTo>
                  <a:lnTo>
                    <a:pt x="49" y="725"/>
                  </a:lnTo>
                  <a:lnTo>
                    <a:pt x="49" y="407"/>
                  </a:lnTo>
                  <a:lnTo>
                    <a:pt x="141" y="407"/>
                  </a:lnTo>
                  <a:lnTo>
                    <a:pt x="277" y="725"/>
                  </a:lnTo>
                  <a:lnTo>
                    <a:pt x="331" y="725"/>
                  </a:lnTo>
                  <a:lnTo>
                    <a:pt x="187" y="397"/>
                  </a:lnTo>
                  <a:cubicBezTo>
                    <a:pt x="229" y="381"/>
                    <a:pt x="259" y="358"/>
                    <a:pt x="277" y="325"/>
                  </a:cubicBezTo>
                  <a:cubicBezTo>
                    <a:pt x="295" y="293"/>
                    <a:pt x="303" y="251"/>
                    <a:pt x="303" y="201"/>
                  </a:cubicBezTo>
                  <a:cubicBezTo>
                    <a:pt x="303" y="133"/>
                    <a:pt x="287" y="84"/>
                    <a:pt x="255" y="51"/>
                  </a:cubicBezTo>
                  <a:cubicBezTo>
                    <a:pt x="222" y="18"/>
                    <a:pt x="170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33;p54">
              <a:extLst>
                <a:ext uri="{FF2B5EF4-FFF2-40B4-BE49-F238E27FC236}">
                  <a16:creationId xmlns:a16="http://schemas.microsoft.com/office/drawing/2014/main" id="{4062A87C-5420-49C0-A28E-AD69C0E237B6}"/>
                </a:ext>
              </a:extLst>
            </p:cNvPr>
            <p:cNvSpPr/>
            <p:nvPr/>
          </p:nvSpPr>
          <p:spPr>
            <a:xfrm>
              <a:off x="8846613" y="436621"/>
              <a:ext cx="15449" cy="193"/>
            </a:xfrm>
            <a:custGeom>
              <a:avLst/>
              <a:gdLst/>
              <a:ahLst/>
              <a:cxnLst/>
              <a:rect l="l" t="t" r="r" b="b"/>
              <a:pathLst>
                <a:path w="80" h="1" fill="none" extrusionOk="0">
                  <a:moveTo>
                    <a:pt x="1" y="1"/>
                  </a:moveTo>
                  <a:lnTo>
                    <a:pt x="80" y="1"/>
                  </a:lnTo>
                </a:path>
              </a:pathLst>
            </a:custGeom>
            <a:noFill/>
            <a:ln w="675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34;p54">
              <a:extLst>
                <a:ext uri="{FF2B5EF4-FFF2-40B4-BE49-F238E27FC236}">
                  <a16:creationId xmlns:a16="http://schemas.microsoft.com/office/drawing/2014/main" id="{3538A20B-98BA-4821-950A-2FED330E4EF9}"/>
                </a:ext>
              </a:extLst>
            </p:cNvPr>
            <p:cNvSpPr/>
            <p:nvPr/>
          </p:nvSpPr>
          <p:spPr>
            <a:xfrm>
              <a:off x="8668751" y="436621"/>
              <a:ext cx="148894" cy="193"/>
            </a:xfrm>
            <a:custGeom>
              <a:avLst/>
              <a:gdLst/>
              <a:ahLst/>
              <a:cxnLst/>
              <a:rect l="l" t="t" r="r" b="b"/>
              <a:pathLst>
                <a:path w="771" h="1" fill="none" extrusionOk="0">
                  <a:moveTo>
                    <a:pt x="1" y="1"/>
                  </a:moveTo>
                  <a:lnTo>
                    <a:pt x="770" y="1"/>
                  </a:lnTo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5;p54">
              <a:extLst>
                <a:ext uri="{FF2B5EF4-FFF2-40B4-BE49-F238E27FC236}">
                  <a16:creationId xmlns:a16="http://schemas.microsoft.com/office/drawing/2014/main" id="{D0B27B30-A96F-4FF0-B02A-3FEB76822CF4}"/>
                </a:ext>
              </a:extLst>
            </p:cNvPr>
            <p:cNvSpPr/>
            <p:nvPr/>
          </p:nvSpPr>
          <p:spPr>
            <a:xfrm>
              <a:off x="8696753" y="973447"/>
              <a:ext cx="438184" cy="467115"/>
            </a:xfrm>
            <a:custGeom>
              <a:avLst/>
              <a:gdLst/>
              <a:ahLst/>
              <a:cxnLst/>
              <a:rect l="l" t="t" r="r" b="b"/>
              <a:pathLst>
                <a:path w="2269" h="2419" extrusionOk="0">
                  <a:moveTo>
                    <a:pt x="1" y="0"/>
                  </a:moveTo>
                  <a:lnTo>
                    <a:pt x="274" y="2120"/>
                  </a:lnTo>
                  <a:cubicBezTo>
                    <a:pt x="295" y="2290"/>
                    <a:pt x="441" y="2419"/>
                    <a:pt x="614" y="2419"/>
                  </a:cubicBezTo>
                  <a:lnTo>
                    <a:pt x="1654" y="2419"/>
                  </a:lnTo>
                  <a:cubicBezTo>
                    <a:pt x="1826" y="2419"/>
                    <a:pt x="1972" y="2290"/>
                    <a:pt x="1996" y="2120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6;p54">
              <a:extLst>
                <a:ext uri="{FF2B5EF4-FFF2-40B4-BE49-F238E27FC236}">
                  <a16:creationId xmlns:a16="http://schemas.microsoft.com/office/drawing/2014/main" id="{F578898B-9A51-4592-828A-0A3C48C9A219}"/>
                </a:ext>
              </a:extLst>
            </p:cNvPr>
            <p:cNvSpPr/>
            <p:nvPr/>
          </p:nvSpPr>
          <p:spPr>
            <a:xfrm>
              <a:off x="8673193" y="909144"/>
              <a:ext cx="484725" cy="100027"/>
            </a:xfrm>
            <a:custGeom>
              <a:avLst/>
              <a:gdLst/>
              <a:ahLst/>
              <a:cxnLst/>
              <a:rect l="l" t="t" r="r" b="b"/>
              <a:pathLst>
                <a:path w="2510" h="518" extrusionOk="0">
                  <a:moveTo>
                    <a:pt x="1" y="1"/>
                  </a:moveTo>
                  <a:lnTo>
                    <a:pt x="1" y="305"/>
                  </a:lnTo>
                  <a:cubicBezTo>
                    <a:pt x="1" y="423"/>
                    <a:pt x="563" y="518"/>
                    <a:pt x="1255" y="518"/>
                  </a:cubicBezTo>
                  <a:cubicBezTo>
                    <a:pt x="1947" y="518"/>
                    <a:pt x="2510" y="422"/>
                    <a:pt x="2510" y="305"/>
                  </a:cubicBez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7;p54">
              <a:extLst>
                <a:ext uri="{FF2B5EF4-FFF2-40B4-BE49-F238E27FC236}">
                  <a16:creationId xmlns:a16="http://schemas.microsoft.com/office/drawing/2014/main" id="{CAEA8AB7-12BF-4420-9299-278884E0F78A}"/>
                </a:ext>
              </a:extLst>
            </p:cNvPr>
            <p:cNvSpPr/>
            <p:nvPr/>
          </p:nvSpPr>
          <p:spPr>
            <a:xfrm>
              <a:off x="8673193" y="868013"/>
              <a:ext cx="484725" cy="82648"/>
            </a:xfrm>
            <a:custGeom>
              <a:avLst/>
              <a:gdLst/>
              <a:ahLst/>
              <a:cxnLst/>
              <a:rect l="l" t="t" r="r" b="b"/>
              <a:pathLst>
                <a:path w="2510" h="428" extrusionOk="0">
                  <a:moveTo>
                    <a:pt x="1255" y="1"/>
                  </a:moveTo>
                  <a:cubicBezTo>
                    <a:pt x="562" y="1"/>
                    <a:pt x="1" y="96"/>
                    <a:pt x="1" y="214"/>
                  </a:cubicBezTo>
                  <a:cubicBezTo>
                    <a:pt x="1" y="332"/>
                    <a:pt x="562" y="427"/>
                    <a:pt x="1255" y="427"/>
                  </a:cubicBezTo>
                  <a:cubicBezTo>
                    <a:pt x="1947" y="427"/>
                    <a:pt x="2510" y="332"/>
                    <a:pt x="2510" y="214"/>
                  </a:cubicBezTo>
                  <a:cubicBezTo>
                    <a:pt x="2510" y="96"/>
                    <a:pt x="1947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8;p54">
              <a:extLst>
                <a:ext uri="{FF2B5EF4-FFF2-40B4-BE49-F238E27FC236}">
                  <a16:creationId xmlns:a16="http://schemas.microsoft.com/office/drawing/2014/main" id="{203C943A-98F5-4D39-90E3-A4DCEC2877A4}"/>
                </a:ext>
              </a:extLst>
            </p:cNvPr>
            <p:cNvSpPr/>
            <p:nvPr/>
          </p:nvSpPr>
          <p:spPr>
            <a:xfrm>
              <a:off x="8806638" y="1099737"/>
              <a:ext cx="225368" cy="224192"/>
            </a:xfrm>
            <a:custGeom>
              <a:avLst/>
              <a:gdLst/>
              <a:ahLst/>
              <a:cxnLst/>
              <a:rect l="l" t="t" r="r" b="b"/>
              <a:pathLst>
                <a:path w="1167" h="1161" extrusionOk="0">
                  <a:moveTo>
                    <a:pt x="460" y="0"/>
                  </a:moveTo>
                  <a:cubicBezTo>
                    <a:pt x="319" y="0"/>
                    <a:pt x="201" y="71"/>
                    <a:pt x="124" y="254"/>
                  </a:cubicBezTo>
                  <a:cubicBezTo>
                    <a:pt x="0" y="541"/>
                    <a:pt x="36" y="1031"/>
                    <a:pt x="290" y="1139"/>
                  </a:cubicBezTo>
                  <a:cubicBezTo>
                    <a:pt x="325" y="1154"/>
                    <a:pt x="362" y="1161"/>
                    <a:pt x="401" y="1161"/>
                  </a:cubicBezTo>
                  <a:cubicBezTo>
                    <a:pt x="644" y="1161"/>
                    <a:pt x="939" y="893"/>
                    <a:pt x="1045" y="646"/>
                  </a:cubicBezTo>
                  <a:cubicBezTo>
                    <a:pt x="1167" y="359"/>
                    <a:pt x="977" y="172"/>
                    <a:pt x="724" y="63"/>
                  </a:cubicBezTo>
                  <a:cubicBezTo>
                    <a:pt x="630" y="2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9;p54">
              <a:extLst>
                <a:ext uri="{FF2B5EF4-FFF2-40B4-BE49-F238E27FC236}">
                  <a16:creationId xmlns:a16="http://schemas.microsoft.com/office/drawing/2014/main" id="{29339032-E4C6-483A-B732-03476DC31340}"/>
                </a:ext>
              </a:extLst>
            </p:cNvPr>
            <p:cNvSpPr/>
            <p:nvPr/>
          </p:nvSpPr>
          <p:spPr>
            <a:xfrm>
              <a:off x="8912081" y="1100702"/>
              <a:ext cx="79951" cy="52524"/>
            </a:xfrm>
            <a:custGeom>
              <a:avLst/>
              <a:gdLst/>
              <a:ahLst/>
              <a:cxnLst/>
              <a:rect l="l" t="t" r="r" b="b"/>
              <a:pathLst>
                <a:path w="414" h="272" extrusionOk="0">
                  <a:moveTo>
                    <a:pt x="16" y="1"/>
                  </a:moveTo>
                  <a:cubicBezTo>
                    <a:pt x="6" y="1"/>
                    <a:pt x="1" y="14"/>
                    <a:pt x="10" y="20"/>
                  </a:cubicBezTo>
                  <a:lnTo>
                    <a:pt x="93" y="83"/>
                  </a:lnTo>
                  <a:cubicBezTo>
                    <a:pt x="100" y="88"/>
                    <a:pt x="99" y="98"/>
                    <a:pt x="90" y="103"/>
                  </a:cubicBezTo>
                  <a:lnTo>
                    <a:pt x="22" y="171"/>
                  </a:lnTo>
                  <a:cubicBezTo>
                    <a:pt x="10" y="176"/>
                    <a:pt x="14" y="193"/>
                    <a:pt x="27" y="193"/>
                  </a:cubicBezTo>
                  <a:lnTo>
                    <a:pt x="160" y="136"/>
                  </a:lnTo>
                  <a:cubicBezTo>
                    <a:pt x="165" y="136"/>
                    <a:pt x="170" y="139"/>
                    <a:pt x="172" y="145"/>
                  </a:cubicBezTo>
                  <a:lnTo>
                    <a:pt x="202" y="263"/>
                  </a:lnTo>
                  <a:cubicBezTo>
                    <a:pt x="204" y="268"/>
                    <a:pt x="209" y="271"/>
                    <a:pt x="213" y="271"/>
                  </a:cubicBezTo>
                  <a:cubicBezTo>
                    <a:pt x="217" y="271"/>
                    <a:pt x="221" y="269"/>
                    <a:pt x="223" y="266"/>
                  </a:cubicBezTo>
                  <a:lnTo>
                    <a:pt x="273" y="185"/>
                  </a:lnTo>
                  <a:cubicBezTo>
                    <a:pt x="275" y="182"/>
                    <a:pt x="279" y="179"/>
                    <a:pt x="283" y="179"/>
                  </a:cubicBezTo>
                  <a:cubicBezTo>
                    <a:pt x="284" y="179"/>
                    <a:pt x="284" y="179"/>
                    <a:pt x="285" y="179"/>
                  </a:cubicBezTo>
                  <a:lnTo>
                    <a:pt x="396" y="204"/>
                  </a:lnTo>
                  <a:cubicBezTo>
                    <a:pt x="396" y="204"/>
                    <a:pt x="397" y="204"/>
                    <a:pt x="398" y="204"/>
                  </a:cubicBezTo>
                  <a:cubicBezTo>
                    <a:pt x="408" y="204"/>
                    <a:pt x="414" y="190"/>
                    <a:pt x="405" y="184"/>
                  </a:cubicBezTo>
                  <a:lnTo>
                    <a:pt x="280" y="90"/>
                  </a:lnTo>
                  <a:cubicBezTo>
                    <a:pt x="279" y="90"/>
                    <a:pt x="279" y="89"/>
                    <a:pt x="278" y="89"/>
                  </a:cubicBezTo>
                  <a:lnTo>
                    <a:pt x="164" y="40"/>
                  </a:lnTo>
                  <a:lnTo>
                    <a:pt x="163" y="40"/>
                  </a:lnTo>
                  <a:lnTo>
                    <a:pt x="20" y="1"/>
                  </a:lnTo>
                  <a:cubicBezTo>
                    <a:pt x="18" y="1"/>
                    <a:pt x="17" y="1"/>
                    <a:pt x="16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40;p54">
              <a:extLst>
                <a:ext uri="{FF2B5EF4-FFF2-40B4-BE49-F238E27FC236}">
                  <a16:creationId xmlns:a16="http://schemas.microsoft.com/office/drawing/2014/main" id="{0D11FCF8-8603-4058-97C9-7F5BCB6848B7}"/>
                </a:ext>
              </a:extLst>
            </p:cNvPr>
            <p:cNvSpPr/>
            <p:nvPr/>
          </p:nvSpPr>
          <p:spPr>
            <a:xfrm>
              <a:off x="8942786" y="1070578"/>
              <a:ext cx="29161" cy="60827"/>
            </a:xfrm>
            <a:custGeom>
              <a:avLst/>
              <a:gdLst/>
              <a:ahLst/>
              <a:cxnLst/>
              <a:rect l="l" t="t" r="r" b="b"/>
              <a:pathLst>
                <a:path w="151" h="315" extrusionOk="0">
                  <a:moveTo>
                    <a:pt x="30" y="0"/>
                  </a:moveTo>
                  <a:cubicBezTo>
                    <a:pt x="22" y="0"/>
                    <a:pt x="15" y="3"/>
                    <a:pt x="10" y="10"/>
                  </a:cubicBezTo>
                  <a:cubicBezTo>
                    <a:pt x="1" y="22"/>
                    <a:pt x="1" y="39"/>
                    <a:pt x="13" y="48"/>
                  </a:cubicBezTo>
                  <a:cubicBezTo>
                    <a:pt x="108" y="129"/>
                    <a:pt x="32" y="269"/>
                    <a:pt x="30" y="274"/>
                  </a:cubicBezTo>
                  <a:cubicBezTo>
                    <a:pt x="25" y="282"/>
                    <a:pt x="25" y="291"/>
                    <a:pt x="29" y="300"/>
                  </a:cubicBezTo>
                  <a:cubicBezTo>
                    <a:pt x="31" y="305"/>
                    <a:pt x="35" y="308"/>
                    <a:pt x="41" y="311"/>
                  </a:cubicBezTo>
                  <a:cubicBezTo>
                    <a:pt x="45" y="313"/>
                    <a:pt x="49" y="315"/>
                    <a:pt x="54" y="315"/>
                  </a:cubicBezTo>
                  <a:cubicBezTo>
                    <a:pt x="63" y="315"/>
                    <a:pt x="73" y="309"/>
                    <a:pt x="78" y="301"/>
                  </a:cubicBezTo>
                  <a:cubicBezTo>
                    <a:pt x="111" y="237"/>
                    <a:pt x="150" y="95"/>
                    <a:pt x="48" y="7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41;p54">
              <a:extLst>
                <a:ext uri="{FF2B5EF4-FFF2-40B4-BE49-F238E27FC236}">
                  <a16:creationId xmlns:a16="http://schemas.microsoft.com/office/drawing/2014/main" id="{B8DFFBC5-DCCD-431A-81C8-BBB9FBACF4BC}"/>
                </a:ext>
              </a:extLst>
            </p:cNvPr>
            <p:cNvSpPr/>
            <p:nvPr/>
          </p:nvSpPr>
          <p:spPr>
            <a:xfrm>
              <a:off x="8970016" y="1187599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2" y="1"/>
                  </a:moveTo>
                  <a:cubicBezTo>
                    <a:pt x="41" y="1"/>
                    <a:pt x="14" y="47"/>
                    <a:pt x="7" y="63"/>
                  </a:cubicBezTo>
                  <a:cubicBezTo>
                    <a:pt x="1" y="80"/>
                    <a:pt x="4" y="97"/>
                    <a:pt x="15" y="101"/>
                  </a:cubicBezTo>
                  <a:cubicBezTo>
                    <a:pt x="16" y="102"/>
                    <a:pt x="18" y="102"/>
                    <a:pt x="19" y="102"/>
                  </a:cubicBezTo>
                  <a:cubicBezTo>
                    <a:pt x="29" y="102"/>
                    <a:pt x="39" y="92"/>
                    <a:pt x="44" y="78"/>
                  </a:cubicBezTo>
                  <a:cubicBezTo>
                    <a:pt x="51" y="60"/>
                    <a:pt x="63" y="4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42;p54">
              <a:extLst>
                <a:ext uri="{FF2B5EF4-FFF2-40B4-BE49-F238E27FC236}">
                  <a16:creationId xmlns:a16="http://schemas.microsoft.com/office/drawing/2014/main" id="{2BC59370-9B51-4FB4-AF99-A8D5EFBE4511}"/>
                </a:ext>
              </a:extLst>
            </p:cNvPr>
            <p:cNvSpPr/>
            <p:nvPr/>
          </p:nvSpPr>
          <p:spPr>
            <a:xfrm>
              <a:off x="8934482" y="1176592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0"/>
                  </a:moveTo>
                  <a:cubicBezTo>
                    <a:pt x="40" y="0"/>
                    <a:pt x="14" y="46"/>
                    <a:pt x="7" y="62"/>
                  </a:cubicBezTo>
                  <a:cubicBezTo>
                    <a:pt x="1" y="79"/>
                    <a:pt x="4" y="96"/>
                    <a:pt x="14" y="100"/>
                  </a:cubicBezTo>
                  <a:cubicBezTo>
                    <a:pt x="16" y="101"/>
                    <a:pt x="17" y="101"/>
                    <a:pt x="19" y="101"/>
                  </a:cubicBezTo>
                  <a:cubicBezTo>
                    <a:pt x="28" y="101"/>
                    <a:pt x="38" y="91"/>
                    <a:pt x="44" y="77"/>
                  </a:cubicBezTo>
                  <a:cubicBezTo>
                    <a:pt x="51" y="59"/>
                    <a:pt x="62" y="5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43;p54">
              <a:extLst>
                <a:ext uri="{FF2B5EF4-FFF2-40B4-BE49-F238E27FC236}">
                  <a16:creationId xmlns:a16="http://schemas.microsoft.com/office/drawing/2014/main" id="{49C6A6B4-5EDA-4036-A4C7-AA9C28A3397B}"/>
                </a:ext>
              </a:extLst>
            </p:cNvPr>
            <p:cNvSpPr/>
            <p:nvPr/>
          </p:nvSpPr>
          <p:spPr>
            <a:xfrm>
              <a:off x="8903004" y="1155157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1"/>
                  </a:moveTo>
                  <a:cubicBezTo>
                    <a:pt x="40" y="1"/>
                    <a:pt x="14" y="46"/>
                    <a:pt x="7" y="63"/>
                  </a:cubicBezTo>
                  <a:cubicBezTo>
                    <a:pt x="0" y="80"/>
                    <a:pt x="4" y="96"/>
                    <a:pt x="14" y="101"/>
                  </a:cubicBezTo>
                  <a:cubicBezTo>
                    <a:pt x="16" y="101"/>
                    <a:pt x="17" y="102"/>
                    <a:pt x="19" y="102"/>
                  </a:cubicBezTo>
                  <a:cubicBezTo>
                    <a:pt x="28" y="102"/>
                    <a:pt x="38" y="92"/>
                    <a:pt x="44" y="77"/>
                  </a:cubicBezTo>
                  <a:cubicBezTo>
                    <a:pt x="51" y="60"/>
                    <a:pt x="63" y="6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44;p54">
              <a:extLst>
                <a:ext uri="{FF2B5EF4-FFF2-40B4-BE49-F238E27FC236}">
                  <a16:creationId xmlns:a16="http://schemas.microsoft.com/office/drawing/2014/main" id="{44BF37CA-A264-4C61-9067-A936614ED751}"/>
                </a:ext>
              </a:extLst>
            </p:cNvPr>
            <p:cNvSpPr/>
            <p:nvPr/>
          </p:nvSpPr>
          <p:spPr>
            <a:xfrm>
              <a:off x="8865925" y="1147626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0" y="0"/>
                  </a:moveTo>
                  <a:cubicBezTo>
                    <a:pt x="39" y="0"/>
                    <a:pt x="13" y="45"/>
                    <a:pt x="7" y="62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6" y="101"/>
                    <a:pt x="17" y="101"/>
                  </a:cubicBezTo>
                  <a:cubicBezTo>
                    <a:pt x="27" y="101"/>
                    <a:pt x="38" y="91"/>
                    <a:pt x="44" y="76"/>
                  </a:cubicBezTo>
                  <a:cubicBezTo>
                    <a:pt x="50" y="60"/>
                    <a:pt x="62" y="6"/>
                    <a:pt x="51" y="1"/>
                  </a:cubicBezTo>
                  <a:cubicBezTo>
                    <a:pt x="51" y="1"/>
                    <a:pt x="51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5;p54">
              <a:extLst>
                <a:ext uri="{FF2B5EF4-FFF2-40B4-BE49-F238E27FC236}">
                  <a16:creationId xmlns:a16="http://schemas.microsoft.com/office/drawing/2014/main" id="{C0FEE5B6-6546-46A2-A47F-CE634E1E154E}"/>
                </a:ext>
              </a:extLst>
            </p:cNvPr>
            <p:cNvSpPr/>
            <p:nvPr/>
          </p:nvSpPr>
          <p:spPr>
            <a:xfrm>
              <a:off x="8942207" y="1213088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0" y="1"/>
                  </a:moveTo>
                  <a:cubicBezTo>
                    <a:pt x="39" y="1"/>
                    <a:pt x="13" y="46"/>
                    <a:pt x="7" y="63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6" y="102"/>
                    <a:pt x="18" y="102"/>
                  </a:cubicBezTo>
                  <a:cubicBezTo>
                    <a:pt x="28" y="102"/>
                    <a:pt x="38" y="92"/>
                    <a:pt x="44" y="77"/>
                  </a:cubicBezTo>
                  <a:cubicBezTo>
                    <a:pt x="50" y="60"/>
                    <a:pt x="62" y="6"/>
                    <a:pt x="51" y="1"/>
                  </a:cubicBezTo>
                  <a:cubicBezTo>
                    <a:pt x="51" y="1"/>
                    <a:pt x="51" y="1"/>
                    <a:pt x="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6;p54">
              <a:extLst>
                <a:ext uri="{FF2B5EF4-FFF2-40B4-BE49-F238E27FC236}">
                  <a16:creationId xmlns:a16="http://schemas.microsoft.com/office/drawing/2014/main" id="{1CBF54DD-963C-410A-9B1F-2896130BFD85}"/>
                </a:ext>
              </a:extLst>
            </p:cNvPr>
            <p:cNvSpPr/>
            <p:nvPr/>
          </p:nvSpPr>
          <p:spPr>
            <a:xfrm>
              <a:off x="8904935" y="1205557"/>
              <a:ext cx="12360" cy="19696"/>
            </a:xfrm>
            <a:custGeom>
              <a:avLst/>
              <a:gdLst/>
              <a:ahLst/>
              <a:cxnLst/>
              <a:rect l="l" t="t" r="r" b="b"/>
              <a:pathLst>
                <a:path w="64" h="102" extrusionOk="0">
                  <a:moveTo>
                    <a:pt x="51" y="1"/>
                  </a:moveTo>
                  <a:cubicBezTo>
                    <a:pt x="40" y="1"/>
                    <a:pt x="14" y="45"/>
                    <a:pt x="7" y="62"/>
                  </a:cubicBezTo>
                  <a:cubicBezTo>
                    <a:pt x="1" y="80"/>
                    <a:pt x="3" y="96"/>
                    <a:pt x="15" y="101"/>
                  </a:cubicBezTo>
                  <a:cubicBezTo>
                    <a:pt x="16" y="101"/>
                    <a:pt x="17" y="101"/>
                    <a:pt x="18" y="101"/>
                  </a:cubicBezTo>
                  <a:cubicBezTo>
                    <a:pt x="28" y="101"/>
                    <a:pt x="39" y="91"/>
                    <a:pt x="44" y="76"/>
                  </a:cubicBezTo>
                  <a:cubicBezTo>
                    <a:pt x="51" y="60"/>
                    <a:pt x="63" y="3"/>
                    <a:pt x="53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7;p54">
              <a:extLst>
                <a:ext uri="{FF2B5EF4-FFF2-40B4-BE49-F238E27FC236}">
                  <a16:creationId xmlns:a16="http://schemas.microsoft.com/office/drawing/2014/main" id="{3E4B797F-0C3C-4D63-9D3B-398C41968B23}"/>
                </a:ext>
              </a:extLst>
            </p:cNvPr>
            <p:cNvSpPr/>
            <p:nvPr/>
          </p:nvSpPr>
          <p:spPr>
            <a:xfrm>
              <a:off x="8910729" y="1240123"/>
              <a:ext cx="11780" cy="19696"/>
            </a:xfrm>
            <a:custGeom>
              <a:avLst/>
              <a:gdLst/>
              <a:ahLst/>
              <a:cxnLst/>
              <a:rect l="l" t="t" r="r" b="b"/>
              <a:pathLst>
                <a:path w="61" h="102" extrusionOk="0">
                  <a:moveTo>
                    <a:pt x="50" y="1"/>
                  </a:moveTo>
                  <a:cubicBezTo>
                    <a:pt x="39" y="1"/>
                    <a:pt x="13" y="45"/>
                    <a:pt x="7" y="62"/>
                  </a:cubicBezTo>
                  <a:cubicBezTo>
                    <a:pt x="0" y="80"/>
                    <a:pt x="3" y="96"/>
                    <a:pt x="13" y="101"/>
                  </a:cubicBezTo>
                  <a:cubicBezTo>
                    <a:pt x="14" y="101"/>
                    <a:pt x="16" y="101"/>
                    <a:pt x="17" y="101"/>
                  </a:cubicBezTo>
                  <a:cubicBezTo>
                    <a:pt x="27" y="101"/>
                    <a:pt x="38" y="91"/>
                    <a:pt x="44" y="76"/>
                  </a:cubicBezTo>
                  <a:cubicBezTo>
                    <a:pt x="50" y="60"/>
                    <a:pt x="60" y="6"/>
                    <a:pt x="51" y="1"/>
                  </a:cubicBezTo>
                  <a:cubicBezTo>
                    <a:pt x="51" y="1"/>
                    <a:pt x="50" y="1"/>
                    <a:pt x="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8;p54">
              <a:extLst>
                <a:ext uri="{FF2B5EF4-FFF2-40B4-BE49-F238E27FC236}">
                  <a16:creationId xmlns:a16="http://schemas.microsoft.com/office/drawing/2014/main" id="{6E373EB3-A3F6-4A2C-8DA1-59AC45B8E032}"/>
                </a:ext>
              </a:extLst>
            </p:cNvPr>
            <p:cNvSpPr/>
            <p:nvPr/>
          </p:nvSpPr>
          <p:spPr>
            <a:xfrm>
              <a:off x="8875774" y="1273916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0"/>
                  </a:moveTo>
                  <a:cubicBezTo>
                    <a:pt x="40" y="0"/>
                    <a:pt x="14" y="45"/>
                    <a:pt x="8" y="63"/>
                  </a:cubicBezTo>
                  <a:cubicBezTo>
                    <a:pt x="0" y="79"/>
                    <a:pt x="3" y="96"/>
                    <a:pt x="14" y="100"/>
                  </a:cubicBezTo>
                  <a:cubicBezTo>
                    <a:pt x="16" y="101"/>
                    <a:pt x="17" y="101"/>
                    <a:pt x="19" y="101"/>
                  </a:cubicBezTo>
                  <a:cubicBezTo>
                    <a:pt x="28" y="101"/>
                    <a:pt x="38" y="91"/>
                    <a:pt x="45" y="76"/>
                  </a:cubicBezTo>
                  <a:cubicBezTo>
                    <a:pt x="51" y="59"/>
                    <a:pt x="62" y="3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9;p54">
              <a:extLst>
                <a:ext uri="{FF2B5EF4-FFF2-40B4-BE49-F238E27FC236}">
                  <a16:creationId xmlns:a16="http://schemas.microsoft.com/office/drawing/2014/main" id="{9FF324D7-C8EC-485C-A84B-1DB458AE1D87}"/>
                </a:ext>
              </a:extLst>
            </p:cNvPr>
            <p:cNvSpPr/>
            <p:nvPr/>
          </p:nvSpPr>
          <p:spPr>
            <a:xfrm>
              <a:off x="8873264" y="1232399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1"/>
                  </a:moveTo>
                  <a:cubicBezTo>
                    <a:pt x="41" y="1"/>
                    <a:pt x="13" y="46"/>
                    <a:pt x="7" y="63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7" y="102"/>
                    <a:pt x="18" y="102"/>
                  </a:cubicBezTo>
                  <a:cubicBezTo>
                    <a:pt x="28" y="102"/>
                    <a:pt x="38" y="92"/>
                    <a:pt x="44" y="78"/>
                  </a:cubicBezTo>
                  <a:cubicBezTo>
                    <a:pt x="50" y="60"/>
                    <a:pt x="62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50;p54">
              <a:extLst>
                <a:ext uri="{FF2B5EF4-FFF2-40B4-BE49-F238E27FC236}">
                  <a16:creationId xmlns:a16="http://schemas.microsoft.com/office/drawing/2014/main" id="{E2E9D577-2957-46A1-BB88-6A810D38EF22}"/>
                </a:ext>
              </a:extLst>
            </p:cNvPr>
            <p:cNvSpPr/>
            <p:nvPr/>
          </p:nvSpPr>
          <p:spPr>
            <a:xfrm>
              <a:off x="8841013" y="1206523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1"/>
                  </a:moveTo>
                  <a:cubicBezTo>
                    <a:pt x="40" y="1"/>
                    <a:pt x="14" y="46"/>
                    <a:pt x="7" y="62"/>
                  </a:cubicBezTo>
                  <a:cubicBezTo>
                    <a:pt x="0" y="80"/>
                    <a:pt x="3" y="97"/>
                    <a:pt x="14" y="101"/>
                  </a:cubicBezTo>
                  <a:cubicBezTo>
                    <a:pt x="15" y="101"/>
                    <a:pt x="17" y="102"/>
                    <a:pt x="18" y="102"/>
                  </a:cubicBezTo>
                  <a:cubicBezTo>
                    <a:pt x="27" y="102"/>
                    <a:pt x="38" y="92"/>
                    <a:pt x="43" y="77"/>
                  </a:cubicBezTo>
                  <a:cubicBezTo>
                    <a:pt x="51" y="60"/>
                    <a:pt x="61" y="6"/>
                    <a:pt x="52" y="1"/>
                  </a:cubicBezTo>
                  <a:cubicBezTo>
                    <a:pt x="52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51;p54">
              <a:extLst>
                <a:ext uri="{FF2B5EF4-FFF2-40B4-BE49-F238E27FC236}">
                  <a16:creationId xmlns:a16="http://schemas.microsoft.com/office/drawing/2014/main" id="{E4075D22-0F8E-4FCE-9132-97A1D7F5599E}"/>
                </a:ext>
              </a:extLst>
            </p:cNvPr>
            <p:cNvSpPr/>
            <p:nvPr/>
          </p:nvSpPr>
          <p:spPr>
            <a:xfrm>
              <a:off x="8943366" y="1250357"/>
              <a:ext cx="11973" cy="19503"/>
            </a:xfrm>
            <a:custGeom>
              <a:avLst/>
              <a:gdLst/>
              <a:ahLst/>
              <a:cxnLst/>
              <a:rect l="l" t="t" r="r" b="b"/>
              <a:pathLst>
                <a:path w="62" h="101" extrusionOk="0">
                  <a:moveTo>
                    <a:pt x="51" y="0"/>
                  </a:moveTo>
                  <a:cubicBezTo>
                    <a:pt x="40" y="0"/>
                    <a:pt x="13" y="45"/>
                    <a:pt x="7" y="61"/>
                  </a:cubicBezTo>
                  <a:cubicBezTo>
                    <a:pt x="1" y="79"/>
                    <a:pt x="3" y="96"/>
                    <a:pt x="14" y="100"/>
                  </a:cubicBezTo>
                  <a:cubicBezTo>
                    <a:pt x="15" y="101"/>
                    <a:pt x="16" y="101"/>
                    <a:pt x="17" y="101"/>
                  </a:cubicBezTo>
                  <a:cubicBezTo>
                    <a:pt x="27" y="101"/>
                    <a:pt x="39" y="91"/>
                    <a:pt x="44" y="76"/>
                  </a:cubicBezTo>
                  <a:cubicBezTo>
                    <a:pt x="50" y="59"/>
                    <a:pt x="62" y="2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52;p54">
              <a:extLst>
                <a:ext uri="{FF2B5EF4-FFF2-40B4-BE49-F238E27FC236}">
                  <a16:creationId xmlns:a16="http://schemas.microsoft.com/office/drawing/2014/main" id="{A9ADD413-35B1-40CF-B9B7-172DF0224939}"/>
                </a:ext>
              </a:extLst>
            </p:cNvPr>
            <p:cNvSpPr/>
            <p:nvPr/>
          </p:nvSpPr>
          <p:spPr>
            <a:xfrm>
              <a:off x="8873650" y="1184123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1"/>
                  </a:moveTo>
                  <a:cubicBezTo>
                    <a:pt x="40" y="1"/>
                    <a:pt x="14" y="46"/>
                    <a:pt x="8" y="62"/>
                  </a:cubicBezTo>
                  <a:cubicBezTo>
                    <a:pt x="1" y="80"/>
                    <a:pt x="4" y="97"/>
                    <a:pt x="14" y="101"/>
                  </a:cubicBezTo>
                  <a:cubicBezTo>
                    <a:pt x="16" y="102"/>
                    <a:pt x="17" y="102"/>
                    <a:pt x="18" y="102"/>
                  </a:cubicBezTo>
                  <a:cubicBezTo>
                    <a:pt x="28" y="102"/>
                    <a:pt x="39" y="92"/>
                    <a:pt x="45" y="77"/>
                  </a:cubicBezTo>
                  <a:cubicBezTo>
                    <a:pt x="51" y="60"/>
                    <a:pt x="63" y="3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3;p54">
              <a:extLst>
                <a:ext uri="{FF2B5EF4-FFF2-40B4-BE49-F238E27FC236}">
                  <a16:creationId xmlns:a16="http://schemas.microsoft.com/office/drawing/2014/main" id="{A013F3BE-1792-49ED-A072-B619A0D7E91D}"/>
                </a:ext>
              </a:extLst>
            </p:cNvPr>
            <p:cNvSpPr/>
            <p:nvPr/>
          </p:nvSpPr>
          <p:spPr>
            <a:xfrm>
              <a:off x="9061168" y="1092399"/>
              <a:ext cx="20084" cy="153903"/>
            </a:xfrm>
            <a:custGeom>
              <a:avLst/>
              <a:gdLst/>
              <a:ahLst/>
              <a:cxnLst/>
              <a:rect l="l" t="t" r="r" b="b"/>
              <a:pathLst>
                <a:path w="104" h="797" fill="none" extrusionOk="0">
                  <a:moveTo>
                    <a:pt x="104" y="0"/>
                  </a:moveTo>
                  <a:lnTo>
                    <a:pt x="0" y="796"/>
                  </a:lnTo>
                </a:path>
              </a:pathLst>
            </a:custGeom>
            <a:noFill/>
            <a:ln w="9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54;p54">
              <a:extLst>
                <a:ext uri="{FF2B5EF4-FFF2-40B4-BE49-F238E27FC236}">
                  <a16:creationId xmlns:a16="http://schemas.microsoft.com/office/drawing/2014/main" id="{4037F567-8C57-422D-8E2B-5C60A188521C}"/>
                </a:ext>
              </a:extLst>
            </p:cNvPr>
            <p:cNvSpPr/>
            <p:nvPr/>
          </p:nvSpPr>
          <p:spPr>
            <a:xfrm>
              <a:off x="9086660" y="1035434"/>
              <a:ext cx="1931" cy="15641"/>
            </a:xfrm>
            <a:custGeom>
              <a:avLst/>
              <a:gdLst/>
              <a:ahLst/>
              <a:cxnLst/>
              <a:rect l="l" t="t" r="r" b="b"/>
              <a:pathLst>
                <a:path w="10" h="81" fill="none" extrusionOk="0">
                  <a:moveTo>
                    <a:pt x="10" y="0"/>
                  </a:moveTo>
                  <a:lnTo>
                    <a:pt x="0" y="80"/>
                  </a:lnTo>
                </a:path>
              </a:pathLst>
            </a:custGeom>
            <a:noFill/>
            <a:ln w="9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5;p54">
              <a:extLst>
                <a:ext uri="{FF2B5EF4-FFF2-40B4-BE49-F238E27FC236}">
                  <a16:creationId xmlns:a16="http://schemas.microsoft.com/office/drawing/2014/main" id="{D40FE581-DFE1-4C9D-9340-E78F11EC1A92}"/>
                </a:ext>
              </a:extLst>
            </p:cNvPr>
            <p:cNvSpPr/>
            <p:nvPr/>
          </p:nvSpPr>
          <p:spPr>
            <a:xfrm>
              <a:off x="8717996" y="1213088"/>
              <a:ext cx="1136496" cy="397405"/>
            </a:xfrm>
            <a:custGeom>
              <a:avLst/>
              <a:gdLst/>
              <a:ahLst/>
              <a:cxnLst/>
              <a:rect l="l" t="t" r="r" b="b"/>
              <a:pathLst>
                <a:path w="5885" h="2058" extrusionOk="0">
                  <a:moveTo>
                    <a:pt x="4033" y="1"/>
                  </a:moveTo>
                  <a:cubicBezTo>
                    <a:pt x="3725" y="1"/>
                    <a:pt x="3426" y="20"/>
                    <a:pt x="3183" y="42"/>
                  </a:cubicBezTo>
                  <a:cubicBezTo>
                    <a:pt x="3559" y="460"/>
                    <a:pt x="3569" y="873"/>
                    <a:pt x="3531" y="1105"/>
                  </a:cubicBezTo>
                  <a:cubicBezTo>
                    <a:pt x="3526" y="1135"/>
                    <a:pt x="3502" y="1151"/>
                    <a:pt x="3477" y="1151"/>
                  </a:cubicBezTo>
                  <a:cubicBezTo>
                    <a:pt x="3457" y="1151"/>
                    <a:pt x="3436" y="1139"/>
                    <a:pt x="3427" y="1115"/>
                  </a:cubicBezTo>
                  <a:cubicBezTo>
                    <a:pt x="3197" y="431"/>
                    <a:pt x="2785" y="183"/>
                    <a:pt x="2638" y="112"/>
                  </a:cubicBezTo>
                  <a:cubicBezTo>
                    <a:pt x="2467" y="143"/>
                    <a:pt x="2295" y="181"/>
                    <a:pt x="2127" y="228"/>
                  </a:cubicBezTo>
                  <a:cubicBezTo>
                    <a:pt x="2096" y="236"/>
                    <a:pt x="2068" y="246"/>
                    <a:pt x="2038" y="254"/>
                  </a:cubicBezTo>
                  <a:cubicBezTo>
                    <a:pt x="2333" y="601"/>
                    <a:pt x="2341" y="939"/>
                    <a:pt x="2309" y="1131"/>
                  </a:cubicBezTo>
                  <a:cubicBezTo>
                    <a:pt x="2305" y="1157"/>
                    <a:pt x="2284" y="1170"/>
                    <a:pt x="2263" y="1170"/>
                  </a:cubicBezTo>
                  <a:cubicBezTo>
                    <a:pt x="2245" y="1170"/>
                    <a:pt x="2228" y="1160"/>
                    <a:pt x="2221" y="1139"/>
                  </a:cubicBezTo>
                  <a:cubicBezTo>
                    <a:pt x="2074" y="707"/>
                    <a:pt x="1844" y="480"/>
                    <a:pt x="1684" y="367"/>
                  </a:cubicBezTo>
                  <a:cubicBezTo>
                    <a:pt x="0" y="947"/>
                    <a:pt x="301" y="1626"/>
                    <a:pt x="301" y="1626"/>
                  </a:cubicBezTo>
                  <a:cubicBezTo>
                    <a:pt x="301" y="1626"/>
                    <a:pt x="392" y="2057"/>
                    <a:pt x="1794" y="2057"/>
                  </a:cubicBezTo>
                  <a:cubicBezTo>
                    <a:pt x="2204" y="2057"/>
                    <a:pt x="2726" y="2020"/>
                    <a:pt x="3391" y="1925"/>
                  </a:cubicBezTo>
                  <a:cubicBezTo>
                    <a:pt x="4950" y="1701"/>
                    <a:pt x="5531" y="1312"/>
                    <a:pt x="5744" y="1031"/>
                  </a:cubicBezTo>
                  <a:cubicBezTo>
                    <a:pt x="5869" y="870"/>
                    <a:pt x="5885" y="651"/>
                    <a:pt x="5771" y="483"/>
                  </a:cubicBezTo>
                  <a:cubicBezTo>
                    <a:pt x="5568" y="178"/>
                    <a:pt x="5038" y="52"/>
                    <a:pt x="4473" y="15"/>
                  </a:cubicBezTo>
                  <a:lnTo>
                    <a:pt x="4473" y="15"/>
                  </a:lnTo>
                  <a:cubicBezTo>
                    <a:pt x="4664" y="310"/>
                    <a:pt x="4665" y="586"/>
                    <a:pt x="4639" y="752"/>
                  </a:cubicBezTo>
                  <a:cubicBezTo>
                    <a:pt x="4635" y="778"/>
                    <a:pt x="4614" y="791"/>
                    <a:pt x="4594" y="791"/>
                  </a:cubicBezTo>
                  <a:cubicBezTo>
                    <a:pt x="4576" y="791"/>
                    <a:pt x="4558" y="781"/>
                    <a:pt x="4552" y="760"/>
                  </a:cubicBezTo>
                  <a:cubicBezTo>
                    <a:pt x="4412" y="344"/>
                    <a:pt x="4192" y="117"/>
                    <a:pt x="40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6;p54">
              <a:extLst>
                <a:ext uri="{FF2B5EF4-FFF2-40B4-BE49-F238E27FC236}">
                  <a16:creationId xmlns:a16="http://schemas.microsoft.com/office/drawing/2014/main" id="{E9BD5780-711A-43D7-96D5-D8EC5B58AFC6}"/>
                </a:ext>
              </a:extLst>
            </p:cNvPr>
            <p:cNvSpPr/>
            <p:nvPr/>
          </p:nvSpPr>
          <p:spPr>
            <a:xfrm>
              <a:off x="9227250" y="1221199"/>
              <a:ext cx="179986" cy="214344"/>
            </a:xfrm>
            <a:custGeom>
              <a:avLst/>
              <a:gdLst/>
              <a:ahLst/>
              <a:cxnLst/>
              <a:rect l="l" t="t" r="r" b="b"/>
              <a:pathLst>
                <a:path w="932" h="1110" extrusionOk="0">
                  <a:moveTo>
                    <a:pt x="545" y="1"/>
                  </a:moveTo>
                  <a:cubicBezTo>
                    <a:pt x="530" y="2"/>
                    <a:pt x="514" y="4"/>
                    <a:pt x="500" y="5"/>
                  </a:cubicBezTo>
                  <a:cubicBezTo>
                    <a:pt x="332" y="21"/>
                    <a:pt x="166" y="43"/>
                    <a:pt x="1" y="72"/>
                  </a:cubicBezTo>
                  <a:cubicBezTo>
                    <a:pt x="148" y="141"/>
                    <a:pt x="560" y="390"/>
                    <a:pt x="790" y="1074"/>
                  </a:cubicBezTo>
                  <a:cubicBezTo>
                    <a:pt x="799" y="1098"/>
                    <a:pt x="820" y="1110"/>
                    <a:pt x="841" y="1110"/>
                  </a:cubicBezTo>
                  <a:cubicBezTo>
                    <a:pt x="865" y="1110"/>
                    <a:pt x="889" y="1094"/>
                    <a:pt x="894" y="1064"/>
                  </a:cubicBezTo>
                  <a:cubicBezTo>
                    <a:pt x="931" y="832"/>
                    <a:pt x="922" y="418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7;p54">
              <a:extLst>
                <a:ext uri="{FF2B5EF4-FFF2-40B4-BE49-F238E27FC236}">
                  <a16:creationId xmlns:a16="http://schemas.microsoft.com/office/drawing/2014/main" id="{0E7B7FBA-8696-41AC-82B9-FC5B772F6CF7}"/>
                </a:ext>
              </a:extLst>
            </p:cNvPr>
            <p:cNvSpPr/>
            <p:nvPr/>
          </p:nvSpPr>
          <p:spPr>
            <a:xfrm>
              <a:off x="9043208" y="1262137"/>
              <a:ext cx="126878" cy="176882"/>
            </a:xfrm>
            <a:custGeom>
              <a:avLst/>
              <a:gdLst/>
              <a:ahLst/>
              <a:cxnLst/>
              <a:rect l="l" t="t" r="r" b="b"/>
              <a:pathLst>
                <a:path w="657" h="916" extrusionOk="0">
                  <a:moveTo>
                    <a:pt x="355" y="0"/>
                  </a:moveTo>
                  <a:cubicBezTo>
                    <a:pt x="228" y="37"/>
                    <a:pt x="110" y="74"/>
                    <a:pt x="1" y="113"/>
                  </a:cubicBezTo>
                  <a:cubicBezTo>
                    <a:pt x="160" y="226"/>
                    <a:pt x="391" y="453"/>
                    <a:pt x="538" y="885"/>
                  </a:cubicBezTo>
                  <a:cubicBezTo>
                    <a:pt x="545" y="906"/>
                    <a:pt x="563" y="916"/>
                    <a:pt x="581" y="916"/>
                  </a:cubicBezTo>
                  <a:cubicBezTo>
                    <a:pt x="602" y="916"/>
                    <a:pt x="623" y="902"/>
                    <a:pt x="626" y="877"/>
                  </a:cubicBezTo>
                  <a:cubicBezTo>
                    <a:pt x="657" y="685"/>
                    <a:pt x="649" y="347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8;p54">
              <a:extLst>
                <a:ext uri="{FF2B5EF4-FFF2-40B4-BE49-F238E27FC236}">
                  <a16:creationId xmlns:a16="http://schemas.microsoft.com/office/drawing/2014/main" id="{DB045775-DA33-4B86-A1A8-7249313FE55A}"/>
                </a:ext>
              </a:extLst>
            </p:cNvPr>
            <p:cNvSpPr/>
            <p:nvPr/>
          </p:nvSpPr>
          <p:spPr>
            <a:xfrm>
              <a:off x="9496650" y="1213281"/>
              <a:ext cx="122436" cy="152551"/>
            </a:xfrm>
            <a:custGeom>
              <a:avLst/>
              <a:gdLst/>
              <a:ahLst/>
              <a:cxnLst/>
              <a:rect l="l" t="t" r="r" b="b"/>
              <a:pathLst>
                <a:path w="634" h="790" extrusionOk="0">
                  <a:moveTo>
                    <a:pt x="1" y="1"/>
                  </a:moveTo>
                  <a:cubicBezTo>
                    <a:pt x="160" y="119"/>
                    <a:pt x="379" y="345"/>
                    <a:pt x="520" y="759"/>
                  </a:cubicBezTo>
                  <a:cubicBezTo>
                    <a:pt x="527" y="780"/>
                    <a:pt x="545" y="790"/>
                    <a:pt x="563" y="790"/>
                  </a:cubicBezTo>
                  <a:cubicBezTo>
                    <a:pt x="583" y="790"/>
                    <a:pt x="604" y="776"/>
                    <a:pt x="607" y="751"/>
                  </a:cubicBezTo>
                  <a:cubicBezTo>
                    <a:pt x="633" y="585"/>
                    <a:pt x="632" y="309"/>
                    <a:pt x="441" y="14"/>
                  </a:cubicBezTo>
                  <a:cubicBezTo>
                    <a:pt x="294" y="5"/>
                    <a:pt x="147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9;p54">
              <a:extLst>
                <a:ext uri="{FF2B5EF4-FFF2-40B4-BE49-F238E27FC236}">
                  <a16:creationId xmlns:a16="http://schemas.microsoft.com/office/drawing/2014/main" id="{2D5B4F91-A777-4AF1-81A3-A4340BAF16CB}"/>
                </a:ext>
              </a:extLst>
            </p:cNvPr>
            <p:cNvSpPr/>
            <p:nvPr/>
          </p:nvSpPr>
          <p:spPr>
            <a:xfrm>
              <a:off x="9747511" y="1282412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4" y="1"/>
                    <a:pt x="1" y="15"/>
                    <a:pt x="1" y="32"/>
                  </a:cubicBezTo>
                  <a:cubicBezTo>
                    <a:pt x="1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60;p54">
              <a:extLst>
                <a:ext uri="{FF2B5EF4-FFF2-40B4-BE49-F238E27FC236}">
                  <a16:creationId xmlns:a16="http://schemas.microsoft.com/office/drawing/2014/main" id="{86B987F3-89BA-4732-8E5D-6AEBB51411E7}"/>
                </a:ext>
              </a:extLst>
            </p:cNvPr>
            <p:cNvSpPr/>
            <p:nvPr/>
          </p:nvSpPr>
          <p:spPr>
            <a:xfrm>
              <a:off x="9244631" y="1294578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4" y="1"/>
                    <a:pt x="0" y="16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3" y="50"/>
                    <a:pt x="63" y="32"/>
                  </a:cubicBezTo>
                  <a:cubicBezTo>
                    <a:pt x="63" y="16"/>
                    <a:pt x="50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61;p54">
              <a:extLst>
                <a:ext uri="{FF2B5EF4-FFF2-40B4-BE49-F238E27FC236}">
                  <a16:creationId xmlns:a16="http://schemas.microsoft.com/office/drawing/2014/main" id="{34DA87D1-7945-4813-840B-FDE02F55A9FB}"/>
                </a:ext>
              </a:extLst>
            </p:cNvPr>
            <p:cNvSpPr/>
            <p:nvPr/>
          </p:nvSpPr>
          <p:spPr>
            <a:xfrm>
              <a:off x="9496457" y="1258275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0"/>
                  </a:moveTo>
                  <a:cubicBezTo>
                    <a:pt x="14" y="0"/>
                    <a:pt x="1" y="15"/>
                    <a:pt x="1" y="32"/>
                  </a:cubicBezTo>
                  <a:cubicBezTo>
                    <a:pt x="1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62;p54">
              <a:extLst>
                <a:ext uri="{FF2B5EF4-FFF2-40B4-BE49-F238E27FC236}">
                  <a16:creationId xmlns:a16="http://schemas.microsoft.com/office/drawing/2014/main" id="{7AB5BDCE-6A5E-463C-A0DB-DD3AD43EBFD8}"/>
                </a:ext>
              </a:extLst>
            </p:cNvPr>
            <p:cNvSpPr/>
            <p:nvPr/>
          </p:nvSpPr>
          <p:spPr>
            <a:xfrm>
              <a:off x="9701935" y="1266578"/>
              <a:ext cx="8497" cy="830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1"/>
                  </a:moveTo>
                  <a:cubicBezTo>
                    <a:pt x="10" y="1"/>
                    <a:pt x="1" y="9"/>
                    <a:pt x="1" y="22"/>
                  </a:cubicBezTo>
                  <a:cubicBezTo>
                    <a:pt x="1" y="33"/>
                    <a:pt x="10" y="43"/>
                    <a:pt x="22" y="43"/>
                  </a:cubicBezTo>
                  <a:cubicBezTo>
                    <a:pt x="34" y="43"/>
                    <a:pt x="43" y="33"/>
                    <a:pt x="43" y="22"/>
                  </a:cubicBezTo>
                  <a:cubicBezTo>
                    <a:pt x="43" y="9"/>
                    <a:pt x="34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63;p54">
              <a:extLst>
                <a:ext uri="{FF2B5EF4-FFF2-40B4-BE49-F238E27FC236}">
                  <a16:creationId xmlns:a16="http://schemas.microsoft.com/office/drawing/2014/main" id="{39EB29D7-B808-4FF2-BD1B-A6B84F541501}"/>
                </a:ext>
              </a:extLst>
            </p:cNvPr>
            <p:cNvSpPr/>
            <p:nvPr/>
          </p:nvSpPr>
          <p:spPr>
            <a:xfrm>
              <a:off x="9525425" y="1277392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64;p54">
              <a:extLst>
                <a:ext uri="{FF2B5EF4-FFF2-40B4-BE49-F238E27FC236}">
                  <a16:creationId xmlns:a16="http://schemas.microsoft.com/office/drawing/2014/main" id="{49CCD9D4-2DD1-4292-8DC7-D0D1DD3197ED}"/>
                </a:ext>
              </a:extLst>
            </p:cNvPr>
            <p:cNvSpPr/>
            <p:nvPr/>
          </p:nvSpPr>
          <p:spPr>
            <a:xfrm>
              <a:off x="9412451" y="1273337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cubicBezTo>
                    <a:pt x="10" y="0"/>
                    <a:pt x="1" y="10"/>
                    <a:pt x="1" y="21"/>
                  </a:cubicBezTo>
                  <a:cubicBezTo>
                    <a:pt x="1" y="33"/>
                    <a:pt x="10" y="42"/>
                    <a:pt x="22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10"/>
                    <a:pt x="33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5;p54">
              <a:extLst>
                <a:ext uri="{FF2B5EF4-FFF2-40B4-BE49-F238E27FC236}">
                  <a16:creationId xmlns:a16="http://schemas.microsoft.com/office/drawing/2014/main" id="{22C04542-5B9C-424A-8C91-E895629966DA}"/>
                </a:ext>
              </a:extLst>
            </p:cNvPr>
            <p:cNvSpPr/>
            <p:nvPr/>
          </p:nvSpPr>
          <p:spPr>
            <a:xfrm>
              <a:off x="9732062" y="1312923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cubicBezTo>
                    <a:pt x="9" y="1"/>
                    <a:pt x="1" y="10"/>
                    <a:pt x="1" y="22"/>
                  </a:cubicBezTo>
                  <a:cubicBezTo>
                    <a:pt x="1" y="33"/>
                    <a:pt x="9" y="43"/>
                    <a:pt x="22" y="43"/>
                  </a:cubicBezTo>
                  <a:cubicBezTo>
                    <a:pt x="33" y="43"/>
                    <a:pt x="43" y="33"/>
                    <a:pt x="43" y="22"/>
                  </a:cubicBezTo>
                  <a:cubicBezTo>
                    <a:pt x="43" y="10"/>
                    <a:pt x="33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6;p54">
              <a:extLst>
                <a:ext uri="{FF2B5EF4-FFF2-40B4-BE49-F238E27FC236}">
                  <a16:creationId xmlns:a16="http://schemas.microsoft.com/office/drawing/2014/main" id="{94E20FAD-3FD7-45AB-BE78-46E24F603EC4}"/>
                </a:ext>
              </a:extLst>
            </p:cNvPr>
            <p:cNvSpPr/>
            <p:nvPr/>
          </p:nvSpPr>
          <p:spPr>
            <a:xfrm>
              <a:off x="9197703" y="1346523"/>
              <a:ext cx="8497" cy="830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0"/>
                  </a:moveTo>
                  <a:cubicBezTo>
                    <a:pt x="10" y="0"/>
                    <a:pt x="1" y="10"/>
                    <a:pt x="1" y="21"/>
                  </a:cubicBezTo>
                  <a:cubicBezTo>
                    <a:pt x="1" y="33"/>
                    <a:pt x="10" y="42"/>
                    <a:pt x="22" y="42"/>
                  </a:cubicBezTo>
                  <a:cubicBezTo>
                    <a:pt x="34" y="42"/>
                    <a:pt x="43" y="33"/>
                    <a:pt x="43" y="21"/>
                  </a:cubicBezTo>
                  <a:cubicBezTo>
                    <a:pt x="43" y="10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7;p54">
              <a:extLst>
                <a:ext uri="{FF2B5EF4-FFF2-40B4-BE49-F238E27FC236}">
                  <a16:creationId xmlns:a16="http://schemas.microsoft.com/office/drawing/2014/main" id="{2DC790C1-2AA0-496D-A9B1-1235927047AB}"/>
                </a:ext>
              </a:extLst>
            </p:cNvPr>
            <p:cNvSpPr/>
            <p:nvPr/>
          </p:nvSpPr>
          <p:spPr>
            <a:xfrm>
              <a:off x="8666718" y="868988"/>
              <a:ext cx="484725" cy="82648"/>
            </a:xfrm>
            <a:custGeom>
              <a:avLst/>
              <a:gdLst/>
              <a:ahLst/>
              <a:cxnLst/>
              <a:rect l="l" t="t" r="r" b="b"/>
              <a:pathLst>
                <a:path w="2510" h="428" extrusionOk="0">
                  <a:moveTo>
                    <a:pt x="1255" y="1"/>
                  </a:moveTo>
                  <a:cubicBezTo>
                    <a:pt x="562" y="1"/>
                    <a:pt x="1" y="96"/>
                    <a:pt x="1" y="214"/>
                  </a:cubicBezTo>
                  <a:cubicBezTo>
                    <a:pt x="1" y="332"/>
                    <a:pt x="562" y="427"/>
                    <a:pt x="1255" y="427"/>
                  </a:cubicBezTo>
                  <a:cubicBezTo>
                    <a:pt x="1947" y="427"/>
                    <a:pt x="2510" y="332"/>
                    <a:pt x="2510" y="214"/>
                  </a:cubicBezTo>
                  <a:cubicBezTo>
                    <a:pt x="2510" y="96"/>
                    <a:pt x="1947" y="1"/>
                    <a:pt x="125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 descr="A cartoon of a child standing on a scale&#10;&#10;Description automatically generated">
            <a:extLst>
              <a:ext uri="{FF2B5EF4-FFF2-40B4-BE49-F238E27FC236}">
                <a16:creationId xmlns:a16="http://schemas.microsoft.com/office/drawing/2014/main" id="{6D708340-E484-4A3D-A48D-02DC88D45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377" r="37235"/>
          <a:stretch/>
        </p:blipFill>
        <p:spPr>
          <a:xfrm>
            <a:off x="6174120" y="974599"/>
            <a:ext cx="2545516" cy="42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36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569;p37">
            <a:extLst>
              <a:ext uri="{FF2B5EF4-FFF2-40B4-BE49-F238E27FC236}">
                <a16:creationId xmlns:a16="http://schemas.microsoft.com/office/drawing/2014/main" id="{5F4AB5D0-C2A6-4DDF-A60B-A275BC585955}"/>
              </a:ext>
            </a:extLst>
          </p:cNvPr>
          <p:cNvGrpSpPr/>
          <p:nvPr/>
        </p:nvGrpSpPr>
        <p:grpSpPr>
          <a:xfrm>
            <a:off x="8366856" y="3215208"/>
            <a:ext cx="466671" cy="1592114"/>
            <a:chOff x="11922041" y="-2061241"/>
            <a:chExt cx="982257" cy="3351113"/>
          </a:xfrm>
        </p:grpSpPr>
        <p:sp>
          <p:nvSpPr>
            <p:cNvPr id="145" name="Google Shape;570;p37">
              <a:extLst>
                <a:ext uri="{FF2B5EF4-FFF2-40B4-BE49-F238E27FC236}">
                  <a16:creationId xmlns:a16="http://schemas.microsoft.com/office/drawing/2014/main" id="{7C32632A-C86E-4EE0-9329-32FC225E9579}"/>
                </a:ext>
              </a:extLst>
            </p:cNvPr>
            <p:cNvSpPr/>
            <p:nvPr/>
          </p:nvSpPr>
          <p:spPr>
            <a:xfrm>
              <a:off x="12255782" y="-2061241"/>
              <a:ext cx="320940" cy="126573"/>
            </a:xfrm>
            <a:custGeom>
              <a:avLst/>
              <a:gdLst/>
              <a:ahLst/>
              <a:cxnLst/>
              <a:rect l="l" t="t" r="r" b="b"/>
              <a:pathLst>
                <a:path w="677" h="267" extrusionOk="0">
                  <a:moveTo>
                    <a:pt x="76" y="1"/>
                  </a:moveTo>
                  <a:cubicBezTo>
                    <a:pt x="34" y="1"/>
                    <a:pt x="0" y="35"/>
                    <a:pt x="0" y="77"/>
                  </a:cubicBezTo>
                  <a:lnTo>
                    <a:pt x="0" y="239"/>
                  </a:lnTo>
                  <a:cubicBezTo>
                    <a:pt x="0" y="254"/>
                    <a:pt x="12" y="265"/>
                    <a:pt x="27" y="265"/>
                  </a:cubicBezTo>
                  <a:lnTo>
                    <a:pt x="650" y="266"/>
                  </a:lnTo>
                  <a:cubicBezTo>
                    <a:pt x="665" y="266"/>
                    <a:pt x="676" y="255"/>
                    <a:pt x="676" y="240"/>
                  </a:cubicBezTo>
                  <a:lnTo>
                    <a:pt x="676" y="78"/>
                  </a:lnTo>
                  <a:cubicBezTo>
                    <a:pt x="675" y="36"/>
                    <a:pt x="643" y="2"/>
                    <a:pt x="600" y="2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1;p37">
              <a:extLst>
                <a:ext uri="{FF2B5EF4-FFF2-40B4-BE49-F238E27FC236}">
                  <a16:creationId xmlns:a16="http://schemas.microsoft.com/office/drawing/2014/main" id="{317C8952-A8F7-4BB3-9D04-F0DE1CCE55AF}"/>
                </a:ext>
              </a:extLst>
            </p:cNvPr>
            <p:cNvSpPr/>
            <p:nvPr/>
          </p:nvSpPr>
          <p:spPr>
            <a:xfrm>
              <a:off x="12200790" y="-1936090"/>
              <a:ext cx="430449" cy="278272"/>
            </a:xfrm>
            <a:custGeom>
              <a:avLst/>
              <a:gdLst/>
              <a:ahLst/>
              <a:cxnLst/>
              <a:rect l="l" t="t" r="r" b="b"/>
              <a:pathLst>
                <a:path w="908" h="587" extrusionOk="0">
                  <a:moveTo>
                    <a:pt x="212" y="0"/>
                  </a:moveTo>
                  <a:cubicBezTo>
                    <a:pt x="212" y="0"/>
                    <a:pt x="121" y="237"/>
                    <a:pt x="1" y="586"/>
                  </a:cubicBezTo>
                  <a:lnTo>
                    <a:pt x="907" y="587"/>
                  </a:lnTo>
                  <a:cubicBezTo>
                    <a:pt x="787" y="239"/>
                    <a:pt x="696" y="1"/>
                    <a:pt x="696" y="1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2;p37">
              <a:extLst>
                <a:ext uri="{FF2B5EF4-FFF2-40B4-BE49-F238E27FC236}">
                  <a16:creationId xmlns:a16="http://schemas.microsoft.com/office/drawing/2014/main" id="{6B076AB0-9473-4AC1-B9A4-F80A7AD565F4}"/>
                </a:ext>
              </a:extLst>
            </p:cNvPr>
            <p:cNvSpPr/>
            <p:nvPr/>
          </p:nvSpPr>
          <p:spPr>
            <a:xfrm>
              <a:off x="11922041" y="-1657818"/>
              <a:ext cx="982257" cy="2947690"/>
            </a:xfrm>
            <a:custGeom>
              <a:avLst/>
              <a:gdLst/>
              <a:ahLst/>
              <a:cxnLst/>
              <a:rect l="l" t="t" r="r" b="b"/>
              <a:pathLst>
                <a:path w="2072" h="6218" extrusionOk="0">
                  <a:moveTo>
                    <a:pt x="589" y="1"/>
                  </a:moveTo>
                  <a:cubicBezTo>
                    <a:pt x="389" y="584"/>
                    <a:pt x="112" y="1478"/>
                    <a:pt x="64" y="2089"/>
                  </a:cubicBezTo>
                  <a:cubicBezTo>
                    <a:pt x="0" y="2914"/>
                    <a:pt x="40" y="5273"/>
                    <a:pt x="53" y="6000"/>
                  </a:cubicBezTo>
                  <a:cubicBezTo>
                    <a:pt x="56" y="6120"/>
                    <a:pt x="153" y="6215"/>
                    <a:pt x="273" y="6215"/>
                  </a:cubicBezTo>
                  <a:lnTo>
                    <a:pt x="1073" y="6217"/>
                  </a:lnTo>
                  <a:lnTo>
                    <a:pt x="1789" y="6218"/>
                  </a:lnTo>
                  <a:cubicBezTo>
                    <a:pt x="1909" y="6218"/>
                    <a:pt x="2007" y="6123"/>
                    <a:pt x="2010" y="6004"/>
                  </a:cubicBezTo>
                  <a:cubicBezTo>
                    <a:pt x="2026" y="5275"/>
                    <a:pt x="2072" y="2916"/>
                    <a:pt x="2011" y="2093"/>
                  </a:cubicBezTo>
                  <a:cubicBezTo>
                    <a:pt x="1965" y="1480"/>
                    <a:pt x="1693" y="585"/>
                    <a:pt x="1495" y="3"/>
                  </a:cubicBezTo>
                  <a:lnTo>
                    <a:pt x="5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3;p37">
              <a:extLst>
                <a:ext uri="{FF2B5EF4-FFF2-40B4-BE49-F238E27FC236}">
                  <a16:creationId xmlns:a16="http://schemas.microsoft.com/office/drawing/2014/main" id="{C74DB41D-FF21-479A-B168-B3163B2876A8}"/>
                </a:ext>
              </a:extLst>
            </p:cNvPr>
            <p:cNvSpPr/>
            <p:nvPr/>
          </p:nvSpPr>
          <p:spPr>
            <a:xfrm>
              <a:off x="11935315" y="-240860"/>
              <a:ext cx="952392" cy="847141"/>
            </a:xfrm>
            <a:custGeom>
              <a:avLst/>
              <a:gdLst/>
              <a:ahLst/>
              <a:cxnLst/>
              <a:rect l="l" t="t" r="r" b="b"/>
              <a:pathLst>
                <a:path w="2009" h="1787" extrusionOk="0">
                  <a:moveTo>
                    <a:pt x="4" y="1"/>
                  </a:moveTo>
                  <a:lnTo>
                    <a:pt x="0" y="1782"/>
                  </a:lnTo>
                  <a:lnTo>
                    <a:pt x="2005" y="1786"/>
                  </a:lnTo>
                  <a:lnTo>
                    <a:pt x="2008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4;p37">
              <a:extLst>
                <a:ext uri="{FF2B5EF4-FFF2-40B4-BE49-F238E27FC236}">
                  <a16:creationId xmlns:a16="http://schemas.microsoft.com/office/drawing/2014/main" id="{5350E9DC-4482-4AC0-A20E-687A81E1EE9A}"/>
                </a:ext>
              </a:extLst>
            </p:cNvPr>
            <p:cNvSpPr/>
            <p:nvPr/>
          </p:nvSpPr>
          <p:spPr>
            <a:xfrm>
              <a:off x="12519835" y="-1740304"/>
              <a:ext cx="175877" cy="612956"/>
            </a:xfrm>
            <a:custGeom>
              <a:avLst/>
              <a:gdLst/>
              <a:ahLst/>
              <a:cxnLst/>
              <a:rect l="l" t="t" r="r" b="b"/>
              <a:pathLst>
                <a:path w="371" h="1293" fill="none" extrusionOk="0">
                  <a:moveTo>
                    <a:pt x="0" y="1"/>
                  </a:moveTo>
                  <a:cubicBezTo>
                    <a:pt x="0" y="1"/>
                    <a:pt x="232" y="773"/>
                    <a:pt x="371" y="1293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9"/>
          <p:cNvGrpSpPr/>
          <p:nvPr/>
        </p:nvGrpSpPr>
        <p:grpSpPr>
          <a:xfrm>
            <a:off x="7974949" y="1008532"/>
            <a:ext cx="216823" cy="216819"/>
            <a:chOff x="-484038" y="-1914531"/>
            <a:chExt cx="216823" cy="216819"/>
          </a:xfrm>
        </p:grpSpPr>
        <p:sp>
          <p:nvSpPr>
            <p:cNvPr id="633" name="Google Shape;633;p39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635" name="Google Shape;635;p39"/>
          <p:cNvCxnSpPr/>
          <p:nvPr/>
        </p:nvCxnSpPr>
        <p:spPr>
          <a:xfrm rot="10800000">
            <a:off x="6877200" y="825500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39"/>
          <p:cNvCxnSpPr/>
          <p:nvPr/>
        </p:nvCxnSpPr>
        <p:spPr>
          <a:xfrm rot="10800000">
            <a:off x="8010600" y="576913"/>
            <a:ext cx="113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854629D-FBCB-46CB-96C6-02A1BAA4547F}"/>
              </a:ext>
            </a:extLst>
          </p:cNvPr>
          <p:cNvSpPr txBox="1"/>
          <p:nvPr/>
        </p:nvSpPr>
        <p:spPr>
          <a:xfrm>
            <a:off x="677372" y="1366662"/>
            <a:ext cx="78253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3FD6F9-B61C-4A1F-A270-FCAA9B1CF675}"/>
              </a:ext>
            </a:extLst>
          </p:cNvPr>
          <p:cNvSpPr txBox="1"/>
          <p:nvPr/>
        </p:nvSpPr>
        <p:spPr>
          <a:xfrm>
            <a:off x="3721613" y="498483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KẾT LUẬN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0" name="Google Shape;575;p37">
            <a:extLst>
              <a:ext uri="{FF2B5EF4-FFF2-40B4-BE49-F238E27FC236}">
                <a16:creationId xmlns:a16="http://schemas.microsoft.com/office/drawing/2014/main" id="{3E809A43-3B4D-4385-AE69-DED23B1CFE90}"/>
              </a:ext>
            </a:extLst>
          </p:cNvPr>
          <p:cNvGrpSpPr/>
          <p:nvPr/>
        </p:nvGrpSpPr>
        <p:grpSpPr>
          <a:xfrm>
            <a:off x="7606949" y="3989513"/>
            <a:ext cx="1085698" cy="905375"/>
            <a:chOff x="9024814" y="-512021"/>
            <a:chExt cx="2065469" cy="1821329"/>
          </a:xfrm>
        </p:grpSpPr>
        <p:sp>
          <p:nvSpPr>
            <p:cNvPr id="151" name="Google Shape;576;p37">
              <a:extLst>
                <a:ext uri="{FF2B5EF4-FFF2-40B4-BE49-F238E27FC236}">
                  <a16:creationId xmlns:a16="http://schemas.microsoft.com/office/drawing/2014/main" id="{77B9991C-A790-4C22-86F8-F499894FA13B}"/>
                </a:ext>
              </a:extLst>
            </p:cNvPr>
            <p:cNvSpPr/>
            <p:nvPr/>
          </p:nvSpPr>
          <p:spPr>
            <a:xfrm>
              <a:off x="90262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7;p37">
              <a:extLst>
                <a:ext uri="{FF2B5EF4-FFF2-40B4-BE49-F238E27FC236}">
                  <a16:creationId xmlns:a16="http://schemas.microsoft.com/office/drawing/2014/main" id="{C7F9C54B-EE59-4BD7-B0B0-64A8A040B93D}"/>
                </a:ext>
              </a:extLst>
            </p:cNvPr>
            <p:cNvSpPr/>
            <p:nvPr/>
          </p:nvSpPr>
          <p:spPr>
            <a:xfrm>
              <a:off x="90248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rgbClr val="BD7B36">
                <a:alpha val="27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8;p37">
              <a:extLst>
                <a:ext uri="{FF2B5EF4-FFF2-40B4-BE49-F238E27FC236}">
                  <a16:creationId xmlns:a16="http://schemas.microsoft.com/office/drawing/2014/main" id="{4F4C7331-964A-49A9-A194-012A01F655E6}"/>
                </a:ext>
              </a:extLst>
            </p:cNvPr>
            <p:cNvSpPr/>
            <p:nvPr/>
          </p:nvSpPr>
          <p:spPr>
            <a:xfrm>
              <a:off x="9026236" y="213288"/>
              <a:ext cx="83909" cy="106663"/>
            </a:xfrm>
            <a:custGeom>
              <a:avLst/>
              <a:gdLst/>
              <a:ahLst/>
              <a:cxnLst/>
              <a:rect l="l" t="t" r="r" b="b"/>
              <a:pathLst>
                <a:path w="177" h="225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close/>
                  <a:moveTo>
                    <a:pt x="156" y="1"/>
                  </a:moveTo>
                  <a:cubicBezTo>
                    <a:pt x="156" y="2"/>
                    <a:pt x="1" y="89"/>
                    <a:pt x="68" y="225"/>
                  </a:cubicBezTo>
                  <a:cubicBezTo>
                    <a:pt x="124" y="211"/>
                    <a:pt x="168" y="162"/>
                    <a:pt x="173" y="104"/>
                  </a:cubicBezTo>
                  <a:cubicBezTo>
                    <a:pt x="176" y="69"/>
                    <a:pt x="167" y="35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9;p37">
              <a:extLst>
                <a:ext uri="{FF2B5EF4-FFF2-40B4-BE49-F238E27FC236}">
                  <a16:creationId xmlns:a16="http://schemas.microsoft.com/office/drawing/2014/main" id="{82CAA34F-0538-43C4-B3A7-486C32431675}"/>
                </a:ext>
              </a:extLst>
            </p:cNvPr>
            <p:cNvSpPr/>
            <p:nvPr/>
          </p:nvSpPr>
          <p:spPr>
            <a:xfrm>
              <a:off x="9687555" y="287241"/>
              <a:ext cx="122782" cy="46458"/>
            </a:xfrm>
            <a:custGeom>
              <a:avLst/>
              <a:gdLst/>
              <a:ahLst/>
              <a:cxnLst/>
              <a:rect l="l" t="t" r="r" b="b"/>
              <a:pathLst>
                <a:path w="259" h="98" extrusionOk="0">
                  <a:moveTo>
                    <a:pt x="42" y="0"/>
                  </a:moveTo>
                  <a:cubicBezTo>
                    <a:pt x="36" y="0"/>
                    <a:pt x="30" y="1"/>
                    <a:pt x="25" y="3"/>
                  </a:cubicBezTo>
                  <a:cubicBezTo>
                    <a:pt x="11" y="7"/>
                    <a:pt x="0" y="18"/>
                    <a:pt x="2" y="32"/>
                  </a:cubicBezTo>
                  <a:cubicBezTo>
                    <a:pt x="4" y="44"/>
                    <a:pt x="15" y="53"/>
                    <a:pt x="26" y="59"/>
                  </a:cubicBezTo>
                  <a:cubicBezTo>
                    <a:pt x="68" y="85"/>
                    <a:pt x="119" y="91"/>
                    <a:pt x="168" y="96"/>
                  </a:cubicBezTo>
                  <a:cubicBezTo>
                    <a:pt x="174" y="97"/>
                    <a:pt x="181" y="97"/>
                    <a:pt x="187" y="97"/>
                  </a:cubicBezTo>
                  <a:cubicBezTo>
                    <a:pt x="197" y="97"/>
                    <a:pt x="207" y="96"/>
                    <a:pt x="216" y="93"/>
                  </a:cubicBezTo>
                  <a:cubicBezTo>
                    <a:pt x="258" y="79"/>
                    <a:pt x="255" y="34"/>
                    <a:pt x="219" y="19"/>
                  </a:cubicBezTo>
                  <a:cubicBezTo>
                    <a:pt x="174" y="2"/>
                    <a:pt x="110" y="7"/>
                    <a:pt x="64" y="2"/>
                  </a:cubicBezTo>
                  <a:cubicBezTo>
                    <a:pt x="57" y="1"/>
                    <a:pt x="49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80;p37">
              <a:extLst>
                <a:ext uri="{FF2B5EF4-FFF2-40B4-BE49-F238E27FC236}">
                  <a16:creationId xmlns:a16="http://schemas.microsoft.com/office/drawing/2014/main" id="{C2FB0F7C-56DF-4BD4-906E-24C7B657210E}"/>
                </a:ext>
              </a:extLst>
            </p:cNvPr>
            <p:cNvSpPr/>
            <p:nvPr/>
          </p:nvSpPr>
          <p:spPr>
            <a:xfrm>
              <a:off x="91736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81;p37">
              <a:extLst>
                <a:ext uri="{FF2B5EF4-FFF2-40B4-BE49-F238E27FC236}">
                  <a16:creationId xmlns:a16="http://schemas.microsoft.com/office/drawing/2014/main" id="{A6293778-28C2-4954-AA5C-EBEBA172FC95}"/>
                </a:ext>
              </a:extLst>
            </p:cNvPr>
            <p:cNvSpPr/>
            <p:nvPr/>
          </p:nvSpPr>
          <p:spPr>
            <a:xfrm>
              <a:off x="91722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82;p37">
              <a:extLst>
                <a:ext uri="{FF2B5EF4-FFF2-40B4-BE49-F238E27FC236}">
                  <a16:creationId xmlns:a16="http://schemas.microsoft.com/office/drawing/2014/main" id="{ED3472FE-6B37-41F9-9C4C-1472C05EEDBC}"/>
                </a:ext>
              </a:extLst>
            </p:cNvPr>
            <p:cNvSpPr/>
            <p:nvPr/>
          </p:nvSpPr>
          <p:spPr>
            <a:xfrm>
              <a:off x="9192633" y="651791"/>
              <a:ext cx="58310" cy="8675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79" y="0"/>
                  </a:moveTo>
                  <a:cubicBezTo>
                    <a:pt x="77" y="0"/>
                    <a:pt x="0" y="76"/>
                    <a:pt x="17" y="176"/>
                  </a:cubicBezTo>
                  <a:cubicBezTo>
                    <a:pt x="27" y="181"/>
                    <a:pt x="37" y="183"/>
                    <a:pt x="48" y="183"/>
                  </a:cubicBezTo>
                  <a:cubicBezTo>
                    <a:pt x="63" y="183"/>
                    <a:pt x="79" y="178"/>
                    <a:pt x="92" y="169"/>
                  </a:cubicBezTo>
                  <a:cubicBezTo>
                    <a:pt x="113" y="151"/>
                    <a:pt x="122" y="122"/>
                    <a:pt x="116" y="97"/>
                  </a:cubicBezTo>
                  <a:cubicBezTo>
                    <a:pt x="109" y="72"/>
                    <a:pt x="79" y="26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83;p37">
              <a:extLst>
                <a:ext uri="{FF2B5EF4-FFF2-40B4-BE49-F238E27FC236}">
                  <a16:creationId xmlns:a16="http://schemas.microsoft.com/office/drawing/2014/main" id="{A0DE74C1-4868-4F06-ADE6-10E0AD0B3833}"/>
                </a:ext>
              </a:extLst>
            </p:cNvPr>
            <p:cNvSpPr/>
            <p:nvPr/>
          </p:nvSpPr>
          <p:spPr>
            <a:xfrm>
              <a:off x="94377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84;p37">
              <a:extLst>
                <a:ext uri="{FF2B5EF4-FFF2-40B4-BE49-F238E27FC236}">
                  <a16:creationId xmlns:a16="http://schemas.microsoft.com/office/drawing/2014/main" id="{62D66FAA-D631-490A-95BE-43CBDA81C0DA}"/>
                </a:ext>
              </a:extLst>
            </p:cNvPr>
            <p:cNvSpPr/>
            <p:nvPr/>
          </p:nvSpPr>
          <p:spPr>
            <a:xfrm>
              <a:off x="10847115" y="98092"/>
              <a:ext cx="45984" cy="56413"/>
            </a:xfrm>
            <a:custGeom>
              <a:avLst/>
              <a:gdLst/>
              <a:ahLst/>
              <a:cxnLst/>
              <a:rect l="l" t="t" r="r" b="b"/>
              <a:pathLst>
                <a:path w="97" h="119" extrusionOk="0">
                  <a:moveTo>
                    <a:pt x="46" y="0"/>
                  </a:moveTo>
                  <a:cubicBezTo>
                    <a:pt x="45" y="0"/>
                    <a:pt x="45" y="0"/>
                    <a:pt x="44" y="0"/>
                  </a:cubicBezTo>
                  <a:cubicBezTo>
                    <a:pt x="20" y="2"/>
                    <a:pt x="0" y="29"/>
                    <a:pt x="2" y="63"/>
                  </a:cubicBezTo>
                  <a:cubicBezTo>
                    <a:pt x="4" y="94"/>
                    <a:pt x="25" y="119"/>
                    <a:pt x="50" y="119"/>
                  </a:cubicBezTo>
                  <a:cubicBezTo>
                    <a:pt x="51" y="119"/>
                    <a:pt x="52" y="118"/>
                    <a:pt x="53" y="118"/>
                  </a:cubicBezTo>
                  <a:cubicBezTo>
                    <a:pt x="78" y="117"/>
                    <a:pt x="97" y="90"/>
                    <a:pt x="95" y="57"/>
                  </a:cubicBezTo>
                  <a:cubicBezTo>
                    <a:pt x="92" y="24"/>
                    <a:pt x="70" y="0"/>
                    <a:pt x="46" y="0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85;p37">
              <a:extLst>
                <a:ext uri="{FF2B5EF4-FFF2-40B4-BE49-F238E27FC236}">
                  <a16:creationId xmlns:a16="http://schemas.microsoft.com/office/drawing/2014/main" id="{ACFBFA70-164A-4616-AF3E-5D7FC6331D06}"/>
                </a:ext>
              </a:extLst>
            </p:cNvPr>
            <p:cNvSpPr/>
            <p:nvPr/>
          </p:nvSpPr>
          <p:spPr>
            <a:xfrm>
              <a:off x="10843797" y="186266"/>
              <a:ext cx="18014" cy="22755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cubicBezTo>
                    <a:pt x="2" y="38"/>
                    <a:pt x="9" y="47"/>
                    <a:pt x="20" y="47"/>
                  </a:cubicBezTo>
                  <a:cubicBezTo>
                    <a:pt x="30" y="46"/>
                    <a:pt x="38" y="36"/>
                    <a:pt x="38" y="24"/>
                  </a:cubicBezTo>
                  <a:cubicBezTo>
                    <a:pt x="35" y="10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86;p37">
              <a:extLst>
                <a:ext uri="{FF2B5EF4-FFF2-40B4-BE49-F238E27FC236}">
                  <a16:creationId xmlns:a16="http://schemas.microsoft.com/office/drawing/2014/main" id="{DB1333C0-DF39-4518-A858-D8C9DBE88989}"/>
                </a:ext>
              </a:extLst>
            </p:cNvPr>
            <p:cNvSpPr/>
            <p:nvPr/>
          </p:nvSpPr>
          <p:spPr>
            <a:xfrm>
              <a:off x="9114886" y="285344"/>
              <a:ext cx="1197008" cy="181090"/>
            </a:xfrm>
            <a:custGeom>
              <a:avLst/>
              <a:gdLst/>
              <a:ahLst/>
              <a:cxnLst/>
              <a:rect l="l" t="t" r="r" b="b"/>
              <a:pathLst>
                <a:path w="2525" h="382" fill="none" extrusionOk="0">
                  <a:moveTo>
                    <a:pt x="1" y="0"/>
                  </a:moveTo>
                  <a:cubicBezTo>
                    <a:pt x="206" y="162"/>
                    <a:pt x="452" y="273"/>
                    <a:pt x="710" y="320"/>
                  </a:cubicBezTo>
                  <a:cubicBezTo>
                    <a:pt x="782" y="333"/>
                    <a:pt x="856" y="342"/>
                    <a:pt x="929" y="348"/>
                  </a:cubicBezTo>
                  <a:cubicBezTo>
                    <a:pt x="1335" y="381"/>
                    <a:pt x="1712" y="376"/>
                    <a:pt x="2143" y="266"/>
                  </a:cubicBezTo>
                  <a:cubicBezTo>
                    <a:pt x="2260" y="236"/>
                    <a:pt x="2423" y="187"/>
                    <a:pt x="2524" y="12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87;p37">
              <a:extLst>
                <a:ext uri="{FF2B5EF4-FFF2-40B4-BE49-F238E27FC236}">
                  <a16:creationId xmlns:a16="http://schemas.microsoft.com/office/drawing/2014/main" id="{EC578FAB-A356-46C2-9223-AA8FFD719952}"/>
                </a:ext>
              </a:extLst>
            </p:cNvPr>
            <p:cNvSpPr/>
            <p:nvPr/>
          </p:nvSpPr>
          <p:spPr>
            <a:xfrm>
              <a:off x="94363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88;p37">
              <a:extLst>
                <a:ext uri="{FF2B5EF4-FFF2-40B4-BE49-F238E27FC236}">
                  <a16:creationId xmlns:a16="http://schemas.microsoft.com/office/drawing/2014/main" id="{C0991249-EF37-430E-A2DB-F614F95A88D8}"/>
                </a:ext>
              </a:extLst>
            </p:cNvPr>
            <p:cNvSpPr/>
            <p:nvPr/>
          </p:nvSpPr>
          <p:spPr>
            <a:xfrm>
              <a:off x="9436302" y="1056162"/>
              <a:ext cx="72057" cy="106189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79" y="1"/>
                  </a:moveTo>
                  <a:lnTo>
                    <a:pt x="79" y="1"/>
                  </a:lnTo>
                  <a:cubicBezTo>
                    <a:pt x="80" y="3"/>
                    <a:pt x="1" y="101"/>
                    <a:pt x="76" y="222"/>
                  </a:cubicBezTo>
                  <a:cubicBezTo>
                    <a:pt x="79" y="223"/>
                    <a:pt x="82" y="223"/>
                    <a:pt x="86" y="223"/>
                  </a:cubicBezTo>
                  <a:cubicBezTo>
                    <a:pt x="109" y="223"/>
                    <a:pt x="131" y="205"/>
                    <a:pt x="140" y="184"/>
                  </a:cubicBezTo>
                  <a:cubicBezTo>
                    <a:pt x="151" y="159"/>
                    <a:pt x="150" y="131"/>
                    <a:pt x="149" y="103"/>
                  </a:cubicBezTo>
                  <a:cubicBezTo>
                    <a:pt x="149" y="91"/>
                    <a:pt x="147" y="80"/>
                    <a:pt x="145" y="68"/>
                  </a:cubicBezTo>
                  <a:cubicBezTo>
                    <a:pt x="137" y="37"/>
                    <a:pt x="110" y="10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89;p37">
              <a:extLst>
                <a:ext uri="{FF2B5EF4-FFF2-40B4-BE49-F238E27FC236}">
                  <a16:creationId xmlns:a16="http://schemas.microsoft.com/office/drawing/2014/main" id="{D08948C7-0D62-41D1-A794-1ED680FDD395}"/>
                </a:ext>
              </a:extLst>
            </p:cNvPr>
            <p:cNvSpPr/>
            <p:nvPr/>
          </p:nvSpPr>
          <p:spPr>
            <a:xfrm>
              <a:off x="9519263" y="-241808"/>
              <a:ext cx="1310783" cy="1356753"/>
            </a:xfrm>
            <a:custGeom>
              <a:avLst/>
              <a:gdLst/>
              <a:ahLst/>
              <a:cxnLst/>
              <a:rect l="l" t="t" r="r" b="b"/>
              <a:pathLst>
                <a:path w="2765" h="2862" fill="none" extrusionOk="0">
                  <a:moveTo>
                    <a:pt x="1" y="2852"/>
                  </a:moveTo>
                  <a:cubicBezTo>
                    <a:pt x="149" y="2861"/>
                    <a:pt x="296" y="2822"/>
                    <a:pt x="440" y="2781"/>
                  </a:cubicBezTo>
                  <a:cubicBezTo>
                    <a:pt x="802" y="2678"/>
                    <a:pt x="1237" y="2570"/>
                    <a:pt x="1561" y="2381"/>
                  </a:cubicBezTo>
                  <a:cubicBezTo>
                    <a:pt x="2254" y="1978"/>
                    <a:pt x="2644" y="1351"/>
                    <a:pt x="2740" y="603"/>
                  </a:cubicBezTo>
                  <a:cubicBezTo>
                    <a:pt x="2764" y="416"/>
                    <a:pt x="2737" y="207"/>
                    <a:pt x="2622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0;p37">
              <a:extLst>
                <a:ext uri="{FF2B5EF4-FFF2-40B4-BE49-F238E27FC236}">
                  <a16:creationId xmlns:a16="http://schemas.microsoft.com/office/drawing/2014/main" id="{A8A95CB3-BC25-49A0-8145-0975C87FE0E7}"/>
                </a:ext>
              </a:extLst>
            </p:cNvPr>
            <p:cNvSpPr/>
            <p:nvPr/>
          </p:nvSpPr>
          <p:spPr>
            <a:xfrm>
              <a:off x="10150241" y="1045733"/>
              <a:ext cx="201002" cy="86753"/>
            </a:xfrm>
            <a:custGeom>
              <a:avLst/>
              <a:gdLst/>
              <a:ahLst/>
              <a:cxnLst/>
              <a:rect l="l" t="t" r="r" b="b"/>
              <a:pathLst>
                <a:path w="424" h="183" extrusionOk="0">
                  <a:moveTo>
                    <a:pt x="391" y="1"/>
                  </a:moveTo>
                  <a:cubicBezTo>
                    <a:pt x="279" y="1"/>
                    <a:pt x="121" y="85"/>
                    <a:pt x="22" y="136"/>
                  </a:cubicBezTo>
                  <a:cubicBezTo>
                    <a:pt x="16" y="140"/>
                    <a:pt x="9" y="143"/>
                    <a:pt x="6" y="150"/>
                  </a:cubicBezTo>
                  <a:cubicBezTo>
                    <a:pt x="0" y="161"/>
                    <a:pt x="8" y="172"/>
                    <a:pt x="17" y="178"/>
                  </a:cubicBezTo>
                  <a:cubicBezTo>
                    <a:pt x="27" y="183"/>
                    <a:pt x="38" y="183"/>
                    <a:pt x="50" y="183"/>
                  </a:cubicBezTo>
                  <a:cubicBezTo>
                    <a:pt x="161" y="180"/>
                    <a:pt x="274" y="148"/>
                    <a:pt x="371" y="92"/>
                  </a:cubicBezTo>
                  <a:cubicBezTo>
                    <a:pt x="396" y="78"/>
                    <a:pt x="424" y="56"/>
                    <a:pt x="421" y="27"/>
                  </a:cubicBezTo>
                  <a:cubicBezTo>
                    <a:pt x="419" y="18"/>
                    <a:pt x="416" y="8"/>
                    <a:pt x="408" y="3"/>
                  </a:cubicBezTo>
                  <a:cubicBezTo>
                    <a:pt x="402" y="1"/>
                    <a:pt x="397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1;p37">
              <a:extLst>
                <a:ext uri="{FF2B5EF4-FFF2-40B4-BE49-F238E27FC236}">
                  <a16:creationId xmlns:a16="http://schemas.microsoft.com/office/drawing/2014/main" id="{D2C2336E-49B0-4811-8EDB-CEB00D62C425}"/>
                </a:ext>
              </a:extLst>
            </p:cNvPr>
            <p:cNvSpPr/>
            <p:nvPr/>
          </p:nvSpPr>
          <p:spPr>
            <a:xfrm>
              <a:off x="10372103" y="966565"/>
              <a:ext cx="65895" cy="37451"/>
            </a:xfrm>
            <a:custGeom>
              <a:avLst/>
              <a:gdLst/>
              <a:ahLst/>
              <a:cxnLst/>
              <a:rect l="l" t="t" r="r" b="b"/>
              <a:pathLst>
                <a:path w="139" h="79" extrusionOk="0">
                  <a:moveTo>
                    <a:pt x="106" y="0"/>
                  </a:moveTo>
                  <a:cubicBezTo>
                    <a:pt x="78" y="5"/>
                    <a:pt x="51" y="15"/>
                    <a:pt x="28" y="29"/>
                  </a:cubicBezTo>
                  <a:cubicBezTo>
                    <a:pt x="13" y="38"/>
                    <a:pt x="1" y="55"/>
                    <a:pt x="8" y="69"/>
                  </a:cubicBezTo>
                  <a:cubicBezTo>
                    <a:pt x="16" y="76"/>
                    <a:pt x="31" y="79"/>
                    <a:pt x="48" y="79"/>
                  </a:cubicBezTo>
                  <a:cubicBezTo>
                    <a:pt x="61" y="79"/>
                    <a:pt x="76" y="77"/>
                    <a:pt x="87" y="73"/>
                  </a:cubicBezTo>
                  <a:cubicBezTo>
                    <a:pt x="112" y="64"/>
                    <a:pt x="139" y="33"/>
                    <a:pt x="127" y="10"/>
                  </a:cubicBezTo>
                  <a:cubicBezTo>
                    <a:pt x="124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002125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9"/>
          <p:cNvSpPr/>
          <p:nvPr/>
        </p:nvSpPr>
        <p:spPr>
          <a:xfrm>
            <a:off x="720000" y="1354675"/>
            <a:ext cx="3249300" cy="3249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49"/>
          <p:cNvSpPr/>
          <p:nvPr/>
        </p:nvSpPr>
        <p:spPr>
          <a:xfrm>
            <a:off x="997050" y="1908750"/>
            <a:ext cx="2695200" cy="2695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49"/>
          <p:cNvSpPr/>
          <p:nvPr/>
        </p:nvSpPr>
        <p:spPr>
          <a:xfrm>
            <a:off x="1529700" y="2974125"/>
            <a:ext cx="1629900" cy="162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1138" name="Google Shape;1138;p49"/>
          <p:cNvSpPr txBox="1"/>
          <p:nvPr/>
        </p:nvSpPr>
        <p:spPr>
          <a:xfrm>
            <a:off x="1672525" y="1354674"/>
            <a:ext cx="1269900" cy="54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sp>
        <p:nvSpPr>
          <p:cNvPr id="1139" name="Google Shape;1139;p49"/>
          <p:cNvSpPr txBox="1"/>
          <p:nvPr/>
        </p:nvSpPr>
        <p:spPr>
          <a:xfrm>
            <a:off x="1672525" y="2227875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sp>
        <p:nvSpPr>
          <p:cNvPr id="1140" name="Google Shape;1140;p49"/>
          <p:cNvSpPr txBox="1"/>
          <p:nvPr/>
        </p:nvSpPr>
        <p:spPr>
          <a:xfrm>
            <a:off x="1672525" y="3617875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8E2C00-F9EB-4160-A9AE-E9C228867C22}"/>
              </a:ext>
            </a:extLst>
          </p:cNvPr>
          <p:cNvGrpSpPr/>
          <p:nvPr/>
        </p:nvGrpSpPr>
        <p:grpSpPr>
          <a:xfrm>
            <a:off x="4206850" y="2227875"/>
            <a:ext cx="4812103" cy="1287532"/>
            <a:chOff x="4206850" y="2227875"/>
            <a:chExt cx="4812103" cy="12875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1417F9-184B-4E72-99F6-0C8BA950670C}"/>
                </a:ext>
              </a:extLst>
            </p:cNvPr>
            <p:cNvGrpSpPr/>
            <p:nvPr/>
          </p:nvGrpSpPr>
          <p:grpSpPr>
            <a:xfrm>
              <a:off x="4206850" y="2227875"/>
              <a:ext cx="4812103" cy="1287532"/>
              <a:chOff x="4206850" y="2227875"/>
              <a:chExt cx="4812103" cy="1287532"/>
            </a:xfrm>
          </p:grpSpPr>
          <p:sp>
            <p:nvSpPr>
              <p:cNvPr id="1142" name="Google Shape;1142;p49"/>
              <p:cNvSpPr/>
              <p:nvPr/>
            </p:nvSpPr>
            <p:spPr>
              <a:xfrm>
                <a:off x="4206850" y="2628038"/>
                <a:ext cx="564300" cy="564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F15499-E3F5-401E-B762-0206D93975AC}"/>
                  </a:ext>
                </a:extLst>
              </p:cNvPr>
              <p:cNvSpPr txBox="1"/>
              <p:nvPr/>
            </p:nvSpPr>
            <p:spPr>
              <a:xfrm>
                <a:off x="4826606" y="2227875"/>
                <a:ext cx="4192347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Tra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bảng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29.2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trang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139 SGK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để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xác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định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khẩu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phần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khuyến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cáo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phù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từng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viên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10103;p68">
              <a:extLst>
                <a:ext uri="{FF2B5EF4-FFF2-40B4-BE49-F238E27FC236}">
                  <a16:creationId xmlns:a16="http://schemas.microsoft.com/office/drawing/2014/main" id="{BF34814C-CA57-4578-8200-9A819ACAEF7B}"/>
                </a:ext>
              </a:extLst>
            </p:cNvPr>
            <p:cNvSpPr/>
            <p:nvPr/>
          </p:nvSpPr>
          <p:spPr>
            <a:xfrm>
              <a:off x="4353340" y="2738155"/>
              <a:ext cx="351286" cy="349457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F75EE5-DC8D-4D33-8FB1-89679E221DC4}"/>
              </a:ext>
            </a:extLst>
          </p:cNvPr>
          <p:cNvGrpSpPr/>
          <p:nvPr/>
        </p:nvGrpSpPr>
        <p:grpSpPr>
          <a:xfrm>
            <a:off x="4206850" y="1430468"/>
            <a:ext cx="4812103" cy="571420"/>
            <a:chOff x="4206850" y="1430468"/>
            <a:chExt cx="4812103" cy="5714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9D57D0-5731-44E1-82E2-FDC67CA6C68F}"/>
                </a:ext>
              </a:extLst>
            </p:cNvPr>
            <p:cNvGrpSpPr/>
            <p:nvPr/>
          </p:nvGrpSpPr>
          <p:grpSpPr>
            <a:xfrm>
              <a:off x="4206850" y="1430468"/>
              <a:ext cx="4812103" cy="571420"/>
              <a:chOff x="4206850" y="1430468"/>
              <a:chExt cx="4812103" cy="571420"/>
            </a:xfrm>
          </p:grpSpPr>
          <p:sp>
            <p:nvSpPr>
              <p:cNvPr id="1143" name="Google Shape;1143;p49"/>
              <p:cNvSpPr/>
              <p:nvPr/>
            </p:nvSpPr>
            <p:spPr>
              <a:xfrm>
                <a:off x="4206850" y="1437588"/>
                <a:ext cx="564300" cy="564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4FF3A-1464-471C-AB83-6C9916619EB7}"/>
                  </a:ext>
                </a:extLst>
              </p:cNvPr>
              <p:cNvSpPr txBox="1"/>
              <p:nvPr/>
            </p:nvSpPr>
            <p:spPr>
              <a:xfrm>
                <a:off x="4826606" y="1430468"/>
                <a:ext cx="4192347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Xác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định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tuổi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từng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viên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10194;p68">
              <a:extLst>
                <a:ext uri="{FF2B5EF4-FFF2-40B4-BE49-F238E27FC236}">
                  <a16:creationId xmlns:a16="http://schemas.microsoft.com/office/drawing/2014/main" id="{84249E45-5CD8-43B8-9F4B-F853EE85891B}"/>
                </a:ext>
              </a:extLst>
            </p:cNvPr>
            <p:cNvGrpSpPr/>
            <p:nvPr/>
          </p:nvGrpSpPr>
          <p:grpSpPr>
            <a:xfrm>
              <a:off x="4279511" y="1559972"/>
              <a:ext cx="363380" cy="348778"/>
              <a:chOff x="2140225" y="2318650"/>
              <a:chExt cx="307975" cy="295600"/>
            </a:xfrm>
            <a:solidFill>
              <a:schemeClr val="bg1"/>
            </a:solidFill>
          </p:grpSpPr>
          <p:sp>
            <p:nvSpPr>
              <p:cNvPr id="45" name="Google Shape;10195;p68">
                <a:extLst>
                  <a:ext uri="{FF2B5EF4-FFF2-40B4-BE49-F238E27FC236}">
                    <a16:creationId xmlns:a16="http://schemas.microsoft.com/office/drawing/2014/main" id="{55BE0836-953A-4BCE-BF76-A01FDA66D24E}"/>
                  </a:ext>
                </a:extLst>
              </p:cNvPr>
              <p:cNvSpPr/>
              <p:nvPr/>
            </p:nvSpPr>
            <p:spPr>
              <a:xfrm>
                <a:off x="2281201" y="2353023"/>
                <a:ext cx="1040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852" extrusionOk="0">
                    <a:moveTo>
                      <a:pt x="2080" y="662"/>
                    </a:moveTo>
                    <a:cubicBezTo>
                      <a:pt x="2490" y="662"/>
                      <a:pt x="2805" y="977"/>
                      <a:pt x="2805" y="1386"/>
                    </a:cubicBezTo>
                    <a:cubicBezTo>
                      <a:pt x="2805" y="1764"/>
                      <a:pt x="2490" y="2079"/>
                      <a:pt x="2080" y="2079"/>
                    </a:cubicBezTo>
                    <a:cubicBezTo>
                      <a:pt x="1702" y="2079"/>
                      <a:pt x="1387" y="1764"/>
                      <a:pt x="1387" y="1386"/>
                    </a:cubicBezTo>
                    <a:cubicBezTo>
                      <a:pt x="1387" y="977"/>
                      <a:pt x="1702" y="662"/>
                      <a:pt x="2080" y="662"/>
                    </a:cubicBezTo>
                    <a:close/>
                    <a:moveTo>
                      <a:pt x="2080" y="2773"/>
                    </a:moveTo>
                    <a:cubicBezTo>
                      <a:pt x="2836" y="2773"/>
                      <a:pt x="3466" y="3403"/>
                      <a:pt x="3466" y="4127"/>
                    </a:cubicBezTo>
                    <a:lnTo>
                      <a:pt x="662" y="4127"/>
                    </a:lnTo>
                    <a:cubicBezTo>
                      <a:pt x="662" y="3403"/>
                      <a:pt x="1293" y="2773"/>
                      <a:pt x="2080" y="2773"/>
                    </a:cubicBezTo>
                    <a:close/>
                    <a:moveTo>
                      <a:pt x="2112" y="0"/>
                    </a:moveTo>
                    <a:cubicBezTo>
                      <a:pt x="1387" y="0"/>
                      <a:pt x="757" y="630"/>
                      <a:pt x="757" y="1386"/>
                    </a:cubicBezTo>
                    <a:cubicBezTo>
                      <a:pt x="757" y="1733"/>
                      <a:pt x="915" y="2079"/>
                      <a:pt x="1135" y="2332"/>
                    </a:cubicBezTo>
                    <a:cubicBezTo>
                      <a:pt x="505" y="2678"/>
                      <a:pt x="64" y="3340"/>
                      <a:pt x="64" y="4127"/>
                    </a:cubicBezTo>
                    <a:lnTo>
                      <a:pt x="64" y="4505"/>
                    </a:lnTo>
                    <a:cubicBezTo>
                      <a:pt x="1" y="4694"/>
                      <a:pt x="158" y="4852"/>
                      <a:pt x="347" y="4852"/>
                    </a:cubicBezTo>
                    <a:lnTo>
                      <a:pt x="3813" y="4852"/>
                    </a:lnTo>
                    <a:cubicBezTo>
                      <a:pt x="4002" y="4852"/>
                      <a:pt x="4160" y="4694"/>
                      <a:pt x="4160" y="4505"/>
                    </a:cubicBezTo>
                    <a:lnTo>
                      <a:pt x="4160" y="4127"/>
                    </a:lnTo>
                    <a:cubicBezTo>
                      <a:pt x="4160" y="3340"/>
                      <a:pt x="3750" y="2678"/>
                      <a:pt x="3120" y="2332"/>
                    </a:cubicBezTo>
                    <a:cubicBezTo>
                      <a:pt x="3340" y="2079"/>
                      <a:pt x="3498" y="1733"/>
                      <a:pt x="3498" y="1386"/>
                    </a:cubicBezTo>
                    <a:cubicBezTo>
                      <a:pt x="3498" y="630"/>
                      <a:pt x="2868" y="0"/>
                      <a:pt x="21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196;p68">
                <a:extLst>
                  <a:ext uri="{FF2B5EF4-FFF2-40B4-BE49-F238E27FC236}">
                    <a16:creationId xmlns:a16="http://schemas.microsoft.com/office/drawing/2014/main" id="{23576DD5-606F-4AD1-9756-44033992171E}"/>
                  </a:ext>
                </a:extLst>
              </p:cNvPr>
              <p:cNvSpPr/>
              <p:nvPr/>
            </p:nvSpPr>
            <p:spPr>
              <a:xfrm>
                <a:off x="2140225" y="2318650"/>
                <a:ext cx="307975" cy="295600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1824" extrusionOk="0">
                    <a:moveTo>
                      <a:pt x="7712" y="682"/>
                    </a:moveTo>
                    <a:cubicBezTo>
                      <a:pt x="8607" y="682"/>
                      <a:pt x="9499" y="1029"/>
                      <a:pt x="10177" y="1690"/>
                    </a:cubicBezTo>
                    <a:cubicBezTo>
                      <a:pt x="11468" y="2982"/>
                      <a:pt x="11531" y="5187"/>
                      <a:pt x="10177" y="6573"/>
                    </a:cubicBezTo>
                    <a:cubicBezTo>
                      <a:pt x="9500" y="7266"/>
                      <a:pt x="8627" y="7590"/>
                      <a:pt x="7754" y="7590"/>
                    </a:cubicBezTo>
                    <a:cubicBezTo>
                      <a:pt x="6839" y="7590"/>
                      <a:pt x="5923" y="7234"/>
                      <a:pt x="5230" y="6573"/>
                    </a:cubicBezTo>
                    <a:cubicBezTo>
                      <a:pt x="3939" y="5282"/>
                      <a:pt x="3876" y="3045"/>
                      <a:pt x="5325" y="1659"/>
                    </a:cubicBezTo>
                    <a:cubicBezTo>
                      <a:pt x="6001" y="997"/>
                      <a:pt x="6858" y="682"/>
                      <a:pt x="7712" y="682"/>
                    </a:cubicBezTo>
                    <a:close/>
                    <a:moveTo>
                      <a:pt x="4128" y="6258"/>
                    </a:moveTo>
                    <a:cubicBezTo>
                      <a:pt x="4285" y="6573"/>
                      <a:pt x="4537" y="6857"/>
                      <a:pt x="4758" y="7078"/>
                    </a:cubicBezTo>
                    <a:cubicBezTo>
                      <a:pt x="5010" y="7330"/>
                      <a:pt x="5293" y="7550"/>
                      <a:pt x="5577" y="7708"/>
                    </a:cubicBezTo>
                    <a:lnTo>
                      <a:pt x="5136" y="8180"/>
                    </a:lnTo>
                    <a:cubicBezTo>
                      <a:pt x="5073" y="8243"/>
                      <a:pt x="4978" y="8275"/>
                      <a:pt x="4888" y="8275"/>
                    </a:cubicBezTo>
                    <a:cubicBezTo>
                      <a:pt x="4797" y="8275"/>
                      <a:pt x="4710" y="8243"/>
                      <a:pt x="4663" y="8180"/>
                    </a:cubicBezTo>
                    <a:lnTo>
                      <a:pt x="3655" y="7204"/>
                    </a:lnTo>
                    <a:cubicBezTo>
                      <a:pt x="3498" y="7078"/>
                      <a:pt x="3498" y="6857"/>
                      <a:pt x="3655" y="6731"/>
                    </a:cubicBezTo>
                    <a:lnTo>
                      <a:pt x="4128" y="6258"/>
                    </a:lnTo>
                    <a:close/>
                    <a:moveTo>
                      <a:pt x="3403" y="7960"/>
                    </a:moveTo>
                    <a:lnTo>
                      <a:pt x="3876" y="8432"/>
                    </a:lnTo>
                    <a:lnTo>
                      <a:pt x="3309" y="8968"/>
                    </a:lnTo>
                    <a:lnTo>
                      <a:pt x="2836" y="8495"/>
                    </a:lnTo>
                    <a:lnTo>
                      <a:pt x="3403" y="7960"/>
                    </a:lnTo>
                    <a:close/>
                    <a:moveTo>
                      <a:pt x="2363" y="8968"/>
                    </a:moveTo>
                    <a:lnTo>
                      <a:pt x="2836" y="9440"/>
                    </a:lnTo>
                    <a:lnTo>
                      <a:pt x="1292" y="10984"/>
                    </a:lnTo>
                    <a:cubicBezTo>
                      <a:pt x="1245" y="11047"/>
                      <a:pt x="1158" y="11079"/>
                      <a:pt x="1068" y="11079"/>
                    </a:cubicBezTo>
                    <a:cubicBezTo>
                      <a:pt x="977" y="11079"/>
                      <a:pt x="883" y="11047"/>
                      <a:pt x="820" y="10984"/>
                    </a:cubicBezTo>
                    <a:cubicBezTo>
                      <a:pt x="725" y="10858"/>
                      <a:pt x="725" y="10669"/>
                      <a:pt x="820" y="10512"/>
                    </a:cubicBezTo>
                    <a:lnTo>
                      <a:pt x="2363" y="8968"/>
                    </a:lnTo>
                    <a:close/>
                    <a:moveTo>
                      <a:pt x="7731" y="1"/>
                    </a:moveTo>
                    <a:cubicBezTo>
                      <a:pt x="6669" y="1"/>
                      <a:pt x="5604" y="403"/>
                      <a:pt x="4789" y="1218"/>
                    </a:cubicBezTo>
                    <a:cubicBezTo>
                      <a:pt x="3592" y="2446"/>
                      <a:pt x="3309" y="4179"/>
                      <a:pt x="3844" y="5628"/>
                    </a:cubicBezTo>
                    <a:lnTo>
                      <a:pt x="3182" y="6290"/>
                    </a:lnTo>
                    <a:cubicBezTo>
                      <a:pt x="2867" y="6605"/>
                      <a:pt x="2804" y="7078"/>
                      <a:pt x="2993" y="7487"/>
                    </a:cubicBezTo>
                    <a:lnTo>
                      <a:pt x="410" y="10071"/>
                    </a:lnTo>
                    <a:cubicBezTo>
                      <a:pt x="0" y="10480"/>
                      <a:pt x="0" y="11142"/>
                      <a:pt x="410" y="11520"/>
                    </a:cubicBezTo>
                    <a:cubicBezTo>
                      <a:pt x="580" y="11721"/>
                      <a:pt x="826" y="11823"/>
                      <a:pt x="1081" y="11823"/>
                    </a:cubicBezTo>
                    <a:cubicBezTo>
                      <a:pt x="1345" y="11823"/>
                      <a:pt x="1619" y="11713"/>
                      <a:pt x="1828" y="11488"/>
                    </a:cubicBezTo>
                    <a:lnTo>
                      <a:pt x="4411" y="8905"/>
                    </a:lnTo>
                    <a:cubicBezTo>
                      <a:pt x="4565" y="8976"/>
                      <a:pt x="4727" y="9011"/>
                      <a:pt x="4887" y="9011"/>
                    </a:cubicBezTo>
                    <a:cubicBezTo>
                      <a:pt x="5153" y="9011"/>
                      <a:pt x="5411" y="8913"/>
                      <a:pt x="5608" y="8716"/>
                    </a:cubicBezTo>
                    <a:lnTo>
                      <a:pt x="6270" y="8023"/>
                    </a:lnTo>
                    <a:cubicBezTo>
                      <a:pt x="6736" y="8205"/>
                      <a:pt x="7231" y="8296"/>
                      <a:pt x="7729" y="8296"/>
                    </a:cubicBezTo>
                    <a:cubicBezTo>
                      <a:pt x="8781" y="8296"/>
                      <a:pt x="9847" y="7890"/>
                      <a:pt x="10681" y="7078"/>
                    </a:cubicBezTo>
                    <a:cubicBezTo>
                      <a:pt x="12319" y="5439"/>
                      <a:pt x="12287" y="2793"/>
                      <a:pt x="10681" y="1218"/>
                    </a:cubicBezTo>
                    <a:cubicBezTo>
                      <a:pt x="9873" y="410"/>
                      <a:pt x="8804" y="1"/>
                      <a:pt x="77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03BB2D4-4880-4489-AC13-E10E52435738}"/>
              </a:ext>
            </a:extLst>
          </p:cNvPr>
          <p:cNvSpPr txBox="1"/>
          <p:nvPr/>
        </p:nvSpPr>
        <p:spPr>
          <a:xfrm>
            <a:off x="441561" y="110366"/>
            <a:ext cx="82539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DEC9C6-3E5E-4B7B-A5DE-40EA38512ED9}"/>
              </a:ext>
            </a:extLst>
          </p:cNvPr>
          <p:cNvGrpSpPr/>
          <p:nvPr/>
        </p:nvGrpSpPr>
        <p:grpSpPr>
          <a:xfrm>
            <a:off x="4206850" y="3617875"/>
            <a:ext cx="4812102" cy="1287532"/>
            <a:chOff x="4206850" y="3617875"/>
            <a:chExt cx="4812102" cy="12875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387666-843A-4C8E-AAE6-7A65801F4AB1}"/>
                </a:ext>
              </a:extLst>
            </p:cNvPr>
            <p:cNvGrpSpPr/>
            <p:nvPr/>
          </p:nvGrpSpPr>
          <p:grpSpPr>
            <a:xfrm>
              <a:off x="4206850" y="3617875"/>
              <a:ext cx="4812102" cy="1287532"/>
              <a:chOff x="4206850" y="3617875"/>
              <a:chExt cx="4812102" cy="1287532"/>
            </a:xfrm>
          </p:grpSpPr>
          <p:sp>
            <p:nvSpPr>
              <p:cNvPr id="1141" name="Google Shape;1141;p49"/>
              <p:cNvSpPr/>
              <p:nvPr/>
            </p:nvSpPr>
            <p:spPr>
              <a:xfrm>
                <a:off x="4206850" y="3920074"/>
                <a:ext cx="564300" cy="5643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E56388-31F9-4512-8CEC-C58C20989632}"/>
                  </a:ext>
                </a:extLst>
              </p:cNvPr>
              <p:cNvSpPr txBox="1"/>
              <p:nvPr/>
            </p:nvSpPr>
            <p:spPr>
              <a:xfrm>
                <a:off x="4826606" y="3617875"/>
                <a:ext cx="4192346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Chọn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phẩm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lượng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vị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ở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bảng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29.3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trang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139 SGK.</a:t>
                </a:r>
                <a:endParaRPr lang="en-US" sz="1800" dirty="0">
                  <a:effectLst/>
                  <a:latin typeface="+mj-lt"/>
                  <a:ea typeface="Calibri" panose="020F0502020204030204" pitchFamily="34" charset="0"/>
                </a:endParaRPr>
              </a:p>
            </p:txBody>
          </p:sp>
        </p:grpSp>
        <p:grpSp>
          <p:nvGrpSpPr>
            <p:cNvPr id="36" name="Google Shape;9945;p68">
              <a:extLst>
                <a:ext uri="{FF2B5EF4-FFF2-40B4-BE49-F238E27FC236}">
                  <a16:creationId xmlns:a16="http://schemas.microsoft.com/office/drawing/2014/main" id="{AB5B2CC1-0ACB-4569-93F4-CE8719DD3FA4}"/>
                </a:ext>
              </a:extLst>
            </p:cNvPr>
            <p:cNvGrpSpPr/>
            <p:nvPr/>
          </p:nvGrpSpPr>
          <p:grpSpPr>
            <a:xfrm>
              <a:off x="4334268" y="4033878"/>
              <a:ext cx="324076" cy="323084"/>
              <a:chOff x="-60988625" y="2310475"/>
              <a:chExt cx="316650" cy="311150"/>
            </a:xfrm>
            <a:solidFill>
              <a:schemeClr val="bg1"/>
            </a:solidFill>
          </p:grpSpPr>
          <p:sp>
            <p:nvSpPr>
              <p:cNvPr id="37" name="Google Shape;9946;p68">
                <a:extLst>
                  <a:ext uri="{FF2B5EF4-FFF2-40B4-BE49-F238E27FC236}">
                    <a16:creationId xmlns:a16="http://schemas.microsoft.com/office/drawing/2014/main" id="{168822F8-9472-4048-AAE0-145D58D828D9}"/>
                  </a:ext>
                </a:extLst>
              </p:cNvPr>
              <p:cNvSpPr/>
              <p:nvPr/>
            </p:nvSpPr>
            <p:spPr>
              <a:xfrm>
                <a:off x="-60988625" y="2310475"/>
                <a:ext cx="3111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6" extrusionOk="0">
                    <a:moveTo>
                      <a:pt x="7877" y="883"/>
                    </a:moveTo>
                    <a:cubicBezTo>
                      <a:pt x="8097" y="883"/>
                      <a:pt x="8318" y="1072"/>
                      <a:pt x="8318" y="1324"/>
                    </a:cubicBezTo>
                    <a:lnTo>
                      <a:pt x="8318" y="10398"/>
                    </a:lnTo>
                    <a:cubicBezTo>
                      <a:pt x="8318" y="10870"/>
                      <a:pt x="8444" y="11311"/>
                      <a:pt x="8727" y="11626"/>
                    </a:cubicBezTo>
                    <a:lnTo>
                      <a:pt x="2111" y="11626"/>
                    </a:lnTo>
                    <a:cubicBezTo>
                      <a:pt x="1450" y="11626"/>
                      <a:pt x="851" y="11091"/>
                      <a:pt x="851" y="10398"/>
                    </a:cubicBezTo>
                    <a:lnTo>
                      <a:pt x="851" y="1324"/>
                    </a:lnTo>
                    <a:lnTo>
                      <a:pt x="820" y="1324"/>
                    </a:lnTo>
                    <a:cubicBezTo>
                      <a:pt x="820" y="1072"/>
                      <a:pt x="1009" y="883"/>
                      <a:pt x="1261" y="883"/>
                    </a:cubicBezTo>
                    <a:close/>
                    <a:moveTo>
                      <a:pt x="11500" y="10807"/>
                    </a:moveTo>
                    <a:cubicBezTo>
                      <a:pt x="11342" y="11280"/>
                      <a:pt x="10870" y="11626"/>
                      <a:pt x="10303" y="11626"/>
                    </a:cubicBezTo>
                    <a:cubicBezTo>
                      <a:pt x="9767" y="11626"/>
                      <a:pt x="9326" y="11280"/>
                      <a:pt x="9137" y="10807"/>
                    </a:cubicBezTo>
                    <a:close/>
                    <a:moveTo>
                      <a:pt x="1261" y="1"/>
                    </a:moveTo>
                    <a:cubicBezTo>
                      <a:pt x="568" y="1"/>
                      <a:pt x="32" y="568"/>
                      <a:pt x="32" y="1230"/>
                    </a:cubicBezTo>
                    <a:lnTo>
                      <a:pt x="32" y="10334"/>
                    </a:lnTo>
                    <a:cubicBezTo>
                      <a:pt x="0" y="11563"/>
                      <a:pt x="946" y="12445"/>
                      <a:pt x="2080" y="12445"/>
                    </a:cubicBezTo>
                    <a:lnTo>
                      <a:pt x="10334" y="12445"/>
                    </a:lnTo>
                    <a:cubicBezTo>
                      <a:pt x="11500" y="12445"/>
                      <a:pt x="12445" y="11500"/>
                      <a:pt x="12445" y="10366"/>
                    </a:cubicBezTo>
                    <a:cubicBezTo>
                      <a:pt x="12445" y="10145"/>
                      <a:pt x="12224" y="9925"/>
                      <a:pt x="12004" y="9925"/>
                    </a:cubicBezTo>
                    <a:lnTo>
                      <a:pt x="9074" y="9925"/>
                    </a:lnTo>
                    <a:lnTo>
                      <a:pt x="9074" y="1230"/>
                    </a:lnTo>
                    <a:cubicBezTo>
                      <a:pt x="9074" y="568"/>
                      <a:pt x="8538" y="1"/>
                      <a:pt x="78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947;p68">
                <a:extLst>
                  <a:ext uri="{FF2B5EF4-FFF2-40B4-BE49-F238E27FC236}">
                    <a16:creationId xmlns:a16="http://schemas.microsoft.com/office/drawing/2014/main" id="{5399CDFE-6376-4E22-9CEC-04EAC8893F07}"/>
                  </a:ext>
                </a:extLst>
              </p:cNvPr>
              <p:cNvSpPr/>
              <p:nvPr/>
            </p:nvSpPr>
            <p:spPr>
              <a:xfrm>
                <a:off x="-60947675" y="2353025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441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441"/>
                    </a:cubicBezTo>
                    <a:cubicBezTo>
                      <a:pt x="5829" y="189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948;p68">
                <a:extLst>
                  <a:ext uri="{FF2B5EF4-FFF2-40B4-BE49-F238E27FC236}">
                    <a16:creationId xmlns:a16="http://schemas.microsoft.com/office/drawing/2014/main" id="{7FEC0343-48CF-4893-9A31-E17587F5ABD6}"/>
                  </a:ext>
                </a:extLst>
              </p:cNvPr>
              <p:cNvSpPr/>
              <p:nvPr/>
            </p:nvSpPr>
            <p:spPr>
              <a:xfrm>
                <a:off x="-60947675" y="2415250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378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378"/>
                    </a:cubicBezTo>
                    <a:cubicBezTo>
                      <a:pt x="5829" y="158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949;p68">
                <a:extLst>
                  <a:ext uri="{FF2B5EF4-FFF2-40B4-BE49-F238E27FC236}">
                    <a16:creationId xmlns:a16="http://schemas.microsoft.com/office/drawing/2014/main" id="{30F230EF-9E91-4E17-9253-509FEC5077BD}"/>
                  </a:ext>
                </a:extLst>
              </p:cNvPr>
              <p:cNvSpPr/>
              <p:nvPr/>
            </p:nvSpPr>
            <p:spPr>
              <a:xfrm>
                <a:off x="-60947675" y="2475875"/>
                <a:ext cx="145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4" extrusionOk="0">
                    <a:moveTo>
                      <a:pt x="442" y="1"/>
                    </a:moveTo>
                    <a:cubicBezTo>
                      <a:pt x="190" y="1"/>
                      <a:pt x="1" y="221"/>
                      <a:pt x="1" y="442"/>
                    </a:cubicBezTo>
                    <a:cubicBezTo>
                      <a:pt x="1" y="694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94"/>
                      <a:pt x="5829" y="442"/>
                    </a:cubicBezTo>
                    <a:cubicBezTo>
                      <a:pt x="5829" y="221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950;p68">
                <a:extLst>
                  <a:ext uri="{FF2B5EF4-FFF2-40B4-BE49-F238E27FC236}">
                    <a16:creationId xmlns:a16="http://schemas.microsoft.com/office/drawing/2014/main" id="{569F7D2E-C813-4A0A-AB68-851C6706239C}"/>
                  </a:ext>
                </a:extLst>
              </p:cNvPr>
              <p:cNvSpPr/>
              <p:nvPr/>
            </p:nvSpPr>
            <p:spPr>
              <a:xfrm>
                <a:off x="-60947675" y="2538100"/>
                <a:ext cx="1457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3" extrusionOk="0">
                    <a:moveTo>
                      <a:pt x="442" y="1"/>
                    </a:moveTo>
                    <a:cubicBezTo>
                      <a:pt x="190" y="1"/>
                      <a:pt x="1" y="190"/>
                      <a:pt x="1" y="442"/>
                    </a:cubicBezTo>
                    <a:cubicBezTo>
                      <a:pt x="1" y="662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62"/>
                      <a:pt x="5829" y="442"/>
                    </a:cubicBezTo>
                    <a:cubicBezTo>
                      <a:pt x="5829" y="190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951;p68">
                <a:extLst>
                  <a:ext uri="{FF2B5EF4-FFF2-40B4-BE49-F238E27FC236}">
                    <a16:creationId xmlns:a16="http://schemas.microsoft.com/office/drawing/2014/main" id="{F6F8B289-9F3E-4187-833B-77BB1364DAA7}"/>
                  </a:ext>
                </a:extLst>
              </p:cNvPr>
              <p:cNvSpPr/>
              <p:nvPr/>
            </p:nvSpPr>
            <p:spPr>
              <a:xfrm>
                <a:off x="-60740525" y="2312050"/>
                <a:ext cx="68550" cy="2339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9358" extrusionOk="0">
                    <a:moveTo>
                      <a:pt x="1796" y="789"/>
                    </a:moveTo>
                    <a:cubicBezTo>
                      <a:pt x="1891" y="789"/>
                      <a:pt x="1922" y="852"/>
                      <a:pt x="1922" y="946"/>
                    </a:cubicBezTo>
                    <a:lnTo>
                      <a:pt x="1922" y="1639"/>
                    </a:lnTo>
                    <a:lnTo>
                      <a:pt x="820" y="1639"/>
                    </a:lnTo>
                    <a:lnTo>
                      <a:pt x="820" y="946"/>
                    </a:lnTo>
                    <a:cubicBezTo>
                      <a:pt x="820" y="852"/>
                      <a:pt x="883" y="789"/>
                      <a:pt x="977" y="789"/>
                    </a:cubicBezTo>
                    <a:close/>
                    <a:moveTo>
                      <a:pt x="1922" y="2458"/>
                    </a:moveTo>
                    <a:lnTo>
                      <a:pt x="1922" y="6617"/>
                    </a:lnTo>
                    <a:lnTo>
                      <a:pt x="820" y="6617"/>
                    </a:lnTo>
                    <a:lnTo>
                      <a:pt x="820" y="2458"/>
                    </a:lnTo>
                    <a:close/>
                    <a:moveTo>
                      <a:pt x="1639" y="7436"/>
                    </a:moveTo>
                    <a:lnTo>
                      <a:pt x="1355" y="8035"/>
                    </a:lnTo>
                    <a:lnTo>
                      <a:pt x="1040" y="7436"/>
                    </a:lnTo>
                    <a:close/>
                    <a:moveTo>
                      <a:pt x="977" y="1"/>
                    </a:moveTo>
                    <a:cubicBezTo>
                      <a:pt x="410" y="1"/>
                      <a:pt x="1" y="410"/>
                      <a:pt x="1" y="946"/>
                    </a:cubicBezTo>
                    <a:lnTo>
                      <a:pt x="1" y="6995"/>
                    </a:lnTo>
                    <a:cubicBezTo>
                      <a:pt x="1" y="7090"/>
                      <a:pt x="1" y="7121"/>
                      <a:pt x="32" y="7184"/>
                    </a:cubicBezTo>
                    <a:lnTo>
                      <a:pt x="1009" y="9137"/>
                    </a:lnTo>
                    <a:cubicBezTo>
                      <a:pt x="1103" y="9295"/>
                      <a:pt x="1198" y="9358"/>
                      <a:pt x="1355" y="9358"/>
                    </a:cubicBezTo>
                    <a:cubicBezTo>
                      <a:pt x="1513" y="9358"/>
                      <a:pt x="1670" y="9295"/>
                      <a:pt x="1733" y="9137"/>
                    </a:cubicBezTo>
                    <a:lnTo>
                      <a:pt x="2678" y="7184"/>
                    </a:lnTo>
                    <a:cubicBezTo>
                      <a:pt x="2710" y="7153"/>
                      <a:pt x="2710" y="7090"/>
                      <a:pt x="2710" y="6995"/>
                    </a:cubicBezTo>
                    <a:lnTo>
                      <a:pt x="2710" y="946"/>
                    </a:lnTo>
                    <a:cubicBezTo>
                      <a:pt x="2741" y="410"/>
                      <a:pt x="2300" y="1"/>
                      <a:pt x="17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29349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" grpId="0" animBg="1"/>
      <p:bldP spid="1136" grpId="0" animBg="1"/>
      <p:bldP spid="1137" grpId="0" animBg="1"/>
      <p:bldP spid="1138" grpId="0"/>
      <p:bldP spid="1139" grpId="0"/>
      <p:bldP spid="1140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/>
          <p:nvPr/>
        </p:nvSpPr>
        <p:spPr>
          <a:xfrm>
            <a:off x="611583" y="1291683"/>
            <a:ext cx="7330535" cy="2993294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5580300" y="8353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3" name="Google Shape;493;p35"/>
          <p:cNvGrpSpPr/>
          <p:nvPr/>
        </p:nvGrpSpPr>
        <p:grpSpPr>
          <a:xfrm>
            <a:off x="611583" y="4505723"/>
            <a:ext cx="216823" cy="216819"/>
            <a:chOff x="-223479" y="-1094052"/>
            <a:chExt cx="216823" cy="216819"/>
          </a:xfrm>
        </p:grpSpPr>
        <p:sp>
          <p:nvSpPr>
            <p:cNvPr id="494" name="Google Shape;494;p3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7F8667-6122-494C-9384-62CE9AFCB5CE}"/>
              </a:ext>
            </a:extLst>
          </p:cNvPr>
          <p:cNvSpPr txBox="1"/>
          <p:nvPr/>
        </p:nvSpPr>
        <p:spPr>
          <a:xfrm>
            <a:off x="611583" y="437945"/>
            <a:ext cx="3812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DD7BB8-24A6-4749-9225-DEA2B32A3151}"/>
              </a:ext>
            </a:extLst>
          </p:cNvPr>
          <p:cNvSpPr txBox="1"/>
          <p:nvPr/>
        </p:nvSpPr>
        <p:spPr>
          <a:xfrm>
            <a:off x="707592" y="1362034"/>
            <a:ext cx="5201544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vừa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rút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endParaRPr lang="en-US" sz="2000" dirty="0">
              <a:latin typeface="+mj-lt"/>
            </a:endParaRPr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51A44AD8-F3BD-4832-AB1F-0ACF370C8ED8}"/>
              </a:ext>
            </a:extLst>
          </p:cNvPr>
          <p:cNvSpPr/>
          <p:nvPr/>
        </p:nvSpPr>
        <p:spPr>
          <a:xfrm>
            <a:off x="5333208" y="1261157"/>
            <a:ext cx="3810792" cy="3882343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58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8484D675-D066-4FFA-B635-7FE51075C2F1}"/>
              </a:ext>
            </a:extLst>
          </p:cNvPr>
          <p:cNvSpPr/>
          <p:nvPr/>
        </p:nvSpPr>
        <p:spPr>
          <a:xfrm>
            <a:off x="8052736" y="1881838"/>
            <a:ext cx="951849" cy="2578727"/>
          </a:xfrm>
          <a:custGeom>
            <a:avLst/>
            <a:gdLst/>
            <a:ahLst/>
            <a:cxnLst/>
            <a:rect l="l" t="t" r="r" b="b"/>
            <a:pathLst>
              <a:path w="1925384" h="4114800">
                <a:moveTo>
                  <a:pt x="0" y="0"/>
                </a:moveTo>
                <a:lnTo>
                  <a:pt x="1925384" y="0"/>
                </a:lnTo>
                <a:lnTo>
                  <a:pt x="1925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8E72CCD-A21A-4BB7-B375-614DF4DC1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1346585"/>
            <a:ext cx="7411065" cy="3291782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2151EF7F-BB1B-45DE-9841-7D2B36FD44F7}"/>
              </a:ext>
            </a:extLst>
          </p:cNvPr>
          <p:cNvSpPr/>
          <p:nvPr/>
        </p:nvSpPr>
        <p:spPr>
          <a:xfrm>
            <a:off x="6898182" y="2059640"/>
            <a:ext cx="1105264" cy="2578727"/>
          </a:xfrm>
          <a:custGeom>
            <a:avLst/>
            <a:gdLst/>
            <a:ahLst/>
            <a:cxnLst/>
            <a:rect l="l" t="t" r="r" b="b"/>
            <a:pathLst>
              <a:path w="2235708" h="4114800">
                <a:moveTo>
                  <a:pt x="0" y="0"/>
                </a:moveTo>
                <a:lnTo>
                  <a:pt x="2235708" y="0"/>
                </a:lnTo>
                <a:lnTo>
                  <a:pt x="223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F6BF7C-F639-4280-8D17-FCE4D336E00A}"/>
              </a:ext>
            </a:extLst>
          </p:cNvPr>
          <p:cNvSpPr txBox="1"/>
          <p:nvPr/>
        </p:nvSpPr>
        <p:spPr>
          <a:xfrm>
            <a:off x="1153483" y="370520"/>
            <a:ext cx="3101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KĨ THUẬT “BỂ CÁ”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09099-4AC0-4A17-8D14-5C015B27CD29}"/>
              </a:ext>
            </a:extLst>
          </p:cNvPr>
          <p:cNvSpPr txBox="1"/>
          <p:nvPr/>
        </p:nvSpPr>
        <p:spPr>
          <a:xfrm>
            <a:off x="615339" y="1725462"/>
            <a:ext cx="6272157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sát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/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quanh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vòng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dõi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đặt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thúc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FAB22018-675B-48D6-8BD3-FF44FAD31030}"/>
              </a:ext>
            </a:extLst>
          </p:cNvPr>
          <p:cNvSpPr/>
          <p:nvPr/>
        </p:nvSpPr>
        <p:spPr>
          <a:xfrm>
            <a:off x="7157898" y="3766443"/>
            <a:ext cx="1691095" cy="1325290"/>
          </a:xfrm>
          <a:custGeom>
            <a:avLst/>
            <a:gdLst/>
            <a:ahLst/>
            <a:cxnLst/>
            <a:rect l="l" t="t" r="r" b="b"/>
            <a:pathLst>
              <a:path w="4649492" h="4114800">
                <a:moveTo>
                  <a:pt x="0" y="0"/>
                </a:moveTo>
                <a:lnTo>
                  <a:pt x="4649491" y="0"/>
                </a:lnTo>
                <a:lnTo>
                  <a:pt x="4649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FF0F99DA-673E-4A78-95FC-57DFC5EF6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03446" y="4486937"/>
            <a:ext cx="442131" cy="30286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/>
          <p:nvPr/>
        </p:nvSpPr>
        <p:spPr>
          <a:xfrm>
            <a:off x="672950" y="1180230"/>
            <a:ext cx="7733380" cy="3499445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5580300" y="8353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3" name="Google Shape;483;p35"/>
          <p:cNvGrpSpPr/>
          <p:nvPr/>
        </p:nvGrpSpPr>
        <p:grpSpPr>
          <a:xfrm rot="-410059">
            <a:off x="7920894" y="4739571"/>
            <a:ext cx="1031028" cy="407880"/>
            <a:chOff x="-3195683" y="539998"/>
            <a:chExt cx="2949300" cy="1166758"/>
          </a:xfrm>
        </p:grpSpPr>
        <p:sp>
          <p:nvSpPr>
            <p:cNvPr id="484" name="Google Shape;484;p35"/>
            <p:cNvSpPr/>
            <p:nvPr/>
          </p:nvSpPr>
          <p:spPr>
            <a:xfrm>
              <a:off x="-3195683" y="539998"/>
              <a:ext cx="738432" cy="1003477"/>
            </a:xfrm>
            <a:custGeom>
              <a:avLst/>
              <a:gdLst/>
              <a:ahLst/>
              <a:cxnLst/>
              <a:rect l="l" t="t" r="r" b="b"/>
              <a:pathLst>
                <a:path w="1334" h="1813" extrusionOk="0">
                  <a:moveTo>
                    <a:pt x="708" y="1"/>
                  </a:moveTo>
                  <a:cubicBezTo>
                    <a:pt x="365" y="1"/>
                    <a:pt x="58" y="496"/>
                    <a:pt x="29" y="943"/>
                  </a:cubicBezTo>
                  <a:cubicBezTo>
                    <a:pt x="1" y="1400"/>
                    <a:pt x="261" y="1789"/>
                    <a:pt x="614" y="1811"/>
                  </a:cubicBezTo>
                  <a:cubicBezTo>
                    <a:pt x="625" y="1812"/>
                    <a:pt x="637" y="1813"/>
                    <a:pt x="648" y="1813"/>
                  </a:cubicBezTo>
                  <a:cubicBezTo>
                    <a:pt x="986" y="1813"/>
                    <a:pt x="1277" y="1468"/>
                    <a:pt x="1305" y="1026"/>
                  </a:cubicBezTo>
                  <a:cubicBezTo>
                    <a:pt x="1334" y="569"/>
                    <a:pt x="1084" y="26"/>
                    <a:pt x="732" y="2"/>
                  </a:cubicBezTo>
                  <a:cubicBezTo>
                    <a:pt x="724" y="1"/>
                    <a:pt x="716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-2735685" y="666194"/>
              <a:ext cx="147244" cy="138373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5" y="0"/>
                  </a:moveTo>
                  <a:cubicBezTo>
                    <a:pt x="93" y="0"/>
                    <a:pt x="72" y="7"/>
                    <a:pt x="54" y="20"/>
                  </a:cubicBezTo>
                  <a:cubicBezTo>
                    <a:pt x="4" y="58"/>
                    <a:pt x="1" y="135"/>
                    <a:pt x="44" y="193"/>
                  </a:cubicBezTo>
                  <a:cubicBezTo>
                    <a:pt x="71" y="230"/>
                    <a:pt x="112" y="250"/>
                    <a:pt x="151" y="250"/>
                  </a:cubicBezTo>
                  <a:cubicBezTo>
                    <a:pt x="173" y="250"/>
                    <a:pt x="194" y="244"/>
                    <a:pt x="212" y="230"/>
                  </a:cubicBezTo>
                  <a:cubicBezTo>
                    <a:pt x="261" y="194"/>
                    <a:pt x="266" y="116"/>
                    <a:pt x="223" y="58"/>
                  </a:cubicBezTo>
                  <a:cubicBezTo>
                    <a:pt x="195" y="21"/>
                    <a:pt x="154" y="0"/>
                    <a:pt x="115" y="0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-2770005" y="588705"/>
              <a:ext cx="71408" cy="68079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56" y="1"/>
                  </a:moveTo>
                  <a:cubicBezTo>
                    <a:pt x="45" y="1"/>
                    <a:pt x="35" y="4"/>
                    <a:pt x="27" y="10"/>
                  </a:cubicBezTo>
                  <a:cubicBezTo>
                    <a:pt x="3" y="28"/>
                    <a:pt x="0" y="66"/>
                    <a:pt x="22" y="95"/>
                  </a:cubicBezTo>
                  <a:cubicBezTo>
                    <a:pt x="35" y="112"/>
                    <a:pt x="55" y="122"/>
                    <a:pt x="74" y="122"/>
                  </a:cubicBezTo>
                  <a:cubicBezTo>
                    <a:pt x="84" y="122"/>
                    <a:pt x="94" y="119"/>
                    <a:pt x="103" y="113"/>
                  </a:cubicBezTo>
                  <a:cubicBezTo>
                    <a:pt x="127" y="95"/>
                    <a:pt x="129" y="58"/>
                    <a:pt x="108" y="28"/>
                  </a:cubicBezTo>
                  <a:cubicBezTo>
                    <a:pt x="94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-2561871" y="617487"/>
              <a:ext cx="891765" cy="925435"/>
            </a:xfrm>
            <a:custGeom>
              <a:avLst/>
              <a:gdLst/>
              <a:ahLst/>
              <a:cxnLst/>
              <a:rect l="l" t="t" r="r" b="b"/>
              <a:pathLst>
                <a:path w="1611" h="1672" extrusionOk="0">
                  <a:moveTo>
                    <a:pt x="518" y="0"/>
                  </a:moveTo>
                  <a:cubicBezTo>
                    <a:pt x="438" y="0"/>
                    <a:pt x="364" y="19"/>
                    <a:pt x="299" y="59"/>
                  </a:cubicBezTo>
                  <a:cubicBezTo>
                    <a:pt x="0" y="248"/>
                    <a:pt x="40" y="846"/>
                    <a:pt x="285" y="1233"/>
                  </a:cubicBezTo>
                  <a:cubicBezTo>
                    <a:pt x="460" y="1510"/>
                    <a:pt x="735" y="1671"/>
                    <a:pt x="987" y="1671"/>
                  </a:cubicBezTo>
                  <a:cubicBezTo>
                    <a:pt x="1087" y="1671"/>
                    <a:pt x="1183" y="1646"/>
                    <a:pt x="1268" y="1592"/>
                  </a:cubicBezTo>
                  <a:cubicBezTo>
                    <a:pt x="1567" y="1404"/>
                    <a:pt x="1610" y="938"/>
                    <a:pt x="1366" y="550"/>
                  </a:cubicBezTo>
                  <a:cubicBezTo>
                    <a:pt x="1173" y="247"/>
                    <a:pt x="810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-2274027" y="664533"/>
              <a:ext cx="160529" cy="126196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134" y="0"/>
                  </a:moveTo>
                  <a:cubicBezTo>
                    <a:pt x="81" y="0"/>
                    <a:pt x="33" y="29"/>
                    <a:pt x="19" y="76"/>
                  </a:cubicBezTo>
                  <a:cubicBezTo>
                    <a:pt x="0" y="135"/>
                    <a:pt x="43" y="200"/>
                    <a:pt x="112" y="221"/>
                  </a:cubicBezTo>
                  <a:cubicBezTo>
                    <a:pt x="127" y="225"/>
                    <a:pt x="142" y="228"/>
                    <a:pt x="157" y="228"/>
                  </a:cubicBezTo>
                  <a:cubicBezTo>
                    <a:pt x="210" y="228"/>
                    <a:pt x="257" y="199"/>
                    <a:pt x="272" y="152"/>
                  </a:cubicBezTo>
                  <a:cubicBezTo>
                    <a:pt x="290" y="92"/>
                    <a:pt x="248" y="28"/>
                    <a:pt x="178" y="7"/>
                  </a:cubicBezTo>
                  <a:cubicBezTo>
                    <a:pt x="163" y="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-2357059" y="647375"/>
              <a:ext cx="78050" cy="61991"/>
            </a:xfrm>
            <a:custGeom>
              <a:avLst/>
              <a:gdLst/>
              <a:ahLst/>
              <a:cxnLst/>
              <a:rect l="l" t="t" r="r" b="b"/>
              <a:pathLst>
                <a:path w="141" h="112" extrusionOk="0">
                  <a:moveTo>
                    <a:pt x="65" y="1"/>
                  </a:moveTo>
                  <a:cubicBezTo>
                    <a:pt x="40" y="1"/>
                    <a:pt x="17" y="14"/>
                    <a:pt x="9" y="37"/>
                  </a:cubicBezTo>
                  <a:cubicBezTo>
                    <a:pt x="1" y="66"/>
                    <a:pt x="20" y="97"/>
                    <a:pt x="55" y="108"/>
                  </a:cubicBezTo>
                  <a:cubicBezTo>
                    <a:pt x="62" y="110"/>
                    <a:pt x="70" y="111"/>
                    <a:pt x="77" y="111"/>
                  </a:cubicBezTo>
                  <a:cubicBezTo>
                    <a:pt x="103" y="111"/>
                    <a:pt x="125" y="98"/>
                    <a:pt x="133" y="75"/>
                  </a:cubicBezTo>
                  <a:cubicBezTo>
                    <a:pt x="141" y="47"/>
                    <a:pt x="120" y="15"/>
                    <a:pt x="87" y="4"/>
                  </a:cubicBezTo>
                  <a:cubicBezTo>
                    <a:pt x="80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-1300890" y="991647"/>
              <a:ext cx="1054508" cy="715109"/>
            </a:xfrm>
            <a:custGeom>
              <a:avLst/>
              <a:gdLst/>
              <a:ahLst/>
              <a:cxnLst/>
              <a:rect l="l" t="t" r="r" b="b"/>
              <a:pathLst>
                <a:path w="1905" h="1292" extrusionOk="0">
                  <a:moveTo>
                    <a:pt x="967" y="1"/>
                  </a:moveTo>
                  <a:cubicBezTo>
                    <a:pt x="901" y="1"/>
                    <a:pt x="836" y="6"/>
                    <a:pt x="772" y="16"/>
                  </a:cubicBezTo>
                  <a:cubicBezTo>
                    <a:pt x="321" y="90"/>
                    <a:pt x="1" y="432"/>
                    <a:pt x="57" y="781"/>
                  </a:cubicBezTo>
                  <a:cubicBezTo>
                    <a:pt x="107" y="1083"/>
                    <a:pt x="427" y="1292"/>
                    <a:pt x="807" y="1292"/>
                  </a:cubicBezTo>
                  <a:cubicBezTo>
                    <a:pt x="863" y="1292"/>
                    <a:pt x="920" y="1287"/>
                    <a:pt x="979" y="1278"/>
                  </a:cubicBezTo>
                  <a:cubicBezTo>
                    <a:pt x="1430" y="1202"/>
                    <a:pt x="1904" y="835"/>
                    <a:pt x="1847" y="488"/>
                  </a:cubicBezTo>
                  <a:cubicBezTo>
                    <a:pt x="1798" y="188"/>
                    <a:pt x="1372" y="1"/>
                    <a:pt x="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-519282" y="1116182"/>
              <a:ext cx="160529" cy="130070"/>
            </a:xfrm>
            <a:custGeom>
              <a:avLst/>
              <a:gdLst/>
              <a:ahLst/>
              <a:cxnLst/>
              <a:rect l="l" t="t" r="r" b="b"/>
              <a:pathLst>
                <a:path w="290" h="235" extrusionOk="0">
                  <a:moveTo>
                    <a:pt x="127" y="0"/>
                  </a:moveTo>
                  <a:cubicBezTo>
                    <a:pt x="87" y="0"/>
                    <a:pt x="50" y="18"/>
                    <a:pt x="31" y="52"/>
                  </a:cubicBezTo>
                  <a:cubicBezTo>
                    <a:pt x="0" y="106"/>
                    <a:pt x="27" y="179"/>
                    <a:pt x="90" y="213"/>
                  </a:cubicBezTo>
                  <a:cubicBezTo>
                    <a:pt x="114" y="227"/>
                    <a:pt x="140" y="234"/>
                    <a:pt x="164" y="234"/>
                  </a:cubicBezTo>
                  <a:cubicBezTo>
                    <a:pt x="205" y="234"/>
                    <a:pt x="242" y="216"/>
                    <a:pt x="261" y="182"/>
                  </a:cubicBezTo>
                  <a:cubicBezTo>
                    <a:pt x="290" y="128"/>
                    <a:pt x="264" y="56"/>
                    <a:pt x="201" y="21"/>
                  </a:cubicBezTo>
                  <a:cubicBezTo>
                    <a:pt x="177" y="7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-589029" y="1074670"/>
              <a:ext cx="79157" cy="62544"/>
            </a:xfrm>
            <a:custGeom>
              <a:avLst/>
              <a:gdLst/>
              <a:ahLst/>
              <a:cxnLst/>
              <a:rect l="l" t="t" r="r" b="b"/>
              <a:pathLst>
                <a:path w="143" h="113" extrusionOk="0">
                  <a:moveTo>
                    <a:pt x="63" y="0"/>
                  </a:moveTo>
                  <a:cubicBezTo>
                    <a:pt x="44" y="0"/>
                    <a:pt x="26" y="8"/>
                    <a:pt x="16" y="24"/>
                  </a:cubicBezTo>
                  <a:cubicBezTo>
                    <a:pt x="0" y="49"/>
                    <a:pt x="15" y="85"/>
                    <a:pt x="45" y="103"/>
                  </a:cubicBezTo>
                  <a:cubicBezTo>
                    <a:pt x="57" y="109"/>
                    <a:pt x="69" y="113"/>
                    <a:pt x="81" y="113"/>
                  </a:cubicBezTo>
                  <a:cubicBezTo>
                    <a:pt x="100" y="113"/>
                    <a:pt x="118" y="104"/>
                    <a:pt x="128" y="88"/>
                  </a:cubicBezTo>
                  <a:cubicBezTo>
                    <a:pt x="142" y="62"/>
                    <a:pt x="131" y="28"/>
                    <a:pt x="99" y="9"/>
                  </a:cubicBezTo>
                  <a:cubicBezTo>
                    <a:pt x="88" y="3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35"/>
          <p:cNvGrpSpPr/>
          <p:nvPr/>
        </p:nvGrpSpPr>
        <p:grpSpPr>
          <a:xfrm>
            <a:off x="611583" y="4505723"/>
            <a:ext cx="216823" cy="216819"/>
            <a:chOff x="-223479" y="-1094052"/>
            <a:chExt cx="216823" cy="216819"/>
          </a:xfrm>
        </p:grpSpPr>
        <p:sp>
          <p:nvSpPr>
            <p:cNvPr id="494" name="Google Shape;494;p3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2418AE4-A23F-4BC6-ABA5-FDA1D8E76FE9}"/>
              </a:ext>
            </a:extLst>
          </p:cNvPr>
          <p:cNvSpPr txBox="1"/>
          <p:nvPr/>
        </p:nvSpPr>
        <p:spPr>
          <a:xfrm>
            <a:off x="1153483" y="370520"/>
            <a:ext cx="3101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KĨ THUẬT “BỂ CÁ”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A1479E-078D-4771-8263-E1664E27BB47}"/>
              </a:ext>
            </a:extLst>
          </p:cNvPr>
          <p:cNvSpPr txBox="1"/>
          <p:nvPr/>
        </p:nvSpPr>
        <p:spPr>
          <a:xfrm>
            <a:off x="767170" y="1215176"/>
            <a:ext cx="7280833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Nhóm thảo luận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và nhóm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quan sát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548640" lvl="7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dung 1: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SGK,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548640"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dung 2: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SGK,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tuyến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4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 và trả lời câu hỏi thảo luận 2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2554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40"/>
          <p:cNvGrpSpPr/>
          <p:nvPr/>
        </p:nvGrpSpPr>
        <p:grpSpPr>
          <a:xfrm rot="18989767" flipH="1">
            <a:off x="309337" y="3840723"/>
            <a:ext cx="961182" cy="1282221"/>
            <a:chOff x="8286747" y="-1459185"/>
            <a:chExt cx="1983370" cy="2789125"/>
          </a:xfrm>
        </p:grpSpPr>
        <p:sp>
          <p:nvSpPr>
            <p:cNvPr id="670" name="Google Shape;670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9010223" y="-1263030"/>
              <a:ext cx="457867" cy="531179"/>
            </a:xfrm>
            <a:custGeom>
              <a:avLst/>
              <a:gdLst/>
              <a:ahLst/>
              <a:cxnLst/>
              <a:rect l="l" t="t" r="r" b="b"/>
              <a:pathLst>
                <a:path w="1055" h="1224" extrusionOk="0">
                  <a:moveTo>
                    <a:pt x="117" y="1"/>
                  </a:moveTo>
                  <a:cubicBezTo>
                    <a:pt x="70" y="1"/>
                    <a:pt x="21" y="33"/>
                    <a:pt x="15" y="81"/>
                  </a:cubicBezTo>
                  <a:cubicBezTo>
                    <a:pt x="8" y="157"/>
                    <a:pt x="88" y="217"/>
                    <a:pt x="97" y="291"/>
                  </a:cubicBezTo>
                  <a:cubicBezTo>
                    <a:pt x="104" y="350"/>
                    <a:pt x="67" y="404"/>
                    <a:pt x="41" y="459"/>
                  </a:cubicBezTo>
                  <a:cubicBezTo>
                    <a:pt x="14" y="512"/>
                    <a:pt x="1" y="585"/>
                    <a:pt x="45" y="624"/>
                  </a:cubicBezTo>
                  <a:cubicBezTo>
                    <a:pt x="76" y="654"/>
                    <a:pt x="126" y="654"/>
                    <a:pt x="156" y="682"/>
                  </a:cubicBezTo>
                  <a:cubicBezTo>
                    <a:pt x="185" y="709"/>
                    <a:pt x="187" y="756"/>
                    <a:pt x="176" y="794"/>
                  </a:cubicBezTo>
                  <a:cubicBezTo>
                    <a:pt x="166" y="833"/>
                    <a:pt x="143" y="866"/>
                    <a:pt x="130" y="903"/>
                  </a:cubicBezTo>
                  <a:cubicBezTo>
                    <a:pt x="90" y="1013"/>
                    <a:pt x="130" y="1144"/>
                    <a:pt x="222" y="1215"/>
                  </a:cubicBezTo>
                  <a:cubicBezTo>
                    <a:pt x="227" y="1219"/>
                    <a:pt x="232" y="1223"/>
                    <a:pt x="240" y="1223"/>
                  </a:cubicBezTo>
                  <a:cubicBezTo>
                    <a:pt x="252" y="1223"/>
                    <a:pt x="262" y="1209"/>
                    <a:pt x="268" y="1198"/>
                  </a:cubicBezTo>
                  <a:cubicBezTo>
                    <a:pt x="293" y="1160"/>
                    <a:pt x="336" y="1136"/>
                    <a:pt x="382" y="1135"/>
                  </a:cubicBezTo>
                  <a:cubicBezTo>
                    <a:pt x="331" y="1101"/>
                    <a:pt x="350" y="1019"/>
                    <a:pt x="392" y="977"/>
                  </a:cubicBezTo>
                  <a:cubicBezTo>
                    <a:pt x="434" y="935"/>
                    <a:pt x="494" y="912"/>
                    <a:pt x="532" y="864"/>
                  </a:cubicBezTo>
                  <a:cubicBezTo>
                    <a:pt x="583" y="805"/>
                    <a:pt x="597" y="709"/>
                    <a:pt x="668" y="678"/>
                  </a:cubicBezTo>
                  <a:cubicBezTo>
                    <a:pt x="727" y="651"/>
                    <a:pt x="805" y="682"/>
                    <a:pt x="856" y="643"/>
                  </a:cubicBezTo>
                  <a:cubicBezTo>
                    <a:pt x="914" y="597"/>
                    <a:pt x="889" y="502"/>
                    <a:pt x="926" y="438"/>
                  </a:cubicBezTo>
                  <a:cubicBezTo>
                    <a:pt x="950" y="403"/>
                    <a:pt x="989" y="380"/>
                    <a:pt x="1014" y="344"/>
                  </a:cubicBezTo>
                  <a:cubicBezTo>
                    <a:pt x="1054" y="288"/>
                    <a:pt x="1046" y="204"/>
                    <a:pt x="998" y="157"/>
                  </a:cubicBezTo>
                  <a:cubicBezTo>
                    <a:pt x="988" y="148"/>
                    <a:pt x="975" y="139"/>
                    <a:pt x="962" y="139"/>
                  </a:cubicBezTo>
                  <a:cubicBezTo>
                    <a:pt x="960" y="139"/>
                    <a:pt x="959" y="140"/>
                    <a:pt x="958" y="140"/>
                  </a:cubicBezTo>
                  <a:cubicBezTo>
                    <a:pt x="929" y="147"/>
                    <a:pt x="930" y="189"/>
                    <a:pt x="914" y="213"/>
                  </a:cubicBezTo>
                  <a:cubicBezTo>
                    <a:pt x="902" y="234"/>
                    <a:pt x="883" y="240"/>
                    <a:pt x="861" y="240"/>
                  </a:cubicBezTo>
                  <a:cubicBezTo>
                    <a:pt x="819" y="240"/>
                    <a:pt x="765" y="217"/>
                    <a:pt x="721" y="217"/>
                  </a:cubicBezTo>
                  <a:cubicBezTo>
                    <a:pt x="700" y="217"/>
                    <a:pt x="681" y="222"/>
                    <a:pt x="667" y="239"/>
                  </a:cubicBezTo>
                  <a:cubicBezTo>
                    <a:pt x="631" y="280"/>
                    <a:pt x="669" y="343"/>
                    <a:pt x="662" y="396"/>
                  </a:cubicBezTo>
                  <a:cubicBezTo>
                    <a:pt x="650" y="471"/>
                    <a:pt x="555" y="498"/>
                    <a:pt x="479" y="507"/>
                  </a:cubicBezTo>
                  <a:cubicBezTo>
                    <a:pt x="460" y="510"/>
                    <a:pt x="440" y="512"/>
                    <a:pt x="421" y="512"/>
                  </a:cubicBezTo>
                  <a:cubicBezTo>
                    <a:pt x="401" y="512"/>
                    <a:pt x="381" y="510"/>
                    <a:pt x="362" y="502"/>
                  </a:cubicBezTo>
                  <a:cubicBezTo>
                    <a:pt x="325" y="487"/>
                    <a:pt x="295" y="446"/>
                    <a:pt x="308" y="408"/>
                  </a:cubicBezTo>
                  <a:cubicBezTo>
                    <a:pt x="316" y="382"/>
                    <a:pt x="343" y="362"/>
                    <a:pt x="343" y="334"/>
                  </a:cubicBezTo>
                  <a:cubicBezTo>
                    <a:pt x="342" y="296"/>
                    <a:pt x="294" y="281"/>
                    <a:pt x="267" y="256"/>
                  </a:cubicBezTo>
                  <a:cubicBezTo>
                    <a:pt x="204" y="200"/>
                    <a:pt x="237" y="82"/>
                    <a:pt x="176" y="23"/>
                  </a:cubicBezTo>
                  <a:cubicBezTo>
                    <a:pt x="160" y="8"/>
                    <a:pt x="13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8286747" y="-1173633"/>
              <a:ext cx="834577" cy="575444"/>
            </a:xfrm>
            <a:custGeom>
              <a:avLst/>
              <a:gdLst/>
              <a:ahLst/>
              <a:cxnLst/>
              <a:rect l="l" t="t" r="r" b="b"/>
              <a:pathLst>
                <a:path w="1923" h="1326" extrusionOk="0">
                  <a:moveTo>
                    <a:pt x="559" y="1"/>
                  </a:moveTo>
                  <a:cubicBezTo>
                    <a:pt x="540" y="1"/>
                    <a:pt x="521" y="8"/>
                    <a:pt x="506" y="22"/>
                  </a:cubicBezTo>
                  <a:cubicBezTo>
                    <a:pt x="434" y="95"/>
                    <a:pt x="577" y="223"/>
                    <a:pt x="512" y="305"/>
                  </a:cubicBezTo>
                  <a:cubicBezTo>
                    <a:pt x="496" y="325"/>
                    <a:pt x="470" y="336"/>
                    <a:pt x="445" y="337"/>
                  </a:cubicBezTo>
                  <a:cubicBezTo>
                    <a:pt x="442" y="337"/>
                    <a:pt x="439" y="337"/>
                    <a:pt x="435" y="337"/>
                  </a:cubicBezTo>
                  <a:cubicBezTo>
                    <a:pt x="376" y="337"/>
                    <a:pt x="325" y="302"/>
                    <a:pt x="267" y="294"/>
                  </a:cubicBezTo>
                  <a:cubicBezTo>
                    <a:pt x="257" y="292"/>
                    <a:pt x="247" y="291"/>
                    <a:pt x="237" y="291"/>
                  </a:cubicBezTo>
                  <a:cubicBezTo>
                    <a:pt x="168" y="291"/>
                    <a:pt x="101" y="330"/>
                    <a:pt x="61" y="387"/>
                  </a:cubicBezTo>
                  <a:cubicBezTo>
                    <a:pt x="4" y="468"/>
                    <a:pt x="1" y="578"/>
                    <a:pt x="38" y="668"/>
                  </a:cubicBezTo>
                  <a:cubicBezTo>
                    <a:pt x="54" y="704"/>
                    <a:pt x="81" y="735"/>
                    <a:pt x="118" y="752"/>
                  </a:cubicBezTo>
                  <a:cubicBezTo>
                    <a:pt x="134" y="758"/>
                    <a:pt x="149" y="761"/>
                    <a:pt x="164" y="761"/>
                  </a:cubicBezTo>
                  <a:cubicBezTo>
                    <a:pt x="231" y="761"/>
                    <a:pt x="290" y="706"/>
                    <a:pt x="340" y="658"/>
                  </a:cubicBezTo>
                  <a:cubicBezTo>
                    <a:pt x="383" y="618"/>
                    <a:pt x="440" y="579"/>
                    <a:pt x="495" y="579"/>
                  </a:cubicBezTo>
                  <a:cubicBezTo>
                    <a:pt x="512" y="579"/>
                    <a:pt x="529" y="583"/>
                    <a:pt x="545" y="592"/>
                  </a:cubicBezTo>
                  <a:cubicBezTo>
                    <a:pt x="606" y="618"/>
                    <a:pt x="578" y="711"/>
                    <a:pt x="538" y="761"/>
                  </a:cubicBezTo>
                  <a:cubicBezTo>
                    <a:pt x="524" y="778"/>
                    <a:pt x="512" y="796"/>
                    <a:pt x="501" y="816"/>
                  </a:cubicBezTo>
                  <a:cubicBezTo>
                    <a:pt x="480" y="855"/>
                    <a:pt x="511" y="898"/>
                    <a:pt x="549" y="898"/>
                  </a:cubicBezTo>
                  <a:cubicBezTo>
                    <a:pt x="558" y="898"/>
                    <a:pt x="567" y="895"/>
                    <a:pt x="577" y="890"/>
                  </a:cubicBezTo>
                  <a:lnTo>
                    <a:pt x="629" y="858"/>
                  </a:lnTo>
                  <a:cubicBezTo>
                    <a:pt x="637" y="854"/>
                    <a:pt x="644" y="852"/>
                    <a:pt x="651" y="852"/>
                  </a:cubicBezTo>
                  <a:cubicBezTo>
                    <a:pt x="677" y="852"/>
                    <a:pt x="700" y="877"/>
                    <a:pt x="692" y="904"/>
                  </a:cubicBezTo>
                  <a:cubicBezTo>
                    <a:pt x="685" y="927"/>
                    <a:pt x="672" y="949"/>
                    <a:pt x="656" y="959"/>
                  </a:cubicBezTo>
                  <a:cubicBezTo>
                    <a:pt x="630" y="976"/>
                    <a:pt x="617" y="1007"/>
                    <a:pt x="625" y="1036"/>
                  </a:cubicBezTo>
                  <a:cubicBezTo>
                    <a:pt x="635" y="1065"/>
                    <a:pt x="653" y="1076"/>
                    <a:pt x="673" y="1076"/>
                  </a:cubicBezTo>
                  <a:cubicBezTo>
                    <a:pt x="708" y="1076"/>
                    <a:pt x="751" y="1043"/>
                    <a:pt x="771" y="1016"/>
                  </a:cubicBezTo>
                  <a:cubicBezTo>
                    <a:pt x="786" y="994"/>
                    <a:pt x="811" y="979"/>
                    <a:pt x="836" y="979"/>
                  </a:cubicBezTo>
                  <a:cubicBezTo>
                    <a:pt x="846" y="979"/>
                    <a:pt x="855" y="981"/>
                    <a:pt x="864" y="986"/>
                  </a:cubicBezTo>
                  <a:cubicBezTo>
                    <a:pt x="907" y="1006"/>
                    <a:pt x="894" y="1062"/>
                    <a:pt x="908" y="1102"/>
                  </a:cubicBezTo>
                  <a:cubicBezTo>
                    <a:pt x="934" y="1169"/>
                    <a:pt x="1019" y="1180"/>
                    <a:pt x="1088" y="1189"/>
                  </a:cubicBezTo>
                  <a:cubicBezTo>
                    <a:pt x="1159" y="1196"/>
                    <a:pt x="1256" y="1255"/>
                    <a:pt x="1252" y="1326"/>
                  </a:cubicBezTo>
                  <a:cubicBezTo>
                    <a:pt x="1293" y="1285"/>
                    <a:pt x="1351" y="1248"/>
                    <a:pt x="1407" y="1238"/>
                  </a:cubicBezTo>
                  <a:cubicBezTo>
                    <a:pt x="1370" y="1192"/>
                    <a:pt x="1424" y="1137"/>
                    <a:pt x="1485" y="1136"/>
                  </a:cubicBezTo>
                  <a:cubicBezTo>
                    <a:pt x="1487" y="1136"/>
                    <a:pt x="1489" y="1136"/>
                    <a:pt x="1490" y="1136"/>
                  </a:cubicBezTo>
                  <a:cubicBezTo>
                    <a:pt x="1545" y="1136"/>
                    <a:pt x="1598" y="1162"/>
                    <a:pt x="1654" y="1162"/>
                  </a:cubicBezTo>
                  <a:cubicBezTo>
                    <a:pt x="1671" y="1162"/>
                    <a:pt x="1689" y="1160"/>
                    <a:pt x="1706" y="1153"/>
                  </a:cubicBezTo>
                  <a:cubicBezTo>
                    <a:pt x="1743" y="1138"/>
                    <a:pt x="1765" y="1100"/>
                    <a:pt x="1755" y="1063"/>
                  </a:cubicBezTo>
                  <a:cubicBezTo>
                    <a:pt x="1739" y="1008"/>
                    <a:pt x="1666" y="1034"/>
                    <a:pt x="1660" y="963"/>
                  </a:cubicBezTo>
                  <a:cubicBezTo>
                    <a:pt x="1658" y="936"/>
                    <a:pt x="1669" y="908"/>
                    <a:pt x="1691" y="890"/>
                  </a:cubicBezTo>
                  <a:cubicBezTo>
                    <a:pt x="1736" y="844"/>
                    <a:pt x="1803" y="838"/>
                    <a:pt x="1853" y="800"/>
                  </a:cubicBezTo>
                  <a:cubicBezTo>
                    <a:pt x="1898" y="764"/>
                    <a:pt x="1922" y="694"/>
                    <a:pt x="1892" y="643"/>
                  </a:cubicBezTo>
                  <a:cubicBezTo>
                    <a:pt x="1876" y="617"/>
                    <a:pt x="1848" y="602"/>
                    <a:pt x="1817" y="602"/>
                  </a:cubicBezTo>
                  <a:cubicBezTo>
                    <a:pt x="1816" y="602"/>
                    <a:pt x="1815" y="602"/>
                    <a:pt x="1814" y="602"/>
                  </a:cubicBezTo>
                  <a:cubicBezTo>
                    <a:pt x="1701" y="602"/>
                    <a:pt x="1754" y="727"/>
                    <a:pt x="1693" y="754"/>
                  </a:cubicBezTo>
                  <a:cubicBezTo>
                    <a:pt x="1687" y="757"/>
                    <a:pt x="1681" y="758"/>
                    <a:pt x="1675" y="758"/>
                  </a:cubicBezTo>
                  <a:cubicBezTo>
                    <a:pt x="1642" y="758"/>
                    <a:pt x="1612" y="719"/>
                    <a:pt x="1602" y="683"/>
                  </a:cubicBezTo>
                  <a:cubicBezTo>
                    <a:pt x="1590" y="641"/>
                    <a:pt x="1578" y="589"/>
                    <a:pt x="1537" y="575"/>
                  </a:cubicBezTo>
                  <a:cubicBezTo>
                    <a:pt x="1537" y="575"/>
                    <a:pt x="1536" y="575"/>
                    <a:pt x="1536" y="575"/>
                  </a:cubicBezTo>
                  <a:cubicBezTo>
                    <a:pt x="1469" y="575"/>
                    <a:pt x="1430" y="674"/>
                    <a:pt x="1478" y="718"/>
                  </a:cubicBezTo>
                  <a:cubicBezTo>
                    <a:pt x="1497" y="736"/>
                    <a:pt x="1522" y="743"/>
                    <a:pt x="1540" y="760"/>
                  </a:cubicBezTo>
                  <a:cubicBezTo>
                    <a:pt x="1598" y="815"/>
                    <a:pt x="1546" y="916"/>
                    <a:pt x="1478" y="957"/>
                  </a:cubicBezTo>
                  <a:cubicBezTo>
                    <a:pt x="1453" y="971"/>
                    <a:pt x="1422" y="980"/>
                    <a:pt x="1393" y="980"/>
                  </a:cubicBezTo>
                  <a:cubicBezTo>
                    <a:pt x="1349" y="980"/>
                    <a:pt x="1310" y="960"/>
                    <a:pt x="1303" y="907"/>
                  </a:cubicBezTo>
                  <a:cubicBezTo>
                    <a:pt x="1299" y="878"/>
                    <a:pt x="1307" y="848"/>
                    <a:pt x="1323" y="822"/>
                  </a:cubicBezTo>
                  <a:cubicBezTo>
                    <a:pt x="1323" y="822"/>
                    <a:pt x="1324" y="821"/>
                    <a:pt x="1324" y="820"/>
                  </a:cubicBezTo>
                  <a:cubicBezTo>
                    <a:pt x="1354" y="770"/>
                    <a:pt x="1313" y="715"/>
                    <a:pt x="1265" y="715"/>
                  </a:cubicBezTo>
                  <a:cubicBezTo>
                    <a:pt x="1252" y="715"/>
                    <a:pt x="1240" y="718"/>
                    <a:pt x="1227" y="727"/>
                  </a:cubicBezTo>
                  <a:lnTo>
                    <a:pt x="1108" y="804"/>
                  </a:lnTo>
                  <a:cubicBezTo>
                    <a:pt x="1098" y="811"/>
                    <a:pt x="1086" y="814"/>
                    <a:pt x="1076" y="814"/>
                  </a:cubicBezTo>
                  <a:cubicBezTo>
                    <a:pt x="1032" y="814"/>
                    <a:pt x="996" y="764"/>
                    <a:pt x="1025" y="721"/>
                  </a:cubicBezTo>
                  <a:cubicBezTo>
                    <a:pt x="1033" y="712"/>
                    <a:pt x="1039" y="704"/>
                    <a:pt x="1046" y="696"/>
                  </a:cubicBezTo>
                  <a:cubicBezTo>
                    <a:pt x="1091" y="652"/>
                    <a:pt x="1148" y="605"/>
                    <a:pt x="1143" y="542"/>
                  </a:cubicBezTo>
                  <a:cubicBezTo>
                    <a:pt x="1141" y="529"/>
                    <a:pt x="1138" y="516"/>
                    <a:pt x="1127" y="508"/>
                  </a:cubicBezTo>
                  <a:cubicBezTo>
                    <a:pt x="1121" y="502"/>
                    <a:pt x="1113" y="499"/>
                    <a:pt x="1104" y="499"/>
                  </a:cubicBezTo>
                  <a:cubicBezTo>
                    <a:pt x="1082" y="499"/>
                    <a:pt x="1058" y="517"/>
                    <a:pt x="1040" y="533"/>
                  </a:cubicBezTo>
                  <a:lnTo>
                    <a:pt x="931" y="637"/>
                  </a:lnTo>
                  <a:cubicBezTo>
                    <a:pt x="922" y="645"/>
                    <a:pt x="912" y="648"/>
                    <a:pt x="902" y="648"/>
                  </a:cubicBezTo>
                  <a:cubicBezTo>
                    <a:pt x="886" y="648"/>
                    <a:pt x="871" y="639"/>
                    <a:pt x="864" y="622"/>
                  </a:cubicBezTo>
                  <a:cubicBezTo>
                    <a:pt x="849" y="584"/>
                    <a:pt x="856" y="536"/>
                    <a:pt x="877" y="499"/>
                  </a:cubicBezTo>
                  <a:cubicBezTo>
                    <a:pt x="918" y="427"/>
                    <a:pt x="994" y="378"/>
                    <a:pt x="1001" y="285"/>
                  </a:cubicBezTo>
                  <a:cubicBezTo>
                    <a:pt x="1003" y="242"/>
                    <a:pt x="976" y="200"/>
                    <a:pt x="934" y="191"/>
                  </a:cubicBezTo>
                  <a:cubicBezTo>
                    <a:pt x="928" y="190"/>
                    <a:pt x="923" y="189"/>
                    <a:pt x="918" y="189"/>
                  </a:cubicBezTo>
                  <a:cubicBezTo>
                    <a:pt x="842" y="189"/>
                    <a:pt x="813" y="313"/>
                    <a:pt x="749" y="371"/>
                  </a:cubicBezTo>
                  <a:cubicBezTo>
                    <a:pt x="740" y="380"/>
                    <a:pt x="727" y="385"/>
                    <a:pt x="715" y="385"/>
                  </a:cubicBezTo>
                  <a:cubicBezTo>
                    <a:pt x="693" y="385"/>
                    <a:pt x="672" y="371"/>
                    <a:pt x="665" y="348"/>
                  </a:cubicBezTo>
                  <a:cubicBezTo>
                    <a:pt x="655" y="312"/>
                    <a:pt x="655" y="271"/>
                    <a:pt x="659" y="234"/>
                  </a:cubicBezTo>
                  <a:cubicBezTo>
                    <a:pt x="665" y="163"/>
                    <a:pt x="677" y="89"/>
                    <a:pt x="624" y="31"/>
                  </a:cubicBezTo>
                  <a:cubicBezTo>
                    <a:pt x="607" y="11"/>
                    <a:pt x="58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982013" y="-814305"/>
              <a:ext cx="1288105" cy="1619576"/>
            </a:xfrm>
            <a:custGeom>
              <a:avLst/>
              <a:gdLst/>
              <a:ahLst/>
              <a:cxnLst/>
              <a:rect l="l" t="t" r="r" b="b"/>
              <a:pathLst>
                <a:path w="2968" h="3732" extrusionOk="0">
                  <a:moveTo>
                    <a:pt x="468" y="0"/>
                  </a:moveTo>
                  <a:cubicBezTo>
                    <a:pt x="392" y="0"/>
                    <a:pt x="318" y="17"/>
                    <a:pt x="253" y="55"/>
                  </a:cubicBezTo>
                  <a:cubicBezTo>
                    <a:pt x="69" y="162"/>
                    <a:pt x="0" y="405"/>
                    <a:pt x="40" y="614"/>
                  </a:cubicBezTo>
                  <a:cubicBezTo>
                    <a:pt x="79" y="824"/>
                    <a:pt x="203" y="1005"/>
                    <a:pt x="330" y="1177"/>
                  </a:cubicBezTo>
                  <a:cubicBezTo>
                    <a:pt x="696" y="1675"/>
                    <a:pt x="1104" y="2143"/>
                    <a:pt x="1510" y="2611"/>
                  </a:cubicBezTo>
                  <a:cubicBezTo>
                    <a:pt x="1853" y="3006"/>
                    <a:pt x="2206" y="3410"/>
                    <a:pt x="2658" y="3677"/>
                  </a:cubicBezTo>
                  <a:cubicBezTo>
                    <a:pt x="2705" y="3706"/>
                    <a:pt x="2764" y="3731"/>
                    <a:pt x="2817" y="3731"/>
                  </a:cubicBezTo>
                  <a:cubicBezTo>
                    <a:pt x="2847" y="3731"/>
                    <a:pt x="2875" y="3723"/>
                    <a:pt x="2899" y="3703"/>
                  </a:cubicBezTo>
                  <a:cubicBezTo>
                    <a:pt x="2967" y="3643"/>
                    <a:pt x="2937" y="3533"/>
                    <a:pt x="2901" y="3451"/>
                  </a:cubicBezTo>
                  <a:cubicBezTo>
                    <a:pt x="2444" y="2396"/>
                    <a:pt x="1860" y="1398"/>
                    <a:pt x="1166" y="482"/>
                  </a:cubicBezTo>
                  <a:cubicBezTo>
                    <a:pt x="1055" y="335"/>
                    <a:pt x="937" y="187"/>
                    <a:pt x="780" y="91"/>
                  </a:cubicBezTo>
                  <a:cubicBezTo>
                    <a:pt x="686" y="35"/>
                    <a:pt x="575" y="0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9182520" y="-583433"/>
              <a:ext cx="208319" cy="159701"/>
            </a:xfrm>
            <a:custGeom>
              <a:avLst/>
              <a:gdLst/>
              <a:ahLst/>
              <a:cxnLst/>
              <a:rect l="l" t="t" r="r" b="b"/>
              <a:pathLst>
                <a:path w="480" h="368" extrusionOk="0">
                  <a:moveTo>
                    <a:pt x="479" y="0"/>
                  </a:moveTo>
                  <a:lnTo>
                    <a:pt x="479" y="0"/>
                  </a:lnTo>
                  <a:cubicBezTo>
                    <a:pt x="304" y="100"/>
                    <a:pt x="140" y="225"/>
                    <a:pt x="0" y="368"/>
                  </a:cubicBezTo>
                  <a:cubicBezTo>
                    <a:pt x="159" y="243"/>
                    <a:pt x="318" y="121"/>
                    <a:pt x="47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9452033" y="-388581"/>
              <a:ext cx="95913" cy="65095"/>
            </a:xfrm>
            <a:custGeom>
              <a:avLst/>
              <a:gdLst/>
              <a:ahLst/>
              <a:cxnLst/>
              <a:rect l="l" t="t" r="r" b="b"/>
              <a:pathLst>
                <a:path w="221" h="150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37" y="34"/>
                    <a:pt x="63" y="85"/>
                    <a:pt x="1" y="149"/>
                  </a:cubicBezTo>
                  <a:cubicBezTo>
                    <a:pt x="79" y="106"/>
                    <a:pt x="152" y="56"/>
                    <a:pt x="221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9626066" y="-55292"/>
              <a:ext cx="157975" cy="108926"/>
            </a:xfrm>
            <a:custGeom>
              <a:avLst/>
              <a:gdLst/>
              <a:ahLst/>
              <a:cxnLst/>
              <a:rect l="l" t="t" r="r" b="b"/>
              <a:pathLst>
                <a:path w="364" h="25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22" y="49"/>
                    <a:pt x="105" y="146"/>
                    <a:pt x="1" y="251"/>
                  </a:cubicBezTo>
                  <a:cubicBezTo>
                    <a:pt x="122" y="167"/>
                    <a:pt x="234" y="72"/>
                    <a:pt x="36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9820932" y="168203"/>
              <a:ext cx="99385" cy="75511"/>
            </a:xfrm>
            <a:custGeom>
              <a:avLst/>
              <a:gdLst/>
              <a:ahLst/>
              <a:cxnLst/>
              <a:rect l="l" t="t" r="r" b="b"/>
              <a:pathLst>
                <a:path w="229" h="174" extrusionOk="0">
                  <a:moveTo>
                    <a:pt x="229" y="0"/>
                  </a:moveTo>
                  <a:lnTo>
                    <a:pt x="229" y="0"/>
                  </a:lnTo>
                  <a:cubicBezTo>
                    <a:pt x="141" y="41"/>
                    <a:pt x="63" y="102"/>
                    <a:pt x="0" y="174"/>
                  </a:cubicBezTo>
                  <a:cubicBezTo>
                    <a:pt x="81" y="121"/>
                    <a:pt x="157" y="63"/>
                    <a:pt x="22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9984983" y="462868"/>
              <a:ext cx="66836" cy="47737"/>
            </a:xfrm>
            <a:custGeom>
              <a:avLst/>
              <a:gdLst/>
              <a:ahLst/>
              <a:cxnLst/>
              <a:rect l="l" t="t" r="r" b="b"/>
              <a:pathLst>
                <a:path w="154" h="110" extrusionOk="0">
                  <a:moveTo>
                    <a:pt x="154" y="0"/>
                  </a:moveTo>
                  <a:cubicBezTo>
                    <a:pt x="95" y="21"/>
                    <a:pt x="41" y="61"/>
                    <a:pt x="0" y="110"/>
                  </a:cubicBezTo>
                  <a:cubicBezTo>
                    <a:pt x="57" y="81"/>
                    <a:pt x="109" y="43"/>
                    <a:pt x="15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9730226" y="175580"/>
              <a:ext cx="61194" cy="35586"/>
            </a:xfrm>
            <a:custGeom>
              <a:avLst/>
              <a:gdLst/>
              <a:ahLst/>
              <a:cxnLst/>
              <a:rect l="l" t="t" r="r" b="b"/>
              <a:pathLst>
                <a:path w="141" h="82" extrusionOk="0">
                  <a:moveTo>
                    <a:pt x="141" y="0"/>
                  </a:moveTo>
                  <a:lnTo>
                    <a:pt x="141" y="0"/>
                  </a:lnTo>
                  <a:cubicBezTo>
                    <a:pt x="87" y="10"/>
                    <a:pt x="36" y="39"/>
                    <a:pt x="1" y="81"/>
                  </a:cubicBezTo>
                  <a:cubicBezTo>
                    <a:pt x="50" y="61"/>
                    <a:pt x="98" y="34"/>
                    <a:pt x="141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9641690" y="-92613"/>
              <a:ext cx="64232" cy="50774"/>
            </a:xfrm>
            <a:custGeom>
              <a:avLst/>
              <a:gdLst/>
              <a:ahLst/>
              <a:cxnLst/>
              <a:rect l="l" t="t" r="r" b="b"/>
              <a:pathLst>
                <a:path w="148" h="117" extrusionOk="0">
                  <a:moveTo>
                    <a:pt x="148" y="0"/>
                  </a:moveTo>
                  <a:lnTo>
                    <a:pt x="148" y="0"/>
                  </a:lnTo>
                  <a:cubicBezTo>
                    <a:pt x="88" y="22"/>
                    <a:pt x="35" y="64"/>
                    <a:pt x="1" y="117"/>
                  </a:cubicBezTo>
                  <a:cubicBezTo>
                    <a:pt x="54" y="84"/>
                    <a:pt x="103" y="45"/>
                    <a:pt x="14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9987153" y="382584"/>
              <a:ext cx="43834" cy="29076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60" y="11"/>
                    <a:pt x="26" y="35"/>
                    <a:pt x="0" y="66"/>
                  </a:cubicBezTo>
                  <a:cubicBezTo>
                    <a:pt x="38" y="56"/>
                    <a:pt x="74" y="33"/>
                    <a:pt x="100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9265848" y="-506187"/>
              <a:ext cx="216565" cy="144512"/>
            </a:xfrm>
            <a:custGeom>
              <a:avLst/>
              <a:gdLst/>
              <a:ahLst/>
              <a:cxnLst/>
              <a:rect l="l" t="t" r="r" b="b"/>
              <a:pathLst>
                <a:path w="499" h="333" extrusionOk="0">
                  <a:moveTo>
                    <a:pt x="498" y="0"/>
                  </a:moveTo>
                  <a:cubicBezTo>
                    <a:pt x="307" y="67"/>
                    <a:pt x="146" y="196"/>
                    <a:pt x="0" y="333"/>
                  </a:cubicBezTo>
                  <a:cubicBezTo>
                    <a:pt x="163" y="216"/>
                    <a:pt x="318" y="90"/>
                    <a:pt x="49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9119590" y="-560433"/>
              <a:ext cx="140181" cy="105889"/>
            </a:xfrm>
            <a:custGeom>
              <a:avLst/>
              <a:gdLst/>
              <a:ahLst/>
              <a:cxnLst/>
              <a:rect l="l" t="t" r="r" b="b"/>
              <a:pathLst>
                <a:path w="323" h="244" extrusionOk="0">
                  <a:moveTo>
                    <a:pt x="322" y="0"/>
                  </a:moveTo>
                  <a:lnTo>
                    <a:pt x="322" y="0"/>
                  </a:lnTo>
                  <a:cubicBezTo>
                    <a:pt x="198" y="52"/>
                    <a:pt x="84" y="137"/>
                    <a:pt x="0" y="243"/>
                  </a:cubicBezTo>
                  <a:cubicBezTo>
                    <a:pt x="100" y="158"/>
                    <a:pt x="214" y="73"/>
                    <a:pt x="32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8694706" y="-618585"/>
              <a:ext cx="533383" cy="1948525"/>
            </a:xfrm>
            <a:custGeom>
              <a:avLst/>
              <a:gdLst/>
              <a:ahLst/>
              <a:cxnLst/>
              <a:rect l="l" t="t" r="r" b="b"/>
              <a:pathLst>
                <a:path w="1229" h="4490" extrusionOk="0">
                  <a:moveTo>
                    <a:pt x="539" y="0"/>
                  </a:moveTo>
                  <a:cubicBezTo>
                    <a:pt x="329" y="0"/>
                    <a:pt x="149" y="171"/>
                    <a:pt x="76" y="369"/>
                  </a:cubicBezTo>
                  <a:cubicBezTo>
                    <a:pt x="0" y="568"/>
                    <a:pt x="14" y="789"/>
                    <a:pt x="32" y="999"/>
                  </a:cubicBezTo>
                  <a:cubicBezTo>
                    <a:pt x="88" y="1616"/>
                    <a:pt x="195" y="2227"/>
                    <a:pt x="301" y="2837"/>
                  </a:cubicBezTo>
                  <a:cubicBezTo>
                    <a:pt x="393" y="3354"/>
                    <a:pt x="485" y="3880"/>
                    <a:pt x="734" y="4342"/>
                  </a:cubicBezTo>
                  <a:cubicBezTo>
                    <a:pt x="771" y="4412"/>
                    <a:pt x="831" y="4489"/>
                    <a:pt x="906" y="4489"/>
                  </a:cubicBezTo>
                  <a:cubicBezTo>
                    <a:pt x="912" y="4489"/>
                    <a:pt x="919" y="4489"/>
                    <a:pt x="925" y="4487"/>
                  </a:cubicBezTo>
                  <a:cubicBezTo>
                    <a:pt x="1015" y="4472"/>
                    <a:pt x="1047" y="4363"/>
                    <a:pt x="1058" y="4272"/>
                  </a:cubicBezTo>
                  <a:cubicBezTo>
                    <a:pt x="1212" y="3133"/>
                    <a:pt x="1229" y="1975"/>
                    <a:pt x="1107" y="833"/>
                  </a:cubicBezTo>
                  <a:cubicBezTo>
                    <a:pt x="1088" y="650"/>
                    <a:pt x="1063" y="464"/>
                    <a:pt x="978" y="300"/>
                  </a:cubicBezTo>
                  <a:cubicBezTo>
                    <a:pt x="892" y="138"/>
                    <a:pt x="731" y="5"/>
                    <a:pt x="546" y="0"/>
                  </a:cubicBezTo>
                  <a:cubicBezTo>
                    <a:pt x="544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8785411" y="-101727"/>
              <a:ext cx="260399" cy="29944"/>
            </a:xfrm>
            <a:custGeom>
              <a:avLst/>
              <a:gdLst/>
              <a:ahLst/>
              <a:cxnLst/>
              <a:rect l="l" t="t" r="r" b="b"/>
              <a:pathLst>
                <a:path w="600" h="69" extrusionOk="0">
                  <a:moveTo>
                    <a:pt x="543" y="0"/>
                  </a:moveTo>
                  <a:cubicBezTo>
                    <a:pt x="360" y="0"/>
                    <a:pt x="177" y="24"/>
                    <a:pt x="1" y="68"/>
                  </a:cubicBezTo>
                  <a:cubicBezTo>
                    <a:pt x="201" y="45"/>
                    <a:pt x="400" y="22"/>
                    <a:pt x="600" y="1"/>
                  </a:cubicBezTo>
                  <a:cubicBezTo>
                    <a:pt x="581" y="1"/>
                    <a:pt x="562" y="0"/>
                    <a:pt x="543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8999373" y="-42273"/>
              <a:ext cx="115443" cy="9981"/>
            </a:xfrm>
            <a:custGeom>
              <a:avLst/>
              <a:gdLst/>
              <a:ahLst/>
              <a:cxnLst/>
              <a:rect l="l" t="t" r="r" b="b"/>
              <a:pathLst>
                <a:path w="266" h="23" extrusionOk="0">
                  <a:moveTo>
                    <a:pt x="162" y="1"/>
                  </a:moveTo>
                  <a:cubicBezTo>
                    <a:pt x="107" y="1"/>
                    <a:pt x="52" y="8"/>
                    <a:pt x="0" y="22"/>
                  </a:cubicBezTo>
                  <a:cubicBezTo>
                    <a:pt x="11" y="22"/>
                    <a:pt x="22" y="22"/>
                    <a:pt x="32" y="22"/>
                  </a:cubicBezTo>
                  <a:cubicBezTo>
                    <a:pt x="111" y="22"/>
                    <a:pt x="188" y="19"/>
                    <a:pt x="266" y="9"/>
                  </a:cubicBezTo>
                  <a:cubicBezTo>
                    <a:pt x="231" y="4"/>
                    <a:pt x="196" y="1"/>
                    <a:pt x="16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8900855" y="235034"/>
              <a:ext cx="190959" cy="18661"/>
            </a:xfrm>
            <a:custGeom>
              <a:avLst/>
              <a:gdLst/>
              <a:ahLst/>
              <a:cxnLst/>
              <a:rect l="l" t="t" r="r" b="b"/>
              <a:pathLst>
                <a:path w="440" h="43" extrusionOk="0">
                  <a:moveTo>
                    <a:pt x="292" y="0"/>
                  </a:moveTo>
                  <a:cubicBezTo>
                    <a:pt x="194" y="0"/>
                    <a:pt x="95" y="18"/>
                    <a:pt x="1" y="42"/>
                  </a:cubicBezTo>
                  <a:cubicBezTo>
                    <a:pt x="131" y="34"/>
                    <a:pt x="259" y="15"/>
                    <a:pt x="388" y="15"/>
                  </a:cubicBezTo>
                  <a:cubicBezTo>
                    <a:pt x="405" y="15"/>
                    <a:pt x="423" y="15"/>
                    <a:pt x="440" y="16"/>
                  </a:cubicBezTo>
                  <a:cubicBezTo>
                    <a:pt x="391" y="5"/>
                    <a:pt x="342" y="0"/>
                    <a:pt x="29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9021941" y="629079"/>
              <a:ext cx="123689" cy="15623"/>
            </a:xfrm>
            <a:custGeom>
              <a:avLst/>
              <a:gdLst/>
              <a:ahLst/>
              <a:cxnLst/>
              <a:rect l="l" t="t" r="r" b="b"/>
              <a:pathLst>
                <a:path w="285" h="36" extrusionOk="0">
                  <a:moveTo>
                    <a:pt x="217" y="0"/>
                  </a:moveTo>
                  <a:cubicBezTo>
                    <a:pt x="144" y="0"/>
                    <a:pt x="70" y="12"/>
                    <a:pt x="1" y="35"/>
                  </a:cubicBezTo>
                  <a:cubicBezTo>
                    <a:pt x="97" y="31"/>
                    <a:pt x="191" y="21"/>
                    <a:pt x="284" y="4"/>
                  </a:cubicBezTo>
                  <a:cubicBezTo>
                    <a:pt x="262" y="1"/>
                    <a:pt x="239" y="0"/>
                    <a:pt x="217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9024545" y="947179"/>
              <a:ext cx="81592" cy="9981"/>
            </a:xfrm>
            <a:custGeom>
              <a:avLst/>
              <a:gdLst/>
              <a:ahLst/>
              <a:cxnLst/>
              <a:rect l="l" t="t" r="r" b="b"/>
              <a:pathLst>
                <a:path w="188" h="23" extrusionOk="0">
                  <a:moveTo>
                    <a:pt x="122" y="1"/>
                  </a:moveTo>
                  <a:cubicBezTo>
                    <a:pt x="81" y="1"/>
                    <a:pt x="39" y="8"/>
                    <a:pt x="0" y="21"/>
                  </a:cubicBezTo>
                  <a:cubicBezTo>
                    <a:pt x="15" y="22"/>
                    <a:pt x="31" y="23"/>
                    <a:pt x="46" y="23"/>
                  </a:cubicBezTo>
                  <a:cubicBezTo>
                    <a:pt x="94" y="23"/>
                    <a:pt x="141" y="18"/>
                    <a:pt x="188" y="7"/>
                  </a:cubicBezTo>
                  <a:cubicBezTo>
                    <a:pt x="166" y="3"/>
                    <a:pt x="144" y="1"/>
                    <a:pt x="12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8960747" y="563115"/>
              <a:ext cx="70742" cy="9113"/>
            </a:xfrm>
            <a:custGeom>
              <a:avLst/>
              <a:gdLst/>
              <a:ahLst/>
              <a:cxnLst/>
              <a:rect l="l" t="t" r="r" b="b"/>
              <a:pathLst>
                <a:path w="163" h="21" extrusionOk="0">
                  <a:moveTo>
                    <a:pt x="78" y="1"/>
                  </a:moveTo>
                  <a:cubicBezTo>
                    <a:pt x="52" y="1"/>
                    <a:pt x="26" y="5"/>
                    <a:pt x="1" y="14"/>
                  </a:cubicBezTo>
                  <a:cubicBezTo>
                    <a:pt x="32" y="18"/>
                    <a:pt x="63" y="20"/>
                    <a:pt x="95" y="20"/>
                  </a:cubicBezTo>
                  <a:cubicBezTo>
                    <a:pt x="118" y="20"/>
                    <a:pt x="140" y="19"/>
                    <a:pt x="163" y="17"/>
                  </a:cubicBezTo>
                  <a:cubicBezTo>
                    <a:pt x="136" y="6"/>
                    <a:pt x="107" y="1"/>
                    <a:pt x="78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9015865" y="293620"/>
              <a:ext cx="81158" cy="13453"/>
            </a:xfrm>
            <a:custGeom>
              <a:avLst/>
              <a:gdLst/>
              <a:ahLst/>
              <a:cxnLst/>
              <a:rect l="l" t="t" r="r" b="b"/>
              <a:pathLst>
                <a:path w="187" h="31" extrusionOk="0">
                  <a:moveTo>
                    <a:pt x="135" y="1"/>
                  </a:moveTo>
                  <a:cubicBezTo>
                    <a:pt x="89" y="1"/>
                    <a:pt x="42" y="11"/>
                    <a:pt x="0" y="30"/>
                  </a:cubicBezTo>
                  <a:cubicBezTo>
                    <a:pt x="63" y="29"/>
                    <a:pt x="126" y="21"/>
                    <a:pt x="187" y="5"/>
                  </a:cubicBezTo>
                  <a:cubicBezTo>
                    <a:pt x="170" y="2"/>
                    <a:pt x="152" y="1"/>
                    <a:pt x="135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9029319" y="1027029"/>
              <a:ext cx="51646" cy="9113"/>
            </a:xfrm>
            <a:custGeom>
              <a:avLst/>
              <a:gdLst/>
              <a:ahLst/>
              <a:cxnLst/>
              <a:rect l="l" t="t" r="r" b="b"/>
              <a:pathLst>
                <a:path w="119" h="21" extrusionOk="0">
                  <a:moveTo>
                    <a:pt x="67" y="1"/>
                  </a:moveTo>
                  <a:cubicBezTo>
                    <a:pt x="45" y="1"/>
                    <a:pt x="22" y="5"/>
                    <a:pt x="1" y="13"/>
                  </a:cubicBezTo>
                  <a:cubicBezTo>
                    <a:pt x="18" y="18"/>
                    <a:pt x="36" y="21"/>
                    <a:pt x="54" y="21"/>
                  </a:cubicBezTo>
                  <a:cubicBezTo>
                    <a:pt x="76" y="21"/>
                    <a:pt x="98" y="17"/>
                    <a:pt x="119" y="8"/>
                  </a:cubicBezTo>
                  <a:cubicBezTo>
                    <a:pt x="102" y="3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8847473" y="364357"/>
              <a:ext cx="260399" cy="22132"/>
            </a:xfrm>
            <a:custGeom>
              <a:avLst/>
              <a:gdLst/>
              <a:ahLst/>
              <a:cxnLst/>
              <a:rect l="l" t="t" r="r" b="b"/>
              <a:pathLst>
                <a:path w="600" h="51" extrusionOk="0">
                  <a:moveTo>
                    <a:pt x="390" y="1"/>
                  </a:moveTo>
                  <a:cubicBezTo>
                    <a:pt x="259" y="1"/>
                    <a:pt x="127" y="22"/>
                    <a:pt x="1" y="50"/>
                  </a:cubicBezTo>
                  <a:cubicBezTo>
                    <a:pt x="158" y="37"/>
                    <a:pt x="313" y="17"/>
                    <a:pt x="470" y="17"/>
                  </a:cubicBezTo>
                  <a:cubicBezTo>
                    <a:pt x="513" y="17"/>
                    <a:pt x="557" y="18"/>
                    <a:pt x="600" y="22"/>
                  </a:cubicBezTo>
                  <a:cubicBezTo>
                    <a:pt x="531" y="7"/>
                    <a:pt x="461" y="1"/>
                    <a:pt x="390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8782373" y="-339108"/>
              <a:ext cx="174901" cy="23000"/>
            </a:xfrm>
            <a:custGeom>
              <a:avLst/>
              <a:gdLst/>
              <a:ahLst/>
              <a:cxnLst/>
              <a:rect l="l" t="t" r="r" b="b"/>
              <a:pathLst>
                <a:path w="403" h="53" extrusionOk="0">
                  <a:moveTo>
                    <a:pt x="284" y="1"/>
                  </a:moveTo>
                  <a:cubicBezTo>
                    <a:pt x="187" y="1"/>
                    <a:pt x="90" y="19"/>
                    <a:pt x="0" y="52"/>
                  </a:cubicBezTo>
                  <a:cubicBezTo>
                    <a:pt x="129" y="30"/>
                    <a:pt x="271" y="15"/>
                    <a:pt x="402" y="10"/>
                  </a:cubicBezTo>
                  <a:cubicBezTo>
                    <a:pt x="363" y="4"/>
                    <a:pt x="324" y="1"/>
                    <a:pt x="28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8811017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8811030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9017168" y="-105198"/>
              <a:ext cx="240435" cy="105455"/>
            </a:xfrm>
            <a:custGeom>
              <a:avLst/>
              <a:gdLst/>
              <a:ahLst/>
              <a:cxnLst/>
              <a:rect l="l" t="t" r="r" b="b"/>
              <a:pathLst>
                <a:path w="554" h="243" extrusionOk="0">
                  <a:moveTo>
                    <a:pt x="554" y="1"/>
                  </a:moveTo>
                  <a:lnTo>
                    <a:pt x="554" y="1"/>
                  </a:lnTo>
                  <a:cubicBezTo>
                    <a:pt x="359" y="54"/>
                    <a:pt x="172" y="138"/>
                    <a:pt x="1" y="243"/>
                  </a:cubicBezTo>
                  <a:cubicBezTo>
                    <a:pt x="185" y="160"/>
                    <a:pt x="368" y="80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9179050" y="-50084"/>
              <a:ext cx="108499" cy="3992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49" y="0"/>
                  </a:moveTo>
                  <a:cubicBezTo>
                    <a:pt x="161" y="12"/>
                    <a:pt x="75" y="44"/>
                    <a:pt x="1" y="92"/>
                  </a:cubicBezTo>
                  <a:cubicBezTo>
                    <a:pt x="86" y="67"/>
                    <a:pt x="169" y="37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9366537" y="423377"/>
              <a:ext cx="178807" cy="68567"/>
            </a:xfrm>
            <a:custGeom>
              <a:avLst/>
              <a:gdLst/>
              <a:ahLst/>
              <a:cxnLst/>
              <a:rect l="l" t="t" r="r" b="b"/>
              <a:pathLst>
                <a:path w="412" h="158" extrusionOk="0">
                  <a:moveTo>
                    <a:pt x="412" y="1"/>
                  </a:moveTo>
                  <a:cubicBezTo>
                    <a:pt x="263" y="12"/>
                    <a:pt x="124" y="80"/>
                    <a:pt x="0" y="158"/>
                  </a:cubicBezTo>
                  <a:cubicBezTo>
                    <a:pt x="137" y="104"/>
                    <a:pt x="270" y="39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9439449" y="476321"/>
              <a:ext cx="114141" cy="50341"/>
            </a:xfrm>
            <a:custGeom>
              <a:avLst/>
              <a:gdLst/>
              <a:ahLst/>
              <a:cxnLst/>
              <a:rect l="l" t="t" r="r" b="b"/>
              <a:pathLst>
                <a:path w="263" h="116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69" y="21"/>
                    <a:pt x="79" y="61"/>
                    <a:pt x="1" y="116"/>
                  </a:cubicBezTo>
                  <a:cubicBezTo>
                    <a:pt x="91" y="83"/>
                    <a:pt x="179" y="45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9533626" y="652513"/>
              <a:ext cx="76384" cy="30812"/>
            </a:xfrm>
            <a:custGeom>
              <a:avLst/>
              <a:gdLst/>
              <a:ahLst/>
              <a:cxnLst/>
              <a:rect l="l" t="t" r="r" b="b"/>
              <a:pathLst>
                <a:path w="176" h="7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12" y="8"/>
                    <a:pt x="52" y="32"/>
                    <a:pt x="1" y="71"/>
                  </a:cubicBezTo>
                  <a:cubicBezTo>
                    <a:pt x="63" y="56"/>
                    <a:pt x="122" y="32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9435977" y="323130"/>
              <a:ext cx="68138" cy="20397"/>
            </a:xfrm>
            <a:custGeom>
              <a:avLst/>
              <a:gdLst/>
              <a:ahLst/>
              <a:cxnLst/>
              <a:rect l="l" t="t" r="r" b="b"/>
              <a:pathLst>
                <a:path w="157" h="47" extrusionOk="0">
                  <a:moveTo>
                    <a:pt x="140" y="1"/>
                  </a:moveTo>
                  <a:cubicBezTo>
                    <a:pt x="91" y="1"/>
                    <a:pt x="41" y="17"/>
                    <a:pt x="0" y="46"/>
                  </a:cubicBezTo>
                  <a:cubicBezTo>
                    <a:pt x="55" y="38"/>
                    <a:pt x="108" y="23"/>
                    <a:pt x="156" y="1"/>
                  </a:cubicBezTo>
                  <a:cubicBezTo>
                    <a:pt x="151" y="1"/>
                    <a:pt x="145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9208127" y="215939"/>
              <a:ext cx="74648" cy="34718"/>
            </a:xfrm>
            <a:custGeom>
              <a:avLst/>
              <a:gdLst/>
              <a:ahLst/>
              <a:cxnLst/>
              <a:rect l="l" t="t" r="r" b="b"/>
              <a:pathLst>
                <a:path w="172" h="80" extrusionOk="0">
                  <a:moveTo>
                    <a:pt x="172" y="1"/>
                  </a:moveTo>
                  <a:cubicBezTo>
                    <a:pt x="108" y="9"/>
                    <a:pt x="48" y="38"/>
                    <a:pt x="1" y="80"/>
                  </a:cubicBezTo>
                  <a:cubicBezTo>
                    <a:pt x="60" y="60"/>
                    <a:pt x="118" y="33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9523210" y="894234"/>
              <a:ext cx="49042" cy="18227"/>
            </a:xfrm>
            <a:custGeom>
              <a:avLst/>
              <a:gdLst/>
              <a:ahLst/>
              <a:cxnLst/>
              <a:rect l="l" t="t" r="r" b="b"/>
              <a:pathLst>
                <a:path w="113" h="42" extrusionOk="0">
                  <a:moveTo>
                    <a:pt x="113" y="0"/>
                  </a:moveTo>
                  <a:cubicBezTo>
                    <a:pt x="72" y="1"/>
                    <a:pt x="33" y="16"/>
                    <a:pt x="0" y="41"/>
                  </a:cubicBezTo>
                  <a:cubicBezTo>
                    <a:pt x="41" y="41"/>
                    <a:pt x="81" y="26"/>
                    <a:pt x="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9060134" y="-202408"/>
              <a:ext cx="243907" cy="89398"/>
            </a:xfrm>
            <a:custGeom>
              <a:avLst/>
              <a:gdLst/>
              <a:ahLst/>
              <a:cxnLst/>
              <a:rect l="l" t="t" r="r" b="b"/>
              <a:pathLst>
                <a:path w="562" h="206" extrusionOk="0">
                  <a:moveTo>
                    <a:pt x="562" y="0"/>
                  </a:moveTo>
                  <a:lnTo>
                    <a:pt x="562" y="0"/>
                  </a:lnTo>
                  <a:cubicBezTo>
                    <a:pt x="363" y="19"/>
                    <a:pt x="175" y="109"/>
                    <a:pt x="1" y="206"/>
                  </a:cubicBezTo>
                  <a:cubicBezTo>
                    <a:pt x="187" y="131"/>
                    <a:pt x="366" y="44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8924292" y="-388147"/>
              <a:ext cx="161447" cy="69435"/>
            </a:xfrm>
            <a:custGeom>
              <a:avLst/>
              <a:gdLst/>
              <a:ahLst/>
              <a:cxnLst/>
              <a:rect l="l" t="t" r="r" b="b"/>
              <a:pathLst>
                <a:path w="372" h="16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7" y="21"/>
                    <a:pt x="108" y="76"/>
                    <a:pt x="0" y="160"/>
                  </a:cubicBezTo>
                  <a:cubicBezTo>
                    <a:pt x="117" y="101"/>
                    <a:pt x="248" y="44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08" name="Google Shape;708;p40"/>
          <p:cNvCxnSpPr/>
          <p:nvPr/>
        </p:nvCxnSpPr>
        <p:spPr>
          <a:xfrm>
            <a:off x="7677758" y="648963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Freeform 13">
            <a:extLst>
              <a:ext uri="{FF2B5EF4-FFF2-40B4-BE49-F238E27FC236}">
                <a16:creationId xmlns:a16="http://schemas.microsoft.com/office/drawing/2014/main" id="{4B072026-7A79-4B11-BAC4-C368BA799D8B}"/>
              </a:ext>
            </a:extLst>
          </p:cNvPr>
          <p:cNvSpPr/>
          <p:nvPr/>
        </p:nvSpPr>
        <p:spPr>
          <a:xfrm>
            <a:off x="6500444" y="3354200"/>
            <a:ext cx="2436892" cy="1873268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D01F237-A60D-473D-B568-722DC5F29F5D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1B86AF0-F2FA-4217-8EF9-738761603253}"/>
              </a:ext>
            </a:extLst>
          </p:cNvPr>
          <p:cNvSpPr txBox="1"/>
          <p:nvPr/>
        </p:nvSpPr>
        <p:spPr>
          <a:xfrm>
            <a:off x="950359" y="1488097"/>
            <a:ext cx="7275577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xanh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xuyên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giàu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vitamin,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 </a:t>
            </a:r>
            <a:endParaRPr lang="vi-VN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→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ung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…;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kiểm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soát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285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human body&#10;&#10;Description automatically generated">
            <a:extLst>
              <a:ext uri="{FF2B5EF4-FFF2-40B4-BE49-F238E27FC236}">
                <a16:creationId xmlns:a16="http://schemas.microsoft.com/office/drawing/2014/main" id="{EED15B69-B299-4734-A1B2-ADC22D268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89" y="75062"/>
            <a:ext cx="6313222" cy="4993375"/>
          </a:xfrm>
          <a:prstGeom prst="roundRect">
            <a:avLst>
              <a:gd name="adj" fmla="val 5591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01B5BDDE-49AE-4456-AADC-233C6837C063}"/>
              </a:ext>
            </a:extLst>
          </p:cNvPr>
          <p:cNvSpPr/>
          <p:nvPr/>
        </p:nvSpPr>
        <p:spPr>
          <a:xfrm>
            <a:off x="8102654" y="737419"/>
            <a:ext cx="684989" cy="754114"/>
          </a:xfrm>
          <a:custGeom>
            <a:avLst/>
            <a:gdLst/>
            <a:ahLst/>
            <a:cxnLst/>
            <a:rect l="l" t="t" r="r" b="b"/>
            <a:pathLst>
              <a:path w="4060895" h="4252247">
                <a:moveTo>
                  <a:pt x="0" y="0"/>
                </a:moveTo>
                <a:lnTo>
                  <a:pt x="4060895" y="0"/>
                </a:lnTo>
                <a:lnTo>
                  <a:pt x="4060895" y="4252247"/>
                </a:lnTo>
                <a:lnTo>
                  <a:pt x="0" y="425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F9BB5A3A-F2A4-42F3-BF84-7D2C1F41D953}"/>
              </a:ext>
            </a:extLst>
          </p:cNvPr>
          <p:cNvSpPr/>
          <p:nvPr/>
        </p:nvSpPr>
        <p:spPr>
          <a:xfrm rot="954250">
            <a:off x="162728" y="2101521"/>
            <a:ext cx="864167" cy="940455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8AFF3B-EA85-407A-A4AB-C9CB7E7A2443}"/>
              </a:ext>
            </a:extLst>
          </p:cNvPr>
          <p:cNvSpPr/>
          <p:nvPr/>
        </p:nvSpPr>
        <p:spPr>
          <a:xfrm>
            <a:off x="76929" y="3517491"/>
            <a:ext cx="1338460" cy="1233427"/>
          </a:xfrm>
          <a:custGeom>
            <a:avLst/>
            <a:gdLst/>
            <a:ahLst/>
            <a:cxnLst/>
            <a:rect l="l" t="t" r="r" b="b"/>
            <a:pathLst>
              <a:path w="4039610" h="2726737">
                <a:moveTo>
                  <a:pt x="0" y="0"/>
                </a:moveTo>
                <a:lnTo>
                  <a:pt x="4039610" y="0"/>
                </a:lnTo>
                <a:lnTo>
                  <a:pt x="4039610" y="2726737"/>
                </a:lnTo>
                <a:lnTo>
                  <a:pt x="0" y="272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4740B36-C871-4DEE-B313-BBF2C666F0A2}"/>
              </a:ext>
            </a:extLst>
          </p:cNvPr>
          <p:cNvSpPr/>
          <p:nvPr/>
        </p:nvSpPr>
        <p:spPr>
          <a:xfrm rot="20982707">
            <a:off x="8065006" y="1649297"/>
            <a:ext cx="760286" cy="1436739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3059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0"/>
          <p:cNvCxnSpPr/>
          <p:nvPr/>
        </p:nvCxnSpPr>
        <p:spPr>
          <a:xfrm>
            <a:off x="7677758" y="648963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D01F237-A60D-473D-B568-722DC5F29F5D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A0D58D-4998-498B-BD18-8901CC114946}"/>
              </a:ext>
            </a:extLst>
          </p:cNvPr>
          <p:cNvSpPr txBox="1"/>
          <p:nvPr/>
        </p:nvSpPr>
        <p:spPr>
          <a:xfrm>
            <a:off x="1104056" y="1521325"/>
            <a:ext cx="691878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chiên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ngọt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xấu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2000" dirty="0">
              <a:latin typeface="+mj-lt"/>
            </a:endParaRPr>
          </a:p>
        </p:txBody>
      </p:sp>
      <p:sp>
        <p:nvSpPr>
          <p:cNvPr id="47" name="Freeform 9">
            <a:extLst>
              <a:ext uri="{FF2B5EF4-FFF2-40B4-BE49-F238E27FC236}">
                <a16:creationId xmlns:a16="http://schemas.microsoft.com/office/drawing/2014/main" id="{AFD4D02D-EC40-4FC3-B055-B848BC51F4B9}"/>
              </a:ext>
            </a:extLst>
          </p:cNvPr>
          <p:cNvSpPr/>
          <p:nvPr/>
        </p:nvSpPr>
        <p:spPr>
          <a:xfrm>
            <a:off x="5347215" y="2680677"/>
            <a:ext cx="3327861" cy="2436783"/>
          </a:xfrm>
          <a:custGeom>
            <a:avLst/>
            <a:gdLst/>
            <a:ahLst/>
            <a:cxnLst/>
            <a:rect l="l" t="t" r="r" b="b"/>
            <a:pathLst>
              <a:path w="4823628" h="3822726">
                <a:moveTo>
                  <a:pt x="0" y="0"/>
                </a:moveTo>
                <a:lnTo>
                  <a:pt x="4823629" y="0"/>
                </a:lnTo>
                <a:lnTo>
                  <a:pt x="4823629" y="3822726"/>
                </a:lnTo>
                <a:lnTo>
                  <a:pt x="0" y="3822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60F4BFCD-F7BC-4C9D-A186-DE8148F46324}"/>
              </a:ext>
            </a:extLst>
          </p:cNvPr>
          <p:cNvSpPr/>
          <p:nvPr/>
        </p:nvSpPr>
        <p:spPr>
          <a:xfrm>
            <a:off x="0" y="3344985"/>
            <a:ext cx="2138836" cy="1650845"/>
          </a:xfrm>
          <a:custGeom>
            <a:avLst/>
            <a:gdLst/>
            <a:ahLst/>
            <a:cxnLst/>
            <a:rect l="l" t="t" r="r" b="b"/>
            <a:pathLst>
              <a:path w="3362636" h="2630888">
                <a:moveTo>
                  <a:pt x="0" y="0"/>
                </a:moveTo>
                <a:lnTo>
                  <a:pt x="3362636" y="0"/>
                </a:lnTo>
                <a:lnTo>
                  <a:pt x="3362636" y="2630888"/>
                </a:lnTo>
                <a:lnTo>
                  <a:pt x="0" y="263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4" name="Google Shape;504;p36">
            <a:extLst>
              <a:ext uri="{FF2B5EF4-FFF2-40B4-BE49-F238E27FC236}">
                <a16:creationId xmlns:a16="http://schemas.microsoft.com/office/drawing/2014/main" id="{182D2991-8CB6-4BAE-8967-CA451A44FEBE}"/>
              </a:ext>
            </a:extLst>
          </p:cNvPr>
          <p:cNvCxnSpPr/>
          <p:nvPr/>
        </p:nvCxnSpPr>
        <p:spPr>
          <a:xfrm rot="10800000">
            <a:off x="6381900" y="931251"/>
            <a:ext cx="276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" name="Google Shape;297;p33">
            <a:extLst>
              <a:ext uri="{FF2B5EF4-FFF2-40B4-BE49-F238E27FC236}">
                <a16:creationId xmlns:a16="http://schemas.microsoft.com/office/drawing/2014/main" id="{D344D573-AA4F-47C5-A9E0-BAE12BBF5F8A}"/>
              </a:ext>
            </a:extLst>
          </p:cNvPr>
          <p:cNvGrpSpPr/>
          <p:nvPr/>
        </p:nvGrpSpPr>
        <p:grpSpPr>
          <a:xfrm>
            <a:off x="5730068" y="247612"/>
            <a:ext cx="216956" cy="216952"/>
            <a:chOff x="1614232" y="-877237"/>
            <a:chExt cx="216956" cy="216952"/>
          </a:xfrm>
        </p:grpSpPr>
        <p:sp>
          <p:nvSpPr>
            <p:cNvPr id="56" name="Google Shape;298;p33">
              <a:extLst>
                <a:ext uri="{FF2B5EF4-FFF2-40B4-BE49-F238E27FC236}">
                  <a16:creationId xmlns:a16="http://schemas.microsoft.com/office/drawing/2014/main" id="{B3211B07-5BAE-4852-BB04-B3FBE7106BDF}"/>
                </a:ext>
              </a:extLst>
            </p:cNvPr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9;p33">
              <a:extLst>
                <a:ext uri="{FF2B5EF4-FFF2-40B4-BE49-F238E27FC236}">
                  <a16:creationId xmlns:a16="http://schemas.microsoft.com/office/drawing/2014/main" id="{8655BE95-BAFA-4055-A9CE-3A4C15D803D0}"/>
                </a:ext>
              </a:extLst>
            </p:cNvPr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67193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43"/>
          <p:cNvGrpSpPr/>
          <p:nvPr/>
        </p:nvGrpSpPr>
        <p:grpSpPr>
          <a:xfrm>
            <a:off x="2854986" y="785148"/>
            <a:ext cx="3434033" cy="1691713"/>
            <a:chOff x="2854986" y="785148"/>
            <a:chExt cx="3434033" cy="1691713"/>
          </a:xfrm>
        </p:grpSpPr>
        <p:sp>
          <p:nvSpPr>
            <p:cNvPr id="771" name="Google Shape;771;p43"/>
            <p:cNvSpPr/>
            <p:nvPr/>
          </p:nvSpPr>
          <p:spPr>
            <a:xfrm>
              <a:off x="5966652" y="1410025"/>
              <a:ext cx="144953" cy="930922"/>
            </a:xfrm>
            <a:custGeom>
              <a:avLst/>
              <a:gdLst/>
              <a:ahLst/>
              <a:cxnLst/>
              <a:rect l="l" t="t" r="r" b="b"/>
              <a:pathLst>
                <a:path w="737" h="4733" extrusionOk="0">
                  <a:moveTo>
                    <a:pt x="7" y="1"/>
                  </a:moveTo>
                  <a:lnTo>
                    <a:pt x="1" y="4732"/>
                  </a:lnTo>
                  <a:lnTo>
                    <a:pt x="731" y="4733"/>
                  </a:lnTo>
                  <a:lnTo>
                    <a:pt x="73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5462760" y="1265263"/>
              <a:ext cx="593384" cy="145155"/>
            </a:xfrm>
            <a:custGeom>
              <a:avLst/>
              <a:gdLst/>
              <a:ahLst/>
              <a:cxnLst/>
              <a:rect l="l" t="t" r="r" b="b"/>
              <a:pathLst>
                <a:path w="3017" h="738" extrusionOk="0">
                  <a:moveTo>
                    <a:pt x="516" y="1"/>
                  </a:moveTo>
                  <a:lnTo>
                    <a:pt x="1" y="733"/>
                  </a:lnTo>
                  <a:lnTo>
                    <a:pt x="2576" y="738"/>
                  </a:lnTo>
                  <a:lnTo>
                    <a:pt x="3016" y="5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5462760" y="1265263"/>
              <a:ext cx="593384" cy="145155"/>
            </a:xfrm>
            <a:custGeom>
              <a:avLst/>
              <a:gdLst/>
              <a:ahLst/>
              <a:cxnLst/>
              <a:rect l="l" t="t" r="r" b="b"/>
              <a:pathLst>
                <a:path w="3017" h="738" extrusionOk="0">
                  <a:moveTo>
                    <a:pt x="516" y="1"/>
                  </a:moveTo>
                  <a:lnTo>
                    <a:pt x="1" y="733"/>
                  </a:lnTo>
                  <a:lnTo>
                    <a:pt x="2576" y="738"/>
                  </a:lnTo>
                  <a:lnTo>
                    <a:pt x="3016" y="5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8F8EC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3602368" y="917322"/>
              <a:ext cx="443317" cy="166594"/>
            </a:xfrm>
            <a:custGeom>
              <a:avLst/>
              <a:gdLst/>
              <a:ahLst/>
              <a:cxnLst/>
              <a:rect l="l" t="t" r="r" b="b"/>
              <a:pathLst>
                <a:path w="2254" h="847" extrusionOk="0">
                  <a:moveTo>
                    <a:pt x="237" y="1"/>
                  </a:moveTo>
                  <a:lnTo>
                    <a:pt x="237" y="285"/>
                  </a:lnTo>
                  <a:cubicBezTo>
                    <a:pt x="237" y="339"/>
                    <a:pt x="224" y="393"/>
                    <a:pt x="200" y="442"/>
                  </a:cubicBezTo>
                  <a:lnTo>
                    <a:pt x="0" y="846"/>
                  </a:lnTo>
                  <a:lnTo>
                    <a:pt x="2253" y="846"/>
                  </a:lnTo>
                  <a:lnTo>
                    <a:pt x="1721" y="473"/>
                  </a:lnTo>
                  <a:cubicBezTo>
                    <a:pt x="1626" y="407"/>
                    <a:pt x="1569" y="298"/>
                    <a:pt x="1569" y="182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F8F8EC">
                <a:alpha val="46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3486524" y="1083917"/>
              <a:ext cx="761152" cy="1257423"/>
            </a:xfrm>
            <a:custGeom>
              <a:avLst/>
              <a:gdLst/>
              <a:ahLst/>
              <a:cxnLst/>
              <a:rect l="l" t="t" r="r" b="b"/>
              <a:pathLst>
                <a:path w="3870" h="6393" extrusionOk="0">
                  <a:moveTo>
                    <a:pt x="2269" y="372"/>
                  </a:moveTo>
                  <a:cubicBezTo>
                    <a:pt x="2507" y="372"/>
                    <a:pt x="2829" y="628"/>
                    <a:pt x="3056" y="1021"/>
                  </a:cubicBezTo>
                  <a:cubicBezTo>
                    <a:pt x="3331" y="1496"/>
                    <a:pt x="3362" y="1992"/>
                    <a:pt x="3127" y="2128"/>
                  </a:cubicBezTo>
                  <a:cubicBezTo>
                    <a:pt x="3086" y="2151"/>
                    <a:pt x="3040" y="2162"/>
                    <a:pt x="2991" y="2162"/>
                  </a:cubicBezTo>
                  <a:cubicBezTo>
                    <a:pt x="2753" y="2162"/>
                    <a:pt x="2431" y="1906"/>
                    <a:pt x="2204" y="1513"/>
                  </a:cubicBezTo>
                  <a:cubicBezTo>
                    <a:pt x="1930" y="1038"/>
                    <a:pt x="1898" y="543"/>
                    <a:pt x="2133" y="407"/>
                  </a:cubicBezTo>
                  <a:cubicBezTo>
                    <a:pt x="2174" y="383"/>
                    <a:pt x="2220" y="372"/>
                    <a:pt x="2269" y="372"/>
                  </a:cubicBezTo>
                  <a:close/>
                  <a:moveTo>
                    <a:pt x="589" y="0"/>
                  </a:moveTo>
                  <a:lnTo>
                    <a:pt x="384" y="416"/>
                  </a:lnTo>
                  <a:cubicBezTo>
                    <a:pt x="132" y="927"/>
                    <a:pt x="1" y="1487"/>
                    <a:pt x="1" y="2057"/>
                  </a:cubicBezTo>
                  <a:lnTo>
                    <a:pt x="1" y="5941"/>
                  </a:lnTo>
                  <a:cubicBezTo>
                    <a:pt x="1" y="6191"/>
                    <a:pt x="202" y="6392"/>
                    <a:pt x="451" y="6392"/>
                  </a:cubicBezTo>
                  <a:lnTo>
                    <a:pt x="3419" y="6392"/>
                  </a:lnTo>
                  <a:cubicBezTo>
                    <a:pt x="3668" y="6392"/>
                    <a:pt x="3869" y="6191"/>
                    <a:pt x="3869" y="5941"/>
                  </a:cubicBezTo>
                  <a:lnTo>
                    <a:pt x="3869" y="1967"/>
                  </a:lnTo>
                  <a:cubicBezTo>
                    <a:pt x="3870" y="1185"/>
                    <a:pt x="3489" y="451"/>
                    <a:pt x="2848" y="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3630887" y="785148"/>
              <a:ext cx="302887" cy="132567"/>
            </a:xfrm>
            <a:custGeom>
              <a:avLst/>
              <a:gdLst/>
              <a:ahLst/>
              <a:cxnLst/>
              <a:rect l="l" t="t" r="r" b="b"/>
              <a:pathLst>
                <a:path w="1540" h="674" extrusionOk="0">
                  <a:moveTo>
                    <a:pt x="24" y="0"/>
                  </a:moveTo>
                  <a:cubicBezTo>
                    <a:pt x="11" y="0"/>
                    <a:pt x="1" y="11"/>
                    <a:pt x="1" y="23"/>
                  </a:cubicBezTo>
                  <a:lnTo>
                    <a:pt x="1" y="650"/>
                  </a:lnTo>
                  <a:cubicBezTo>
                    <a:pt x="1" y="663"/>
                    <a:pt x="11" y="674"/>
                    <a:pt x="24" y="674"/>
                  </a:cubicBezTo>
                  <a:lnTo>
                    <a:pt x="1516" y="674"/>
                  </a:lnTo>
                  <a:cubicBezTo>
                    <a:pt x="1529" y="674"/>
                    <a:pt x="1540" y="663"/>
                    <a:pt x="1540" y="650"/>
                  </a:cubicBezTo>
                  <a:lnTo>
                    <a:pt x="1540" y="23"/>
                  </a:lnTo>
                  <a:cubicBezTo>
                    <a:pt x="1540" y="11"/>
                    <a:pt x="1529" y="0"/>
                    <a:pt x="1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3680056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0"/>
                  </a:moveTo>
                  <a:lnTo>
                    <a:pt x="0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3748304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1" y="0"/>
                  </a:moveTo>
                  <a:lnTo>
                    <a:pt x="1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3816355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1" y="0"/>
                  </a:moveTo>
                  <a:lnTo>
                    <a:pt x="1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3884800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0"/>
                  </a:moveTo>
                  <a:lnTo>
                    <a:pt x="0" y="673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854986" y="2341146"/>
              <a:ext cx="3434033" cy="135714"/>
            </a:xfrm>
            <a:custGeom>
              <a:avLst/>
              <a:gdLst/>
              <a:ahLst/>
              <a:cxnLst/>
              <a:rect l="l" t="t" r="r" b="b"/>
              <a:pathLst>
                <a:path w="17460" h="690" extrusionOk="0">
                  <a:moveTo>
                    <a:pt x="48" y="0"/>
                  </a:moveTo>
                  <a:cubicBezTo>
                    <a:pt x="22" y="0"/>
                    <a:pt x="1" y="21"/>
                    <a:pt x="1" y="47"/>
                  </a:cubicBezTo>
                  <a:lnTo>
                    <a:pt x="1" y="642"/>
                  </a:lnTo>
                  <a:cubicBezTo>
                    <a:pt x="1" y="669"/>
                    <a:pt x="22" y="690"/>
                    <a:pt x="48" y="690"/>
                  </a:cubicBezTo>
                  <a:lnTo>
                    <a:pt x="17412" y="690"/>
                  </a:lnTo>
                  <a:cubicBezTo>
                    <a:pt x="17438" y="690"/>
                    <a:pt x="17460" y="669"/>
                    <a:pt x="17460" y="642"/>
                  </a:cubicBezTo>
                  <a:lnTo>
                    <a:pt x="17460" y="47"/>
                  </a:lnTo>
                  <a:cubicBezTo>
                    <a:pt x="17460" y="21"/>
                    <a:pt x="17438" y="0"/>
                    <a:pt x="17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5461777" y="1409632"/>
              <a:ext cx="508024" cy="931315"/>
            </a:xfrm>
            <a:custGeom>
              <a:avLst/>
              <a:gdLst/>
              <a:ahLst/>
              <a:cxnLst/>
              <a:rect l="l" t="t" r="r" b="b"/>
              <a:pathLst>
                <a:path w="2583" h="4735" extrusionOk="0">
                  <a:moveTo>
                    <a:pt x="6" y="0"/>
                  </a:moveTo>
                  <a:lnTo>
                    <a:pt x="1" y="4732"/>
                  </a:lnTo>
                  <a:lnTo>
                    <a:pt x="2576" y="4735"/>
                  </a:lnTo>
                  <a:lnTo>
                    <a:pt x="258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5968227" y="1410025"/>
              <a:ext cx="144953" cy="930922"/>
            </a:xfrm>
            <a:custGeom>
              <a:avLst/>
              <a:gdLst/>
              <a:ahLst/>
              <a:cxnLst/>
              <a:rect l="l" t="t" r="r" b="b"/>
              <a:pathLst>
                <a:path w="737" h="4733" extrusionOk="0">
                  <a:moveTo>
                    <a:pt x="7" y="1"/>
                  </a:moveTo>
                  <a:lnTo>
                    <a:pt x="1" y="4732"/>
                  </a:lnTo>
                  <a:lnTo>
                    <a:pt x="731" y="4733"/>
                  </a:lnTo>
                  <a:lnTo>
                    <a:pt x="73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5969407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2E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5563460" y="1168099"/>
              <a:ext cx="492683" cy="97754"/>
            </a:xfrm>
            <a:custGeom>
              <a:avLst/>
              <a:gdLst/>
              <a:ahLst/>
              <a:cxnLst/>
              <a:rect l="l" t="t" r="r" b="b"/>
              <a:pathLst>
                <a:path w="2505" h="497" extrusionOk="0">
                  <a:moveTo>
                    <a:pt x="31" y="1"/>
                  </a:moveTo>
                  <a:cubicBezTo>
                    <a:pt x="15" y="1"/>
                    <a:pt x="3" y="13"/>
                    <a:pt x="1" y="30"/>
                  </a:cubicBezTo>
                  <a:lnTo>
                    <a:pt x="1" y="495"/>
                  </a:lnTo>
                  <a:lnTo>
                    <a:pt x="2504" y="497"/>
                  </a:lnTo>
                  <a:lnTo>
                    <a:pt x="2504" y="32"/>
                  </a:lnTo>
                  <a:cubicBezTo>
                    <a:pt x="2504" y="17"/>
                    <a:pt x="2490" y="4"/>
                    <a:pt x="2475" y="4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5969407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5461777" y="1711745"/>
              <a:ext cx="507238" cy="325321"/>
            </a:xfrm>
            <a:custGeom>
              <a:avLst/>
              <a:gdLst/>
              <a:ahLst/>
              <a:cxnLst/>
              <a:rect l="l" t="t" r="r" b="b"/>
              <a:pathLst>
                <a:path w="2579" h="1654" extrusionOk="0">
                  <a:moveTo>
                    <a:pt x="2579" y="0"/>
                  </a:moveTo>
                  <a:lnTo>
                    <a:pt x="4" y="4"/>
                  </a:lnTo>
                  <a:lnTo>
                    <a:pt x="1" y="1639"/>
                  </a:lnTo>
                  <a:lnTo>
                    <a:pt x="2576" y="1653"/>
                  </a:lnTo>
                  <a:lnTo>
                    <a:pt x="2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5968227" y="1711745"/>
              <a:ext cx="144756" cy="326895"/>
            </a:xfrm>
            <a:custGeom>
              <a:avLst/>
              <a:gdLst/>
              <a:ahLst/>
              <a:cxnLst/>
              <a:rect l="l" t="t" r="r" b="b"/>
              <a:pathLst>
                <a:path w="736" h="1662" extrusionOk="0">
                  <a:moveTo>
                    <a:pt x="4" y="0"/>
                  </a:moveTo>
                  <a:lnTo>
                    <a:pt x="1" y="1653"/>
                  </a:lnTo>
                  <a:lnTo>
                    <a:pt x="732" y="1662"/>
                  </a:lnTo>
                  <a:lnTo>
                    <a:pt x="73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5685008" y="1291029"/>
              <a:ext cx="160098" cy="84379"/>
            </a:xfrm>
            <a:custGeom>
              <a:avLst/>
              <a:gdLst/>
              <a:ahLst/>
              <a:cxnLst/>
              <a:rect l="l" t="t" r="r" b="b"/>
              <a:pathLst>
                <a:path w="814" h="429" extrusionOk="0">
                  <a:moveTo>
                    <a:pt x="2" y="0"/>
                  </a:moveTo>
                  <a:lnTo>
                    <a:pt x="1" y="256"/>
                  </a:lnTo>
                  <a:cubicBezTo>
                    <a:pt x="1" y="351"/>
                    <a:pt x="182" y="429"/>
                    <a:pt x="406" y="429"/>
                  </a:cubicBezTo>
                  <a:cubicBezTo>
                    <a:pt x="629" y="429"/>
                    <a:pt x="812" y="353"/>
                    <a:pt x="812" y="256"/>
                  </a:cubicBezTo>
                  <a:lnTo>
                    <a:pt x="8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5549299" y="1792583"/>
              <a:ext cx="333176" cy="166398"/>
            </a:xfrm>
            <a:custGeom>
              <a:avLst/>
              <a:gdLst/>
              <a:ahLst/>
              <a:cxnLst/>
              <a:rect l="l" t="t" r="r" b="b"/>
              <a:pathLst>
                <a:path w="1694" h="846" extrusionOk="0">
                  <a:moveTo>
                    <a:pt x="1" y="0"/>
                  </a:moveTo>
                  <a:cubicBezTo>
                    <a:pt x="1" y="464"/>
                    <a:pt x="382" y="846"/>
                    <a:pt x="848" y="846"/>
                  </a:cubicBezTo>
                  <a:cubicBezTo>
                    <a:pt x="1314" y="846"/>
                    <a:pt x="1694" y="464"/>
                    <a:pt x="1694" y="0"/>
                  </a:cubicBezTo>
                  <a:lnTo>
                    <a:pt x="931" y="0"/>
                  </a:lnTo>
                  <a:cubicBezTo>
                    <a:pt x="931" y="42"/>
                    <a:pt x="893" y="75"/>
                    <a:pt x="846" y="75"/>
                  </a:cubicBezTo>
                  <a:cubicBezTo>
                    <a:pt x="801" y="75"/>
                    <a:pt x="762" y="41"/>
                    <a:pt x="762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5548906" y="1792583"/>
              <a:ext cx="333373" cy="166398"/>
            </a:xfrm>
            <a:custGeom>
              <a:avLst/>
              <a:gdLst/>
              <a:ahLst/>
              <a:cxnLst/>
              <a:rect l="l" t="t" r="r" b="b"/>
              <a:pathLst>
                <a:path w="1695" h="846" fill="none" extrusionOk="0">
                  <a:moveTo>
                    <a:pt x="1" y="0"/>
                  </a:moveTo>
                  <a:cubicBezTo>
                    <a:pt x="1" y="464"/>
                    <a:pt x="383" y="846"/>
                    <a:pt x="848" y="846"/>
                  </a:cubicBezTo>
                  <a:cubicBezTo>
                    <a:pt x="1315" y="846"/>
                    <a:pt x="1695" y="464"/>
                    <a:pt x="1695" y="0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5570934" y="1801631"/>
              <a:ext cx="119581" cy="87723"/>
            </a:xfrm>
            <a:custGeom>
              <a:avLst/>
              <a:gdLst/>
              <a:ahLst/>
              <a:cxnLst/>
              <a:rect l="l" t="t" r="r" b="b"/>
              <a:pathLst>
                <a:path w="608" h="446" extrusionOk="0">
                  <a:moveTo>
                    <a:pt x="35" y="0"/>
                  </a:moveTo>
                  <a:cubicBezTo>
                    <a:pt x="15" y="0"/>
                    <a:pt x="0" y="17"/>
                    <a:pt x="3" y="36"/>
                  </a:cubicBezTo>
                  <a:cubicBezTo>
                    <a:pt x="10" y="188"/>
                    <a:pt x="72" y="328"/>
                    <a:pt x="167" y="434"/>
                  </a:cubicBezTo>
                  <a:cubicBezTo>
                    <a:pt x="173" y="442"/>
                    <a:pt x="182" y="446"/>
                    <a:pt x="191" y="446"/>
                  </a:cubicBezTo>
                  <a:cubicBezTo>
                    <a:pt x="200" y="446"/>
                    <a:pt x="208" y="443"/>
                    <a:pt x="213" y="436"/>
                  </a:cubicBezTo>
                  <a:lnTo>
                    <a:pt x="587" y="55"/>
                  </a:lnTo>
                  <a:cubicBezTo>
                    <a:pt x="608" y="36"/>
                    <a:pt x="593" y="0"/>
                    <a:pt x="5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5619317" y="1813432"/>
              <a:ext cx="90866" cy="123913"/>
            </a:xfrm>
            <a:custGeom>
              <a:avLst/>
              <a:gdLst/>
              <a:ahLst/>
              <a:cxnLst/>
              <a:rect l="l" t="t" r="r" b="b"/>
              <a:pathLst>
                <a:path w="462" h="630" extrusionOk="0">
                  <a:moveTo>
                    <a:pt x="429" y="1"/>
                  </a:moveTo>
                  <a:cubicBezTo>
                    <a:pt x="421" y="1"/>
                    <a:pt x="413" y="4"/>
                    <a:pt x="406" y="10"/>
                  </a:cubicBezTo>
                  <a:lnTo>
                    <a:pt x="14" y="408"/>
                  </a:lnTo>
                  <a:cubicBezTo>
                    <a:pt x="1" y="422"/>
                    <a:pt x="3" y="444"/>
                    <a:pt x="16" y="456"/>
                  </a:cubicBezTo>
                  <a:cubicBezTo>
                    <a:pt x="126" y="556"/>
                    <a:pt x="269" y="621"/>
                    <a:pt x="427" y="629"/>
                  </a:cubicBezTo>
                  <a:cubicBezTo>
                    <a:pt x="428" y="629"/>
                    <a:pt x="428" y="629"/>
                    <a:pt x="429" y="629"/>
                  </a:cubicBezTo>
                  <a:cubicBezTo>
                    <a:pt x="447" y="629"/>
                    <a:pt x="462" y="615"/>
                    <a:pt x="462" y="595"/>
                  </a:cubicBezTo>
                  <a:lnTo>
                    <a:pt x="462" y="34"/>
                  </a:lnTo>
                  <a:cubicBezTo>
                    <a:pt x="462" y="14"/>
                    <a:pt x="446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5740669" y="1801631"/>
              <a:ext cx="119778" cy="87723"/>
            </a:xfrm>
            <a:custGeom>
              <a:avLst/>
              <a:gdLst/>
              <a:ahLst/>
              <a:cxnLst/>
              <a:rect l="l" t="t" r="r" b="b"/>
              <a:pathLst>
                <a:path w="609" h="446" extrusionOk="0">
                  <a:moveTo>
                    <a:pt x="45" y="0"/>
                  </a:moveTo>
                  <a:cubicBezTo>
                    <a:pt x="15" y="0"/>
                    <a:pt x="1" y="36"/>
                    <a:pt x="22" y="55"/>
                  </a:cubicBezTo>
                  <a:lnTo>
                    <a:pt x="396" y="436"/>
                  </a:lnTo>
                  <a:cubicBezTo>
                    <a:pt x="402" y="443"/>
                    <a:pt x="409" y="446"/>
                    <a:pt x="417" y="446"/>
                  </a:cubicBezTo>
                  <a:cubicBezTo>
                    <a:pt x="426" y="446"/>
                    <a:pt x="435" y="442"/>
                    <a:pt x="442" y="434"/>
                  </a:cubicBezTo>
                  <a:cubicBezTo>
                    <a:pt x="537" y="328"/>
                    <a:pt x="599" y="188"/>
                    <a:pt x="607" y="36"/>
                  </a:cubicBezTo>
                  <a:cubicBezTo>
                    <a:pt x="608" y="17"/>
                    <a:pt x="593" y="0"/>
                    <a:pt x="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5721197" y="1813432"/>
              <a:ext cx="90669" cy="123913"/>
            </a:xfrm>
            <a:custGeom>
              <a:avLst/>
              <a:gdLst/>
              <a:ahLst/>
              <a:cxnLst/>
              <a:rect l="l" t="t" r="r" b="b"/>
              <a:pathLst>
                <a:path w="461" h="630" extrusionOk="0">
                  <a:moveTo>
                    <a:pt x="33" y="1"/>
                  </a:moveTo>
                  <a:cubicBezTo>
                    <a:pt x="16" y="1"/>
                    <a:pt x="1" y="14"/>
                    <a:pt x="1" y="34"/>
                  </a:cubicBezTo>
                  <a:lnTo>
                    <a:pt x="1" y="595"/>
                  </a:lnTo>
                  <a:cubicBezTo>
                    <a:pt x="1" y="615"/>
                    <a:pt x="16" y="629"/>
                    <a:pt x="33" y="629"/>
                  </a:cubicBezTo>
                  <a:cubicBezTo>
                    <a:pt x="33" y="629"/>
                    <a:pt x="34" y="629"/>
                    <a:pt x="34" y="629"/>
                  </a:cubicBezTo>
                  <a:cubicBezTo>
                    <a:pt x="192" y="621"/>
                    <a:pt x="336" y="556"/>
                    <a:pt x="446" y="456"/>
                  </a:cubicBezTo>
                  <a:cubicBezTo>
                    <a:pt x="460" y="444"/>
                    <a:pt x="461" y="422"/>
                    <a:pt x="448" y="408"/>
                  </a:cubicBezTo>
                  <a:lnTo>
                    <a:pt x="56" y="10"/>
                  </a:lnTo>
                  <a:cubicBezTo>
                    <a:pt x="49" y="4"/>
                    <a:pt x="41" y="1"/>
                    <a:pt x="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4888259" y="1728266"/>
              <a:ext cx="474589" cy="577474"/>
            </a:xfrm>
            <a:custGeom>
              <a:avLst/>
              <a:gdLst/>
              <a:ahLst/>
              <a:cxnLst/>
              <a:rect l="l" t="t" r="r" b="b"/>
              <a:pathLst>
                <a:path w="2413" h="2936" extrusionOk="0">
                  <a:moveTo>
                    <a:pt x="0" y="1"/>
                  </a:moveTo>
                  <a:lnTo>
                    <a:pt x="0" y="2936"/>
                  </a:lnTo>
                  <a:lnTo>
                    <a:pt x="2412" y="2936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4888259" y="1841165"/>
              <a:ext cx="474589" cy="352071"/>
            </a:xfrm>
            <a:custGeom>
              <a:avLst/>
              <a:gdLst/>
              <a:ahLst/>
              <a:cxnLst/>
              <a:rect l="l" t="t" r="r" b="b"/>
              <a:pathLst>
                <a:path w="2413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12" y="1789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4875672" y="1692863"/>
              <a:ext cx="500157" cy="35600"/>
            </a:xfrm>
            <a:custGeom>
              <a:avLst/>
              <a:gdLst/>
              <a:ahLst/>
              <a:cxnLst/>
              <a:rect l="l" t="t" r="r" b="b"/>
              <a:pathLst>
                <a:path w="2543" h="181" extrusionOk="0">
                  <a:moveTo>
                    <a:pt x="18" y="1"/>
                  </a:moveTo>
                  <a:cubicBezTo>
                    <a:pt x="7" y="1"/>
                    <a:pt x="0" y="8"/>
                    <a:pt x="0" y="19"/>
                  </a:cubicBezTo>
                  <a:lnTo>
                    <a:pt x="0" y="162"/>
                  </a:lnTo>
                  <a:cubicBezTo>
                    <a:pt x="0" y="172"/>
                    <a:pt x="7" y="181"/>
                    <a:pt x="18" y="181"/>
                  </a:cubicBezTo>
                  <a:lnTo>
                    <a:pt x="2524" y="181"/>
                  </a:lnTo>
                  <a:cubicBezTo>
                    <a:pt x="2534" y="181"/>
                    <a:pt x="2543" y="172"/>
                    <a:pt x="2543" y="162"/>
                  </a:cubicBezTo>
                  <a:lnTo>
                    <a:pt x="2543" y="19"/>
                  </a:lnTo>
                  <a:cubicBezTo>
                    <a:pt x="2543" y="8"/>
                    <a:pt x="2534" y="1"/>
                    <a:pt x="2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4875672" y="2305939"/>
              <a:ext cx="500157" cy="35600"/>
            </a:xfrm>
            <a:custGeom>
              <a:avLst/>
              <a:gdLst/>
              <a:ahLst/>
              <a:cxnLst/>
              <a:rect l="l" t="t" r="r" b="b"/>
              <a:pathLst>
                <a:path w="2543" h="181" extrusionOk="0">
                  <a:moveTo>
                    <a:pt x="18" y="0"/>
                  </a:moveTo>
                  <a:cubicBezTo>
                    <a:pt x="7" y="0"/>
                    <a:pt x="0" y="7"/>
                    <a:pt x="0" y="18"/>
                  </a:cubicBezTo>
                  <a:lnTo>
                    <a:pt x="0" y="161"/>
                  </a:lnTo>
                  <a:cubicBezTo>
                    <a:pt x="0" y="172"/>
                    <a:pt x="7" y="180"/>
                    <a:pt x="18" y="180"/>
                  </a:cubicBezTo>
                  <a:lnTo>
                    <a:pt x="2524" y="180"/>
                  </a:lnTo>
                  <a:cubicBezTo>
                    <a:pt x="2534" y="180"/>
                    <a:pt x="2543" y="172"/>
                    <a:pt x="2543" y="161"/>
                  </a:cubicBezTo>
                  <a:lnTo>
                    <a:pt x="2543" y="18"/>
                  </a:lnTo>
                  <a:cubicBezTo>
                    <a:pt x="2543" y="7"/>
                    <a:pt x="2534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5002137" y="1879519"/>
              <a:ext cx="196090" cy="218126"/>
            </a:xfrm>
            <a:custGeom>
              <a:avLst/>
              <a:gdLst/>
              <a:ahLst/>
              <a:cxnLst/>
              <a:rect l="l" t="t" r="r" b="b"/>
              <a:pathLst>
                <a:path w="997" h="1109" extrusionOk="0">
                  <a:moveTo>
                    <a:pt x="577" y="1"/>
                  </a:moveTo>
                  <a:cubicBezTo>
                    <a:pt x="531" y="1"/>
                    <a:pt x="482" y="20"/>
                    <a:pt x="444" y="48"/>
                  </a:cubicBezTo>
                  <a:cubicBezTo>
                    <a:pt x="380" y="93"/>
                    <a:pt x="332" y="154"/>
                    <a:pt x="266" y="195"/>
                  </a:cubicBezTo>
                  <a:cubicBezTo>
                    <a:pt x="215" y="227"/>
                    <a:pt x="152" y="248"/>
                    <a:pt x="126" y="301"/>
                  </a:cubicBezTo>
                  <a:cubicBezTo>
                    <a:pt x="94" y="367"/>
                    <a:pt x="132" y="446"/>
                    <a:pt x="115" y="516"/>
                  </a:cubicBezTo>
                  <a:cubicBezTo>
                    <a:pt x="106" y="553"/>
                    <a:pt x="81" y="585"/>
                    <a:pt x="65" y="618"/>
                  </a:cubicBezTo>
                  <a:cubicBezTo>
                    <a:pt x="0" y="747"/>
                    <a:pt x="31" y="901"/>
                    <a:pt x="73" y="1039"/>
                  </a:cubicBezTo>
                  <a:cubicBezTo>
                    <a:pt x="82" y="1066"/>
                    <a:pt x="93" y="1096"/>
                    <a:pt x="119" y="1106"/>
                  </a:cubicBezTo>
                  <a:cubicBezTo>
                    <a:pt x="124" y="1108"/>
                    <a:pt x="130" y="1108"/>
                    <a:pt x="135" y="1108"/>
                  </a:cubicBezTo>
                  <a:cubicBezTo>
                    <a:pt x="145" y="1108"/>
                    <a:pt x="156" y="1106"/>
                    <a:pt x="167" y="1103"/>
                  </a:cubicBezTo>
                  <a:cubicBezTo>
                    <a:pt x="198" y="1092"/>
                    <a:pt x="226" y="1073"/>
                    <a:pt x="247" y="1047"/>
                  </a:cubicBezTo>
                  <a:cubicBezTo>
                    <a:pt x="258" y="1032"/>
                    <a:pt x="269" y="1015"/>
                    <a:pt x="282" y="1002"/>
                  </a:cubicBezTo>
                  <a:cubicBezTo>
                    <a:pt x="327" y="960"/>
                    <a:pt x="399" y="970"/>
                    <a:pt x="449" y="936"/>
                  </a:cubicBezTo>
                  <a:cubicBezTo>
                    <a:pt x="489" y="908"/>
                    <a:pt x="506" y="857"/>
                    <a:pt x="525" y="812"/>
                  </a:cubicBezTo>
                  <a:cubicBezTo>
                    <a:pt x="543" y="766"/>
                    <a:pt x="573" y="719"/>
                    <a:pt x="622" y="710"/>
                  </a:cubicBezTo>
                  <a:cubicBezTo>
                    <a:pt x="640" y="706"/>
                    <a:pt x="659" y="709"/>
                    <a:pt x="678" y="706"/>
                  </a:cubicBezTo>
                  <a:cubicBezTo>
                    <a:pt x="717" y="699"/>
                    <a:pt x="748" y="665"/>
                    <a:pt x="768" y="630"/>
                  </a:cubicBezTo>
                  <a:cubicBezTo>
                    <a:pt x="788" y="594"/>
                    <a:pt x="804" y="554"/>
                    <a:pt x="831" y="526"/>
                  </a:cubicBezTo>
                  <a:cubicBezTo>
                    <a:pt x="867" y="488"/>
                    <a:pt x="919" y="470"/>
                    <a:pt x="949" y="428"/>
                  </a:cubicBezTo>
                  <a:cubicBezTo>
                    <a:pt x="969" y="399"/>
                    <a:pt x="975" y="362"/>
                    <a:pt x="983" y="327"/>
                  </a:cubicBezTo>
                  <a:cubicBezTo>
                    <a:pt x="990" y="285"/>
                    <a:pt x="996" y="238"/>
                    <a:pt x="975" y="200"/>
                  </a:cubicBezTo>
                  <a:cubicBezTo>
                    <a:pt x="953" y="159"/>
                    <a:pt x="905" y="142"/>
                    <a:pt x="858" y="132"/>
                  </a:cubicBezTo>
                  <a:cubicBezTo>
                    <a:pt x="812" y="121"/>
                    <a:pt x="764" y="116"/>
                    <a:pt x="727" y="88"/>
                  </a:cubicBezTo>
                  <a:cubicBezTo>
                    <a:pt x="702" y="68"/>
                    <a:pt x="685" y="41"/>
                    <a:pt x="658" y="27"/>
                  </a:cubicBezTo>
                  <a:cubicBezTo>
                    <a:pt x="634" y="9"/>
                    <a:pt x="606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5038522" y="1901352"/>
              <a:ext cx="115845" cy="156170"/>
            </a:xfrm>
            <a:custGeom>
              <a:avLst/>
              <a:gdLst/>
              <a:ahLst/>
              <a:cxnLst/>
              <a:rect l="l" t="t" r="r" b="b"/>
              <a:pathLst>
                <a:path w="589" h="794" extrusionOk="0">
                  <a:moveTo>
                    <a:pt x="588" y="1"/>
                  </a:moveTo>
                  <a:cubicBezTo>
                    <a:pt x="406" y="111"/>
                    <a:pt x="247" y="262"/>
                    <a:pt x="130" y="440"/>
                  </a:cubicBezTo>
                  <a:cubicBezTo>
                    <a:pt x="81" y="509"/>
                    <a:pt x="36" y="583"/>
                    <a:pt x="17" y="667"/>
                  </a:cubicBezTo>
                  <a:cubicBezTo>
                    <a:pt x="9" y="707"/>
                    <a:pt x="5" y="752"/>
                    <a:pt x="8" y="794"/>
                  </a:cubicBezTo>
                  <a:cubicBezTo>
                    <a:pt x="1" y="663"/>
                    <a:pt x="57" y="543"/>
                    <a:pt x="132" y="441"/>
                  </a:cubicBezTo>
                  <a:cubicBezTo>
                    <a:pt x="253" y="266"/>
                    <a:pt x="409" y="116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5127618" y="1918857"/>
              <a:ext cx="43073" cy="12588"/>
            </a:xfrm>
            <a:custGeom>
              <a:avLst/>
              <a:gdLst/>
              <a:ahLst/>
              <a:cxnLst/>
              <a:rect l="l" t="t" r="r" b="b"/>
              <a:pathLst>
                <a:path w="219" h="64" extrusionOk="0">
                  <a:moveTo>
                    <a:pt x="49" y="1"/>
                  </a:moveTo>
                  <a:cubicBezTo>
                    <a:pt x="33" y="1"/>
                    <a:pt x="17" y="2"/>
                    <a:pt x="0" y="6"/>
                  </a:cubicBezTo>
                  <a:cubicBezTo>
                    <a:pt x="14" y="3"/>
                    <a:pt x="28" y="2"/>
                    <a:pt x="42" y="2"/>
                  </a:cubicBezTo>
                  <a:cubicBezTo>
                    <a:pt x="105" y="2"/>
                    <a:pt x="167" y="24"/>
                    <a:pt x="218" y="63"/>
                  </a:cubicBezTo>
                  <a:cubicBezTo>
                    <a:pt x="171" y="23"/>
                    <a:pt x="110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5115031" y="1929872"/>
              <a:ext cx="20258" cy="4721"/>
            </a:xfrm>
            <a:custGeom>
              <a:avLst/>
              <a:gdLst/>
              <a:ahLst/>
              <a:cxnLst/>
              <a:rect l="l" t="t" r="r" b="b"/>
              <a:pathLst>
                <a:path w="103" h="24" extrusionOk="0">
                  <a:moveTo>
                    <a:pt x="25" y="0"/>
                  </a:moveTo>
                  <a:cubicBezTo>
                    <a:pt x="17" y="0"/>
                    <a:pt x="8" y="1"/>
                    <a:pt x="0" y="2"/>
                  </a:cubicBezTo>
                  <a:cubicBezTo>
                    <a:pt x="3" y="2"/>
                    <a:pt x="5" y="2"/>
                    <a:pt x="8" y="2"/>
                  </a:cubicBezTo>
                  <a:cubicBezTo>
                    <a:pt x="41" y="2"/>
                    <a:pt x="72" y="9"/>
                    <a:pt x="102" y="23"/>
                  </a:cubicBezTo>
                  <a:cubicBezTo>
                    <a:pt x="80" y="8"/>
                    <a:pt x="5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5104017" y="1940689"/>
              <a:ext cx="36189" cy="10621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0" y="1"/>
                  </a:moveTo>
                  <a:cubicBezTo>
                    <a:pt x="66" y="5"/>
                    <a:pt x="128" y="24"/>
                    <a:pt x="184" y="54"/>
                  </a:cubicBezTo>
                  <a:cubicBezTo>
                    <a:pt x="130" y="21"/>
                    <a:pt x="6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5076482" y="1972946"/>
              <a:ext cx="24388" cy="7867"/>
            </a:xfrm>
            <a:custGeom>
              <a:avLst/>
              <a:gdLst/>
              <a:ahLst/>
              <a:cxnLst/>
              <a:rect l="l" t="t" r="r" b="b"/>
              <a:pathLst>
                <a:path w="124" h="40" extrusionOk="0">
                  <a:moveTo>
                    <a:pt x="0" y="0"/>
                  </a:moveTo>
                  <a:cubicBezTo>
                    <a:pt x="43" y="5"/>
                    <a:pt x="86" y="19"/>
                    <a:pt x="123" y="39"/>
                  </a:cubicBezTo>
                  <a:cubicBezTo>
                    <a:pt x="89" y="15"/>
                    <a:pt x="4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5068221" y="1981797"/>
              <a:ext cx="20455" cy="6884"/>
            </a:xfrm>
            <a:custGeom>
              <a:avLst/>
              <a:gdLst/>
              <a:ahLst/>
              <a:cxnLst/>
              <a:rect l="l" t="t" r="r" b="b"/>
              <a:pathLst>
                <a:path w="104" h="35" extrusionOk="0">
                  <a:moveTo>
                    <a:pt x="0" y="0"/>
                  </a:moveTo>
                  <a:cubicBezTo>
                    <a:pt x="37" y="2"/>
                    <a:pt x="71" y="15"/>
                    <a:pt x="103" y="34"/>
                  </a:cubicBezTo>
                  <a:cubicBezTo>
                    <a:pt x="74" y="12"/>
                    <a:pt x="3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5053470" y="2005400"/>
              <a:ext cx="26552" cy="8064"/>
            </a:xfrm>
            <a:custGeom>
              <a:avLst/>
              <a:gdLst/>
              <a:ahLst/>
              <a:cxnLst/>
              <a:rect l="l" t="t" r="r" b="b"/>
              <a:pathLst>
                <a:path w="135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6"/>
                    <a:pt x="92" y="19"/>
                    <a:pt x="134" y="40"/>
                  </a:cubicBezTo>
                  <a:cubicBezTo>
                    <a:pt x="93" y="17"/>
                    <a:pt x="48" y="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5033212" y="2011104"/>
              <a:ext cx="13178" cy="9441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0" y="1"/>
                  </a:moveTo>
                  <a:cubicBezTo>
                    <a:pt x="26" y="14"/>
                    <a:pt x="48" y="27"/>
                    <a:pt x="67" y="47"/>
                  </a:cubicBezTo>
                  <a:cubicBezTo>
                    <a:pt x="51" y="25"/>
                    <a:pt x="26" y="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5042063" y="1991238"/>
              <a:ext cx="14161" cy="8458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1" y="1"/>
                  </a:moveTo>
                  <a:cubicBezTo>
                    <a:pt x="28" y="7"/>
                    <a:pt x="53" y="22"/>
                    <a:pt x="71" y="43"/>
                  </a:cubicBezTo>
                  <a:cubicBezTo>
                    <a:pt x="56" y="20"/>
                    <a:pt x="29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5050520" y="1979634"/>
              <a:ext cx="11014" cy="8458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0"/>
                    <a:pt x="41" y="24"/>
                    <a:pt x="55" y="43"/>
                  </a:cubicBezTo>
                  <a:cubicBezTo>
                    <a:pt x="43" y="22"/>
                    <a:pt x="23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5067631" y="1938723"/>
              <a:ext cx="20258" cy="16325"/>
            </a:xfrm>
            <a:custGeom>
              <a:avLst/>
              <a:gdLst/>
              <a:ahLst/>
              <a:cxnLst/>
              <a:rect l="l" t="t" r="r" b="b"/>
              <a:pathLst>
                <a:path w="103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9"/>
                    <a:pt x="76" y="48"/>
                    <a:pt x="102" y="83"/>
                  </a:cubicBezTo>
                  <a:cubicBezTo>
                    <a:pt x="78" y="46"/>
                    <a:pt x="41" y="1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5100673" y="1907449"/>
              <a:ext cx="20258" cy="16325"/>
            </a:xfrm>
            <a:custGeom>
              <a:avLst/>
              <a:gdLst/>
              <a:ahLst/>
              <a:cxnLst/>
              <a:rect l="l" t="t" r="r" b="b"/>
              <a:pathLst>
                <a:path w="103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20"/>
                    <a:pt x="74" y="48"/>
                    <a:pt x="103" y="83"/>
                  </a:cubicBezTo>
                  <a:cubicBezTo>
                    <a:pt x="77" y="45"/>
                    <a:pt x="42" y="1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4991909" y="1942656"/>
              <a:ext cx="269452" cy="197671"/>
            </a:xfrm>
            <a:custGeom>
              <a:avLst/>
              <a:gdLst/>
              <a:ahLst/>
              <a:cxnLst/>
              <a:rect l="l" t="t" r="r" b="b"/>
              <a:pathLst>
                <a:path w="1370" h="1005" extrusionOk="0">
                  <a:moveTo>
                    <a:pt x="1156" y="1"/>
                  </a:moveTo>
                  <a:cubicBezTo>
                    <a:pt x="1113" y="1"/>
                    <a:pt x="1069" y="13"/>
                    <a:pt x="1027" y="28"/>
                  </a:cubicBezTo>
                  <a:cubicBezTo>
                    <a:pt x="961" y="52"/>
                    <a:pt x="891" y="85"/>
                    <a:pt x="848" y="141"/>
                  </a:cubicBezTo>
                  <a:cubicBezTo>
                    <a:pt x="800" y="205"/>
                    <a:pt x="783" y="293"/>
                    <a:pt x="717" y="337"/>
                  </a:cubicBezTo>
                  <a:cubicBezTo>
                    <a:pt x="651" y="383"/>
                    <a:pt x="557" y="369"/>
                    <a:pt x="497" y="423"/>
                  </a:cubicBezTo>
                  <a:cubicBezTo>
                    <a:pt x="453" y="464"/>
                    <a:pt x="444" y="530"/>
                    <a:pt x="410" y="578"/>
                  </a:cubicBezTo>
                  <a:cubicBezTo>
                    <a:pt x="376" y="627"/>
                    <a:pt x="317" y="657"/>
                    <a:pt x="258" y="657"/>
                  </a:cubicBezTo>
                  <a:cubicBezTo>
                    <a:pt x="255" y="657"/>
                    <a:pt x="252" y="656"/>
                    <a:pt x="249" y="656"/>
                  </a:cubicBezTo>
                  <a:cubicBezTo>
                    <a:pt x="202" y="653"/>
                    <a:pt x="152" y="632"/>
                    <a:pt x="108" y="632"/>
                  </a:cubicBezTo>
                  <a:cubicBezTo>
                    <a:pt x="88" y="632"/>
                    <a:pt x="69" y="636"/>
                    <a:pt x="52" y="648"/>
                  </a:cubicBezTo>
                  <a:cubicBezTo>
                    <a:pt x="1" y="684"/>
                    <a:pt x="6" y="759"/>
                    <a:pt x="27" y="819"/>
                  </a:cubicBezTo>
                  <a:cubicBezTo>
                    <a:pt x="49" y="881"/>
                    <a:pt x="85" y="942"/>
                    <a:pt x="142" y="974"/>
                  </a:cubicBezTo>
                  <a:cubicBezTo>
                    <a:pt x="180" y="997"/>
                    <a:pt x="223" y="1005"/>
                    <a:pt x="268" y="1005"/>
                  </a:cubicBezTo>
                  <a:cubicBezTo>
                    <a:pt x="305" y="1005"/>
                    <a:pt x="343" y="999"/>
                    <a:pt x="379" y="991"/>
                  </a:cubicBezTo>
                  <a:cubicBezTo>
                    <a:pt x="441" y="978"/>
                    <a:pt x="505" y="960"/>
                    <a:pt x="569" y="960"/>
                  </a:cubicBezTo>
                  <a:cubicBezTo>
                    <a:pt x="585" y="960"/>
                    <a:pt x="602" y="961"/>
                    <a:pt x="619" y="964"/>
                  </a:cubicBezTo>
                  <a:cubicBezTo>
                    <a:pt x="658" y="969"/>
                    <a:pt x="695" y="984"/>
                    <a:pt x="732" y="991"/>
                  </a:cubicBezTo>
                  <a:cubicBezTo>
                    <a:pt x="750" y="994"/>
                    <a:pt x="768" y="996"/>
                    <a:pt x="786" y="996"/>
                  </a:cubicBezTo>
                  <a:cubicBezTo>
                    <a:pt x="875" y="996"/>
                    <a:pt x="965" y="956"/>
                    <a:pt x="1022" y="888"/>
                  </a:cubicBezTo>
                  <a:cubicBezTo>
                    <a:pt x="1040" y="866"/>
                    <a:pt x="1054" y="844"/>
                    <a:pt x="1074" y="828"/>
                  </a:cubicBezTo>
                  <a:cubicBezTo>
                    <a:pt x="1126" y="777"/>
                    <a:pt x="1205" y="767"/>
                    <a:pt x="1263" y="722"/>
                  </a:cubicBezTo>
                  <a:cubicBezTo>
                    <a:pt x="1312" y="684"/>
                    <a:pt x="1342" y="622"/>
                    <a:pt x="1341" y="558"/>
                  </a:cubicBezTo>
                  <a:cubicBezTo>
                    <a:pt x="1339" y="528"/>
                    <a:pt x="1333" y="499"/>
                    <a:pt x="1332" y="469"/>
                  </a:cubicBezTo>
                  <a:cubicBezTo>
                    <a:pt x="1330" y="416"/>
                    <a:pt x="1348" y="368"/>
                    <a:pt x="1358" y="316"/>
                  </a:cubicBezTo>
                  <a:cubicBezTo>
                    <a:pt x="1369" y="253"/>
                    <a:pt x="1367" y="185"/>
                    <a:pt x="1339" y="126"/>
                  </a:cubicBezTo>
                  <a:cubicBezTo>
                    <a:pt x="1312" y="67"/>
                    <a:pt x="1259" y="17"/>
                    <a:pt x="1196" y="5"/>
                  </a:cubicBezTo>
                  <a:cubicBezTo>
                    <a:pt x="1183" y="2"/>
                    <a:pt x="1169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4999776" y="1959768"/>
              <a:ext cx="251554" cy="148499"/>
            </a:xfrm>
            <a:custGeom>
              <a:avLst/>
              <a:gdLst/>
              <a:ahLst/>
              <a:cxnLst/>
              <a:rect l="l" t="t" r="r" b="b"/>
              <a:pathLst>
                <a:path w="1279" h="755" extrusionOk="0">
                  <a:moveTo>
                    <a:pt x="1279" y="0"/>
                  </a:moveTo>
                  <a:lnTo>
                    <a:pt x="1279" y="0"/>
                  </a:lnTo>
                  <a:cubicBezTo>
                    <a:pt x="1259" y="62"/>
                    <a:pt x="1224" y="118"/>
                    <a:pt x="1184" y="167"/>
                  </a:cubicBezTo>
                  <a:cubicBezTo>
                    <a:pt x="1102" y="266"/>
                    <a:pt x="1002" y="351"/>
                    <a:pt x="898" y="427"/>
                  </a:cubicBezTo>
                  <a:cubicBezTo>
                    <a:pt x="635" y="615"/>
                    <a:pt x="322" y="729"/>
                    <a:pt x="1" y="755"/>
                  </a:cubicBezTo>
                  <a:cubicBezTo>
                    <a:pt x="339" y="732"/>
                    <a:pt x="670" y="608"/>
                    <a:pt x="940" y="403"/>
                  </a:cubicBezTo>
                  <a:cubicBezTo>
                    <a:pt x="1029" y="335"/>
                    <a:pt x="1117" y="258"/>
                    <a:pt x="1186" y="170"/>
                  </a:cubicBezTo>
                  <a:cubicBezTo>
                    <a:pt x="1226" y="119"/>
                    <a:pt x="1259" y="62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5030262" y="2087025"/>
              <a:ext cx="5704" cy="16128"/>
            </a:xfrm>
            <a:custGeom>
              <a:avLst/>
              <a:gdLst/>
              <a:ahLst/>
              <a:cxnLst/>
              <a:rect l="l" t="t" r="r" b="b"/>
              <a:pathLst>
                <a:path w="29" h="82" extrusionOk="0">
                  <a:moveTo>
                    <a:pt x="29" y="0"/>
                  </a:moveTo>
                  <a:cubicBezTo>
                    <a:pt x="24" y="29"/>
                    <a:pt x="10" y="55"/>
                    <a:pt x="1" y="81"/>
                  </a:cubicBezTo>
                  <a:cubicBezTo>
                    <a:pt x="13" y="56"/>
                    <a:pt x="26" y="3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5088086" y="2038443"/>
              <a:ext cx="16718" cy="50942"/>
            </a:xfrm>
            <a:custGeom>
              <a:avLst/>
              <a:gdLst/>
              <a:ahLst/>
              <a:cxnLst/>
              <a:rect l="l" t="t" r="r" b="b"/>
              <a:pathLst>
                <a:path w="85" h="259" extrusionOk="0">
                  <a:moveTo>
                    <a:pt x="84" y="1"/>
                  </a:moveTo>
                  <a:cubicBezTo>
                    <a:pt x="64" y="88"/>
                    <a:pt x="47" y="180"/>
                    <a:pt x="0" y="259"/>
                  </a:cubicBezTo>
                  <a:cubicBezTo>
                    <a:pt x="49" y="181"/>
                    <a:pt x="69" y="88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5122898" y="2036870"/>
              <a:ext cx="9637" cy="38354"/>
            </a:xfrm>
            <a:custGeom>
              <a:avLst/>
              <a:gdLst/>
              <a:ahLst/>
              <a:cxnLst/>
              <a:rect l="l" t="t" r="r" b="b"/>
              <a:pathLst>
                <a:path w="49" h="195" extrusionOk="0">
                  <a:moveTo>
                    <a:pt x="44" y="0"/>
                  </a:moveTo>
                  <a:cubicBezTo>
                    <a:pt x="45" y="68"/>
                    <a:pt x="24" y="132"/>
                    <a:pt x="0" y="194"/>
                  </a:cubicBezTo>
                  <a:cubicBezTo>
                    <a:pt x="28" y="135"/>
                    <a:pt x="49" y="68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5154170" y="2033919"/>
              <a:ext cx="5704" cy="24783"/>
            </a:xfrm>
            <a:custGeom>
              <a:avLst/>
              <a:gdLst/>
              <a:ahLst/>
              <a:cxnLst/>
              <a:rect l="l" t="t" r="r" b="b"/>
              <a:pathLst>
                <a:path w="29" h="126" extrusionOk="0">
                  <a:moveTo>
                    <a:pt x="20" y="1"/>
                  </a:moveTo>
                  <a:cubicBezTo>
                    <a:pt x="25" y="43"/>
                    <a:pt x="17" y="86"/>
                    <a:pt x="0" y="126"/>
                  </a:cubicBezTo>
                  <a:cubicBezTo>
                    <a:pt x="21" y="88"/>
                    <a:pt x="29" y="42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5179738" y="1982191"/>
              <a:ext cx="9047" cy="59006"/>
            </a:xfrm>
            <a:custGeom>
              <a:avLst/>
              <a:gdLst/>
              <a:ahLst/>
              <a:cxnLst/>
              <a:rect l="l" t="t" r="r" b="b"/>
              <a:pathLst>
                <a:path w="46" h="300" extrusionOk="0">
                  <a:moveTo>
                    <a:pt x="25" y="0"/>
                  </a:moveTo>
                  <a:cubicBezTo>
                    <a:pt x="43" y="99"/>
                    <a:pt x="34" y="204"/>
                    <a:pt x="1" y="299"/>
                  </a:cubicBezTo>
                  <a:cubicBezTo>
                    <a:pt x="36" y="205"/>
                    <a:pt x="46" y="99"/>
                    <a:pt x="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5202947" y="2024085"/>
              <a:ext cx="32846" cy="12195"/>
            </a:xfrm>
            <a:custGeom>
              <a:avLst/>
              <a:gdLst/>
              <a:ahLst/>
              <a:cxnLst/>
              <a:rect l="l" t="t" r="r" b="b"/>
              <a:pathLst>
                <a:path w="167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9"/>
                    <a:pt x="116" y="29"/>
                    <a:pt x="167" y="61"/>
                  </a:cubicBezTo>
                  <a:cubicBezTo>
                    <a:pt x="120" y="24"/>
                    <a:pt x="60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5219468" y="2008547"/>
              <a:ext cx="16324" cy="6687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1" y="0"/>
                  </a:moveTo>
                  <a:cubicBezTo>
                    <a:pt x="30" y="4"/>
                    <a:pt x="60" y="13"/>
                    <a:pt x="83" y="34"/>
                  </a:cubicBezTo>
                  <a:cubicBezTo>
                    <a:pt x="64" y="10"/>
                    <a:pt x="30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5166757" y="2052015"/>
              <a:ext cx="35796" cy="12785"/>
            </a:xfrm>
            <a:custGeom>
              <a:avLst/>
              <a:gdLst/>
              <a:ahLst/>
              <a:cxnLst/>
              <a:rect l="l" t="t" r="r" b="b"/>
              <a:pathLst>
                <a:path w="182" h="65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9"/>
                    <a:pt x="127" y="32"/>
                    <a:pt x="181" y="65"/>
                  </a:cubicBezTo>
                  <a:cubicBezTo>
                    <a:pt x="129" y="28"/>
                    <a:pt x="65" y="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5137452" y="2068930"/>
              <a:ext cx="34616" cy="13375"/>
            </a:xfrm>
            <a:custGeom>
              <a:avLst/>
              <a:gdLst/>
              <a:ahLst/>
              <a:cxnLst/>
              <a:rect l="l" t="t" r="r" b="b"/>
              <a:pathLst>
                <a:path w="176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15"/>
                    <a:pt x="120" y="37"/>
                    <a:pt x="176" y="68"/>
                  </a:cubicBezTo>
                  <a:cubicBezTo>
                    <a:pt x="123" y="35"/>
                    <a:pt x="63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5108737" y="2082501"/>
              <a:ext cx="24192" cy="8654"/>
            </a:xfrm>
            <a:custGeom>
              <a:avLst/>
              <a:gdLst/>
              <a:ahLst/>
              <a:cxnLst/>
              <a:rect l="l" t="t" r="r" b="b"/>
              <a:pathLst>
                <a:path w="123" h="44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12"/>
                    <a:pt x="82" y="26"/>
                    <a:pt x="123" y="43"/>
                  </a:cubicBezTo>
                  <a:cubicBezTo>
                    <a:pt x="85" y="22"/>
                    <a:pt x="43" y="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5074318" y="2094893"/>
              <a:ext cx="26552" cy="12195"/>
            </a:xfrm>
            <a:custGeom>
              <a:avLst/>
              <a:gdLst/>
              <a:ahLst/>
              <a:cxnLst/>
              <a:rect l="l" t="t" r="r" b="b"/>
              <a:pathLst>
                <a:path w="135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46" y="17"/>
                    <a:pt x="92" y="36"/>
                    <a:pt x="134" y="61"/>
                  </a:cubicBezTo>
                  <a:cubicBezTo>
                    <a:pt x="96" y="32"/>
                    <a:pt x="48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5045800" y="2101580"/>
              <a:ext cx="13571" cy="10031"/>
            </a:xfrm>
            <a:custGeom>
              <a:avLst/>
              <a:gdLst/>
              <a:ahLst/>
              <a:cxnLst/>
              <a:rect l="l" t="t" r="r" b="b"/>
              <a:pathLst>
                <a:path w="69" h="51" extrusionOk="0">
                  <a:moveTo>
                    <a:pt x="0" y="1"/>
                  </a:moveTo>
                  <a:cubicBezTo>
                    <a:pt x="26" y="13"/>
                    <a:pt x="51" y="28"/>
                    <a:pt x="69" y="50"/>
                  </a:cubicBezTo>
                  <a:cubicBezTo>
                    <a:pt x="53" y="25"/>
                    <a:pt x="29" y="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5321151" y="1797697"/>
              <a:ext cx="197" cy="220880"/>
            </a:xfrm>
            <a:custGeom>
              <a:avLst/>
              <a:gdLst/>
              <a:ahLst/>
              <a:cxnLst/>
              <a:rect l="l" t="t" r="r" b="b"/>
              <a:pathLst>
                <a:path w="1" h="1123" fill="none" extrusionOk="0">
                  <a:moveTo>
                    <a:pt x="1" y="0"/>
                  </a:moveTo>
                  <a:lnTo>
                    <a:pt x="1" y="112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4326739" y="1728266"/>
              <a:ext cx="474589" cy="577474"/>
            </a:xfrm>
            <a:custGeom>
              <a:avLst/>
              <a:gdLst/>
              <a:ahLst/>
              <a:cxnLst/>
              <a:rect l="l" t="t" r="r" b="b"/>
              <a:pathLst>
                <a:path w="2413" h="2936" extrusionOk="0">
                  <a:moveTo>
                    <a:pt x="0" y="1"/>
                  </a:moveTo>
                  <a:lnTo>
                    <a:pt x="0" y="2936"/>
                  </a:lnTo>
                  <a:lnTo>
                    <a:pt x="2412" y="2936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4326739" y="1841165"/>
              <a:ext cx="474589" cy="352071"/>
            </a:xfrm>
            <a:custGeom>
              <a:avLst/>
              <a:gdLst/>
              <a:ahLst/>
              <a:cxnLst/>
              <a:rect l="l" t="t" r="r" b="b"/>
              <a:pathLst>
                <a:path w="2413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12" y="1789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4313758" y="1692863"/>
              <a:ext cx="500354" cy="35600"/>
            </a:xfrm>
            <a:custGeom>
              <a:avLst/>
              <a:gdLst/>
              <a:ahLst/>
              <a:cxnLst/>
              <a:rect l="l" t="t" r="r" b="b"/>
              <a:pathLst>
                <a:path w="2544" h="181" extrusionOk="0">
                  <a:moveTo>
                    <a:pt x="20" y="1"/>
                  </a:moveTo>
                  <a:cubicBezTo>
                    <a:pt x="9" y="1"/>
                    <a:pt x="1" y="8"/>
                    <a:pt x="1" y="19"/>
                  </a:cubicBezTo>
                  <a:lnTo>
                    <a:pt x="1" y="162"/>
                  </a:lnTo>
                  <a:cubicBezTo>
                    <a:pt x="1" y="172"/>
                    <a:pt x="9" y="181"/>
                    <a:pt x="20" y="181"/>
                  </a:cubicBezTo>
                  <a:lnTo>
                    <a:pt x="2525" y="181"/>
                  </a:lnTo>
                  <a:cubicBezTo>
                    <a:pt x="2536" y="181"/>
                    <a:pt x="2543" y="172"/>
                    <a:pt x="2543" y="162"/>
                  </a:cubicBezTo>
                  <a:lnTo>
                    <a:pt x="2543" y="19"/>
                  </a:lnTo>
                  <a:cubicBezTo>
                    <a:pt x="2543" y="8"/>
                    <a:pt x="2535" y="1"/>
                    <a:pt x="2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313758" y="2305939"/>
              <a:ext cx="500354" cy="35600"/>
            </a:xfrm>
            <a:custGeom>
              <a:avLst/>
              <a:gdLst/>
              <a:ahLst/>
              <a:cxnLst/>
              <a:rect l="l" t="t" r="r" b="b"/>
              <a:pathLst>
                <a:path w="2544" h="181" extrusionOk="0">
                  <a:moveTo>
                    <a:pt x="20" y="0"/>
                  </a:moveTo>
                  <a:cubicBezTo>
                    <a:pt x="9" y="0"/>
                    <a:pt x="1" y="7"/>
                    <a:pt x="1" y="18"/>
                  </a:cubicBezTo>
                  <a:lnTo>
                    <a:pt x="1" y="161"/>
                  </a:lnTo>
                  <a:cubicBezTo>
                    <a:pt x="1" y="172"/>
                    <a:pt x="9" y="180"/>
                    <a:pt x="20" y="180"/>
                  </a:cubicBezTo>
                  <a:lnTo>
                    <a:pt x="2525" y="180"/>
                  </a:lnTo>
                  <a:cubicBezTo>
                    <a:pt x="2536" y="180"/>
                    <a:pt x="2543" y="172"/>
                    <a:pt x="2543" y="161"/>
                  </a:cubicBezTo>
                  <a:lnTo>
                    <a:pt x="2543" y="18"/>
                  </a:lnTo>
                  <a:cubicBezTo>
                    <a:pt x="2543" y="7"/>
                    <a:pt x="2535" y="0"/>
                    <a:pt x="2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440616" y="1879519"/>
              <a:ext cx="196090" cy="218126"/>
            </a:xfrm>
            <a:custGeom>
              <a:avLst/>
              <a:gdLst/>
              <a:ahLst/>
              <a:cxnLst/>
              <a:rect l="l" t="t" r="r" b="b"/>
              <a:pathLst>
                <a:path w="997" h="1109" extrusionOk="0">
                  <a:moveTo>
                    <a:pt x="576" y="1"/>
                  </a:moveTo>
                  <a:cubicBezTo>
                    <a:pt x="530" y="1"/>
                    <a:pt x="482" y="20"/>
                    <a:pt x="443" y="48"/>
                  </a:cubicBezTo>
                  <a:cubicBezTo>
                    <a:pt x="380" y="93"/>
                    <a:pt x="331" y="154"/>
                    <a:pt x="265" y="195"/>
                  </a:cubicBezTo>
                  <a:cubicBezTo>
                    <a:pt x="214" y="227"/>
                    <a:pt x="151" y="248"/>
                    <a:pt x="124" y="301"/>
                  </a:cubicBezTo>
                  <a:cubicBezTo>
                    <a:pt x="93" y="367"/>
                    <a:pt x="131" y="446"/>
                    <a:pt x="114" y="516"/>
                  </a:cubicBezTo>
                  <a:cubicBezTo>
                    <a:pt x="105" y="553"/>
                    <a:pt x="81" y="585"/>
                    <a:pt x="64" y="618"/>
                  </a:cubicBezTo>
                  <a:cubicBezTo>
                    <a:pt x="0" y="747"/>
                    <a:pt x="30" y="901"/>
                    <a:pt x="72" y="1039"/>
                  </a:cubicBezTo>
                  <a:cubicBezTo>
                    <a:pt x="81" y="1066"/>
                    <a:pt x="92" y="1096"/>
                    <a:pt x="118" y="1106"/>
                  </a:cubicBezTo>
                  <a:cubicBezTo>
                    <a:pt x="123" y="1108"/>
                    <a:pt x="129" y="1108"/>
                    <a:pt x="135" y="1108"/>
                  </a:cubicBezTo>
                  <a:cubicBezTo>
                    <a:pt x="145" y="1108"/>
                    <a:pt x="155" y="1106"/>
                    <a:pt x="165" y="1103"/>
                  </a:cubicBezTo>
                  <a:cubicBezTo>
                    <a:pt x="197" y="1092"/>
                    <a:pt x="224" y="1073"/>
                    <a:pt x="245" y="1047"/>
                  </a:cubicBezTo>
                  <a:cubicBezTo>
                    <a:pt x="258" y="1032"/>
                    <a:pt x="269" y="1015"/>
                    <a:pt x="281" y="1002"/>
                  </a:cubicBezTo>
                  <a:cubicBezTo>
                    <a:pt x="326" y="960"/>
                    <a:pt x="398" y="970"/>
                    <a:pt x="449" y="936"/>
                  </a:cubicBezTo>
                  <a:cubicBezTo>
                    <a:pt x="488" y="908"/>
                    <a:pt x="505" y="857"/>
                    <a:pt x="523" y="812"/>
                  </a:cubicBezTo>
                  <a:cubicBezTo>
                    <a:pt x="542" y="766"/>
                    <a:pt x="572" y="719"/>
                    <a:pt x="621" y="710"/>
                  </a:cubicBezTo>
                  <a:cubicBezTo>
                    <a:pt x="639" y="706"/>
                    <a:pt x="659" y="709"/>
                    <a:pt x="677" y="706"/>
                  </a:cubicBezTo>
                  <a:cubicBezTo>
                    <a:pt x="717" y="699"/>
                    <a:pt x="748" y="665"/>
                    <a:pt x="767" y="630"/>
                  </a:cubicBezTo>
                  <a:cubicBezTo>
                    <a:pt x="787" y="594"/>
                    <a:pt x="802" y="554"/>
                    <a:pt x="830" y="526"/>
                  </a:cubicBezTo>
                  <a:cubicBezTo>
                    <a:pt x="866" y="488"/>
                    <a:pt x="918" y="470"/>
                    <a:pt x="949" y="428"/>
                  </a:cubicBezTo>
                  <a:cubicBezTo>
                    <a:pt x="969" y="399"/>
                    <a:pt x="975" y="362"/>
                    <a:pt x="981" y="327"/>
                  </a:cubicBezTo>
                  <a:cubicBezTo>
                    <a:pt x="990" y="285"/>
                    <a:pt x="996" y="238"/>
                    <a:pt x="975" y="200"/>
                  </a:cubicBezTo>
                  <a:cubicBezTo>
                    <a:pt x="953" y="159"/>
                    <a:pt x="903" y="142"/>
                    <a:pt x="858" y="132"/>
                  </a:cubicBezTo>
                  <a:cubicBezTo>
                    <a:pt x="812" y="121"/>
                    <a:pt x="763" y="116"/>
                    <a:pt x="727" y="88"/>
                  </a:cubicBezTo>
                  <a:cubicBezTo>
                    <a:pt x="701" y="68"/>
                    <a:pt x="684" y="41"/>
                    <a:pt x="657" y="27"/>
                  </a:cubicBezTo>
                  <a:cubicBezTo>
                    <a:pt x="633" y="9"/>
                    <a:pt x="605" y="1"/>
                    <a:pt x="576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476805" y="1901352"/>
              <a:ext cx="115451" cy="156170"/>
            </a:xfrm>
            <a:custGeom>
              <a:avLst/>
              <a:gdLst/>
              <a:ahLst/>
              <a:cxnLst/>
              <a:rect l="l" t="t" r="r" b="b"/>
              <a:pathLst>
                <a:path w="587" h="794" extrusionOk="0">
                  <a:moveTo>
                    <a:pt x="587" y="1"/>
                  </a:moveTo>
                  <a:cubicBezTo>
                    <a:pt x="406" y="111"/>
                    <a:pt x="248" y="262"/>
                    <a:pt x="129" y="440"/>
                  </a:cubicBezTo>
                  <a:cubicBezTo>
                    <a:pt x="80" y="509"/>
                    <a:pt x="35" y="583"/>
                    <a:pt x="17" y="667"/>
                  </a:cubicBezTo>
                  <a:cubicBezTo>
                    <a:pt x="8" y="707"/>
                    <a:pt x="4" y="752"/>
                    <a:pt x="7" y="794"/>
                  </a:cubicBezTo>
                  <a:cubicBezTo>
                    <a:pt x="0" y="663"/>
                    <a:pt x="56" y="543"/>
                    <a:pt x="132" y="441"/>
                  </a:cubicBezTo>
                  <a:cubicBezTo>
                    <a:pt x="253" y="266"/>
                    <a:pt x="408" y="116"/>
                    <a:pt x="587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4566098" y="1918857"/>
              <a:ext cx="42680" cy="12588"/>
            </a:xfrm>
            <a:custGeom>
              <a:avLst/>
              <a:gdLst/>
              <a:ahLst/>
              <a:cxnLst/>
              <a:rect l="l" t="t" r="r" b="b"/>
              <a:pathLst>
                <a:path w="217" h="64" extrusionOk="0">
                  <a:moveTo>
                    <a:pt x="49" y="1"/>
                  </a:moveTo>
                  <a:cubicBezTo>
                    <a:pt x="32" y="1"/>
                    <a:pt x="16" y="2"/>
                    <a:pt x="0" y="6"/>
                  </a:cubicBezTo>
                  <a:cubicBezTo>
                    <a:pt x="14" y="3"/>
                    <a:pt x="28" y="2"/>
                    <a:pt x="41" y="2"/>
                  </a:cubicBezTo>
                  <a:cubicBezTo>
                    <a:pt x="104" y="2"/>
                    <a:pt x="166" y="24"/>
                    <a:pt x="217" y="63"/>
                  </a:cubicBezTo>
                  <a:cubicBezTo>
                    <a:pt x="171" y="23"/>
                    <a:pt x="109" y="1"/>
                    <a:pt x="49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4553314" y="1929872"/>
              <a:ext cx="20258" cy="4721"/>
            </a:xfrm>
            <a:custGeom>
              <a:avLst/>
              <a:gdLst/>
              <a:ahLst/>
              <a:cxnLst/>
              <a:rect l="l" t="t" r="r" b="b"/>
              <a:pathLst>
                <a:path w="103" h="24" extrusionOk="0">
                  <a:moveTo>
                    <a:pt x="25" y="0"/>
                  </a:moveTo>
                  <a:cubicBezTo>
                    <a:pt x="17" y="0"/>
                    <a:pt x="9" y="1"/>
                    <a:pt x="1" y="2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41" y="2"/>
                    <a:pt x="73" y="9"/>
                    <a:pt x="103" y="23"/>
                  </a:cubicBezTo>
                  <a:cubicBezTo>
                    <a:pt x="80" y="8"/>
                    <a:pt x="52" y="0"/>
                    <a:pt x="25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4542496" y="1940689"/>
              <a:ext cx="36189" cy="10621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0" y="1"/>
                  </a:moveTo>
                  <a:cubicBezTo>
                    <a:pt x="64" y="5"/>
                    <a:pt x="126" y="24"/>
                    <a:pt x="183" y="54"/>
                  </a:cubicBezTo>
                  <a:cubicBezTo>
                    <a:pt x="129" y="21"/>
                    <a:pt x="64" y="1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4514765" y="1972946"/>
              <a:ext cx="24585" cy="7867"/>
            </a:xfrm>
            <a:custGeom>
              <a:avLst/>
              <a:gdLst/>
              <a:ahLst/>
              <a:cxnLst/>
              <a:rect l="l" t="t" r="r" b="b"/>
              <a:pathLst>
                <a:path w="125" h="40" extrusionOk="0">
                  <a:moveTo>
                    <a:pt x="0" y="0"/>
                  </a:moveTo>
                  <a:cubicBezTo>
                    <a:pt x="44" y="5"/>
                    <a:pt x="86" y="19"/>
                    <a:pt x="124" y="39"/>
                  </a:cubicBezTo>
                  <a:cubicBezTo>
                    <a:pt x="88" y="15"/>
                    <a:pt x="44" y="0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4506307" y="1981797"/>
              <a:ext cx="20848" cy="6884"/>
            </a:xfrm>
            <a:custGeom>
              <a:avLst/>
              <a:gdLst/>
              <a:ahLst/>
              <a:cxnLst/>
              <a:rect l="l" t="t" r="r" b="b"/>
              <a:pathLst>
                <a:path w="106" h="35" extrusionOk="0">
                  <a:moveTo>
                    <a:pt x="1" y="0"/>
                  </a:moveTo>
                  <a:cubicBezTo>
                    <a:pt x="38" y="2"/>
                    <a:pt x="72" y="15"/>
                    <a:pt x="105" y="34"/>
                  </a:cubicBezTo>
                  <a:cubicBezTo>
                    <a:pt x="75" y="12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4491753" y="2005400"/>
              <a:ext cx="26552" cy="8064"/>
            </a:xfrm>
            <a:custGeom>
              <a:avLst/>
              <a:gdLst/>
              <a:ahLst/>
              <a:cxnLst/>
              <a:rect l="l" t="t" r="r" b="b"/>
              <a:pathLst>
                <a:path w="135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6"/>
                    <a:pt x="93" y="19"/>
                    <a:pt x="135" y="40"/>
                  </a:cubicBezTo>
                  <a:cubicBezTo>
                    <a:pt x="94" y="17"/>
                    <a:pt x="48" y="3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4471692" y="2011104"/>
              <a:ext cx="12981" cy="9441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14"/>
                    <a:pt x="47" y="27"/>
                    <a:pt x="65" y="47"/>
                  </a:cubicBezTo>
                  <a:cubicBezTo>
                    <a:pt x="50" y="25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4480346" y="1991238"/>
              <a:ext cx="14161" cy="8458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0" y="1"/>
                  </a:moveTo>
                  <a:cubicBezTo>
                    <a:pt x="28" y="7"/>
                    <a:pt x="53" y="22"/>
                    <a:pt x="72" y="43"/>
                  </a:cubicBezTo>
                  <a:cubicBezTo>
                    <a:pt x="57" y="20"/>
                    <a:pt x="30" y="4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4488606" y="1979634"/>
              <a:ext cx="11211" cy="8458"/>
            </a:xfrm>
            <a:custGeom>
              <a:avLst/>
              <a:gdLst/>
              <a:ahLst/>
              <a:cxnLst/>
              <a:rect l="l" t="t" r="r" b="b"/>
              <a:pathLst>
                <a:path w="57" h="43" extrusionOk="0">
                  <a:moveTo>
                    <a:pt x="0" y="1"/>
                  </a:moveTo>
                  <a:cubicBezTo>
                    <a:pt x="21" y="10"/>
                    <a:pt x="41" y="24"/>
                    <a:pt x="56" y="43"/>
                  </a:cubicBezTo>
                  <a:cubicBezTo>
                    <a:pt x="44" y="22"/>
                    <a:pt x="24" y="6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4505914" y="1938723"/>
              <a:ext cx="20061" cy="16325"/>
            </a:xfrm>
            <a:custGeom>
              <a:avLst/>
              <a:gdLst/>
              <a:ahLst/>
              <a:cxnLst/>
              <a:rect l="l" t="t" r="r" b="b"/>
              <a:pathLst>
                <a:path w="102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9"/>
                    <a:pt x="76" y="48"/>
                    <a:pt x="102" y="83"/>
                  </a:cubicBezTo>
                  <a:cubicBezTo>
                    <a:pt x="79" y="46"/>
                    <a:pt x="41" y="16"/>
                    <a:pt x="1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4539153" y="1907449"/>
              <a:ext cx="20061" cy="16325"/>
            </a:xfrm>
            <a:custGeom>
              <a:avLst/>
              <a:gdLst/>
              <a:ahLst/>
              <a:cxnLst/>
              <a:rect l="l" t="t" r="r" b="b"/>
              <a:pathLst>
                <a:path w="102" h="83" extrusionOk="0">
                  <a:moveTo>
                    <a:pt x="0" y="0"/>
                  </a:moveTo>
                  <a:cubicBezTo>
                    <a:pt x="39" y="20"/>
                    <a:pt x="74" y="48"/>
                    <a:pt x="101" y="83"/>
                  </a:cubicBezTo>
                  <a:cubicBezTo>
                    <a:pt x="76" y="45"/>
                    <a:pt x="41" y="16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4430389" y="1942656"/>
              <a:ext cx="269452" cy="197671"/>
            </a:xfrm>
            <a:custGeom>
              <a:avLst/>
              <a:gdLst/>
              <a:ahLst/>
              <a:cxnLst/>
              <a:rect l="l" t="t" r="r" b="b"/>
              <a:pathLst>
                <a:path w="1370" h="1005" extrusionOk="0">
                  <a:moveTo>
                    <a:pt x="1155" y="1"/>
                  </a:moveTo>
                  <a:cubicBezTo>
                    <a:pt x="1111" y="1"/>
                    <a:pt x="1068" y="13"/>
                    <a:pt x="1027" y="28"/>
                  </a:cubicBezTo>
                  <a:cubicBezTo>
                    <a:pt x="960" y="52"/>
                    <a:pt x="891" y="85"/>
                    <a:pt x="848" y="141"/>
                  </a:cubicBezTo>
                  <a:cubicBezTo>
                    <a:pt x="799" y="205"/>
                    <a:pt x="782" y="293"/>
                    <a:pt x="716" y="337"/>
                  </a:cubicBezTo>
                  <a:cubicBezTo>
                    <a:pt x="650" y="383"/>
                    <a:pt x="555" y="369"/>
                    <a:pt x="496" y="423"/>
                  </a:cubicBezTo>
                  <a:cubicBezTo>
                    <a:pt x="453" y="464"/>
                    <a:pt x="444" y="530"/>
                    <a:pt x="409" y="578"/>
                  </a:cubicBezTo>
                  <a:cubicBezTo>
                    <a:pt x="376" y="627"/>
                    <a:pt x="317" y="657"/>
                    <a:pt x="258" y="657"/>
                  </a:cubicBezTo>
                  <a:cubicBezTo>
                    <a:pt x="255" y="657"/>
                    <a:pt x="252" y="656"/>
                    <a:pt x="249" y="656"/>
                  </a:cubicBezTo>
                  <a:cubicBezTo>
                    <a:pt x="202" y="653"/>
                    <a:pt x="152" y="632"/>
                    <a:pt x="107" y="632"/>
                  </a:cubicBezTo>
                  <a:cubicBezTo>
                    <a:pt x="87" y="632"/>
                    <a:pt x="68" y="636"/>
                    <a:pt x="51" y="648"/>
                  </a:cubicBezTo>
                  <a:cubicBezTo>
                    <a:pt x="1" y="684"/>
                    <a:pt x="6" y="759"/>
                    <a:pt x="27" y="819"/>
                  </a:cubicBezTo>
                  <a:cubicBezTo>
                    <a:pt x="49" y="881"/>
                    <a:pt x="85" y="942"/>
                    <a:pt x="141" y="974"/>
                  </a:cubicBezTo>
                  <a:cubicBezTo>
                    <a:pt x="179" y="996"/>
                    <a:pt x="221" y="1004"/>
                    <a:pt x="265" y="1004"/>
                  </a:cubicBezTo>
                  <a:cubicBezTo>
                    <a:pt x="303" y="1004"/>
                    <a:pt x="341" y="998"/>
                    <a:pt x="377" y="991"/>
                  </a:cubicBezTo>
                  <a:cubicBezTo>
                    <a:pt x="440" y="978"/>
                    <a:pt x="504" y="960"/>
                    <a:pt x="568" y="960"/>
                  </a:cubicBezTo>
                  <a:cubicBezTo>
                    <a:pt x="584" y="960"/>
                    <a:pt x="601" y="961"/>
                    <a:pt x="617" y="964"/>
                  </a:cubicBezTo>
                  <a:cubicBezTo>
                    <a:pt x="657" y="969"/>
                    <a:pt x="694" y="984"/>
                    <a:pt x="732" y="991"/>
                  </a:cubicBezTo>
                  <a:cubicBezTo>
                    <a:pt x="750" y="994"/>
                    <a:pt x="768" y="996"/>
                    <a:pt x="786" y="996"/>
                  </a:cubicBezTo>
                  <a:cubicBezTo>
                    <a:pt x="875" y="996"/>
                    <a:pt x="965" y="956"/>
                    <a:pt x="1022" y="888"/>
                  </a:cubicBezTo>
                  <a:cubicBezTo>
                    <a:pt x="1039" y="866"/>
                    <a:pt x="1053" y="844"/>
                    <a:pt x="1073" y="828"/>
                  </a:cubicBezTo>
                  <a:cubicBezTo>
                    <a:pt x="1126" y="777"/>
                    <a:pt x="1205" y="767"/>
                    <a:pt x="1263" y="722"/>
                  </a:cubicBezTo>
                  <a:cubicBezTo>
                    <a:pt x="1311" y="684"/>
                    <a:pt x="1342" y="622"/>
                    <a:pt x="1340" y="558"/>
                  </a:cubicBezTo>
                  <a:cubicBezTo>
                    <a:pt x="1339" y="528"/>
                    <a:pt x="1332" y="499"/>
                    <a:pt x="1330" y="469"/>
                  </a:cubicBezTo>
                  <a:cubicBezTo>
                    <a:pt x="1329" y="416"/>
                    <a:pt x="1348" y="368"/>
                    <a:pt x="1357" y="316"/>
                  </a:cubicBezTo>
                  <a:cubicBezTo>
                    <a:pt x="1369" y="253"/>
                    <a:pt x="1366" y="185"/>
                    <a:pt x="1339" y="126"/>
                  </a:cubicBezTo>
                  <a:cubicBezTo>
                    <a:pt x="1311" y="67"/>
                    <a:pt x="1259" y="17"/>
                    <a:pt x="1195" y="5"/>
                  </a:cubicBezTo>
                  <a:cubicBezTo>
                    <a:pt x="1182" y="2"/>
                    <a:pt x="116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4438060" y="1959768"/>
              <a:ext cx="251554" cy="148499"/>
            </a:xfrm>
            <a:custGeom>
              <a:avLst/>
              <a:gdLst/>
              <a:ahLst/>
              <a:cxnLst/>
              <a:rect l="l" t="t" r="r" b="b"/>
              <a:pathLst>
                <a:path w="1279" h="755" extrusionOk="0">
                  <a:moveTo>
                    <a:pt x="1278" y="0"/>
                  </a:moveTo>
                  <a:cubicBezTo>
                    <a:pt x="1258" y="62"/>
                    <a:pt x="1225" y="118"/>
                    <a:pt x="1184" y="167"/>
                  </a:cubicBezTo>
                  <a:cubicBezTo>
                    <a:pt x="1103" y="266"/>
                    <a:pt x="1003" y="351"/>
                    <a:pt x="899" y="427"/>
                  </a:cubicBezTo>
                  <a:cubicBezTo>
                    <a:pt x="635" y="615"/>
                    <a:pt x="322" y="729"/>
                    <a:pt x="0" y="755"/>
                  </a:cubicBezTo>
                  <a:cubicBezTo>
                    <a:pt x="339" y="732"/>
                    <a:pt x="671" y="608"/>
                    <a:pt x="941" y="403"/>
                  </a:cubicBezTo>
                  <a:cubicBezTo>
                    <a:pt x="1030" y="335"/>
                    <a:pt x="1116" y="258"/>
                    <a:pt x="1187" y="170"/>
                  </a:cubicBezTo>
                  <a:cubicBezTo>
                    <a:pt x="1226" y="119"/>
                    <a:pt x="1258" y="62"/>
                    <a:pt x="1278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4468742" y="2087025"/>
              <a:ext cx="5507" cy="16128"/>
            </a:xfrm>
            <a:custGeom>
              <a:avLst/>
              <a:gdLst/>
              <a:ahLst/>
              <a:cxnLst/>
              <a:rect l="l" t="t" r="r" b="b"/>
              <a:pathLst>
                <a:path w="28" h="82" extrusionOk="0">
                  <a:moveTo>
                    <a:pt x="28" y="0"/>
                  </a:moveTo>
                  <a:cubicBezTo>
                    <a:pt x="22" y="29"/>
                    <a:pt x="10" y="55"/>
                    <a:pt x="0" y="81"/>
                  </a:cubicBezTo>
                  <a:cubicBezTo>
                    <a:pt x="12" y="56"/>
                    <a:pt x="26" y="30"/>
                    <a:pt x="28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4526565" y="2038443"/>
              <a:ext cx="16718" cy="50942"/>
            </a:xfrm>
            <a:custGeom>
              <a:avLst/>
              <a:gdLst/>
              <a:ahLst/>
              <a:cxnLst/>
              <a:rect l="l" t="t" r="r" b="b"/>
              <a:pathLst>
                <a:path w="85" h="259" extrusionOk="0">
                  <a:moveTo>
                    <a:pt x="84" y="1"/>
                  </a:moveTo>
                  <a:cubicBezTo>
                    <a:pt x="64" y="88"/>
                    <a:pt x="45" y="180"/>
                    <a:pt x="0" y="259"/>
                  </a:cubicBezTo>
                  <a:cubicBezTo>
                    <a:pt x="48" y="181"/>
                    <a:pt x="67" y="88"/>
                    <a:pt x="84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4560984" y="2036870"/>
              <a:ext cx="9834" cy="38354"/>
            </a:xfrm>
            <a:custGeom>
              <a:avLst/>
              <a:gdLst/>
              <a:ahLst/>
              <a:cxnLst/>
              <a:rect l="l" t="t" r="r" b="b"/>
              <a:pathLst>
                <a:path w="50" h="195" extrusionOk="0">
                  <a:moveTo>
                    <a:pt x="46" y="0"/>
                  </a:moveTo>
                  <a:lnTo>
                    <a:pt x="46" y="0"/>
                  </a:lnTo>
                  <a:cubicBezTo>
                    <a:pt x="47" y="68"/>
                    <a:pt x="26" y="132"/>
                    <a:pt x="1" y="194"/>
                  </a:cubicBezTo>
                  <a:cubicBezTo>
                    <a:pt x="28" y="135"/>
                    <a:pt x="49" y="68"/>
                    <a:pt x="46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4592256" y="2033919"/>
              <a:ext cx="6097" cy="24783"/>
            </a:xfrm>
            <a:custGeom>
              <a:avLst/>
              <a:gdLst/>
              <a:ahLst/>
              <a:cxnLst/>
              <a:rect l="l" t="t" r="r" b="b"/>
              <a:pathLst>
                <a:path w="31" h="126" extrusionOk="0">
                  <a:moveTo>
                    <a:pt x="21" y="1"/>
                  </a:moveTo>
                  <a:cubicBezTo>
                    <a:pt x="26" y="43"/>
                    <a:pt x="19" y="86"/>
                    <a:pt x="1" y="126"/>
                  </a:cubicBezTo>
                  <a:cubicBezTo>
                    <a:pt x="22" y="88"/>
                    <a:pt x="30" y="42"/>
                    <a:pt x="21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4618021" y="1982191"/>
              <a:ext cx="9047" cy="59006"/>
            </a:xfrm>
            <a:custGeom>
              <a:avLst/>
              <a:gdLst/>
              <a:ahLst/>
              <a:cxnLst/>
              <a:rect l="l" t="t" r="r" b="b"/>
              <a:pathLst>
                <a:path w="46" h="300" extrusionOk="0">
                  <a:moveTo>
                    <a:pt x="26" y="0"/>
                  </a:moveTo>
                  <a:cubicBezTo>
                    <a:pt x="42" y="99"/>
                    <a:pt x="35" y="204"/>
                    <a:pt x="0" y="299"/>
                  </a:cubicBezTo>
                  <a:cubicBezTo>
                    <a:pt x="37" y="205"/>
                    <a:pt x="46" y="99"/>
                    <a:pt x="26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4641426" y="2024085"/>
              <a:ext cx="32649" cy="12195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0" y="0"/>
                  </a:moveTo>
                  <a:cubicBezTo>
                    <a:pt x="59" y="9"/>
                    <a:pt x="115" y="29"/>
                    <a:pt x="166" y="61"/>
                  </a:cubicBezTo>
                  <a:cubicBezTo>
                    <a:pt x="118" y="24"/>
                    <a:pt x="59" y="3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4657947" y="2008547"/>
              <a:ext cx="16128" cy="6687"/>
            </a:xfrm>
            <a:custGeom>
              <a:avLst/>
              <a:gdLst/>
              <a:ahLst/>
              <a:cxnLst/>
              <a:rect l="l" t="t" r="r" b="b"/>
              <a:pathLst>
                <a:path w="82" h="34" extrusionOk="0">
                  <a:moveTo>
                    <a:pt x="1" y="0"/>
                  </a:moveTo>
                  <a:cubicBezTo>
                    <a:pt x="29" y="4"/>
                    <a:pt x="60" y="13"/>
                    <a:pt x="82" y="34"/>
                  </a:cubicBezTo>
                  <a:cubicBezTo>
                    <a:pt x="63" y="10"/>
                    <a:pt x="29" y="1"/>
                    <a:pt x="1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4605237" y="2052015"/>
              <a:ext cx="35796" cy="12785"/>
            </a:xfrm>
            <a:custGeom>
              <a:avLst/>
              <a:gdLst/>
              <a:ahLst/>
              <a:cxnLst/>
              <a:rect l="l" t="t" r="r" b="b"/>
              <a:pathLst>
                <a:path w="182" h="65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9"/>
                    <a:pt x="126" y="32"/>
                    <a:pt x="181" y="65"/>
                  </a:cubicBezTo>
                  <a:cubicBezTo>
                    <a:pt x="129" y="28"/>
                    <a:pt x="64" y="6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4575735" y="2068930"/>
              <a:ext cx="34812" cy="13375"/>
            </a:xfrm>
            <a:custGeom>
              <a:avLst/>
              <a:gdLst/>
              <a:ahLst/>
              <a:cxnLst/>
              <a:rect l="l" t="t" r="r" b="b"/>
              <a:pathLst>
                <a:path w="177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15"/>
                    <a:pt x="121" y="37"/>
                    <a:pt x="176" y="68"/>
                  </a:cubicBezTo>
                  <a:cubicBezTo>
                    <a:pt x="124" y="35"/>
                    <a:pt x="63" y="11"/>
                    <a:pt x="1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4547217" y="2082501"/>
              <a:ext cx="24192" cy="8654"/>
            </a:xfrm>
            <a:custGeom>
              <a:avLst/>
              <a:gdLst/>
              <a:ahLst/>
              <a:cxnLst/>
              <a:rect l="l" t="t" r="r" b="b"/>
              <a:pathLst>
                <a:path w="123" h="4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12"/>
                    <a:pt x="81" y="26"/>
                    <a:pt x="122" y="43"/>
                  </a:cubicBezTo>
                  <a:cubicBezTo>
                    <a:pt x="85" y="22"/>
                    <a:pt x="42" y="6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4512601" y="2094893"/>
              <a:ext cx="26748" cy="12195"/>
            </a:xfrm>
            <a:custGeom>
              <a:avLst/>
              <a:gdLst/>
              <a:ahLst/>
              <a:cxnLst/>
              <a:rect l="l" t="t" r="r" b="b"/>
              <a:pathLst>
                <a:path w="136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7"/>
                    <a:pt x="93" y="36"/>
                    <a:pt x="135" y="61"/>
                  </a:cubicBezTo>
                  <a:cubicBezTo>
                    <a:pt x="95" y="32"/>
                    <a:pt x="48" y="12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4484279" y="2101580"/>
              <a:ext cx="13571" cy="10031"/>
            </a:xfrm>
            <a:custGeom>
              <a:avLst/>
              <a:gdLst/>
              <a:ahLst/>
              <a:cxnLst/>
              <a:rect l="l" t="t" r="r" b="b"/>
              <a:pathLst>
                <a:path w="69" h="51" extrusionOk="0">
                  <a:moveTo>
                    <a:pt x="0" y="1"/>
                  </a:moveTo>
                  <a:cubicBezTo>
                    <a:pt x="26" y="13"/>
                    <a:pt x="50" y="28"/>
                    <a:pt x="69" y="50"/>
                  </a:cubicBezTo>
                  <a:cubicBezTo>
                    <a:pt x="53" y="25"/>
                    <a:pt x="28" y="8"/>
                    <a:pt x="0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4173329" y="1320926"/>
              <a:ext cx="546967" cy="1020415"/>
            </a:xfrm>
            <a:custGeom>
              <a:avLst/>
              <a:gdLst/>
              <a:ahLst/>
              <a:cxnLst/>
              <a:rect l="l" t="t" r="r" b="b"/>
              <a:pathLst>
                <a:path w="2781" h="5188" extrusionOk="0">
                  <a:moveTo>
                    <a:pt x="1038" y="1"/>
                  </a:moveTo>
                  <a:lnTo>
                    <a:pt x="1038" y="297"/>
                  </a:lnTo>
                  <a:cubicBezTo>
                    <a:pt x="1038" y="683"/>
                    <a:pt x="817" y="1038"/>
                    <a:pt x="467" y="1207"/>
                  </a:cubicBezTo>
                  <a:lnTo>
                    <a:pt x="377" y="1252"/>
                  </a:lnTo>
                  <a:cubicBezTo>
                    <a:pt x="140" y="1367"/>
                    <a:pt x="1" y="1617"/>
                    <a:pt x="27" y="1877"/>
                  </a:cubicBezTo>
                  <a:cubicBezTo>
                    <a:pt x="97" y="2594"/>
                    <a:pt x="252" y="4046"/>
                    <a:pt x="443" y="5040"/>
                  </a:cubicBezTo>
                  <a:cubicBezTo>
                    <a:pt x="460" y="5125"/>
                    <a:pt x="535" y="5187"/>
                    <a:pt x="622" y="5187"/>
                  </a:cubicBezTo>
                  <a:lnTo>
                    <a:pt x="2159" y="5187"/>
                  </a:lnTo>
                  <a:cubicBezTo>
                    <a:pt x="2247" y="5187"/>
                    <a:pt x="2323" y="5125"/>
                    <a:pt x="2339" y="5040"/>
                  </a:cubicBezTo>
                  <a:cubicBezTo>
                    <a:pt x="2530" y="4046"/>
                    <a:pt x="2685" y="2594"/>
                    <a:pt x="2755" y="1877"/>
                  </a:cubicBezTo>
                  <a:cubicBezTo>
                    <a:pt x="2780" y="1615"/>
                    <a:pt x="2640" y="1366"/>
                    <a:pt x="2405" y="1252"/>
                  </a:cubicBezTo>
                  <a:lnTo>
                    <a:pt x="2314" y="1207"/>
                  </a:lnTo>
                  <a:cubicBezTo>
                    <a:pt x="1966" y="1038"/>
                    <a:pt x="1744" y="683"/>
                    <a:pt x="1744" y="297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4263015" y="1601206"/>
              <a:ext cx="367792" cy="664804"/>
            </a:xfrm>
            <a:custGeom>
              <a:avLst/>
              <a:gdLst/>
              <a:ahLst/>
              <a:cxnLst/>
              <a:rect l="l" t="t" r="r" b="b"/>
              <a:pathLst>
                <a:path w="1870" h="3380" extrusionOk="0">
                  <a:moveTo>
                    <a:pt x="936" y="0"/>
                  </a:moveTo>
                  <a:cubicBezTo>
                    <a:pt x="448" y="0"/>
                    <a:pt x="172" y="202"/>
                    <a:pt x="59" y="309"/>
                  </a:cubicBezTo>
                  <a:cubicBezTo>
                    <a:pt x="21" y="346"/>
                    <a:pt x="1" y="397"/>
                    <a:pt x="6" y="450"/>
                  </a:cubicBezTo>
                  <a:lnTo>
                    <a:pt x="285" y="3290"/>
                  </a:lnTo>
                  <a:cubicBezTo>
                    <a:pt x="290" y="3341"/>
                    <a:pt x="332" y="3380"/>
                    <a:pt x="384" y="3380"/>
                  </a:cubicBezTo>
                  <a:lnTo>
                    <a:pt x="1486" y="3380"/>
                  </a:lnTo>
                  <a:cubicBezTo>
                    <a:pt x="1538" y="3380"/>
                    <a:pt x="1580" y="3342"/>
                    <a:pt x="1585" y="3290"/>
                  </a:cubicBezTo>
                  <a:lnTo>
                    <a:pt x="1864" y="450"/>
                  </a:lnTo>
                  <a:cubicBezTo>
                    <a:pt x="1870" y="397"/>
                    <a:pt x="1851" y="346"/>
                    <a:pt x="1812" y="309"/>
                  </a:cubicBezTo>
                  <a:cubicBezTo>
                    <a:pt x="1699" y="202"/>
                    <a:pt x="1422" y="0"/>
                    <a:pt x="93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4358208" y="1261526"/>
              <a:ext cx="177995" cy="59793"/>
            </a:xfrm>
            <a:custGeom>
              <a:avLst/>
              <a:gdLst/>
              <a:ahLst/>
              <a:cxnLst/>
              <a:rect l="l" t="t" r="r" b="b"/>
              <a:pathLst>
                <a:path w="905" h="304" extrusionOk="0">
                  <a:moveTo>
                    <a:pt x="19" y="1"/>
                  </a:moveTo>
                  <a:cubicBezTo>
                    <a:pt x="10" y="1"/>
                    <a:pt x="0" y="9"/>
                    <a:pt x="0" y="20"/>
                  </a:cubicBezTo>
                  <a:lnTo>
                    <a:pt x="0" y="285"/>
                  </a:lnTo>
                  <a:cubicBezTo>
                    <a:pt x="0" y="294"/>
                    <a:pt x="9" y="304"/>
                    <a:pt x="19" y="304"/>
                  </a:cubicBezTo>
                  <a:lnTo>
                    <a:pt x="886" y="304"/>
                  </a:lnTo>
                  <a:cubicBezTo>
                    <a:pt x="895" y="304"/>
                    <a:pt x="904" y="295"/>
                    <a:pt x="904" y="285"/>
                  </a:cubicBezTo>
                  <a:lnTo>
                    <a:pt x="904" y="20"/>
                  </a:lnTo>
                  <a:cubicBezTo>
                    <a:pt x="903" y="9"/>
                    <a:pt x="895" y="1"/>
                    <a:pt x="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4327132" y="1829364"/>
              <a:ext cx="232082" cy="195507"/>
            </a:xfrm>
            <a:custGeom>
              <a:avLst/>
              <a:gdLst/>
              <a:ahLst/>
              <a:cxnLst/>
              <a:rect l="l" t="t" r="r" b="b"/>
              <a:pathLst>
                <a:path w="1180" h="994" extrusionOk="0">
                  <a:moveTo>
                    <a:pt x="530" y="0"/>
                  </a:moveTo>
                  <a:cubicBezTo>
                    <a:pt x="279" y="0"/>
                    <a:pt x="79" y="102"/>
                    <a:pt x="49" y="367"/>
                  </a:cubicBezTo>
                  <a:cubicBezTo>
                    <a:pt x="0" y="782"/>
                    <a:pt x="232" y="952"/>
                    <a:pt x="538" y="988"/>
                  </a:cubicBezTo>
                  <a:cubicBezTo>
                    <a:pt x="568" y="992"/>
                    <a:pt x="598" y="993"/>
                    <a:pt x="628" y="993"/>
                  </a:cubicBezTo>
                  <a:cubicBezTo>
                    <a:pt x="899" y="993"/>
                    <a:pt x="1135" y="838"/>
                    <a:pt x="1158" y="497"/>
                  </a:cubicBezTo>
                  <a:cubicBezTo>
                    <a:pt x="1179" y="188"/>
                    <a:pt x="958" y="44"/>
                    <a:pt x="653" y="8"/>
                  </a:cubicBezTo>
                  <a:cubicBezTo>
                    <a:pt x="611" y="3"/>
                    <a:pt x="570" y="0"/>
                    <a:pt x="5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4382203" y="1817366"/>
              <a:ext cx="138856" cy="86346"/>
            </a:xfrm>
            <a:custGeom>
              <a:avLst/>
              <a:gdLst/>
              <a:ahLst/>
              <a:cxnLst/>
              <a:rect l="l" t="t" r="r" b="b"/>
              <a:pathLst>
                <a:path w="706" h="439" extrusionOk="0">
                  <a:moveTo>
                    <a:pt x="27" y="0"/>
                  </a:moveTo>
                  <a:cubicBezTo>
                    <a:pt x="27" y="0"/>
                    <a:pt x="67" y="79"/>
                    <a:pt x="227" y="123"/>
                  </a:cubicBezTo>
                  <a:cubicBezTo>
                    <a:pt x="227" y="123"/>
                    <a:pt x="119" y="210"/>
                    <a:pt x="0" y="220"/>
                  </a:cubicBezTo>
                  <a:cubicBezTo>
                    <a:pt x="0" y="220"/>
                    <a:pt x="44" y="232"/>
                    <a:pt x="105" y="232"/>
                  </a:cubicBezTo>
                  <a:cubicBezTo>
                    <a:pt x="173" y="232"/>
                    <a:pt x="263" y="217"/>
                    <a:pt x="334" y="154"/>
                  </a:cubicBezTo>
                  <a:cubicBezTo>
                    <a:pt x="334" y="154"/>
                    <a:pt x="348" y="347"/>
                    <a:pt x="399" y="438"/>
                  </a:cubicBezTo>
                  <a:cubicBezTo>
                    <a:pt x="399" y="438"/>
                    <a:pt x="432" y="269"/>
                    <a:pt x="426" y="165"/>
                  </a:cubicBezTo>
                  <a:lnTo>
                    <a:pt x="426" y="165"/>
                  </a:lnTo>
                  <a:cubicBezTo>
                    <a:pt x="508" y="242"/>
                    <a:pt x="706" y="277"/>
                    <a:pt x="706" y="277"/>
                  </a:cubicBezTo>
                  <a:cubicBezTo>
                    <a:pt x="583" y="231"/>
                    <a:pt x="479" y="130"/>
                    <a:pt x="479" y="130"/>
                  </a:cubicBezTo>
                  <a:lnTo>
                    <a:pt x="479" y="130"/>
                  </a:lnTo>
                  <a:cubicBezTo>
                    <a:pt x="484" y="130"/>
                    <a:pt x="490" y="130"/>
                    <a:pt x="495" y="130"/>
                  </a:cubicBezTo>
                  <a:cubicBezTo>
                    <a:pt x="595" y="130"/>
                    <a:pt x="705" y="104"/>
                    <a:pt x="705" y="104"/>
                  </a:cubicBezTo>
                  <a:cubicBezTo>
                    <a:pt x="590" y="98"/>
                    <a:pt x="352" y="57"/>
                    <a:pt x="352" y="57"/>
                  </a:cubicBezTo>
                  <a:cubicBezTo>
                    <a:pt x="352" y="57"/>
                    <a:pt x="127" y="56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4444747" y="1805368"/>
              <a:ext cx="28322" cy="29503"/>
            </a:xfrm>
            <a:custGeom>
              <a:avLst/>
              <a:gdLst/>
              <a:ahLst/>
              <a:cxnLst/>
              <a:rect l="l" t="t" r="r" b="b"/>
              <a:pathLst>
                <a:path w="144" h="150" extrusionOk="0">
                  <a:moveTo>
                    <a:pt x="21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39" y="84"/>
                    <a:pt x="30" y="141"/>
                  </a:cubicBezTo>
                  <a:lnTo>
                    <a:pt x="93" y="150"/>
                  </a:lnTo>
                  <a:cubicBezTo>
                    <a:pt x="93" y="150"/>
                    <a:pt x="143" y="30"/>
                    <a:pt x="109" y="14"/>
                  </a:cubicBezTo>
                  <a:cubicBezTo>
                    <a:pt x="87" y="3"/>
                    <a:pt x="46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4512011" y="1880700"/>
              <a:ext cx="35402" cy="39928"/>
            </a:xfrm>
            <a:custGeom>
              <a:avLst/>
              <a:gdLst/>
              <a:ahLst/>
              <a:cxnLst/>
              <a:rect l="l" t="t" r="r" b="b"/>
              <a:pathLst>
                <a:path w="180" h="203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13" y="21"/>
                    <a:pt x="0" y="74"/>
                    <a:pt x="19" y="128"/>
                  </a:cubicBezTo>
                  <a:cubicBezTo>
                    <a:pt x="37" y="173"/>
                    <a:pt x="72" y="203"/>
                    <a:pt x="106" y="203"/>
                  </a:cubicBezTo>
                  <a:cubicBezTo>
                    <a:pt x="113" y="203"/>
                    <a:pt x="120" y="201"/>
                    <a:pt x="127" y="199"/>
                  </a:cubicBezTo>
                  <a:cubicBezTo>
                    <a:pt x="165" y="184"/>
                    <a:pt x="179" y="128"/>
                    <a:pt x="158" y="74"/>
                  </a:cubicBezTo>
                  <a:cubicBezTo>
                    <a:pt x="141" y="30"/>
                    <a:pt x="105" y="1"/>
                    <a:pt x="7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4478379" y="1414746"/>
              <a:ext cx="118008" cy="168365"/>
            </a:xfrm>
            <a:custGeom>
              <a:avLst/>
              <a:gdLst/>
              <a:ahLst/>
              <a:cxnLst/>
              <a:rect l="l" t="t" r="r" b="b"/>
              <a:pathLst>
                <a:path w="600" h="856" fill="none" extrusionOk="0">
                  <a:moveTo>
                    <a:pt x="32" y="1"/>
                  </a:moveTo>
                  <a:cubicBezTo>
                    <a:pt x="32" y="1"/>
                    <a:pt x="1" y="527"/>
                    <a:pt x="600" y="856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4629232" y="1600223"/>
              <a:ext cx="34419" cy="30487"/>
            </a:xfrm>
            <a:custGeom>
              <a:avLst/>
              <a:gdLst/>
              <a:ahLst/>
              <a:cxnLst/>
              <a:rect l="l" t="t" r="r" b="b"/>
              <a:pathLst>
                <a:path w="175" h="155" fill="none" extrusionOk="0">
                  <a:moveTo>
                    <a:pt x="0" y="0"/>
                  </a:moveTo>
                  <a:cubicBezTo>
                    <a:pt x="45" y="21"/>
                    <a:pt x="132" y="68"/>
                    <a:pt x="175" y="155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3343144" y="1942853"/>
              <a:ext cx="374085" cy="399276"/>
            </a:xfrm>
            <a:custGeom>
              <a:avLst/>
              <a:gdLst/>
              <a:ahLst/>
              <a:cxnLst/>
              <a:rect l="l" t="t" r="r" b="b"/>
              <a:pathLst>
                <a:path w="1902" h="2030" extrusionOk="0">
                  <a:moveTo>
                    <a:pt x="0" y="0"/>
                  </a:moveTo>
                  <a:lnTo>
                    <a:pt x="237" y="1843"/>
                  </a:lnTo>
                  <a:cubicBezTo>
                    <a:pt x="250" y="1950"/>
                    <a:pt x="340" y="2029"/>
                    <a:pt x="448" y="2029"/>
                  </a:cubicBezTo>
                  <a:lnTo>
                    <a:pt x="1452" y="2029"/>
                  </a:lnTo>
                  <a:cubicBezTo>
                    <a:pt x="1559" y="2029"/>
                    <a:pt x="1650" y="1950"/>
                    <a:pt x="1665" y="1843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3435190" y="2033526"/>
              <a:ext cx="192156" cy="191377"/>
            </a:xfrm>
            <a:custGeom>
              <a:avLst/>
              <a:gdLst/>
              <a:ahLst/>
              <a:cxnLst/>
              <a:rect l="l" t="t" r="r" b="b"/>
              <a:pathLst>
                <a:path w="977" h="973" extrusionOk="0">
                  <a:moveTo>
                    <a:pt x="385" y="0"/>
                  </a:moveTo>
                  <a:cubicBezTo>
                    <a:pt x="266" y="0"/>
                    <a:pt x="167" y="60"/>
                    <a:pt x="103" y="212"/>
                  </a:cubicBezTo>
                  <a:cubicBezTo>
                    <a:pt x="1" y="453"/>
                    <a:pt x="29" y="864"/>
                    <a:pt x="243" y="954"/>
                  </a:cubicBezTo>
                  <a:cubicBezTo>
                    <a:pt x="272" y="967"/>
                    <a:pt x="304" y="973"/>
                    <a:pt x="336" y="973"/>
                  </a:cubicBezTo>
                  <a:cubicBezTo>
                    <a:pt x="539" y="973"/>
                    <a:pt x="786" y="749"/>
                    <a:pt x="875" y="542"/>
                  </a:cubicBezTo>
                  <a:cubicBezTo>
                    <a:pt x="977" y="301"/>
                    <a:pt x="818" y="144"/>
                    <a:pt x="606" y="53"/>
                  </a:cubicBezTo>
                  <a:cubicBezTo>
                    <a:pt x="528" y="20"/>
                    <a:pt x="453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3524876" y="2034313"/>
              <a:ext cx="68051" cy="45041"/>
            </a:xfrm>
            <a:custGeom>
              <a:avLst/>
              <a:gdLst/>
              <a:ahLst/>
              <a:cxnLst/>
              <a:rect l="l" t="t" r="r" b="b"/>
              <a:pathLst>
                <a:path w="346" h="229" extrusionOk="0">
                  <a:moveTo>
                    <a:pt x="13" y="0"/>
                  </a:moveTo>
                  <a:cubicBezTo>
                    <a:pt x="5" y="0"/>
                    <a:pt x="1" y="11"/>
                    <a:pt x="9" y="18"/>
                  </a:cubicBezTo>
                  <a:lnTo>
                    <a:pt x="78" y="70"/>
                  </a:lnTo>
                  <a:cubicBezTo>
                    <a:pt x="84" y="73"/>
                    <a:pt x="84" y="83"/>
                    <a:pt x="75" y="86"/>
                  </a:cubicBezTo>
                  <a:lnTo>
                    <a:pt x="20" y="144"/>
                  </a:lnTo>
                  <a:cubicBezTo>
                    <a:pt x="9" y="147"/>
                    <a:pt x="12" y="162"/>
                    <a:pt x="23" y="162"/>
                  </a:cubicBezTo>
                  <a:lnTo>
                    <a:pt x="133" y="114"/>
                  </a:lnTo>
                  <a:cubicBezTo>
                    <a:pt x="137" y="114"/>
                    <a:pt x="143" y="118"/>
                    <a:pt x="143" y="121"/>
                  </a:cubicBezTo>
                  <a:lnTo>
                    <a:pt x="168" y="221"/>
                  </a:lnTo>
                  <a:cubicBezTo>
                    <a:pt x="169" y="226"/>
                    <a:pt x="173" y="228"/>
                    <a:pt x="177" y="228"/>
                  </a:cubicBezTo>
                  <a:cubicBezTo>
                    <a:pt x="180" y="228"/>
                    <a:pt x="183" y="227"/>
                    <a:pt x="185" y="224"/>
                  </a:cubicBezTo>
                  <a:lnTo>
                    <a:pt x="227" y="157"/>
                  </a:lnTo>
                  <a:cubicBezTo>
                    <a:pt x="229" y="154"/>
                    <a:pt x="231" y="153"/>
                    <a:pt x="234" y="153"/>
                  </a:cubicBezTo>
                  <a:cubicBezTo>
                    <a:pt x="235" y="153"/>
                    <a:pt x="236" y="153"/>
                    <a:pt x="237" y="153"/>
                  </a:cubicBezTo>
                  <a:lnTo>
                    <a:pt x="330" y="172"/>
                  </a:lnTo>
                  <a:cubicBezTo>
                    <a:pt x="331" y="173"/>
                    <a:pt x="332" y="173"/>
                    <a:pt x="333" y="173"/>
                  </a:cubicBezTo>
                  <a:cubicBezTo>
                    <a:pt x="342" y="173"/>
                    <a:pt x="345" y="161"/>
                    <a:pt x="337" y="156"/>
                  </a:cubicBezTo>
                  <a:lnTo>
                    <a:pt x="233" y="77"/>
                  </a:lnTo>
                  <a:cubicBezTo>
                    <a:pt x="233" y="77"/>
                    <a:pt x="232" y="76"/>
                    <a:pt x="231" y="76"/>
                  </a:cubicBezTo>
                  <a:lnTo>
                    <a:pt x="136" y="33"/>
                  </a:lnTo>
                  <a:lnTo>
                    <a:pt x="16" y="1"/>
                  </a:lnTo>
                  <a:cubicBezTo>
                    <a:pt x="15" y="0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3550838" y="2008743"/>
              <a:ext cx="24782" cy="51729"/>
            </a:xfrm>
            <a:custGeom>
              <a:avLst/>
              <a:gdLst/>
              <a:ahLst/>
              <a:cxnLst/>
              <a:rect l="l" t="t" r="r" b="b"/>
              <a:pathLst>
                <a:path w="126" h="263" extrusionOk="0">
                  <a:moveTo>
                    <a:pt x="26" y="0"/>
                  </a:moveTo>
                  <a:cubicBezTo>
                    <a:pt x="19" y="0"/>
                    <a:pt x="13" y="3"/>
                    <a:pt x="9" y="8"/>
                  </a:cubicBezTo>
                  <a:cubicBezTo>
                    <a:pt x="0" y="17"/>
                    <a:pt x="1" y="32"/>
                    <a:pt x="11" y="39"/>
                  </a:cubicBezTo>
                  <a:cubicBezTo>
                    <a:pt x="90" y="108"/>
                    <a:pt x="29" y="223"/>
                    <a:pt x="25" y="229"/>
                  </a:cubicBezTo>
                  <a:cubicBezTo>
                    <a:pt x="23" y="236"/>
                    <a:pt x="23" y="243"/>
                    <a:pt x="25" y="250"/>
                  </a:cubicBezTo>
                  <a:cubicBezTo>
                    <a:pt x="26" y="254"/>
                    <a:pt x="31" y="258"/>
                    <a:pt x="33" y="260"/>
                  </a:cubicBezTo>
                  <a:cubicBezTo>
                    <a:pt x="36" y="262"/>
                    <a:pt x="40" y="263"/>
                    <a:pt x="43" y="263"/>
                  </a:cubicBezTo>
                  <a:cubicBezTo>
                    <a:pt x="51" y="263"/>
                    <a:pt x="59" y="259"/>
                    <a:pt x="63" y="252"/>
                  </a:cubicBezTo>
                  <a:cubicBezTo>
                    <a:pt x="93" y="199"/>
                    <a:pt x="125" y="79"/>
                    <a:pt x="40" y="6"/>
                  </a:cubicBez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3574636" y="2108858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1"/>
                  </a:moveTo>
                  <a:cubicBezTo>
                    <a:pt x="33" y="1"/>
                    <a:pt x="11" y="38"/>
                    <a:pt x="5" y="51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5"/>
                    <a:pt x="36" y="64"/>
                  </a:cubicBezTo>
                  <a:cubicBezTo>
                    <a:pt x="41" y="49"/>
                    <a:pt x="51" y="3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3"/>
            <p:cNvSpPr/>
            <p:nvPr/>
          </p:nvSpPr>
          <p:spPr>
            <a:xfrm>
              <a:off x="3544151" y="2099220"/>
              <a:ext cx="9834" cy="16718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7"/>
                    <a:pt x="3" y="80"/>
                    <a:pt x="11" y="84"/>
                  </a:cubicBezTo>
                  <a:cubicBezTo>
                    <a:pt x="12" y="84"/>
                    <a:pt x="14" y="85"/>
                    <a:pt x="15" y="85"/>
                  </a:cubicBezTo>
                  <a:cubicBezTo>
                    <a:pt x="22" y="85"/>
                    <a:pt x="32" y="76"/>
                    <a:pt x="35" y="63"/>
                  </a:cubicBezTo>
                  <a:cubicBezTo>
                    <a:pt x="42" y="50"/>
                    <a:pt x="50" y="3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3517402" y="2080928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1"/>
                  </a:moveTo>
                  <a:cubicBezTo>
                    <a:pt x="34" y="1"/>
                    <a:pt x="11" y="38"/>
                    <a:pt x="6" y="51"/>
                  </a:cubicBezTo>
                  <a:cubicBezTo>
                    <a:pt x="1" y="66"/>
                    <a:pt x="4" y="81"/>
                    <a:pt x="11" y="83"/>
                  </a:cubicBezTo>
                  <a:cubicBezTo>
                    <a:pt x="13" y="83"/>
                    <a:pt x="14" y="84"/>
                    <a:pt x="16" y="84"/>
                  </a:cubicBezTo>
                  <a:cubicBezTo>
                    <a:pt x="23" y="84"/>
                    <a:pt x="32" y="75"/>
                    <a:pt x="36" y="64"/>
                  </a:cubicBezTo>
                  <a:cubicBezTo>
                    <a:pt x="42" y="49"/>
                    <a:pt x="51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3"/>
            <p:cNvSpPr/>
            <p:nvPr/>
          </p:nvSpPr>
          <p:spPr>
            <a:xfrm>
              <a:off x="3485540" y="2074240"/>
              <a:ext cx="10424" cy="16915"/>
            </a:xfrm>
            <a:custGeom>
              <a:avLst/>
              <a:gdLst/>
              <a:ahLst/>
              <a:cxnLst/>
              <a:rect l="l" t="t" r="r" b="b"/>
              <a:pathLst>
                <a:path w="53" h="86" extrusionOk="0">
                  <a:moveTo>
                    <a:pt x="42" y="1"/>
                  </a:moveTo>
                  <a:cubicBezTo>
                    <a:pt x="34" y="1"/>
                    <a:pt x="11" y="38"/>
                    <a:pt x="6" y="53"/>
                  </a:cubicBezTo>
                  <a:cubicBezTo>
                    <a:pt x="1" y="67"/>
                    <a:pt x="4" y="82"/>
                    <a:pt x="11" y="84"/>
                  </a:cubicBezTo>
                  <a:cubicBezTo>
                    <a:pt x="12" y="85"/>
                    <a:pt x="14" y="85"/>
                    <a:pt x="15" y="85"/>
                  </a:cubicBezTo>
                  <a:cubicBezTo>
                    <a:pt x="23" y="85"/>
                    <a:pt x="32" y="77"/>
                    <a:pt x="36" y="64"/>
                  </a:cubicBezTo>
                  <a:cubicBezTo>
                    <a:pt x="42" y="50"/>
                    <a:pt x="52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3550641" y="2130690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1" y="0"/>
                  </a:moveTo>
                  <a:cubicBezTo>
                    <a:pt x="33" y="0"/>
                    <a:pt x="10" y="38"/>
                    <a:pt x="5" y="51"/>
                  </a:cubicBezTo>
                  <a:cubicBezTo>
                    <a:pt x="0" y="66"/>
                    <a:pt x="2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23" y="83"/>
                    <a:pt x="31" y="75"/>
                    <a:pt x="36" y="64"/>
                  </a:cubicBezTo>
                  <a:cubicBezTo>
                    <a:pt x="42" y="49"/>
                    <a:pt x="52" y="2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3519173" y="2123806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0"/>
                  </a:moveTo>
                  <a:cubicBezTo>
                    <a:pt x="32" y="0"/>
                    <a:pt x="10" y="38"/>
                    <a:pt x="5" y="52"/>
                  </a:cubicBezTo>
                  <a:cubicBezTo>
                    <a:pt x="0" y="67"/>
                    <a:pt x="2" y="81"/>
                    <a:pt x="11" y="84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21" y="84"/>
                    <a:pt x="30" y="76"/>
                    <a:pt x="35" y="64"/>
                  </a:cubicBezTo>
                  <a:cubicBezTo>
                    <a:pt x="40" y="49"/>
                    <a:pt x="51" y="5"/>
                    <a:pt x="42" y="1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3523696" y="2153309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1" y="1"/>
                  </a:moveTo>
                  <a:cubicBezTo>
                    <a:pt x="33" y="1"/>
                    <a:pt x="11" y="39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1" y="50"/>
                    <a:pt x="52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3494194" y="2182419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2" y="0"/>
                  </a:moveTo>
                  <a:cubicBezTo>
                    <a:pt x="33" y="0"/>
                    <a:pt x="11" y="38"/>
                    <a:pt x="6" y="51"/>
                  </a:cubicBezTo>
                  <a:cubicBezTo>
                    <a:pt x="1" y="66"/>
                    <a:pt x="3" y="81"/>
                    <a:pt x="11" y="83"/>
                  </a:cubicBezTo>
                  <a:cubicBezTo>
                    <a:pt x="12" y="83"/>
                    <a:pt x="14" y="84"/>
                    <a:pt x="15" y="84"/>
                  </a:cubicBezTo>
                  <a:cubicBezTo>
                    <a:pt x="22" y="84"/>
                    <a:pt x="31" y="75"/>
                    <a:pt x="35" y="64"/>
                  </a:cubicBezTo>
                  <a:cubicBezTo>
                    <a:pt x="41" y="49"/>
                    <a:pt x="50" y="3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3492227" y="2146818"/>
              <a:ext cx="9834" cy="16718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42" y="0"/>
                  </a:moveTo>
                  <a:cubicBezTo>
                    <a:pt x="33" y="0"/>
                    <a:pt x="11" y="38"/>
                    <a:pt x="5" y="52"/>
                  </a:cubicBezTo>
                  <a:cubicBezTo>
                    <a:pt x="0" y="67"/>
                    <a:pt x="2" y="82"/>
                    <a:pt x="11" y="84"/>
                  </a:cubicBezTo>
                  <a:cubicBezTo>
                    <a:pt x="12" y="84"/>
                    <a:pt x="13" y="85"/>
                    <a:pt x="15" y="85"/>
                  </a:cubicBezTo>
                  <a:cubicBezTo>
                    <a:pt x="22" y="85"/>
                    <a:pt x="31" y="76"/>
                    <a:pt x="35" y="64"/>
                  </a:cubicBezTo>
                  <a:cubicBezTo>
                    <a:pt x="40" y="50"/>
                    <a:pt x="50" y="5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3464299" y="2124593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1"/>
                  </a:moveTo>
                  <a:cubicBezTo>
                    <a:pt x="32" y="1"/>
                    <a:pt x="10" y="38"/>
                    <a:pt x="5" y="52"/>
                  </a:cubicBezTo>
                  <a:cubicBezTo>
                    <a:pt x="0" y="66"/>
                    <a:pt x="2" y="81"/>
                    <a:pt x="11" y="84"/>
                  </a:cubicBezTo>
                  <a:cubicBezTo>
                    <a:pt x="12" y="84"/>
                    <a:pt x="13" y="85"/>
                    <a:pt x="14" y="85"/>
                  </a:cubicBezTo>
                  <a:cubicBezTo>
                    <a:pt x="21" y="85"/>
                    <a:pt x="30" y="77"/>
                    <a:pt x="35" y="64"/>
                  </a:cubicBezTo>
                  <a:cubicBezTo>
                    <a:pt x="40" y="49"/>
                    <a:pt x="51" y="5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3551821" y="2161963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6"/>
                    <a:pt x="4" y="80"/>
                    <a:pt x="11" y="84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1" y="50"/>
                    <a:pt x="51" y="5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3492424" y="2105317"/>
              <a:ext cx="9834" cy="16915"/>
            </a:xfrm>
            <a:custGeom>
              <a:avLst/>
              <a:gdLst/>
              <a:ahLst/>
              <a:cxnLst/>
              <a:rect l="l" t="t" r="r" b="b"/>
              <a:pathLst>
                <a:path w="50" h="86" extrusionOk="0">
                  <a:moveTo>
                    <a:pt x="42" y="1"/>
                  </a:moveTo>
                  <a:cubicBezTo>
                    <a:pt x="33" y="1"/>
                    <a:pt x="11" y="38"/>
                    <a:pt x="6" y="53"/>
                  </a:cubicBezTo>
                  <a:cubicBezTo>
                    <a:pt x="0" y="67"/>
                    <a:pt x="2" y="80"/>
                    <a:pt x="11" y="84"/>
                  </a:cubicBezTo>
                  <a:cubicBezTo>
                    <a:pt x="12" y="85"/>
                    <a:pt x="13" y="85"/>
                    <a:pt x="15" y="85"/>
                  </a:cubicBezTo>
                  <a:cubicBezTo>
                    <a:pt x="22" y="85"/>
                    <a:pt x="31" y="76"/>
                    <a:pt x="35" y="64"/>
                  </a:cubicBezTo>
                  <a:cubicBezTo>
                    <a:pt x="41" y="51"/>
                    <a:pt x="50" y="5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3654291" y="2044737"/>
              <a:ext cx="17308" cy="131191"/>
            </a:xfrm>
            <a:custGeom>
              <a:avLst/>
              <a:gdLst/>
              <a:ahLst/>
              <a:cxnLst/>
              <a:rect l="l" t="t" r="r" b="b"/>
              <a:pathLst>
                <a:path w="88" h="667" fill="none" extrusionOk="0">
                  <a:moveTo>
                    <a:pt x="88" y="0"/>
                  </a:moveTo>
                  <a:lnTo>
                    <a:pt x="1" y="667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3676123" y="1995762"/>
              <a:ext cx="1967" cy="13571"/>
            </a:xfrm>
            <a:custGeom>
              <a:avLst/>
              <a:gdLst/>
              <a:ahLst/>
              <a:cxnLst/>
              <a:rect l="l" t="t" r="r" b="b"/>
              <a:pathLst>
                <a:path w="10" h="69" fill="none" extrusionOk="0">
                  <a:moveTo>
                    <a:pt x="10" y="1"/>
                  </a:moveTo>
                  <a:lnTo>
                    <a:pt x="0" y="68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3328590" y="1902139"/>
              <a:ext cx="404374" cy="41108"/>
            </a:xfrm>
            <a:custGeom>
              <a:avLst/>
              <a:gdLst/>
              <a:ahLst/>
              <a:cxnLst/>
              <a:rect l="l" t="t" r="r" b="b"/>
              <a:pathLst>
                <a:path w="2056" h="209" extrusionOk="0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lnTo>
                    <a:pt x="0" y="192"/>
                  </a:lnTo>
                  <a:cubicBezTo>
                    <a:pt x="0" y="201"/>
                    <a:pt x="8" y="208"/>
                    <a:pt x="17" y="208"/>
                  </a:cubicBezTo>
                  <a:lnTo>
                    <a:pt x="2039" y="208"/>
                  </a:lnTo>
                  <a:cubicBezTo>
                    <a:pt x="2048" y="208"/>
                    <a:pt x="2056" y="201"/>
                    <a:pt x="2056" y="192"/>
                  </a:cubicBezTo>
                  <a:lnTo>
                    <a:pt x="2056" y="17"/>
                  </a:lnTo>
                  <a:cubicBezTo>
                    <a:pt x="2056" y="6"/>
                    <a:pt x="2048" y="0"/>
                    <a:pt x="20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2946638" y="1943050"/>
              <a:ext cx="374085" cy="399276"/>
            </a:xfrm>
            <a:custGeom>
              <a:avLst/>
              <a:gdLst/>
              <a:ahLst/>
              <a:cxnLst/>
              <a:rect l="l" t="t" r="r" b="b"/>
              <a:pathLst>
                <a:path w="1902" h="2030" extrusionOk="0">
                  <a:moveTo>
                    <a:pt x="0" y="0"/>
                  </a:moveTo>
                  <a:lnTo>
                    <a:pt x="237" y="1843"/>
                  </a:lnTo>
                  <a:cubicBezTo>
                    <a:pt x="250" y="1950"/>
                    <a:pt x="340" y="2029"/>
                    <a:pt x="447" y="2029"/>
                  </a:cubicBezTo>
                  <a:lnTo>
                    <a:pt x="1453" y="2029"/>
                  </a:lnTo>
                  <a:cubicBezTo>
                    <a:pt x="1559" y="2029"/>
                    <a:pt x="1649" y="1950"/>
                    <a:pt x="1665" y="1843"/>
                  </a:cubicBezTo>
                  <a:lnTo>
                    <a:pt x="19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3038291" y="2033723"/>
              <a:ext cx="192353" cy="191377"/>
            </a:xfrm>
            <a:custGeom>
              <a:avLst/>
              <a:gdLst/>
              <a:ahLst/>
              <a:cxnLst/>
              <a:rect l="l" t="t" r="r" b="b"/>
              <a:pathLst>
                <a:path w="978" h="973" extrusionOk="0">
                  <a:moveTo>
                    <a:pt x="386" y="0"/>
                  </a:moveTo>
                  <a:cubicBezTo>
                    <a:pt x="268" y="0"/>
                    <a:pt x="168" y="60"/>
                    <a:pt x="104" y="212"/>
                  </a:cubicBezTo>
                  <a:cubicBezTo>
                    <a:pt x="0" y="453"/>
                    <a:pt x="30" y="864"/>
                    <a:pt x="243" y="954"/>
                  </a:cubicBezTo>
                  <a:cubicBezTo>
                    <a:pt x="272" y="967"/>
                    <a:pt x="304" y="973"/>
                    <a:pt x="336" y="973"/>
                  </a:cubicBezTo>
                  <a:cubicBezTo>
                    <a:pt x="539" y="973"/>
                    <a:pt x="786" y="749"/>
                    <a:pt x="874" y="542"/>
                  </a:cubicBezTo>
                  <a:cubicBezTo>
                    <a:pt x="977" y="300"/>
                    <a:pt x="817" y="144"/>
                    <a:pt x="606" y="53"/>
                  </a:cubicBezTo>
                  <a:cubicBezTo>
                    <a:pt x="528" y="20"/>
                    <a:pt x="454" y="0"/>
                    <a:pt x="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3128173" y="2034510"/>
              <a:ext cx="67855" cy="45041"/>
            </a:xfrm>
            <a:custGeom>
              <a:avLst/>
              <a:gdLst/>
              <a:ahLst/>
              <a:cxnLst/>
              <a:rect l="l" t="t" r="r" b="b"/>
              <a:pathLst>
                <a:path w="345" h="229" extrusionOk="0">
                  <a:moveTo>
                    <a:pt x="13" y="0"/>
                  </a:moveTo>
                  <a:cubicBezTo>
                    <a:pt x="5" y="0"/>
                    <a:pt x="0" y="12"/>
                    <a:pt x="9" y="18"/>
                  </a:cubicBezTo>
                  <a:lnTo>
                    <a:pt x="78" y="70"/>
                  </a:lnTo>
                  <a:cubicBezTo>
                    <a:pt x="84" y="75"/>
                    <a:pt x="84" y="83"/>
                    <a:pt x="75" y="86"/>
                  </a:cubicBezTo>
                  <a:lnTo>
                    <a:pt x="18" y="144"/>
                  </a:lnTo>
                  <a:cubicBezTo>
                    <a:pt x="9" y="148"/>
                    <a:pt x="12" y="162"/>
                    <a:pt x="22" y="162"/>
                  </a:cubicBezTo>
                  <a:lnTo>
                    <a:pt x="133" y="115"/>
                  </a:lnTo>
                  <a:cubicBezTo>
                    <a:pt x="137" y="115"/>
                    <a:pt x="142" y="118"/>
                    <a:pt x="142" y="122"/>
                  </a:cubicBezTo>
                  <a:lnTo>
                    <a:pt x="168" y="222"/>
                  </a:lnTo>
                  <a:cubicBezTo>
                    <a:pt x="169" y="226"/>
                    <a:pt x="173" y="229"/>
                    <a:pt x="177" y="229"/>
                  </a:cubicBezTo>
                  <a:cubicBezTo>
                    <a:pt x="180" y="229"/>
                    <a:pt x="183" y="227"/>
                    <a:pt x="185" y="224"/>
                  </a:cubicBezTo>
                  <a:lnTo>
                    <a:pt x="227" y="158"/>
                  </a:lnTo>
                  <a:cubicBezTo>
                    <a:pt x="228" y="155"/>
                    <a:pt x="231" y="153"/>
                    <a:pt x="234" y="153"/>
                  </a:cubicBezTo>
                  <a:cubicBezTo>
                    <a:pt x="235" y="153"/>
                    <a:pt x="236" y="153"/>
                    <a:pt x="237" y="154"/>
                  </a:cubicBezTo>
                  <a:lnTo>
                    <a:pt x="329" y="174"/>
                  </a:lnTo>
                  <a:cubicBezTo>
                    <a:pt x="330" y="174"/>
                    <a:pt x="330" y="174"/>
                    <a:pt x="331" y="174"/>
                  </a:cubicBezTo>
                  <a:cubicBezTo>
                    <a:pt x="340" y="174"/>
                    <a:pt x="344" y="162"/>
                    <a:pt x="337" y="156"/>
                  </a:cubicBezTo>
                  <a:lnTo>
                    <a:pt x="233" y="77"/>
                  </a:lnTo>
                  <a:cubicBezTo>
                    <a:pt x="233" y="77"/>
                    <a:pt x="232" y="76"/>
                    <a:pt x="231" y="76"/>
                  </a:cubicBezTo>
                  <a:lnTo>
                    <a:pt x="136" y="33"/>
                  </a:lnTo>
                  <a:lnTo>
                    <a:pt x="16" y="1"/>
                  </a:ln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3153938" y="2008743"/>
              <a:ext cx="24978" cy="51729"/>
            </a:xfrm>
            <a:custGeom>
              <a:avLst/>
              <a:gdLst/>
              <a:ahLst/>
              <a:cxnLst/>
              <a:rect l="l" t="t" r="r" b="b"/>
              <a:pathLst>
                <a:path w="127" h="263" extrusionOk="0">
                  <a:moveTo>
                    <a:pt x="26" y="0"/>
                  </a:moveTo>
                  <a:cubicBezTo>
                    <a:pt x="20" y="0"/>
                    <a:pt x="13" y="3"/>
                    <a:pt x="8" y="8"/>
                  </a:cubicBezTo>
                  <a:cubicBezTo>
                    <a:pt x="1" y="17"/>
                    <a:pt x="2" y="32"/>
                    <a:pt x="11" y="39"/>
                  </a:cubicBezTo>
                  <a:cubicBezTo>
                    <a:pt x="90" y="108"/>
                    <a:pt x="28" y="223"/>
                    <a:pt x="26" y="229"/>
                  </a:cubicBezTo>
                  <a:cubicBezTo>
                    <a:pt x="23" y="236"/>
                    <a:pt x="23" y="243"/>
                    <a:pt x="26" y="250"/>
                  </a:cubicBezTo>
                  <a:cubicBezTo>
                    <a:pt x="28" y="255"/>
                    <a:pt x="31" y="258"/>
                    <a:pt x="34" y="260"/>
                  </a:cubicBezTo>
                  <a:cubicBezTo>
                    <a:pt x="37" y="262"/>
                    <a:pt x="41" y="263"/>
                    <a:pt x="44" y="263"/>
                  </a:cubicBezTo>
                  <a:cubicBezTo>
                    <a:pt x="52" y="263"/>
                    <a:pt x="60" y="259"/>
                    <a:pt x="64" y="252"/>
                  </a:cubicBezTo>
                  <a:cubicBezTo>
                    <a:pt x="93" y="199"/>
                    <a:pt x="126" y="79"/>
                    <a:pt x="40" y="6"/>
                  </a:cubicBez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3177933" y="2108858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1"/>
                  </a:moveTo>
                  <a:cubicBezTo>
                    <a:pt x="33" y="1"/>
                    <a:pt x="10" y="38"/>
                    <a:pt x="5" y="51"/>
                  </a:cubicBezTo>
                  <a:cubicBezTo>
                    <a:pt x="0" y="66"/>
                    <a:pt x="2" y="81"/>
                    <a:pt x="11" y="83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1" y="75"/>
                    <a:pt x="36" y="64"/>
                  </a:cubicBezTo>
                  <a:cubicBezTo>
                    <a:pt x="41" y="50"/>
                    <a:pt x="51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3147448" y="2099613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0"/>
                  </a:moveTo>
                  <a:cubicBezTo>
                    <a:pt x="32" y="0"/>
                    <a:pt x="11" y="38"/>
                    <a:pt x="6" y="51"/>
                  </a:cubicBezTo>
                  <a:cubicBezTo>
                    <a:pt x="0" y="66"/>
                    <a:pt x="2" y="80"/>
                    <a:pt x="11" y="83"/>
                  </a:cubicBezTo>
                  <a:cubicBezTo>
                    <a:pt x="12" y="83"/>
                    <a:pt x="13" y="84"/>
                    <a:pt x="15" y="84"/>
                  </a:cubicBezTo>
                  <a:cubicBezTo>
                    <a:pt x="22" y="84"/>
                    <a:pt x="31" y="75"/>
                    <a:pt x="35" y="64"/>
                  </a:cubicBezTo>
                  <a:cubicBezTo>
                    <a:pt x="40" y="49"/>
                    <a:pt x="51" y="3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3120700" y="2081125"/>
              <a:ext cx="9834" cy="16522"/>
            </a:xfrm>
            <a:custGeom>
              <a:avLst/>
              <a:gdLst/>
              <a:ahLst/>
              <a:cxnLst/>
              <a:rect l="l" t="t" r="r" b="b"/>
              <a:pathLst>
                <a:path w="50" h="84" extrusionOk="0">
                  <a:moveTo>
                    <a:pt x="42" y="1"/>
                  </a:moveTo>
                  <a:cubicBezTo>
                    <a:pt x="32" y="1"/>
                    <a:pt x="11" y="38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2" y="49"/>
                    <a:pt x="50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3088838" y="2074634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2" y="1"/>
                  </a:moveTo>
                  <a:cubicBezTo>
                    <a:pt x="33" y="1"/>
                    <a:pt x="11" y="37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3"/>
                  </a:cubicBezTo>
                  <a:cubicBezTo>
                    <a:pt x="42" y="50"/>
                    <a:pt x="52" y="3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3153938" y="2130690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0"/>
                  </a:moveTo>
                  <a:cubicBezTo>
                    <a:pt x="34" y="0"/>
                    <a:pt x="11" y="38"/>
                    <a:pt x="6" y="51"/>
                  </a:cubicBezTo>
                  <a:cubicBezTo>
                    <a:pt x="1" y="66"/>
                    <a:pt x="4" y="80"/>
                    <a:pt x="11" y="82"/>
                  </a:cubicBezTo>
                  <a:cubicBezTo>
                    <a:pt x="13" y="83"/>
                    <a:pt x="14" y="83"/>
                    <a:pt x="16" y="83"/>
                  </a:cubicBezTo>
                  <a:cubicBezTo>
                    <a:pt x="24" y="83"/>
                    <a:pt x="32" y="75"/>
                    <a:pt x="37" y="64"/>
                  </a:cubicBezTo>
                  <a:cubicBezTo>
                    <a:pt x="42" y="50"/>
                    <a:pt x="51" y="4"/>
                    <a:pt x="43" y="0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3122076" y="2124003"/>
              <a:ext cx="10424" cy="16718"/>
            </a:xfrm>
            <a:custGeom>
              <a:avLst/>
              <a:gdLst/>
              <a:ahLst/>
              <a:cxnLst/>
              <a:rect l="l" t="t" r="r" b="b"/>
              <a:pathLst>
                <a:path w="53" h="85" extrusionOk="0">
                  <a:moveTo>
                    <a:pt x="42" y="1"/>
                  </a:moveTo>
                  <a:cubicBezTo>
                    <a:pt x="34" y="1"/>
                    <a:pt x="11" y="38"/>
                    <a:pt x="6" y="52"/>
                  </a:cubicBezTo>
                  <a:cubicBezTo>
                    <a:pt x="1" y="67"/>
                    <a:pt x="4" y="81"/>
                    <a:pt x="11" y="84"/>
                  </a:cubicBezTo>
                  <a:cubicBezTo>
                    <a:pt x="13" y="85"/>
                    <a:pt x="14" y="85"/>
                    <a:pt x="16" y="85"/>
                  </a:cubicBezTo>
                  <a:cubicBezTo>
                    <a:pt x="23" y="85"/>
                    <a:pt x="32" y="76"/>
                    <a:pt x="37" y="64"/>
                  </a:cubicBezTo>
                  <a:cubicBezTo>
                    <a:pt x="42" y="49"/>
                    <a:pt x="52" y="5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3126993" y="2153702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0"/>
                  </a:moveTo>
                  <a:cubicBezTo>
                    <a:pt x="32" y="0"/>
                    <a:pt x="10" y="38"/>
                    <a:pt x="5" y="52"/>
                  </a:cubicBezTo>
                  <a:cubicBezTo>
                    <a:pt x="0" y="65"/>
                    <a:pt x="2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22" y="83"/>
                    <a:pt x="31" y="76"/>
                    <a:pt x="36" y="63"/>
                  </a:cubicBezTo>
                  <a:cubicBezTo>
                    <a:pt x="41" y="49"/>
                    <a:pt x="51" y="3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3097295" y="2182616"/>
              <a:ext cx="10424" cy="16718"/>
            </a:xfrm>
            <a:custGeom>
              <a:avLst/>
              <a:gdLst/>
              <a:ahLst/>
              <a:cxnLst/>
              <a:rect l="l" t="t" r="r" b="b"/>
              <a:pathLst>
                <a:path w="53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6"/>
                    <a:pt x="4" y="81"/>
                    <a:pt x="11" y="84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2" y="49"/>
                    <a:pt x="52" y="3"/>
                    <a:pt x="43" y="1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3095131" y="2147212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0"/>
                  </a:moveTo>
                  <a:cubicBezTo>
                    <a:pt x="34" y="0"/>
                    <a:pt x="11" y="37"/>
                    <a:pt x="6" y="51"/>
                  </a:cubicBezTo>
                  <a:cubicBezTo>
                    <a:pt x="1" y="66"/>
                    <a:pt x="4" y="81"/>
                    <a:pt x="11" y="83"/>
                  </a:cubicBezTo>
                  <a:cubicBezTo>
                    <a:pt x="13" y="83"/>
                    <a:pt x="14" y="84"/>
                    <a:pt x="16" y="84"/>
                  </a:cubicBezTo>
                  <a:cubicBezTo>
                    <a:pt x="24" y="84"/>
                    <a:pt x="32" y="75"/>
                    <a:pt x="37" y="63"/>
                  </a:cubicBezTo>
                  <a:cubicBezTo>
                    <a:pt x="42" y="49"/>
                    <a:pt x="51" y="3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3067596" y="2124789"/>
              <a:ext cx="10031" cy="16915"/>
            </a:xfrm>
            <a:custGeom>
              <a:avLst/>
              <a:gdLst/>
              <a:ahLst/>
              <a:cxnLst/>
              <a:rect l="l" t="t" r="r" b="b"/>
              <a:pathLst>
                <a:path w="51" h="86" extrusionOk="0">
                  <a:moveTo>
                    <a:pt x="42" y="1"/>
                  </a:moveTo>
                  <a:cubicBezTo>
                    <a:pt x="33" y="1"/>
                    <a:pt x="11" y="38"/>
                    <a:pt x="6" y="52"/>
                  </a:cubicBezTo>
                  <a:cubicBezTo>
                    <a:pt x="1" y="67"/>
                    <a:pt x="3" y="81"/>
                    <a:pt x="11" y="84"/>
                  </a:cubicBezTo>
                  <a:cubicBezTo>
                    <a:pt x="13" y="85"/>
                    <a:pt x="14" y="85"/>
                    <a:pt x="15" y="85"/>
                  </a:cubicBezTo>
                  <a:cubicBezTo>
                    <a:pt x="22" y="85"/>
                    <a:pt x="31" y="76"/>
                    <a:pt x="36" y="64"/>
                  </a:cubicBezTo>
                  <a:cubicBezTo>
                    <a:pt x="41" y="49"/>
                    <a:pt x="50" y="5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3155119" y="2162160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2" y="0"/>
                  </a:moveTo>
                  <a:cubicBezTo>
                    <a:pt x="34" y="0"/>
                    <a:pt x="11" y="38"/>
                    <a:pt x="5" y="52"/>
                  </a:cubicBezTo>
                  <a:cubicBezTo>
                    <a:pt x="0" y="67"/>
                    <a:pt x="3" y="80"/>
                    <a:pt x="11" y="84"/>
                  </a:cubicBezTo>
                  <a:cubicBezTo>
                    <a:pt x="12" y="84"/>
                    <a:pt x="14" y="85"/>
                    <a:pt x="15" y="85"/>
                  </a:cubicBezTo>
                  <a:cubicBezTo>
                    <a:pt x="23" y="85"/>
                    <a:pt x="32" y="76"/>
                    <a:pt x="36" y="64"/>
                  </a:cubicBezTo>
                  <a:cubicBezTo>
                    <a:pt x="41" y="49"/>
                    <a:pt x="52" y="5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3095721" y="2105711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1"/>
                  </a:moveTo>
                  <a:cubicBezTo>
                    <a:pt x="32" y="1"/>
                    <a:pt x="10" y="37"/>
                    <a:pt x="5" y="52"/>
                  </a:cubicBezTo>
                  <a:cubicBezTo>
                    <a:pt x="0" y="66"/>
                    <a:pt x="2" y="81"/>
                    <a:pt x="11" y="83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22" y="84"/>
                    <a:pt x="30" y="75"/>
                    <a:pt x="35" y="63"/>
                  </a:cubicBezTo>
                  <a:cubicBezTo>
                    <a:pt x="40" y="49"/>
                    <a:pt x="51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3257589" y="2044934"/>
              <a:ext cx="17308" cy="131387"/>
            </a:xfrm>
            <a:custGeom>
              <a:avLst/>
              <a:gdLst/>
              <a:ahLst/>
              <a:cxnLst/>
              <a:rect l="l" t="t" r="r" b="b"/>
              <a:pathLst>
                <a:path w="88" h="668" fill="none" extrusionOk="0">
                  <a:moveTo>
                    <a:pt x="88" y="0"/>
                  </a:moveTo>
                  <a:lnTo>
                    <a:pt x="0" y="668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3279223" y="1995762"/>
              <a:ext cx="2163" cy="13768"/>
            </a:xfrm>
            <a:custGeom>
              <a:avLst/>
              <a:gdLst/>
              <a:ahLst/>
              <a:cxnLst/>
              <a:rect l="l" t="t" r="r" b="b"/>
              <a:pathLst>
                <a:path w="11" h="70" fill="none" extrusionOk="0">
                  <a:moveTo>
                    <a:pt x="10" y="1"/>
                  </a:moveTo>
                  <a:lnTo>
                    <a:pt x="1" y="69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2931691" y="1902335"/>
              <a:ext cx="417158" cy="41304"/>
            </a:xfrm>
            <a:custGeom>
              <a:avLst/>
              <a:gdLst/>
              <a:ahLst/>
              <a:cxnLst/>
              <a:rect l="l" t="t" r="r" b="b"/>
              <a:pathLst>
                <a:path w="2121" h="210" extrusionOk="0">
                  <a:moveTo>
                    <a:pt x="17" y="0"/>
                  </a:moveTo>
                  <a:cubicBezTo>
                    <a:pt x="9" y="0"/>
                    <a:pt x="0" y="9"/>
                    <a:pt x="0" y="17"/>
                  </a:cubicBezTo>
                  <a:lnTo>
                    <a:pt x="0" y="192"/>
                  </a:lnTo>
                  <a:cubicBezTo>
                    <a:pt x="0" y="201"/>
                    <a:pt x="9" y="210"/>
                    <a:pt x="17" y="210"/>
                  </a:cubicBezTo>
                  <a:lnTo>
                    <a:pt x="2104" y="210"/>
                  </a:lnTo>
                  <a:cubicBezTo>
                    <a:pt x="2113" y="210"/>
                    <a:pt x="2121" y="201"/>
                    <a:pt x="2121" y="192"/>
                  </a:cubicBezTo>
                  <a:lnTo>
                    <a:pt x="2121" y="17"/>
                  </a:lnTo>
                  <a:cubicBezTo>
                    <a:pt x="2121" y="6"/>
                    <a:pt x="2113" y="0"/>
                    <a:pt x="2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3"/>
            <p:cNvSpPr/>
            <p:nvPr/>
          </p:nvSpPr>
          <p:spPr>
            <a:xfrm>
              <a:off x="5686483" y="1291029"/>
              <a:ext cx="160098" cy="84379"/>
            </a:xfrm>
            <a:custGeom>
              <a:avLst/>
              <a:gdLst/>
              <a:ahLst/>
              <a:cxnLst/>
              <a:rect l="l" t="t" r="r" b="b"/>
              <a:pathLst>
                <a:path w="814" h="429" extrusionOk="0">
                  <a:moveTo>
                    <a:pt x="2" y="0"/>
                  </a:moveTo>
                  <a:lnTo>
                    <a:pt x="1" y="256"/>
                  </a:lnTo>
                  <a:cubicBezTo>
                    <a:pt x="1" y="351"/>
                    <a:pt x="182" y="429"/>
                    <a:pt x="406" y="429"/>
                  </a:cubicBezTo>
                  <a:cubicBezTo>
                    <a:pt x="629" y="429"/>
                    <a:pt x="812" y="353"/>
                    <a:pt x="812" y="256"/>
                  </a:cubicBezTo>
                  <a:lnTo>
                    <a:pt x="8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3"/>
            <p:cNvSpPr/>
            <p:nvPr/>
          </p:nvSpPr>
          <p:spPr>
            <a:xfrm>
              <a:off x="5685008" y="1257396"/>
              <a:ext cx="159901" cy="68054"/>
            </a:xfrm>
            <a:custGeom>
              <a:avLst/>
              <a:gdLst/>
              <a:ahLst/>
              <a:cxnLst/>
              <a:rect l="l" t="t" r="r" b="b"/>
              <a:pathLst>
                <a:path w="813" h="346" extrusionOk="0">
                  <a:moveTo>
                    <a:pt x="407" y="1"/>
                  </a:moveTo>
                  <a:cubicBezTo>
                    <a:pt x="182" y="1"/>
                    <a:pt x="1" y="79"/>
                    <a:pt x="1" y="173"/>
                  </a:cubicBezTo>
                  <a:cubicBezTo>
                    <a:pt x="1" y="268"/>
                    <a:pt x="182" y="346"/>
                    <a:pt x="406" y="346"/>
                  </a:cubicBezTo>
                  <a:cubicBezTo>
                    <a:pt x="630" y="346"/>
                    <a:pt x="812" y="268"/>
                    <a:pt x="812" y="173"/>
                  </a:cubicBezTo>
                  <a:cubicBezTo>
                    <a:pt x="812" y="79"/>
                    <a:pt x="630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3"/>
            <p:cNvSpPr/>
            <p:nvPr/>
          </p:nvSpPr>
          <p:spPr>
            <a:xfrm>
              <a:off x="5968719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E5921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3"/>
            <p:cNvSpPr/>
            <p:nvPr/>
          </p:nvSpPr>
          <p:spPr>
            <a:xfrm>
              <a:off x="5968427" y="1711745"/>
              <a:ext cx="144756" cy="326895"/>
            </a:xfrm>
            <a:custGeom>
              <a:avLst/>
              <a:gdLst/>
              <a:ahLst/>
              <a:cxnLst/>
              <a:rect l="l" t="t" r="r" b="b"/>
              <a:pathLst>
                <a:path w="736" h="1662" extrusionOk="0">
                  <a:moveTo>
                    <a:pt x="4" y="0"/>
                  </a:moveTo>
                  <a:lnTo>
                    <a:pt x="1" y="1653"/>
                  </a:lnTo>
                  <a:lnTo>
                    <a:pt x="732" y="1662"/>
                  </a:lnTo>
                  <a:lnTo>
                    <a:pt x="73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43"/>
          <p:cNvGrpSpPr/>
          <p:nvPr/>
        </p:nvGrpSpPr>
        <p:grpSpPr>
          <a:xfrm rot="10800000" flipH="1">
            <a:off x="8561675" y="2368384"/>
            <a:ext cx="216956" cy="216952"/>
            <a:chOff x="1614232" y="-877237"/>
            <a:chExt cx="216956" cy="216952"/>
          </a:xfrm>
        </p:grpSpPr>
        <p:sp>
          <p:nvSpPr>
            <p:cNvPr id="911" name="Google Shape;911;p4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3"/>
          <p:cNvGrpSpPr/>
          <p:nvPr/>
        </p:nvGrpSpPr>
        <p:grpSpPr>
          <a:xfrm>
            <a:off x="2277383" y="671356"/>
            <a:ext cx="216823" cy="216819"/>
            <a:chOff x="-223479" y="-1094052"/>
            <a:chExt cx="216823" cy="216819"/>
          </a:xfrm>
        </p:grpSpPr>
        <p:sp>
          <p:nvSpPr>
            <p:cNvPr id="914" name="Google Shape;914;p4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43"/>
          <p:cNvGrpSpPr/>
          <p:nvPr/>
        </p:nvGrpSpPr>
        <p:grpSpPr>
          <a:xfrm rot="10800000" flipH="1">
            <a:off x="58399" y="4091310"/>
            <a:ext cx="216823" cy="216819"/>
            <a:chOff x="-484038" y="-1914531"/>
            <a:chExt cx="216823" cy="216819"/>
          </a:xfrm>
        </p:grpSpPr>
        <p:sp>
          <p:nvSpPr>
            <p:cNvPr id="917" name="Google Shape;917;p4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19" name="Google Shape;919;p43"/>
          <p:cNvCxnSpPr/>
          <p:nvPr/>
        </p:nvCxnSpPr>
        <p:spPr>
          <a:xfrm rot="10800000">
            <a:off x="6667575" y="1678525"/>
            <a:ext cx="2155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43"/>
          <p:cNvCxnSpPr/>
          <p:nvPr/>
        </p:nvCxnSpPr>
        <p:spPr>
          <a:xfrm rot="10800000">
            <a:off x="8561675" y="146897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43"/>
          <p:cNvCxnSpPr/>
          <p:nvPr/>
        </p:nvCxnSpPr>
        <p:spPr>
          <a:xfrm rot="10800000">
            <a:off x="0" y="1192050"/>
            <a:ext cx="2494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AB7B5A18-11DF-465C-8256-5D05B1E49BBC}"/>
              </a:ext>
            </a:extLst>
          </p:cNvPr>
          <p:cNvSpPr txBox="1"/>
          <p:nvPr/>
        </p:nvSpPr>
        <p:spPr>
          <a:xfrm>
            <a:off x="1115686" y="2909574"/>
            <a:ext cx="6910264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5768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33"/>
          <p:cNvCxnSpPr>
            <a:cxnSpLocks/>
          </p:cNvCxnSpPr>
          <p:nvPr/>
        </p:nvCxnSpPr>
        <p:spPr>
          <a:xfrm>
            <a:off x="4699379" y="3477921"/>
            <a:ext cx="89100" cy="89100"/>
          </a:xfrm>
          <a:prstGeom prst="straightConnector1">
            <a:avLst/>
          </a:prstGeom>
          <a:noFill/>
          <a:ln w="19050" cap="rnd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7" name="Google Shape;297;p33"/>
          <p:cNvGrpSpPr/>
          <p:nvPr/>
        </p:nvGrpSpPr>
        <p:grpSpPr>
          <a:xfrm>
            <a:off x="5018177" y="475039"/>
            <a:ext cx="216956" cy="216952"/>
            <a:chOff x="1614232" y="-877237"/>
            <a:chExt cx="216956" cy="216952"/>
          </a:xfrm>
        </p:grpSpPr>
        <p:sp>
          <p:nvSpPr>
            <p:cNvPr id="298" name="Google Shape;298;p3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33"/>
          <p:cNvGrpSpPr/>
          <p:nvPr/>
        </p:nvGrpSpPr>
        <p:grpSpPr>
          <a:xfrm>
            <a:off x="954430" y="3312611"/>
            <a:ext cx="216823" cy="216819"/>
            <a:chOff x="-223479" y="-1094052"/>
            <a:chExt cx="216823" cy="216819"/>
          </a:xfrm>
        </p:grpSpPr>
        <p:sp>
          <p:nvSpPr>
            <p:cNvPr id="301" name="Google Shape;301;p3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33"/>
          <p:cNvGrpSpPr/>
          <p:nvPr/>
        </p:nvGrpSpPr>
        <p:grpSpPr>
          <a:xfrm>
            <a:off x="294505" y="712732"/>
            <a:ext cx="216823" cy="216819"/>
            <a:chOff x="-484038" y="-1914531"/>
            <a:chExt cx="216823" cy="216819"/>
          </a:xfrm>
        </p:grpSpPr>
        <p:sp>
          <p:nvSpPr>
            <p:cNvPr id="304" name="Google Shape;304;p3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33"/>
          <p:cNvGrpSpPr/>
          <p:nvPr/>
        </p:nvGrpSpPr>
        <p:grpSpPr>
          <a:xfrm>
            <a:off x="5912308" y="1336538"/>
            <a:ext cx="3076499" cy="3062355"/>
            <a:chOff x="9860225" y="-1879952"/>
            <a:chExt cx="3136085" cy="3121666"/>
          </a:xfrm>
        </p:grpSpPr>
        <p:sp>
          <p:nvSpPr>
            <p:cNvPr id="307" name="Google Shape;307;p33"/>
            <p:cNvSpPr/>
            <p:nvPr/>
          </p:nvSpPr>
          <p:spPr>
            <a:xfrm>
              <a:off x="11152592" y="-1789329"/>
              <a:ext cx="462333" cy="449905"/>
            </a:xfrm>
            <a:custGeom>
              <a:avLst/>
              <a:gdLst/>
              <a:ahLst/>
              <a:cxnLst/>
              <a:rect l="l" t="t" r="r" b="b"/>
              <a:pathLst>
                <a:path w="1153" h="112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3" y="12"/>
                    <a:pt x="5" y="18"/>
                  </a:cubicBezTo>
                  <a:cubicBezTo>
                    <a:pt x="95" y="419"/>
                    <a:pt x="253" y="798"/>
                    <a:pt x="657" y="1012"/>
                  </a:cubicBezTo>
                  <a:cubicBezTo>
                    <a:pt x="777" y="1075"/>
                    <a:pt x="945" y="1121"/>
                    <a:pt x="1089" y="1121"/>
                  </a:cubicBezTo>
                  <a:cubicBezTo>
                    <a:pt x="1111" y="1121"/>
                    <a:pt x="1132" y="1120"/>
                    <a:pt x="1152" y="1118"/>
                  </a:cubicBezTo>
                  <a:lnTo>
                    <a:pt x="1152" y="1113"/>
                  </a:lnTo>
                  <a:cubicBezTo>
                    <a:pt x="1123" y="824"/>
                    <a:pt x="990" y="548"/>
                    <a:pt x="783" y="345"/>
                  </a:cubicBezTo>
                  <a:cubicBezTo>
                    <a:pt x="574" y="144"/>
                    <a:pt x="292" y="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11152592" y="-1789329"/>
              <a:ext cx="462333" cy="446697"/>
            </a:xfrm>
            <a:custGeom>
              <a:avLst/>
              <a:gdLst/>
              <a:ahLst/>
              <a:cxnLst/>
              <a:rect l="l" t="t" r="r" b="b"/>
              <a:pathLst>
                <a:path w="1153" h="1114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3" y="12"/>
                    <a:pt x="5" y="18"/>
                  </a:cubicBezTo>
                  <a:cubicBezTo>
                    <a:pt x="436" y="270"/>
                    <a:pt x="874" y="702"/>
                    <a:pt x="1152" y="1114"/>
                  </a:cubicBezTo>
                  <a:cubicBezTo>
                    <a:pt x="1123" y="827"/>
                    <a:pt x="990" y="549"/>
                    <a:pt x="783" y="347"/>
                  </a:cubicBezTo>
                  <a:cubicBezTo>
                    <a:pt x="574" y="144"/>
                    <a:pt x="292" y="19"/>
                    <a:pt x="0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11573222" y="-1608886"/>
              <a:ext cx="125909" cy="277883"/>
            </a:xfrm>
            <a:custGeom>
              <a:avLst/>
              <a:gdLst/>
              <a:ahLst/>
              <a:cxnLst/>
              <a:rect l="l" t="t" r="r" b="b"/>
              <a:pathLst>
                <a:path w="314" h="693" extrusionOk="0">
                  <a:moveTo>
                    <a:pt x="236" y="1"/>
                  </a:moveTo>
                  <a:cubicBezTo>
                    <a:pt x="211" y="1"/>
                    <a:pt x="185" y="8"/>
                    <a:pt x="164" y="21"/>
                  </a:cubicBezTo>
                  <a:cubicBezTo>
                    <a:pt x="118" y="50"/>
                    <a:pt x="88" y="100"/>
                    <a:pt x="69" y="151"/>
                  </a:cubicBezTo>
                  <a:cubicBezTo>
                    <a:pt x="1" y="326"/>
                    <a:pt x="19" y="534"/>
                    <a:pt x="117" y="692"/>
                  </a:cubicBezTo>
                  <a:cubicBezTo>
                    <a:pt x="135" y="685"/>
                    <a:pt x="154" y="680"/>
                    <a:pt x="172" y="673"/>
                  </a:cubicBezTo>
                  <a:cubicBezTo>
                    <a:pt x="130" y="452"/>
                    <a:pt x="183" y="215"/>
                    <a:pt x="314" y="31"/>
                  </a:cubicBezTo>
                  <a:cubicBezTo>
                    <a:pt x="294" y="10"/>
                    <a:pt x="265" y="1"/>
                    <a:pt x="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11271078" y="-1539904"/>
              <a:ext cx="1110722" cy="940310"/>
            </a:xfrm>
            <a:custGeom>
              <a:avLst/>
              <a:gdLst/>
              <a:ahLst/>
              <a:cxnLst/>
              <a:rect l="l" t="t" r="r" b="b"/>
              <a:pathLst>
                <a:path w="2770" h="2345" extrusionOk="0">
                  <a:moveTo>
                    <a:pt x="1647" y="0"/>
                  </a:moveTo>
                  <a:cubicBezTo>
                    <a:pt x="1575" y="0"/>
                    <a:pt x="1504" y="11"/>
                    <a:pt x="1437" y="35"/>
                  </a:cubicBezTo>
                  <a:cubicBezTo>
                    <a:pt x="1262" y="106"/>
                    <a:pt x="1143" y="270"/>
                    <a:pt x="983" y="371"/>
                  </a:cubicBezTo>
                  <a:cubicBezTo>
                    <a:pt x="751" y="517"/>
                    <a:pt x="441" y="522"/>
                    <a:pt x="238" y="704"/>
                  </a:cubicBezTo>
                  <a:cubicBezTo>
                    <a:pt x="1" y="918"/>
                    <a:pt x="0" y="1299"/>
                    <a:pt x="119" y="1596"/>
                  </a:cubicBezTo>
                  <a:cubicBezTo>
                    <a:pt x="219" y="1847"/>
                    <a:pt x="396" y="2075"/>
                    <a:pt x="632" y="2212"/>
                  </a:cubicBezTo>
                  <a:cubicBezTo>
                    <a:pt x="780" y="2297"/>
                    <a:pt x="951" y="2345"/>
                    <a:pt x="1121" y="2345"/>
                  </a:cubicBezTo>
                  <a:cubicBezTo>
                    <a:pt x="1222" y="2345"/>
                    <a:pt x="1323" y="2328"/>
                    <a:pt x="1418" y="2293"/>
                  </a:cubicBezTo>
                  <a:cubicBezTo>
                    <a:pt x="1554" y="2242"/>
                    <a:pt x="1682" y="2155"/>
                    <a:pt x="1826" y="2135"/>
                  </a:cubicBezTo>
                  <a:cubicBezTo>
                    <a:pt x="1899" y="2124"/>
                    <a:pt x="1972" y="2133"/>
                    <a:pt x="2045" y="2123"/>
                  </a:cubicBezTo>
                  <a:cubicBezTo>
                    <a:pt x="2247" y="2098"/>
                    <a:pt x="2414" y="1945"/>
                    <a:pt x="2524" y="1772"/>
                  </a:cubicBezTo>
                  <a:cubicBezTo>
                    <a:pt x="2726" y="1449"/>
                    <a:pt x="2769" y="1028"/>
                    <a:pt x="2622" y="677"/>
                  </a:cubicBezTo>
                  <a:cubicBezTo>
                    <a:pt x="2474" y="325"/>
                    <a:pt x="2136" y="59"/>
                    <a:pt x="1759" y="8"/>
                  </a:cubicBezTo>
                  <a:cubicBezTo>
                    <a:pt x="1722" y="3"/>
                    <a:pt x="1684" y="0"/>
                    <a:pt x="1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11271078" y="-1539904"/>
              <a:ext cx="1110722" cy="940310"/>
            </a:xfrm>
            <a:custGeom>
              <a:avLst/>
              <a:gdLst/>
              <a:ahLst/>
              <a:cxnLst/>
              <a:rect l="l" t="t" r="r" b="b"/>
              <a:pathLst>
                <a:path w="2770" h="2345" extrusionOk="0">
                  <a:moveTo>
                    <a:pt x="1647" y="0"/>
                  </a:moveTo>
                  <a:cubicBezTo>
                    <a:pt x="1575" y="0"/>
                    <a:pt x="1504" y="11"/>
                    <a:pt x="1437" y="35"/>
                  </a:cubicBezTo>
                  <a:cubicBezTo>
                    <a:pt x="1262" y="106"/>
                    <a:pt x="1143" y="270"/>
                    <a:pt x="983" y="371"/>
                  </a:cubicBezTo>
                  <a:cubicBezTo>
                    <a:pt x="751" y="517"/>
                    <a:pt x="441" y="522"/>
                    <a:pt x="238" y="704"/>
                  </a:cubicBezTo>
                  <a:cubicBezTo>
                    <a:pt x="1" y="918"/>
                    <a:pt x="0" y="1299"/>
                    <a:pt x="119" y="1596"/>
                  </a:cubicBezTo>
                  <a:cubicBezTo>
                    <a:pt x="219" y="1847"/>
                    <a:pt x="396" y="2075"/>
                    <a:pt x="632" y="2212"/>
                  </a:cubicBezTo>
                  <a:cubicBezTo>
                    <a:pt x="780" y="2297"/>
                    <a:pt x="951" y="2345"/>
                    <a:pt x="1121" y="2345"/>
                  </a:cubicBezTo>
                  <a:cubicBezTo>
                    <a:pt x="1222" y="2345"/>
                    <a:pt x="1323" y="2328"/>
                    <a:pt x="1418" y="2293"/>
                  </a:cubicBezTo>
                  <a:cubicBezTo>
                    <a:pt x="1554" y="2242"/>
                    <a:pt x="1682" y="2155"/>
                    <a:pt x="1826" y="2135"/>
                  </a:cubicBezTo>
                  <a:cubicBezTo>
                    <a:pt x="1899" y="2124"/>
                    <a:pt x="1972" y="2133"/>
                    <a:pt x="2045" y="2123"/>
                  </a:cubicBezTo>
                  <a:cubicBezTo>
                    <a:pt x="2247" y="2098"/>
                    <a:pt x="2414" y="1945"/>
                    <a:pt x="2524" y="1772"/>
                  </a:cubicBezTo>
                  <a:cubicBezTo>
                    <a:pt x="2726" y="1449"/>
                    <a:pt x="2769" y="1028"/>
                    <a:pt x="2622" y="677"/>
                  </a:cubicBezTo>
                  <a:cubicBezTo>
                    <a:pt x="2474" y="325"/>
                    <a:pt x="2136" y="59"/>
                    <a:pt x="1759" y="8"/>
                  </a:cubicBezTo>
                  <a:cubicBezTo>
                    <a:pt x="1722" y="3"/>
                    <a:pt x="1684" y="0"/>
                    <a:pt x="1647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11840270" y="-1520681"/>
              <a:ext cx="207308" cy="160394"/>
            </a:xfrm>
            <a:custGeom>
              <a:avLst/>
              <a:gdLst/>
              <a:ahLst/>
              <a:cxnLst/>
              <a:rect l="l" t="t" r="r" b="b"/>
              <a:pathLst>
                <a:path w="517" h="400" extrusionOk="0">
                  <a:moveTo>
                    <a:pt x="192" y="0"/>
                  </a:moveTo>
                  <a:cubicBezTo>
                    <a:pt x="134" y="0"/>
                    <a:pt x="82" y="22"/>
                    <a:pt x="54" y="65"/>
                  </a:cubicBezTo>
                  <a:cubicBezTo>
                    <a:pt x="0" y="147"/>
                    <a:pt x="49" y="273"/>
                    <a:pt x="161" y="347"/>
                  </a:cubicBezTo>
                  <a:cubicBezTo>
                    <a:pt x="214" y="382"/>
                    <a:pt x="272" y="399"/>
                    <a:pt x="325" y="399"/>
                  </a:cubicBezTo>
                  <a:cubicBezTo>
                    <a:pt x="383" y="399"/>
                    <a:pt x="435" y="377"/>
                    <a:pt x="463" y="334"/>
                  </a:cubicBezTo>
                  <a:cubicBezTo>
                    <a:pt x="516" y="253"/>
                    <a:pt x="469" y="127"/>
                    <a:pt x="355" y="52"/>
                  </a:cubicBezTo>
                  <a:cubicBezTo>
                    <a:pt x="302" y="18"/>
                    <a:pt x="244" y="0"/>
                    <a:pt x="192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9910111" y="-433586"/>
              <a:ext cx="1176483" cy="1455175"/>
            </a:xfrm>
            <a:custGeom>
              <a:avLst/>
              <a:gdLst/>
              <a:ahLst/>
              <a:cxnLst/>
              <a:rect l="l" t="t" r="r" b="b"/>
              <a:pathLst>
                <a:path w="2934" h="3629" extrusionOk="0">
                  <a:moveTo>
                    <a:pt x="1267" y="0"/>
                  </a:moveTo>
                  <a:cubicBezTo>
                    <a:pt x="1106" y="0"/>
                    <a:pt x="948" y="65"/>
                    <a:pt x="805" y="180"/>
                  </a:cubicBezTo>
                  <a:cubicBezTo>
                    <a:pt x="467" y="452"/>
                    <a:pt x="1" y="768"/>
                    <a:pt x="415" y="1657"/>
                  </a:cubicBezTo>
                  <a:cubicBezTo>
                    <a:pt x="803" y="2487"/>
                    <a:pt x="1515" y="3628"/>
                    <a:pt x="2255" y="3628"/>
                  </a:cubicBezTo>
                  <a:cubicBezTo>
                    <a:pt x="2306" y="3628"/>
                    <a:pt x="2356" y="3623"/>
                    <a:pt x="2406" y="3612"/>
                  </a:cubicBezTo>
                  <a:cubicBezTo>
                    <a:pt x="2934" y="3498"/>
                    <a:pt x="2601" y="1717"/>
                    <a:pt x="2186" y="829"/>
                  </a:cubicBezTo>
                  <a:cubicBezTo>
                    <a:pt x="1913" y="243"/>
                    <a:pt x="1582" y="0"/>
                    <a:pt x="1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9917336" y="-433586"/>
              <a:ext cx="1176483" cy="1455175"/>
            </a:xfrm>
            <a:custGeom>
              <a:avLst/>
              <a:gdLst/>
              <a:ahLst/>
              <a:cxnLst/>
              <a:rect l="l" t="t" r="r" b="b"/>
              <a:pathLst>
                <a:path w="2934" h="3629" extrusionOk="0">
                  <a:moveTo>
                    <a:pt x="1267" y="0"/>
                  </a:moveTo>
                  <a:cubicBezTo>
                    <a:pt x="1106" y="0"/>
                    <a:pt x="948" y="65"/>
                    <a:pt x="805" y="180"/>
                  </a:cubicBezTo>
                  <a:cubicBezTo>
                    <a:pt x="467" y="452"/>
                    <a:pt x="1" y="768"/>
                    <a:pt x="415" y="1657"/>
                  </a:cubicBezTo>
                  <a:cubicBezTo>
                    <a:pt x="803" y="2487"/>
                    <a:pt x="1515" y="3628"/>
                    <a:pt x="2255" y="3628"/>
                  </a:cubicBezTo>
                  <a:cubicBezTo>
                    <a:pt x="2306" y="3628"/>
                    <a:pt x="2356" y="3623"/>
                    <a:pt x="2406" y="3612"/>
                  </a:cubicBezTo>
                  <a:cubicBezTo>
                    <a:pt x="2934" y="3498"/>
                    <a:pt x="2601" y="1717"/>
                    <a:pt x="2186" y="829"/>
                  </a:cubicBezTo>
                  <a:cubicBezTo>
                    <a:pt x="1913" y="243"/>
                    <a:pt x="1582" y="0"/>
                    <a:pt x="1267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10316142" y="-566727"/>
              <a:ext cx="1044960" cy="1470813"/>
            </a:xfrm>
            <a:custGeom>
              <a:avLst/>
              <a:gdLst/>
              <a:ahLst/>
              <a:cxnLst/>
              <a:rect l="l" t="t" r="r" b="b"/>
              <a:pathLst>
                <a:path w="2606" h="3668" extrusionOk="0">
                  <a:moveTo>
                    <a:pt x="1183" y="0"/>
                  </a:moveTo>
                  <a:cubicBezTo>
                    <a:pt x="1084" y="0"/>
                    <a:pt x="983" y="7"/>
                    <a:pt x="881" y="12"/>
                  </a:cubicBezTo>
                  <a:cubicBezTo>
                    <a:pt x="342" y="37"/>
                    <a:pt x="1" y="478"/>
                    <a:pt x="283" y="1416"/>
                  </a:cubicBezTo>
                  <a:cubicBezTo>
                    <a:pt x="543" y="2284"/>
                    <a:pt x="1359" y="3668"/>
                    <a:pt x="1857" y="3668"/>
                  </a:cubicBezTo>
                  <a:cubicBezTo>
                    <a:pt x="1897" y="3668"/>
                    <a:pt x="1935" y="3659"/>
                    <a:pt x="1971" y="3640"/>
                  </a:cubicBezTo>
                  <a:cubicBezTo>
                    <a:pt x="2605" y="3300"/>
                    <a:pt x="2436" y="1791"/>
                    <a:pt x="2154" y="853"/>
                  </a:cubicBezTo>
                  <a:cubicBezTo>
                    <a:pt x="1930" y="105"/>
                    <a:pt x="1573" y="0"/>
                    <a:pt x="1183" y="0"/>
                  </a:cubicBezTo>
                  <a:close/>
                </a:path>
              </a:pathLst>
            </a:custGeom>
            <a:solidFill>
              <a:srgbClr val="CE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10039063" y="-581163"/>
              <a:ext cx="1204150" cy="1543792"/>
            </a:xfrm>
            <a:custGeom>
              <a:avLst/>
              <a:gdLst/>
              <a:ahLst/>
              <a:cxnLst/>
              <a:rect l="l" t="t" r="r" b="b"/>
              <a:pathLst>
                <a:path w="3003" h="3850" extrusionOk="0">
                  <a:moveTo>
                    <a:pt x="1364" y="0"/>
                  </a:moveTo>
                  <a:cubicBezTo>
                    <a:pt x="1212" y="0"/>
                    <a:pt x="1059" y="36"/>
                    <a:pt x="910" y="93"/>
                  </a:cubicBezTo>
                  <a:cubicBezTo>
                    <a:pt x="387" y="291"/>
                    <a:pt x="0" y="720"/>
                    <a:pt x="360" y="1668"/>
                  </a:cubicBezTo>
                  <a:cubicBezTo>
                    <a:pt x="692" y="2537"/>
                    <a:pt x="1463" y="3849"/>
                    <a:pt x="2146" y="3849"/>
                  </a:cubicBezTo>
                  <a:cubicBezTo>
                    <a:pt x="2208" y="3849"/>
                    <a:pt x="2269" y="3838"/>
                    <a:pt x="2329" y="3816"/>
                  </a:cubicBezTo>
                  <a:cubicBezTo>
                    <a:pt x="3003" y="3559"/>
                    <a:pt x="2729" y="1849"/>
                    <a:pt x="2368" y="901"/>
                  </a:cubicBezTo>
                  <a:cubicBezTo>
                    <a:pt x="2110" y="224"/>
                    <a:pt x="1743" y="0"/>
                    <a:pt x="1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10664596" y="371978"/>
              <a:ext cx="1087465" cy="869736"/>
            </a:xfrm>
            <a:custGeom>
              <a:avLst/>
              <a:gdLst/>
              <a:ahLst/>
              <a:cxnLst/>
              <a:rect l="l" t="t" r="r" b="b"/>
              <a:pathLst>
                <a:path w="2712" h="2169" extrusionOk="0">
                  <a:moveTo>
                    <a:pt x="714" y="1"/>
                  </a:moveTo>
                  <a:cubicBezTo>
                    <a:pt x="666" y="1"/>
                    <a:pt x="618" y="5"/>
                    <a:pt x="570" y="16"/>
                  </a:cubicBezTo>
                  <a:cubicBezTo>
                    <a:pt x="259" y="88"/>
                    <a:pt x="74" y="422"/>
                    <a:pt x="34" y="739"/>
                  </a:cubicBezTo>
                  <a:cubicBezTo>
                    <a:pt x="0" y="1008"/>
                    <a:pt x="47" y="1292"/>
                    <a:pt x="186" y="1525"/>
                  </a:cubicBezTo>
                  <a:cubicBezTo>
                    <a:pt x="327" y="1759"/>
                    <a:pt x="565" y="1936"/>
                    <a:pt x="834" y="1977"/>
                  </a:cubicBezTo>
                  <a:cubicBezTo>
                    <a:pt x="979" y="1999"/>
                    <a:pt x="1132" y="1983"/>
                    <a:pt x="1269" y="2036"/>
                  </a:cubicBezTo>
                  <a:cubicBezTo>
                    <a:pt x="1337" y="2062"/>
                    <a:pt x="1397" y="2104"/>
                    <a:pt x="1466" y="2132"/>
                  </a:cubicBezTo>
                  <a:cubicBezTo>
                    <a:pt x="1529" y="2157"/>
                    <a:pt x="1594" y="2168"/>
                    <a:pt x="1661" y="2168"/>
                  </a:cubicBezTo>
                  <a:cubicBezTo>
                    <a:pt x="1797" y="2168"/>
                    <a:pt x="1935" y="2122"/>
                    <a:pt x="2055" y="2056"/>
                  </a:cubicBezTo>
                  <a:cubicBezTo>
                    <a:pt x="2389" y="1871"/>
                    <a:pt x="2629" y="1523"/>
                    <a:pt x="2670" y="1145"/>
                  </a:cubicBezTo>
                  <a:cubicBezTo>
                    <a:pt x="2711" y="766"/>
                    <a:pt x="2544" y="369"/>
                    <a:pt x="2238" y="144"/>
                  </a:cubicBezTo>
                  <a:cubicBezTo>
                    <a:pt x="2150" y="79"/>
                    <a:pt x="2050" y="28"/>
                    <a:pt x="1943" y="13"/>
                  </a:cubicBezTo>
                  <a:cubicBezTo>
                    <a:pt x="1918" y="10"/>
                    <a:pt x="1894" y="8"/>
                    <a:pt x="1869" y="8"/>
                  </a:cubicBezTo>
                  <a:cubicBezTo>
                    <a:pt x="1706" y="8"/>
                    <a:pt x="1546" y="75"/>
                    <a:pt x="1383" y="83"/>
                  </a:cubicBezTo>
                  <a:cubicBezTo>
                    <a:pt x="1369" y="83"/>
                    <a:pt x="1356" y="84"/>
                    <a:pt x="1342" y="84"/>
                  </a:cubicBezTo>
                  <a:cubicBezTo>
                    <a:pt x="1132" y="84"/>
                    <a:pt x="921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10663396" y="368765"/>
              <a:ext cx="1087465" cy="869736"/>
            </a:xfrm>
            <a:custGeom>
              <a:avLst/>
              <a:gdLst/>
              <a:ahLst/>
              <a:cxnLst/>
              <a:rect l="l" t="t" r="r" b="b"/>
              <a:pathLst>
                <a:path w="2712" h="2169" extrusionOk="0">
                  <a:moveTo>
                    <a:pt x="714" y="1"/>
                  </a:moveTo>
                  <a:cubicBezTo>
                    <a:pt x="666" y="1"/>
                    <a:pt x="618" y="5"/>
                    <a:pt x="570" y="16"/>
                  </a:cubicBezTo>
                  <a:cubicBezTo>
                    <a:pt x="259" y="88"/>
                    <a:pt x="74" y="422"/>
                    <a:pt x="34" y="739"/>
                  </a:cubicBezTo>
                  <a:cubicBezTo>
                    <a:pt x="0" y="1008"/>
                    <a:pt x="47" y="1292"/>
                    <a:pt x="186" y="1525"/>
                  </a:cubicBezTo>
                  <a:cubicBezTo>
                    <a:pt x="327" y="1759"/>
                    <a:pt x="565" y="1936"/>
                    <a:pt x="834" y="1977"/>
                  </a:cubicBezTo>
                  <a:cubicBezTo>
                    <a:pt x="979" y="1999"/>
                    <a:pt x="1132" y="1983"/>
                    <a:pt x="1269" y="2036"/>
                  </a:cubicBezTo>
                  <a:cubicBezTo>
                    <a:pt x="1337" y="2062"/>
                    <a:pt x="1397" y="2104"/>
                    <a:pt x="1466" y="2132"/>
                  </a:cubicBezTo>
                  <a:cubicBezTo>
                    <a:pt x="1529" y="2157"/>
                    <a:pt x="1594" y="2168"/>
                    <a:pt x="1661" y="2168"/>
                  </a:cubicBezTo>
                  <a:cubicBezTo>
                    <a:pt x="1797" y="2168"/>
                    <a:pt x="1935" y="2122"/>
                    <a:pt x="2055" y="2056"/>
                  </a:cubicBezTo>
                  <a:cubicBezTo>
                    <a:pt x="2389" y="1871"/>
                    <a:pt x="2629" y="1523"/>
                    <a:pt x="2670" y="1145"/>
                  </a:cubicBezTo>
                  <a:cubicBezTo>
                    <a:pt x="2711" y="766"/>
                    <a:pt x="2544" y="369"/>
                    <a:pt x="2238" y="144"/>
                  </a:cubicBezTo>
                  <a:cubicBezTo>
                    <a:pt x="2150" y="79"/>
                    <a:pt x="2050" y="28"/>
                    <a:pt x="1943" y="13"/>
                  </a:cubicBezTo>
                  <a:cubicBezTo>
                    <a:pt x="1918" y="10"/>
                    <a:pt x="1894" y="8"/>
                    <a:pt x="1869" y="8"/>
                  </a:cubicBezTo>
                  <a:cubicBezTo>
                    <a:pt x="1706" y="8"/>
                    <a:pt x="1546" y="75"/>
                    <a:pt x="1383" y="83"/>
                  </a:cubicBezTo>
                  <a:cubicBezTo>
                    <a:pt x="1369" y="83"/>
                    <a:pt x="1356" y="84"/>
                    <a:pt x="1342" y="84"/>
                  </a:cubicBezTo>
                  <a:cubicBezTo>
                    <a:pt x="1132" y="84"/>
                    <a:pt x="921" y="1"/>
                    <a:pt x="714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347419" y="-802506"/>
              <a:ext cx="178036" cy="312367"/>
            </a:xfrm>
            <a:custGeom>
              <a:avLst/>
              <a:gdLst/>
              <a:ahLst/>
              <a:cxnLst/>
              <a:rect l="l" t="t" r="r" b="b"/>
              <a:pathLst>
                <a:path w="444" h="779" extrusionOk="0">
                  <a:moveTo>
                    <a:pt x="444" y="1"/>
                  </a:moveTo>
                  <a:cubicBezTo>
                    <a:pt x="444" y="1"/>
                    <a:pt x="217" y="1"/>
                    <a:pt x="110" y="147"/>
                  </a:cubicBezTo>
                  <a:cubicBezTo>
                    <a:pt x="1" y="293"/>
                    <a:pt x="36" y="779"/>
                    <a:pt x="36" y="779"/>
                  </a:cubicBezTo>
                  <a:lnTo>
                    <a:pt x="221" y="667"/>
                  </a:lnTo>
                  <a:cubicBezTo>
                    <a:pt x="181" y="467"/>
                    <a:pt x="444" y="1"/>
                    <a:pt x="444" y="1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483352" y="-511792"/>
              <a:ext cx="301539" cy="190869"/>
            </a:xfrm>
            <a:custGeom>
              <a:avLst/>
              <a:gdLst/>
              <a:ahLst/>
              <a:cxnLst/>
              <a:rect l="l" t="t" r="r" b="b"/>
              <a:pathLst>
                <a:path w="752" h="476" extrusionOk="0">
                  <a:moveTo>
                    <a:pt x="283" y="1"/>
                  </a:moveTo>
                  <a:cubicBezTo>
                    <a:pt x="162" y="1"/>
                    <a:pt x="63" y="49"/>
                    <a:pt x="36" y="133"/>
                  </a:cubicBezTo>
                  <a:cubicBezTo>
                    <a:pt x="1" y="249"/>
                    <a:pt x="123" y="393"/>
                    <a:pt x="309" y="451"/>
                  </a:cubicBezTo>
                  <a:cubicBezTo>
                    <a:pt x="363" y="468"/>
                    <a:pt x="417" y="476"/>
                    <a:pt x="467" y="476"/>
                  </a:cubicBezTo>
                  <a:cubicBezTo>
                    <a:pt x="590" y="476"/>
                    <a:pt x="689" y="427"/>
                    <a:pt x="715" y="344"/>
                  </a:cubicBezTo>
                  <a:cubicBezTo>
                    <a:pt x="751" y="227"/>
                    <a:pt x="629" y="84"/>
                    <a:pt x="442" y="26"/>
                  </a:cubicBezTo>
                  <a:cubicBezTo>
                    <a:pt x="387" y="9"/>
                    <a:pt x="333" y="1"/>
                    <a:pt x="283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2456988" y="-1839452"/>
              <a:ext cx="111473" cy="617116"/>
            </a:xfrm>
            <a:custGeom>
              <a:avLst/>
              <a:gdLst/>
              <a:ahLst/>
              <a:cxnLst/>
              <a:rect l="l" t="t" r="r" b="b"/>
              <a:pathLst>
                <a:path w="278" h="1539" extrusionOk="0">
                  <a:moveTo>
                    <a:pt x="134" y="1"/>
                  </a:moveTo>
                  <a:cubicBezTo>
                    <a:pt x="134" y="1"/>
                    <a:pt x="133" y="1"/>
                    <a:pt x="132" y="1"/>
                  </a:cubicBezTo>
                  <a:lnTo>
                    <a:pt x="24" y="10"/>
                  </a:lnTo>
                  <a:cubicBezTo>
                    <a:pt x="10" y="11"/>
                    <a:pt x="1" y="22"/>
                    <a:pt x="3" y="36"/>
                  </a:cubicBezTo>
                  <a:lnTo>
                    <a:pt x="121" y="1518"/>
                  </a:lnTo>
                  <a:cubicBezTo>
                    <a:pt x="121" y="1531"/>
                    <a:pt x="132" y="1539"/>
                    <a:pt x="146" y="1539"/>
                  </a:cubicBezTo>
                  <a:lnTo>
                    <a:pt x="255" y="1531"/>
                  </a:lnTo>
                  <a:cubicBezTo>
                    <a:pt x="268" y="1528"/>
                    <a:pt x="277" y="1518"/>
                    <a:pt x="276" y="1505"/>
                  </a:cubicBezTo>
                  <a:lnTo>
                    <a:pt x="157" y="22"/>
                  </a:lnTo>
                  <a:cubicBezTo>
                    <a:pt x="156" y="10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2467414" y="-1879952"/>
              <a:ext cx="166809" cy="614710"/>
            </a:xfrm>
            <a:custGeom>
              <a:avLst/>
              <a:gdLst/>
              <a:ahLst/>
              <a:cxnLst/>
              <a:rect l="l" t="t" r="r" b="b"/>
              <a:pathLst>
                <a:path w="416" h="1533" extrusionOk="0">
                  <a:moveTo>
                    <a:pt x="280" y="0"/>
                  </a:moveTo>
                  <a:cubicBezTo>
                    <a:pt x="270" y="0"/>
                    <a:pt x="260" y="9"/>
                    <a:pt x="258" y="21"/>
                  </a:cubicBezTo>
                  <a:lnTo>
                    <a:pt x="2" y="1486"/>
                  </a:lnTo>
                  <a:cubicBezTo>
                    <a:pt x="1" y="1500"/>
                    <a:pt x="10" y="1512"/>
                    <a:pt x="22" y="1514"/>
                  </a:cubicBezTo>
                  <a:lnTo>
                    <a:pt x="130" y="1533"/>
                  </a:lnTo>
                  <a:cubicBezTo>
                    <a:pt x="132" y="1533"/>
                    <a:pt x="133" y="1533"/>
                    <a:pt x="134" y="1533"/>
                  </a:cubicBezTo>
                  <a:cubicBezTo>
                    <a:pt x="145" y="1533"/>
                    <a:pt x="156" y="1525"/>
                    <a:pt x="158" y="1513"/>
                  </a:cubicBezTo>
                  <a:lnTo>
                    <a:pt x="414" y="47"/>
                  </a:lnTo>
                  <a:cubicBezTo>
                    <a:pt x="416" y="33"/>
                    <a:pt x="406" y="22"/>
                    <a:pt x="394" y="19"/>
                  </a:cubicBezTo>
                  <a:lnTo>
                    <a:pt x="285" y="1"/>
                  </a:lnTo>
                  <a:cubicBezTo>
                    <a:pt x="283" y="0"/>
                    <a:pt x="282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2512725" y="-1671440"/>
              <a:ext cx="298732" cy="583834"/>
            </a:xfrm>
            <a:custGeom>
              <a:avLst/>
              <a:gdLst/>
              <a:ahLst/>
              <a:cxnLst/>
              <a:rect l="l" t="t" r="r" b="b"/>
              <a:pathLst>
                <a:path w="745" h="1456" extrusionOk="0">
                  <a:moveTo>
                    <a:pt x="618" y="1"/>
                  </a:moveTo>
                  <a:cubicBezTo>
                    <a:pt x="609" y="1"/>
                    <a:pt x="601" y="6"/>
                    <a:pt x="597" y="15"/>
                  </a:cubicBezTo>
                  <a:lnTo>
                    <a:pt x="6" y="1380"/>
                  </a:lnTo>
                  <a:cubicBezTo>
                    <a:pt x="1" y="1391"/>
                    <a:pt x="6" y="1404"/>
                    <a:pt x="17" y="1410"/>
                  </a:cubicBezTo>
                  <a:lnTo>
                    <a:pt x="117" y="1454"/>
                  </a:lnTo>
                  <a:cubicBezTo>
                    <a:pt x="120" y="1455"/>
                    <a:pt x="124" y="1456"/>
                    <a:pt x="127" y="1456"/>
                  </a:cubicBezTo>
                  <a:cubicBezTo>
                    <a:pt x="136" y="1456"/>
                    <a:pt x="145" y="1450"/>
                    <a:pt x="148" y="1441"/>
                  </a:cubicBezTo>
                  <a:lnTo>
                    <a:pt x="740" y="77"/>
                  </a:lnTo>
                  <a:cubicBezTo>
                    <a:pt x="745" y="65"/>
                    <a:pt x="740" y="50"/>
                    <a:pt x="728" y="46"/>
                  </a:cubicBezTo>
                  <a:lnTo>
                    <a:pt x="628" y="3"/>
                  </a:lnTo>
                  <a:cubicBezTo>
                    <a:pt x="625" y="2"/>
                    <a:pt x="622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2570065" y="-1776097"/>
              <a:ext cx="85810" cy="617116"/>
            </a:xfrm>
            <a:custGeom>
              <a:avLst/>
              <a:gdLst/>
              <a:ahLst/>
              <a:cxnLst/>
              <a:rect l="l" t="t" r="r" b="b"/>
              <a:pathLst>
                <a:path w="214" h="1539" extrusionOk="0">
                  <a:moveTo>
                    <a:pt x="82" y="1"/>
                  </a:moveTo>
                  <a:cubicBezTo>
                    <a:pt x="69" y="1"/>
                    <a:pt x="59" y="10"/>
                    <a:pt x="58" y="23"/>
                  </a:cubicBezTo>
                  <a:lnTo>
                    <a:pt x="2" y="1510"/>
                  </a:lnTo>
                  <a:cubicBezTo>
                    <a:pt x="1" y="1523"/>
                    <a:pt x="11" y="1536"/>
                    <a:pt x="24" y="1536"/>
                  </a:cubicBezTo>
                  <a:lnTo>
                    <a:pt x="133" y="1539"/>
                  </a:lnTo>
                  <a:cubicBezTo>
                    <a:pt x="146" y="1539"/>
                    <a:pt x="157" y="1531"/>
                    <a:pt x="159" y="1517"/>
                  </a:cubicBezTo>
                  <a:lnTo>
                    <a:pt x="213" y="30"/>
                  </a:lnTo>
                  <a:cubicBezTo>
                    <a:pt x="213" y="17"/>
                    <a:pt x="204" y="6"/>
                    <a:pt x="191" y="5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12533175" y="-1809780"/>
              <a:ext cx="236179" cy="603081"/>
            </a:xfrm>
            <a:custGeom>
              <a:avLst/>
              <a:gdLst/>
              <a:ahLst/>
              <a:cxnLst/>
              <a:rect l="l" t="t" r="r" b="b"/>
              <a:pathLst>
                <a:path w="589" h="1504" extrusionOk="0">
                  <a:moveTo>
                    <a:pt x="459" y="1"/>
                  </a:moveTo>
                  <a:cubicBezTo>
                    <a:pt x="449" y="1"/>
                    <a:pt x="439" y="8"/>
                    <a:pt x="436" y="17"/>
                  </a:cubicBezTo>
                  <a:lnTo>
                    <a:pt x="4" y="1442"/>
                  </a:lnTo>
                  <a:cubicBezTo>
                    <a:pt x="0" y="1453"/>
                    <a:pt x="7" y="1467"/>
                    <a:pt x="20" y="1470"/>
                  </a:cubicBezTo>
                  <a:lnTo>
                    <a:pt x="124" y="1502"/>
                  </a:lnTo>
                  <a:cubicBezTo>
                    <a:pt x="126" y="1503"/>
                    <a:pt x="129" y="1503"/>
                    <a:pt x="131" y="1503"/>
                  </a:cubicBezTo>
                  <a:cubicBezTo>
                    <a:pt x="141" y="1503"/>
                    <a:pt x="150" y="1496"/>
                    <a:pt x="153" y="1486"/>
                  </a:cubicBezTo>
                  <a:lnTo>
                    <a:pt x="584" y="63"/>
                  </a:lnTo>
                  <a:cubicBezTo>
                    <a:pt x="589" y="51"/>
                    <a:pt x="582" y="37"/>
                    <a:pt x="569" y="33"/>
                  </a:cubicBezTo>
                  <a:lnTo>
                    <a:pt x="465" y="2"/>
                  </a:lnTo>
                  <a:cubicBezTo>
                    <a:pt x="463" y="1"/>
                    <a:pt x="4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12272937" y="-1454106"/>
              <a:ext cx="635156" cy="1648449"/>
            </a:xfrm>
            <a:custGeom>
              <a:avLst/>
              <a:gdLst/>
              <a:ahLst/>
              <a:cxnLst/>
              <a:rect l="l" t="t" r="r" b="b"/>
              <a:pathLst>
                <a:path w="1584" h="4111" extrusionOk="0">
                  <a:moveTo>
                    <a:pt x="563" y="1"/>
                  </a:moveTo>
                  <a:cubicBezTo>
                    <a:pt x="239" y="1"/>
                    <a:pt x="0" y="248"/>
                    <a:pt x="15" y="593"/>
                  </a:cubicBezTo>
                  <a:lnTo>
                    <a:pt x="169" y="3942"/>
                  </a:lnTo>
                  <a:cubicBezTo>
                    <a:pt x="174" y="4054"/>
                    <a:pt x="195" y="4110"/>
                    <a:pt x="224" y="4110"/>
                  </a:cubicBezTo>
                  <a:cubicBezTo>
                    <a:pt x="251" y="4110"/>
                    <a:pt x="285" y="4062"/>
                    <a:pt x="321" y="3966"/>
                  </a:cubicBezTo>
                  <a:lnTo>
                    <a:pt x="1439" y="898"/>
                  </a:lnTo>
                  <a:cubicBezTo>
                    <a:pt x="1584" y="502"/>
                    <a:pt x="1362" y="123"/>
                    <a:pt x="944" y="56"/>
                  </a:cubicBezTo>
                  <a:lnTo>
                    <a:pt x="669" y="9"/>
                  </a:lnTo>
                  <a:cubicBezTo>
                    <a:pt x="633" y="4"/>
                    <a:pt x="598" y="1"/>
                    <a:pt x="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12374787" y="-1227951"/>
              <a:ext cx="385344" cy="83004"/>
            </a:xfrm>
            <a:custGeom>
              <a:avLst/>
              <a:gdLst/>
              <a:ahLst/>
              <a:cxnLst/>
              <a:rect l="l" t="t" r="r" b="b"/>
              <a:pathLst>
                <a:path w="961" h="207" extrusionOk="0">
                  <a:moveTo>
                    <a:pt x="144" y="0"/>
                  </a:moveTo>
                  <a:cubicBezTo>
                    <a:pt x="137" y="0"/>
                    <a:pt x="131" y="0"/>
                    <a:pt x="124" y="0"/>
                  </a:cubicBezTo>
                  <a:cubicBezTo>
                    <a:pt x="88" y="0"/>
                    <a:pt x="37" y="6"/>
                    <a:pt x="0" y="8"/>
                  </a:cubicBezTo>
                  <a:cubicBezTo>
                    <a:pt x="30" y="6"/>
                    <a:pt x="59" y="6"/>
                    <a:pt x="88" y="6"/>
                  </a:cubicBezTo>
                  <a:cubicBezTo>
                    <a:pt x="390" y="6"/>
                    <a:pt x="690" y="74"/>
                    <a:pt x="960" y="207"/>
                  </a:cubicBezTo>
                  <a:cubicBezTo>
                    <a:pt x="712" y="69"/>
                    <a:pt x="42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12384410" y="-1132918"/>
              <a:ext cx="336825" cy="72578"/>
            </a:xfrm>
            <a:custGeom>
              <a:avLst/>
              <a:gdLst/>
              <a:ahLst/>
              <a:cxnLst/>
              <a:rect l="l" t="t" r="r" b="b"/>
              <a:pathLst>
                <a:path w="840" h="181" extrusionOk="0">
                  <a:moveTo>
                    <a:pt x="164" y="0"/>
                  </a:moveTo>
                  <a:cubicBezTo>
                    <a:pt x="111" y="0"/>
                    <a:pt x="53" y="3"/>
                    <a:pt x="0" y="9"/>
                  </a:cubicBezTo>
                  <a:cubicBezTo>
                    <a:pt x="38" y="8"/>
                    <a:pt x="78" y="7"/>
                    <a:pt x="116" y="7"/>
                  </a:cubicBezTo>
                  <a:cubicBezTo>
                    <a:pt x="132" y="7"/>
                    <a:pt x="148" y="7"/>
                    <a:pt x="164" y="8"/>
                  </a:cubicBezTo>
                  <a:cubicBezTo>
                    <a:pt x="397" y="16"/>
                    <a:pt x="636" y="61"/>
                    <a:pt x="840" y="180"/>
                  </a:cubicBezTo>
                  <a:cubicBezTo>
                    <a:pt x="647" y="51"/>
                    <a:pt x="393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12384410" y="-707473"/>
              <a:ext cx="209714" cy="50524"/>
            </a:xfrm>
            <a:custGeom>
              <a:avLst/>
              <a:gdLst/>
              <a:ahLst/>
              <a:cxnLst/>
              <a:rect l="l" t="t" r="r" b="b"/>
              <a:pathLst>
                <a:path w="523" h="126" extrusionOk="0">
                  <a:moveTo>
                    <a:pt x="165" y="0"/>
                  </a:moveTo>
                  <a:cubicBezTo>
                    <a:pt x="109" y="0"/>
                    <a:pt x="54" y="10"/>
                    <a:pt x="0" y="31"/>
                  </a:cubicBezTo>
                  <a:cubicBezTo>
                    <a:pt x="23" y="26"/>
                    <a:pt x="45" y="19"/>
                    <a:pt x="68" y="16"/>
                  </a:cubicBezTo>
                  <a:cubicBezTo>
                    <a:pt x="96" y="12"/>
                    <a:pt x="124" y="9"/>
                    <a:pt x="152" y="9"/>
                  </a:cubicBezTo>
                  <a:cubicBezTo>
                    <a:pt x="282" y="9"/>
                    <a:pt x="412" y="57"/>
                    <a:pt x="523" y="126"/>
                  </a:cubicBezTo>
                  <a:cubicBezTo>
                    <a:pt x="421" y="50"/>
                    <a:pt x="293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12374787" y="-833382"/>
              <a:ext cx="258634" cy="57341"/>
            </a:xfrm>
            <a:custGeom>
              <a:avLst/>
              <a:gdLst/>
              <a:ahLst/>
              <a:cxnLst/>
              <a:rect l="l" t="t" r="r" b="b"/>
              <a:pathLst>
                <a:path w="645" h="143" extrusionOk="0">
                  <a:moveTo>
                    <a:pt x="198" y="1"/>
                  </a:moveTo>
                  <a:cubicBezTo>
                    <a:pt x="130" y="1"/>
                    <a:pt x="63" y="7"/>
                    <a:pt x="0" y="19"/>
                  </a:cubicBezTo>
                  <a:lnTo>
                    <a:pt x="84" y="12"/>
                  </a:lnTo>
                  <a:cubicBezTo>
                    <a:pt x="110" y="11"/>
                    <a:pt x="136" y="10"/>
                    <a:pt x="162" y="10"/>
                  </a:cubicBezTo>
                  <a:cubicBezTo>
                    <a:pt x="331" y="10"/>
                    <a:pt x="506" y="41"/>
                    <a:pt x="645" y="143"/>
                  </a:cubicBezTo>
                  <a:cubicBezTo>
                    <a:pt x="523" y="39"/>
                    <a:pt x="359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12405261" y="-952474"/>
              <a:ext cx="258233" cy="56940"/>
            </a:xfrm>
            <a:custGeom>
              <a:avLst/>
              <a:gdLst/>
              <a:ahLst/>
              <a:cxnLst/>
              <a:rect l="l" t="t" r="r" b="b"/>
              <a:pathLst>
                <a:path w="644" h="142" extrusionOk="0">
                  <a:moveTo>
                    <a:pt x="199" y="0"/>
                  </a:moveTo>
                  <a:cubicBezTo>
                    <a:pt x="131" y="0"/>
                    <a:pt x="64" y="7"/>
                    <a:pt x="0" y="19"/>
                  </a:cubicBezTo>
                  <a:lnTo>
                    <a:pt x="84" y="11"/>
                  </a:lnTo>
                  <a:cubicBezTo>
                    <a:pt x="108" y="10"/>
                    <a:pt x="131" y="10"/>
                    <a:pt x="155" y="10"/>
                  </a:cubicBezTo>
                  <a:cubicBezTo>
                    <a:pt x="326" y="10"/>
                    <a:pt x="504" y="39"/>
                    <a:pt x="643" y="142"/>
                  </a:cubicBezTo>
                  <a:cubicBezTo>
                    <a:pt x="523" y="38"/>
                    <a:pt x="36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10963328" y="-182584"/>
              <a:ext cx="244198" cy="614309"/>
            </a:xfrm>
            <a:custGeom>
              <a:avLst/>
              <a:gdLst/>
              <a:ahLst/>
              <a:cxnLst/>
              <a:rect l="l" t="t" r="r" b="b"/>
              <a:pathLst>
                <a:path w="609" h="1532" extrusionOk="0">
                  <a:moveTo>
                    <a:pt x="6" y="0"/>
                  </a:moveTo>
                  <a:cubicBezTo>
                    <a:pt x="4" y="6"/>
                    <a:pt x="2" y="12"/>
                    <a:pt x="1" y="18"/>
                  </a:cubicBezTo>
                  <a:cubicBezTo>
                    <a:pt x="257" y="446"/>
                    <a:pt x="432" y="1038"/>
                    <a:pt x="477" y="1532"/>
                  </a:cubicBezTo>
                  <a:cubicBezTo>
                    <a:pt x="591" y="1266"/>
                    <a:pt x="608" y="959"/>
                    <a:pt x="524" y="681"/>
                  </a:cubicBezTo>
                  <a:cubicBezTo>
                    <a:pt x="439" y="402"/>
                    <a:pt x="251" y="157"/>
                    <a:pt x="6" y="0"/>
                  </a:cubicBezTo>
                  <a:close/>
                </a:path>
              </a:pathLst>
            </a:custGeom>
            <a:solidFill>
              <a:srgbClr val="497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11150186" y="218000"/>
              <a:ext cx="201293" cy="231769"/>
            </a:xfrm>
            <a:custGeom>
              <a:avLst/>
              <a:gdLst/>
              <a:ahLst/>
              <a:cxnLst/>
              <a:rect l="l" t="t" r="r" b="b"/>
              <a:pathLst>
                <a:path w="502" h="578" extrusionOk="0">
                  <a:moveTo>
                    <a:pt x="382" y="0"/>
                  </a:moveTo>
                  <a:cubicBezTo>
                    <a:pt x="380" y="0"/>
                    <a:pt x="377" y="0"/>
                    <a:pt x="375" y="0"/>
                  </a:cubicBezTo>
                  <a:cubicBezTo>
                    <a:pt x="320" y="2"/>
                    <a:pt x="272" y="33"/>
                    <a:pt x="230" y="67"/>
                  </a:cubicBezTo>
                  <a:cubicBezTo>
                    <a:pt x="84" y="187"/>
                    <a:pt x="0" y="377"/>
                    <a:pt x="11" y="567"/>
                  </a:cubicBezTo>
                  <a:cubicBezTo>
                    <a:pt x="30" y="571"/>
                    <a:pt x="48" y="574"/>
                    <a:pt x="67" y="577"/>
                  </a:cubicBezTo>
                  <a:cubicBezTo>
                    <a:pt x="138" y="363"/>
                    <a:pt x="299" y="181"/>
                    <a:pt x="501" y="82"/>
                  </a:cubicBezTo>
                  <a:cubicBezTo>
                    <a:pt x="489" y="31"/>
                    <a:pt x="435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11435685" y="453378"/>
              <a:ext cx="176031" cy="186458"/>
            </a:xfrm>
            <a:custGeom>
              <a:avLst/>
              <a:gdLst/>
              <a:ahLst/>
              <a:cxnLst/>
              <a:rect l="l" t="t" r="r" b="b"/>
              <a:pathLst>
                <a:path w="439" h="465" extrusionOk="0">
                  <a:moveTo>
                    <a:pt x="169" y="0"/>
                  </a:moveTo>
                  <a:cubicBezTo>
                    <a:pt x="147" y="0"/>
                    <a:pt x="126" y="5"/>
                    <a:pt x="106" y="15"/>
                  </a:cubicBezTo>
                  <a:cubicBezTo>
                    <a:pt x="20" y="61"/>
                    <a:pt x="1" y="194"/>
                    <a:pt x="64" y="314"/>
                  </a:cubicBezTo>
                  <a:cubicBezTo>
                    <a:pt x="113" y="407"/>
                    <a:pt x="196" y="464"/>
                    <a:pt x="271" y="464"/>
                  </a:cubicBezTo>
                  <a:cubicBezTo>
                    <a:pt x="293" y="464"/>
                    <a:pt x="314" y="459"/>
                    <a:pt x="333" y="449"/>
                  </a:cubicBezTo>
                  <a:cubicBezTo>
                    <a:pt x="420" y="404"/>
                    <a:pt x="439" y="270"/>
                    <a:pt x="376" y="150"/>
                  </a:cubicBezTo>
                  <a:cubicBezTo>
                    <a:pt x="328" y="57"/>
                    <a:pt x="244" y="0"/>
                    <a:pt x="169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11300955" y="-1209506"/>
              <a:ext cx="129918" cy="132325"/>
            </a:xfrm>
            <a:custGeom>
              <a:avLst/>
              <a:gdLst/>
              <a:ahLst/>
              <a:cxnLst/>
              <a:rect l="l" t="t" r="r" b="b"/>
              <a:pathLst>
                <a:path w="324" h="330" extrusionOk="0">
                  <a:moveTo>
                    <a:pt x="30" y="0"/>
                  </a:moveTo>
                  <a:cubicBezTo>
                    <a:pt x="17" y="0"/>
                    <a:pt x="5" y="5"/>
                    <a:pt x="1" y="17"/>
                  </a:cubicBezTo>
                  <a:cubicBezTo>
                    <a:pt x="4" y="33"/>
                    <a:pt x="9" y="49"/>
                    <a:pt x="14" y="65"/>
                  </a:cubicBezTo>
                  <a:cubicBezTo>
                    <a:pt x="130" y="110"/>
                    <a:pt x="225" y="209"/>
                    <a:pt x="266" y="329"/>
                  </a:cubicBezTo>
                  <a:cubicBezTo>
                    <a:pt x="277" y="324"/>
                    <a:pt x="291" y="321"/>
                    <a:pt x="304" y="321"/>
                  </a:cubicBezTo>
                  <a:cubicBezTo>
                    <a:pt x="310" y="321"/>
                    <a:pt x="317" y="321"/>
                    <a:pt x="323" y="323"/>
                  </a:cubicBezTo>
                  <a:cubicBezTo>
                    <a:pt x="286" y="188"/>
                    <a:pt x="191" y="72"/>
                    <a:pt x="67" y="10"/>
                  </a:cubicBezTo>
                  <a:cubicBezTo>
                    <a:pt x="57" y="4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11046331" y="-1261634"/>
              <a:ext cx="634755" cy="230967"/>
            </a:xfrm>
            <a:custGeom>
              <a:avLst/>
              <a:gdLst/>
              <a:ahLst/>
              <a:cxnLst/>
              <a:rect l="l" t="t" r="r" b="b"/>
              <a:pathLst>
                <a:path w="1583" h="576" extrusionOk="0">
                  <a:moveTo>
                    <a:pt x="197" y="0"/>
                  </a:moveTo>
                  <a:cubicBezTo>
                    <a:pt x="116" y="0"/>
                    <a:pt x="13" y="22"/>
                    <a:pt x="0" y="102"/>
                  </a:cubicBezTo>
                  <a:cubicBezTo>
                    <a:pt x="101" y="82"/>
                    <a:pt x="203" y="74"/>
                    <a:pt x="307" y="71"/>
                  </a:cubicBezTo>
                  <a:cubicBezTo>
                    <a:pt x="313" y="71"/>
                    <a:pt x="318" y="70"/>
                    <a:pt x="324" y="70"/>
                  </a:cubicBezTo>
                  <a:cubicBezTo>
                    <a:pt x="382" y="70"/>
                    <a:pt x="441" y="76"/>
                    <a:pt x="492" y="101"/>
                  </a:cubicBezTo>
                  <a:cubicBezTo>
                    <a:pt x="572" y="140"/>
                    <a:pt x="623" y="223"/>
                    <a:pt x="646" y="311"/>
                  </a:cubicBezTo>
                  <a:cubicBezTo>
                    <a:pt x="669" y="396"/>
                    <a:pt x="665" y="486"/>
                    <a:pt x="662" y="576"/>
                  </a:cubicBezTo>
                  <a:cubicBezTo>
                    <a:pt x="680" y="571"/>
                    <a:pt x="698" y="568"/>
                    <a:pt x="717" y="568"/>
                  </a:cubicBezTo>
                  <a:cubicBezTo>
                    <a:pt x="722" y="568"/>
                    <a:pt x="727" y="568"/>
                    <a:pt x="732" y="569"/>
                  </a:cubicBezTo>
                  <a:cubicBezTo>
                    <a:pt x="758" y="429"/>
                    <a:pt x="733" y="280"/>
                    <a:pt x="663" y="156"/>
                  </a:cubicBezTo>
                  <a:cubicBezTo>
                    <a:pt x="665" y="156"/>
                    <a:pt x="667" y="156"/>
                    <a:pt x="669" y="156"/>
                  </a:cubicBezTo>
                  <a:cubicBezTo>
                    <a:pt x="918" y="156"/>
                    <a:pt x="1168" y="221"/>
                    <a:pt x="1387" y="344"/>
                  </a:cubicBezTo>
                  <a:cubicBezTo>
                    <a:pt x="1431" y="369"/>
                    <a:pt x="1482" y="396"/>
                    <a:pt x="1530" y="396"/>
                  </a:cubicBezTo>
                  <a:cubicBezTo>
                    <a:pt x="1548" y="396"/>
                    <a:pt x="1566" y="392"/>
                    <a:pt x="1582" y="382"/>
                  </a:cubicBezTo>
                  <a:cubicBezTo>
                    <a:pt x="1168" y="134"/>
                    <a:pt x="68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10860275" y="-1221134"/>
              <a:ext cx="269460" cy="393366"/>
            </a:xfrm>
            <a:custGeom>
              <a:avLst/>
              <a:gdLst/>
              <a:ahLst/>
              <a:cxnLst/>
              <a:rect l="l" t="t" r="r" b="b"/>
              <a:pathLst>
                <a:path w="672" h="981" extrusionOk="0">
                  <a:moveTo>
                    <a:pt x="504" y="0"/>
                  </a:moveTo>
                  <a:cubicBezTo>
                    <a:pt x="496" y="0"/>
                    <a:pt x="488" y="2"/>
                    <a:pt x="481" y="5"/>
                  </a:cubicBezTo>
                  <a:cubicBezTo>
                    <a:pt x="477" y="249"/>
                    <a:pt x="339" y="469"/>
                    <a:pt x="205" y="673"/>
                  </a:cubicBezTo>
                  <a:cubicBezTo>
                    <a:pt x="145" y="763"/>
                    <a:pt x="84" y="857"/>
                    <a:pt x="1" y="927"/>
                  </a:cubicBezTo>
                  <a:cubicBezTo>
                    <a:pt x="23" y="945"/>
                    <a:pt x="45" y="962"/>
                    <a:pt x="68" y="980"/>
                  </a:cubicBezTo>
                  <a:cubicBezTo>
                    <a:pt x="289" y="726"/>
                    <a:pt x="449" y="418"/>
                    <a:pt x="534" y="92"/>
                  </a:cubicBezTo>
                  <a:cubicBezTo>
                    <a:pt x="595" y="231"/>
                    <a:pt x="612" y="387"/>
                    <a:pt x="585" y="534"/>
                  </a:cubicBezTo>
                  <a:cubicBezTo>
                    <a:pt x="614" y="533"/>
                    <a:pt x="643" y="531"/>
                    <a:pt x="671" y="529"/>
                  </a:cubicBezTo>
                  <a:cubicBezTo>
                    <a:pt x="645" y="392"/>
                    <a:pt x="618" y="254"/>
                    <a:pt x="591" y="117"/>
                  </a:cubicBezTo>
                  <a:cubicBezTo>
                    <a:pt x="586" y="86"/>
                    <a:pt x="580" y="55"/>
                    <a:pt x="561" y="32"/>
                  </a:cubicBezTo>
                  <a:cubicBezTo>
                    <a:pt x="548" y="13"/>
                    <a:pt x="525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11325014" y="-759601"/>
              <a:ext cx="281490" cy="281491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60" y="0"/>
                  </a:moveTo>
                  <a:cubicBezTo>
                    <a:pt x="290" y="0"/>
                    <a:pt x="220" y="21"/>
                    <a:pt x="164" y="62"/>
                  </a:cubicBezTo>
                  <a:cubicBezTo>
                    <a:pt x="57" y="139"/>
                    <a:pt x="1" y="276"/>
                    <a:pt x="21" y="404"/>
                  </a:cubicBezTo>
                  <a:cubicBezTo>
                    <a:pt x="37" y="513"/>
                    <a:pt x="104" y="613"/>
                    <a:pt x="197" y="669"/>
                  </a:cubicBezTo>
                  <a:cubicBezTo>
                    <a:pt x="223" y="685"/>
                    <a:pt x="254" y="698"/>
                    <a:pt x="285" y="701"/>
                  </a:cubicBezTo>
                  <a:cubicBezTo>
                    <a:pt x="290" y="701"/>
                    <a:pt x="294" y="702"/>
                    <a:pt x="299" y="702"/>
                  </a:cubicBezTo>
                  <a:cubicBezTo>
                    <a:pt x="331" y="702"/>
                    <a:pt x="362" y="692"/>
                    <a:pt x="392" y="681"/>
                  </a:cubicBezTo>
                  <a:cubicBezTo>
                    <a:pt x="492" y="640"/>
                    <a:pt x="578" y="565"/>
                    <a:pt x="632" y="472"/>
                  </a:cubicBezTo>
                  <a:cubicBezTo>
                    <a:pt x="647" y="444"/>
                    <a:pt x="660" y="414"/>
                    <a:pt x="668" y="382"/>
                  </a:cubicBezTo>
                  <a:cubicBezTo>
                    <a:pt x="701" y="257"/>
                    <a:pt x="641" y="114"/>
                    <a:pt x="531" y="46"/>
                  </a:cubicBezTo>
                  <a:cubicBezTo>
                    <a:pt x="480" y="16"/>
                    <a:pt x="420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10966937" y="-832580"/>
              <a:ext cx="280688" cy="281491"/>
            </a:xfrm>
            <a:custGeom>
              <a:avLst/>
              <a:gdLst/>
              <a:ahLst/>
              <a:cxnLst/>
              <a:rect l="l" t="t" r="r" b="b"/>
              <a:pathLst>
                <a:path w="700" h="702" extrusionOk="0">
                  <a:moveTo>
                    <a:pt x="359" y="0"/>
                  </a:moveTo>
                  <a:cubicBezTo>
                    <a:pt x="289" y="0"/>
                    <a:pt x="218" y="21"/>
                    <a:pt x="162" y="63"/>
                  </a:cubicBezTo>
                  <a:cubicBezTo>
                    <a:pt x="56" y="139"/>
                    <a:pt x="0" y="278"/>
                    <a:pt x="19" y="405"/>
                  </a:cubicBezTo>
                  <a:cubicBezTo>
                    <a:pt x="35" y="512"/>
                    <a:pt x="102" y="612"/>
                    <a:pt x="195" y="669"/>
                  </a:cubicBezTo>
                  <a:cubicBezTo>
                    <a:pt x="221" y="685"/>
                    <a:pt x="252" y="698"/>
                    <a:pt x="283" y="701"/>
                  </a:cubicBezTo>
                  <a:cubicBezTo>
                    <a:pt x="289" y="702"/>
                    <a:pt x="294" y="702"/>
                    <a:pt x="300" y="702"/>
                  </a:cubicBezTo>
                  <a:cubicBezTo>
                    <a:pt x="331" y="702"/>
                    <a:pt x="361" y="693"/>
                    <a:pt x="390" y="681"/>
                  </a:cubicBezTo>
                  <a:cubicBezTo>
                    <a:pt x="490" y="641"/>
                    <a:pt x="576" y="565"/>
                    <a:pt x="630" y="472"/>
                  </a:cubicBezTo>
                  <a:cubicBezTo>
                    <a:pt x="645" y="444"/>
                    <a:pt x="658" y="414"/>
                    <a:pt x="667" y="382"/>
                  </a:cubicBezTo>
                  <a:cubicBezTo>
                    <a:pt x="699" y="258"/>
                    <a:pt x="639" y="113"/>
                    <a:pt x="529" y="47"/>
                  </a:cubicBezTo>
                  <a:cubicBezTo>
                    <a:pt x="478" y="16"/>
                    <a:pt x="418" y="0"/>
                    <a:pt x="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11118508" y="-608831"/>
              <a:ext cx="280688" cy="281491"/>
            </a:xfrm>
            <a:custGeom>
              <a:avLst/>
              <a:gdLst/>
              <a:ahLst/>
              <a:cxnLst/>
              <a:rect l="l" t="t" r="r" b="b"/>
              <a:pathLst>
                <a:path w="700" h="702" extrusionOk="0">
                  <a:moveTo>
                    <a:pt x="358" y="0"/>
                  </a:moveTo>
                  <a:cubicBezTo>
                    <a:pt x="288" y="0"/>
                    <a:pt x="218" y="21"/>
                    <a:pt x="162" y="63"/>
                  </a:cubicBezTo>
                  <a:cubicBezTo>
                    <a:pt x="56" y="139"/>
                    <a:pt x="0" y="276"/>
                    <a:pt x="19" y="405"/>
                  </a:cubicBezTo>
                  <a:cubicBezTo>
                    <a:pt x="35" y="512"/>
                    <a:pt x="101" y="612"/>
                    <a:pt x="195" y="669"/>
                  </a:cubicBezTo>
                  <a:cubicBezTo>
                    <a:pt x="221" y="685"/>
                    <a:pt x="252" y="698"/>
                    <a:pt x="283" y="701"/>
                  </a:cubicBezTo>
                  <a:cubicBezTo>
                    <a:pt x="289" y="702"/>
                    <a:pt x="294" y="702"/>
                    <a:pt x="300" y="702"/>
                  </a:cubicBezTo>
                  <a:cubicBezTo>
                    <a:pt x="331" y="702"/>
                    <a:pt x="361" y="693"/>
                    <a:pt x="390" y="681"/>
                  </a:cubicBezTo>
                  <a:cubicBezTo>
                    <a:pt x="490" y="641"/>
                    <a:pt x="575" y="565"/>
                    <a:pt x="630" y="472"/>
                  </a:cubicBezTo>
                  <a:cubicBezTo>
                    <a:pt x="645" y="444"/>
                    <a:pt x="658" y="415"/>
                    <a:pt x="666" y="382"/>
                  </a:cubicBezTo>
                  <a:cubicBezTo>
                    <a:pt x="699" y="258"/>
                    <a:pt x="638" y="113"/>
                    <a:pt x="528" y="47"/>
                  </a:cubicBezTo>
                  <a:cubicBezTo>
                    <a:pt x="477" y="16"/>
                    <a:pt x="417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11380751" y="-501367"/>
              <a:ext cx="280688" cy="281892"/>
            </a:xfrm>
            <a:custGeom>
              <a:avLst/>
              <a:gdLst/>
              <a:ahLst/>
              <a:cxnLst/>
              <a:rect l="l" t="t" r="r" b="b"/>
              <a:pathLst>
                <a:path w="700" h="703" extrusionOk="0">
                  <a:moveTo>
                    <a:pt x="359" y="1"/>
                  </a:moveTo>
                  <a:cubicBezTo>
                    <a:pt x="289" y="1"/>
                    <a:pt x="219" y="22"/>
                    <a:pt x="163" y="63"/>
                  </a:cubicBezTo>
                  <a:cubicBezTo>
                    <a:pt x="57" y="139"/>
                    <a:pt x="1" y="278"/>
                    <a:pt x="20" y="406"/>
                  </a:cubicBezTo>
                  <a:cubicBezTo>
                    <a:pt x="36" y="513"/>
                    <a:pt x="103" y="613"/>
                    <a:pt x="197" y="670"/>
                  </a:cubicBezTo>
                  <a:cubicBezTo>
                    <a:pt x="223" y="686"/>
                    <a:pt x="253" y="699"/>
                    <a:pt x="284" y="701"/>
                  </a:cubicBezTo>
                  <a:cubicBezTo>
                    <a:pt x="290" y="702"/>
                    <a:pt x="295" y="702"/>
                    <a:pt x="301" y="702"/>
                  </a:cubicBezTo>
                  <a:cubicBezTo>
                    <a:pt x="332" y="702"/>
                    <a:pt x="362" y="693"/>
                    <a:pt x="392" y="681"/>
                  </a:cubicBezTo>
                  <a:cubicBezTo>
                    <a:pt x="492" y="641"/>
                    <a:pt x="577" y="566"/>
                    <a:pt x="630" y="473"/>
                  </a:cubicBezTo>
                  <a:cubicBezTo>
                    <a:pt x="646" y="445"/>
                    <a:pt x="660" y="415"/>
                    <a:pt x="667" y="383"/>
                  </a:cubicBezTo>
                  <a:cubicBezTo>
                    <a:pt x="700" y="258"/>
                    <a:pt x="640" y="114"/>
                    <a:pt x="529" y="48"/>
                  </a:cubicBezTo>
                  <a:cubicBezTo>
                    <a:pt x="479" y="16"/>
                    <a:pt x="419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11663043" y="-556302"/>
              <a:ext cx="267856" cy="285902"/>
            </a:xfrm>
            <a:custGeom>
              <a:avLst/>
              <a:gdLst/>
              <a:ahLst/>
              <a:cxnLst/>
              <a:rect l="l" t="t" r="r" b="b"/>
              <a:pathLst>
                <a:path w="668" h="713" extrusionOk="0">
                  <a:moveTo>
                    <a:pt x="360" y="1"/>
                  </a:moveTo>
                  <a:cubicBezTo>
                    <a:pt x="255" y="1"/>
                    <a:pt x="149" y="52"/>
                    <a:pt x="88" y="138"/>
                  </a:cubicBezTo>
                  <a:cubicBezTo>
                    <a:pt x="10" y="247"/>
                    <a:pt x="0" y="394"/>
                    <a:pt x="58" y="510"/>
                  </a:cubicBezTo>
                  <a:cubicBezTo>
                    <a:pt x="107" y="607"/>
                    <a:pt x="201" y="682"/>
                    <a:pt x="309" y="706"/>
                  </a:cubicBezTo>
                  <a:cubicBezTo>
                    <a:pt x="326" y="710"/>
                    <a:pt x="346" y="713"/>
                    <a:pt x="364" y="713"/>
                  </a:cubicBezTo>
                  <a:cubicBezTo>
                    <a:pt x="377" y="713"/>
                    <a:pt x="390" y="711"/>
                    <a:pt x="401" y="708"/>
                  </a:cubicBezTo>
                  <a:cubicBezTo>
                    <a:pt x="437" y="700"/>
                    <a:pt x="469" y="679"/>
                    <a:pt x="496" y="655"/>
                  </a:cubicBezTo>
                  <a:cubicBezTo>
                    <a:pt x="579" y="586"/>
                    <a:pt x="637" y="489"/>
                    <a:pt x="658" y="381"/>
                  </a:cubicBezTo>
                  <a:cubicBezTo>
                    <a:pt x="665" y="350"/>
                    <a:pt x="668" y="317"/>
                    <a:pt x="667" y="286"/>
                  </a:cubicBezTo>
                  <a:cubicBezTo>
                    <a:pt x="658" y="156"/>
                    <a:pt x="556" y="39"/>
                    <a:pt x="431" y="9"/>
                  </a:cubicBezTo>
                  <a:cubicBezTo>
                    <a:pt x="408" y="3"/>
                    <a:pt x="384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11616930" y="-261578"/>
              <a:ext cx="267455" cy="285501"/>
            </a:xfrm>
            <a:custGeom>
              <a:avLst/>
              <a:gdLst/>
              <a:ahLst/>
              <a:cxnLst/>
              <a:rect l="l" t="t" r="r" b="b"/>
              <a:pathLst>
                <a:path w="667" h="712" extrusionOk="0">
                  <a:moveTo>
                    <a:pt x="358" y="0"/>
                  </a:moveTo>
                  <a:cubicBezTo>
                    <a:pt x="253" y="0"/>
                    <a:pt x="148" y="52"/>
                    <a:pt x="87" y="138"/>
                  </a:cubicBezTo>
                  <a:cubicBezTo>
                    <a:pt x="10" y="244"/>
                    <a:pt x="0" y="393"/>
                    <a:pt x="57" y="509"/>
                  </a:cubicBezTo>
                  <a:cubicBezTo>
                    <a:pt x="106" y="607"/>
                    <a:pt x="200" y="681"/>
                    <a:pt x="307" y="705"/>
                  </a:cubicBezTo>
                  <a:cubicBezTo>
                    <a:pt x="325" y="709"/>
                    <a:pt x="344" y="712"/>
                    <a:pt x="363" y="712"/>
                  </a:cubicBezTo>
                  <a:cubicBezTo>
                    <a:pt x="376" y="712"/>
                    <a:pt x="388" y="711"/>
                    <a:pt x="401" y="708"/>
                  </a:cubicBezTo>
                  <a:cubicBezTo>
                    <a:pt x="436" y="699"/>
                    <a:pt x="468" y="678"/>
                    <a:pt x="495" y="655"/>
                  </a:cubicBezTo>
                  <a:cubicBezTo>
                    <a:pt x="578" y="586"/>
                    <a:pt x="636" y="488"/>
                    <a:pt x="657" y="381"/>
                  </a:cubicBezTo>
                  <a:cubicBezTo>
                    <a:pt x="664" y="350"/>
                    <a:pt x="667" y="317"/>
                    <a:pt x="666" y="286"/>
                  </a:cubicBezTo>
                  <a:cubicBezTo>
                    <a:pt x="657" y="156"/>
                    <a:pt x="555" y="39"/>
                    <a:pt x="430" y="9"/>
                  </a:cubicBezTo>
                  <a:cubicBezTo>
                    <a:pt x="406" y="3"/>
                    <a:pt x="382" y="0"/>
                    <a:pt x="358" y="0"/>
                  </a:cubicBezTo>
                  <a:close/>
                </a:path>
              </a:pathLst>
            </a:custGeom>
            <a:solidFill>
              <a:srgbClr val="442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11269278" y="-278018"/>
              <a:ext cx="267856" cy="285902"/>
            </a:xfrm>
            <a:custGeom>
              <a:avLst/>
              <a:gdLst/>
              <a:ahLst/>
              <a:cxnLst/>
              <a:rect l="l" t="t" r="r" b="b"/>
              <a:pathLst>
                <a:path w="668" h="713" extrusionOk="0">
                  <a:moveTo>
                    <a:pt x="359" y="0"/>
                  </a:moveTo>
                  <a:cubicBezTo>
                    <a:pt x="254" y="0"/>
                    <a:pt x="150" y="52"/>
                    <a:pt x="87" y="138"/>
                  </a:cubicBezTo>
                  <a:cubicBezTo>
                    <a:pt x="11" y="244"/>
                    <a:pt x="1" y="393"/>
                    <a:pt x="59" y="509"/>
                  </a:cubicBezTo>
                  <a:cubicBezTo>
                    <a:pt x="107" y="607"/>
                    <a:pt x="202" y="681"/>
                    <a:pt x="308" y="706"/>
                  </a:cubicBezTo>
                  <a:cubicBezTo>
                    <a:pt x="327" y="709"/>
                    <a:pt x="346" y="712"/>
                    <a:pt x="365" y="712"/>
                  </a:cubicBezTo>
                  <a:cubicBezTo>
                    <a:pt x="377" y="712"/>
                    <a:pt x="390" y="711"/>
                    <a:pt x="402" y="708"/>
                  </a:cubicBezTo>
                  <a:cubicBezTo>
                    <a:pt x="438" y="700"/>
                    <a:pt x="469" y="679"/>
                    <a:pt x="497" y="655"/>
                  </a:cubicBezTo>
                  <a:cubicBezTo>
                    <a:pt x="580" y="586"/>
                    <a:pt x="638" y="488"/>
                    <a:pt x="659" y="381"/>
                  </a:cubicBezTo>
                  <a:cubicBezTo>
                    <a:pt x="665" y="350"/>
                    <a:pt x="667" y="317"/>
                    <a:pt x="666" y="285"/>
                  </a:cubicBezTo>
                  <a:cubicBezTo>
                    <a:pt x="659" y="156"/>
                    <a:pt x="556" y="39"/>
                    <a:pt x="431" y="9"/>
                  </a:cubicBezTo>
                  <a:cubicBezTo>
                    <a:pt x="407" y="3"/>
                    <a:pt x="383" y="0"/>
                    <a:pt x="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11692314" y="-91159"/>
              <a:ext cx="268257" cy="285501"/>
            </a:xfrm>
            <a:custGeom>
              <a:avLst/>
              <a:gdLst/>
              <a:ahLst/>
              <a:cxnLst/>
              <a:rect l="l" t="t" r="r" b="b"/>
              <a:pathLst>
                <a:path w="669" h="712" extrusionOk="0">
                  <a:moveTo>
                    <a:pt x="359" y="0"/>
                  </a:moveTo>
                  <a:cubicBezTo>
                    <a:pt x="254" y="0"/>
                    <a:pt x="150" y="52"/>
                    <a:pt x="88" y="137"/>
                  </a:cubicBezTo>
                  <a:cubicBezTo>
                    <a:pt x="10" y="246"/>
                    <a:pt x="1" y="393"/>
                    <a:pt x="59" y="509"/>
                  </a:cubicBezTo>
                  <a:cubicBezTo>
                    <a:pt x="107" y="606"/>
                    <a:pt x="202" y="682"/>
                    <a:pt x="309" y="705"/>
                  </a:cubicBezTo>
                  <a:cubicBezTo>
                    <a:pt x="328" y="709"/>
                    <a:pt x="348" y="712"/>
                    <a:pt x="367" y="712"/>
                  </a:cubicBezTo>
                  <a:cubicBezTo>
                    <a:pt x="379" y="712"/>
                    <a:pt x="391" y="711"/>
                    <a:pt x="402" y="708"/>
                  </a:cubicBezTo>
                  <a:cubicBezTo>
                    <a:pt x="438" y="700"/>
                    <a:pt x="469" y="679"/>
                    <a:pt x="497" y="655"/>
                  </a:cubicBezTo>
                  <a:cubicBezTo>
                    <a:pt x="580" y="585"/>
                    <a:pt x="638" y="488"/>
                    <a:pt x="659" y="381"/>
                  </a:cubicBezTo>
                  <a:cubicBezTo>
                    <a:pt x="665" y="349"/>
                    <a:pt x="668" y="316"/>
                    <a:pt x="667" y="285"/>
                  </a:cubicBezTo>
                  <a:cubicBezTo>
                    <a:pt x="659" y="156"/>
                    <a:pt x="557" y="38"/>
                    <a:pt x="431" y="9"/>
                  </a:cubicBezTo>
                  <a:cubicBezTo>
                    <a:pt x="408" y="3"/>
                    <a:pt x="383" y="0"/>
                    <a:pt x="359" y="0"/>
                  </a:cubicBezTo>
                  <a:close/>
                </a:path>
              </a:pathLst>
            </a:custGeom>
            <a:solidFill>
              <a:srgbClr val="442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11609712" y="-907163"/>
              <a:ext cx="268257" cy="285902"/>
            </a:xfrm>
            <a:custGeom>
              <a:avLst/>
              <a:gdLst/>
              <a:ahLst/>
              <a:cxnLst/>
              <a:rect l="l" t="t" r="r" b="b"/>
              <a:pathLst>
                <a:path w="669" h="713" extrusionOk="0">
                  <a:moveTo>
                    <a:pt x="360" y="0"/>
                  </a:moveTo>
                  <a:cubicBezTo>
                    <a:pt x="255" y="0"/>
                    <a:pt x="149" y="53"/>
                    <a:pt x="87" y="138"/>
                  </a:cubicBezTo>
                  <a:cubicBezTo>
                    <a:pt x="11" y="245"/>
                    <a:pt x="1" y="393"/>
                    <a:pt x="58" y="509"/>
                  </a:cubicBezTo>
                  <a:cubicBezTo>
                    <a:pt x="107" y="607"/>
                    <a:pt x="202" y="682"/>
                    <a:pt x="308" y="706"/>
                  </a:cubicBezTo>
                  <a:cubicBezTo>
                    <a:pt x="326" y="710"/>
                    <a:pt x="345" y="713"/>
                    <a:pt x="364" y="713"/>
                  </a:cubicBezTo>
                  <a:cubicBezTo>
                    <a:pt x="377" y="713"/>
                    <a:pt x="389" y="711"/>
                    <a:pt x="402" y="708"/>
                  </a:cubicBezTo>
                  <a:cubicBezTo>
                    <a:pt x="437" y="701"/>
                    <a:pt x="469" y="680"/>
                    <a:pt x="496" y="655"/>
                  </a:cubicBezTo>
                  <a:cubicBezTo>
                    <a:pt x="580" y="586"/>
                    <a:pt x="637" y="488"/>
                    <a:pt x="659" y="382"/>
                  </a:cubicBezTo>
                  <a:cubicBezTo>
                    <a:pt x="665" y="350"/>
                    <a:pt x="668" y="317"/>
                    <a:pt x="666" y="286"/>
                  </a:cubicBezTo>
                  <a:cubicBezTo>
                    <a:pt x="659" y="156"/>
                    <a:pt x="555" y="39"/>
                    <a:pt x="431" y="9"/>
                  </a:cubicBezTo>
                  <a:cubicBezTo>
                    <a:pt x="408" y="3"/>
                    <a:pt x="3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11426864" y="-1075577"/>
              <a:ext cx="234174" cy="249413"/>
            </a:xfrm>
            <a:custGeom>
              <a:avLst/>
              <a:gdLst/>
              <a:ahLst/>
              <a:cxnLst/>
              <a:rect l="l" t="t" r="r" b="b"/>
              <a:pathLst>
                <a:path w="584" h="622" extrusionOk="0">
                  <a:moveTo>
                    <a:pt x="315" y="1"/>
                  </a:moveTo>
                  <a:cubicBezTo>
                    <a:pt x="224" y="1"/>
                    <a:pt x="132" y="46"/>
                    <a:pt x="78" y="121"/>
                  </a:cubicBezTo>
                  <a:cubicBezTo>
                    <a:pt x="9" y="212"/>
                    <a:pt x="1" y="343"/>
                    <a:pt x="52" y="444"/>
                  </a:cubicBezTo>
                  <a:cubicBezTo>
                    <a:pt x="94" y="529"/>
                    <a:pt x="178" y="594"/>
                    <a:pt x="271" y="615"/>
                  </a:cubicBezTo>
                  <a:cubicBezTo>
                    <a:pt x="287" y="619"/>
                    <a:pt x="303" y="621"/>
                    <a:pt x="318" y="621"/>
                  </a:cubicBezTo>
                  <a:cubicBezTo>
                    <a:pt x="330" y="621"/>
                    <a:pt x="341" y="620"/>
                    <a:pt x="352" y="617"/>
                  </a:cubicBezTo>
                  <a:cubicBezTo>
                    <a:pt x="384" y="611"/>
                    <a:pt x="410" y="592"/>
                    <a:pt x="435" y="571"/>
                  </a:cubicBezTo>
                  <a:cubicBezTo>
                    <a:pt x="508" y="511"/>
                    <a:pt x="558" y="426"/>
                    <a:pt x="577" y="333"/>
                  </a:cubicBezTo>
                  <a:cubicBezTo>
                    <a:pt x="582" y="306"/>
                    <a:pt x="584" y="278"/>
                    <a:pt x="583" y="249"/>
                  </a:cubicBezTo>
                  <a:cubicBezTo>
                    <a:pt x="574" y="136"/>
                    <a:pt x="487" y="34"/>
                    <a:pt x="378" y="8"/>
                  </a:cubicBezTo>
                  <a:cubicBezTo>
                    <a:pt x="357" y="3"/>
                    <a:pt x="336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11454532" y="-124441"/>
              <a:ext cx="234174" cy="249012"/>
            </a:xfrm>
            <a:custGeom>
              <a:avLst/>
              <a:gdLst/>
              <a:ahLst/>
              <a:cxnLst/>
              <a:rect l="l" t="t" r="r" b="b"/>
              <a:pathLst>
                <a:path w="584" h="621" extrusionOk="0">
                  <a:moveTo>
                    <a:pt x="315" y="1"/>
                  </a:moveTo>
                  <a:cubicBezTo>
                    <a:pt x="223" y="1"/>
                    <a:pt x="132" y="46"/>
                    <a:pt x="77" y="120"/>
                  </a:cubicBezTo>
                  <a:cubicBezTo>
                    <a:pt x="10" y="213"/>
                    <a:pt x="0" y="341"/>
                    <a:pt x="52" y="444"/>
                  </a:cubicBezTo>
                  <a:cubicBezTo>
                    <a:pt x="94" y="529"/>
                    <a:pt x="177" y="593"/>
                    <a:pt x="271" y="614"/>
                  </a:cubicBezTo>
                  <a:cubicBezTo>
                    <a:pt x="287" y="618"/>
                    <a:pt x="304" y="621"/>
                    <a:pt x="321" y="621"/>
                  </a:cubicBezTo>
                  <a:cubicBezTo>
                    <a:pt x="331" y="621"/>
                    <a:pt x="342" y="620"/>
                    <a:pt x="352" y="617"/>
                  </a:cubicBezTo>
                  <a:cubicBezTo>
                    <a:pt x="383" y="610"/>
                    <a:pt x="410" y="592"/>
                    <a:pt x="435" y="571"/>
                  </a:cubicBezTo>
                  <a:cubicBezTo>
                    <a:pt x="508" y="510"/>
                    <a:pt x="557" y="425"/>
                    <a:pt x="576" y="333"/>
                  </a:cubicBezTo>
                  <a:cubicBezTo>
                    <a:pt x="581" y="305"/>
                    <a:pt x="583" y="277"/>
                    <a:pt x="582" y="249"/>
                  </a:cubicBezTo>
                  <a:cubicBezTo>
                    <a:pt x="574" y="135"/>
                    <a:pt x="487" y="34"/>
                    <a:pt x="377" y="8"/>
                  </a:cubicBezTo>
                  <a:cubicBezTo>
                    <a:pt x="357" y="3"/>
                    <a:pt x="336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11491422" y="157050"/>
              <a:ext cx="260238" cy="246606"/>
            </a:xfrm>
            <a:custGeom>
              <a:avLst/>
              <a:gdLst/>
              <a:ahLst/>
              <a:cxnLst/>
              <a:rect l="l" t="t" r="r" b="b"/>
              <a:pathLst>
                <a:path w="649" h="615" extrusionOk="0">
                  <a:moveTo>
                    <a:pt x="300" y="0"/>
                  </a:moveTo>
                  <a:cubicBezTo>
                    <a:pt x="214" y="0"/>
                    <a:pt x="127" y="33"/>
                    <a:pt x="64" y="92"/>
                  </a:cubicBezTo>
                  <a:cubicBezTo>
                    <a:pt x="43" y="112"/>
                    <a:pt x="24" y="134"/>
                    <a:pt x="13" y="163"/>
                  </a:cubicBezTo>
                  <a:cubicBezTo>
                    <a:pt x="2" y="194"/>
                    <a:pt x="1" y="228"/>
                    <a:pt x="5" y="261"/>
                  </a:cubicBezTo>
                  <a:cubicBezTo>
                    <a:pt x="14" y="360"/>
                    <a:pt x="60" y="453"/>
                    <a:pt x="129" y="524"/>
                  </a:cubicBezTo>
                  <a:cubicBezTo>
                    <a:pt x="150" y="545"/>
                    <a:pt x="172" y="564"/>
                    <a:pt x="199" y="580"/>
                  </a:cubicBezTo>
                  <a:cubicBezTo>
                    <a:pt x="240" y="603"/>
                    <a:pt x="288" y="615"/>
                    <a:pt x="336" y="615"/>
                  </a:cubicBezTo>
                  <a:cubicBezTo>
                    <a:pt x="407" y="615"/>
                    <a:pt x="478" y="590"/>
                    <a:pt x="529" y="542"/>
                  </a:cubicBezTo>
                  <a:cubicBezTo>
                    <a:pt x="618" y="461"/>
                    <a:pt x="648" y="326"/>
                    <a:pt x="607" y="213"/>
                  </a:cubicBezTo>
                  <a:cubicBezTo>
                    <a:pt x="566" y="102"/>
                    <a:pt x="459" y="19"/>
                    <a:pt x="342" y="3"/>
                  </a:cubicBezTo>
                  <a:cubicBezTo>
                    <a:pt x="328" y="1"/>
                    <a:pt x="314" y="0"/>
                    <a:pt x="300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11773714" y="-239123"/>
              <a:ext cx="286302" cy="259437"/>
            </a:xfrm>
            <a:custGeom>
              <a:avLst/>
              <a:gdLst/>
              <a:ahLst/>
              <a:cxnLst/>
              <a:rect l="l" t="t" r="r" b="b"/>
              <a:pathLst>
                <a:path w="714" h="647" extrusionOk="0">
                  <a:moveTo>
                    <a:pt x="352" y="1"/>
                  </a:moveTo>
                  <a:cubicBezTo>
                    <a:pt x="348" y="1"/>
                    <a:pt x="345" y="1"/>
                    <a:pt x="341" y="1"/>
                  </a:cubicBezTo>
                  <a:cubicBezTo>
                    <a:pt x="161" y="8"/>
                    <a:pt x="91" y="20"/>
                    <a:pt x="41" y="194"/>
                  </a:cubicBezTo>
                  <a:cubicBezTo>
                    <a:pt x="0" y="340"/>
                    <a:pt x="65" y="510"/>
                    <a:pt x="193" y="591"/>
                  </a:cubicBezTo>
                  <a:cubicBezTo>
                    <a:pt x="250" y="628"/>
                    <a:pt x="317" y="646"/>
                    <a:pt x="385" y="646"/>
                  </a:cubicBezTo>
                  <a:cubicBezTo>
                    <a:pt x="469" y="646"/>
                    <a:pt x="553" y="618"/>
                    <a:pt x="618" y="564"/>
                  </a:cubicBezTo>
                  <a:cubicBezTo>
                    <a:pt x="652" y="536"/>
                    <a:pt x="681" y="500"/>
                    <a:pt x="697" y="459"/>
                  </a:cubicBezTo>
                  <a:cubicBezTo>
                    <a:pt x="713" y="417"/>
                    <a:pt x="714" y="372"/>
                    <a:pt x="709" y="327"/>
                  </a:cubicBezTo>
                  <a:cubicBezTo>
                    <a:pt x="685" y="154"/>
                    <a:pt x="527" y="1"/>
                    <a:pt x="352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11738026" y="-471694"/>
              <a:ext cx="265851" cy="235378"/>
            </a:xfrm>
            <a:custGeom>
              <a:avLst/>
              <a:gdLst/>
              <a:ahLst/>
              <a:cxnLst/>
              <a:rect l="l" t="t" r="r" b="b"/>
              <a:pathLst>
                <a:path w="663" h="587" extrusionOk="0">
                  <a:moveTo>
                    <a:pt x="345" y="1"/>
                  </a:moveTo>
                  <a:cubicBezTo>
                    <a:pt x="253" y="1"/>
                    <a:pt x="163" y="41"/>
                    <a:pt x="101" y="109"/>
                  </a:cubicBezTo>
                  <a:cubicBezTo>
                    <a:pt x="33" y="183"/>
                    <a:pt x="1" y="288"/>
                    <a:pt x="14" y="388"/>
                  </a:cubicBezTo>
                  <a:cubicBezTo>
                    <a:pt x="18" y="417"/>
                    <a:pt x="27" y="444"/>
                    <a:pt x="43" y="468"/>
                  </a:cubicBezTo>
                  <a:cubicBezTo>
                    <a:pt x="61" y="496"/>
                    <a:pt x="88" y="516"/>
                    <a:pt x="119" y="533"/>
                  </a:cubicBezTo>
                  <a:cubicBezTo>
                    <a:pt x="185" y="568"/>
                    <a:pt x="259" y="587"/>
                    <a:pt x="333" y="587"/>
                  </a:cubicBezTo>
                  <a:cubicBezTo>
                    <a:pt x="357" y="587"/>
                    <a:pt x="381" y="585"/>
                    <a:pt x="405" y="581"/>
                  </a:cubicBezTo>
                  <a:cubicBezTo>
                    <a:pt x="434" y="576"/>
                    <a:pt x="463" y="568"/>
                    <a:pt x="489" y="556"/>
                  </a:cubicBezTo>
                  <a:cubicBezTo>
                    <a:pt x="598" y="506"/>
                    <a:pt x="663" y="381"/>
                    <a:pt x="647" y="263"/>
                  </a:cubicBezTo>
                  <a:cubicBezTo>
                    <a:pt x="631" y="144"/>
                    <a:pt x="539" y="43"/>
                    <a:pt x="424" y="11"/>
                  </a:cubicBezTo>
                  <a:cubicBezTo>
                    <a:pt x="398" y="4"/>
                    <a:pt x="371" y="1"/>
                    <a:pt x="345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11728403" y="-782457"/>
              <a:ext cx="277881" cy="275076"/>
            </a:xfrm>
            <a:custGeom>
              <a:avLst/>
              <a:gdLst/>
              <a:ahLst/>
              <a:cxnLst/>
              <a:rect l="l" t="t" r="r" b="b"/>
              <a:pathLst>
                <a:path w="693" h="686" extrusionOk="0">
                  <a:moveTo>
                    <a:pt x="334" y="0"/>
                  </a:moveTo>
                  <a:cubicBezTo>
                    <a:pt x="272" y="0"/>
                    <a:pt x="210" y="18"/>
                    <a:pt x="158" y="54"/>
                  </a:cubicBezTo>
                  <a:cubicBezTo>
                    <a:pt x="103" y="91"/>
                    <a:pt x="62" y="147"/>
                    <a:pt x="38" y="207"/>
                  </a:cubicBezTo>
                  <a:cubicBezTo>
                    <a:pt x="0" y="303"/>
                    <a:pt x="5" y="416"/>
                    <a:pt x="53" y="506"/>
                  </a:cubicBezTo>
                  <a:cubicBezTo>
                    <a:pt x="101" y="597"/>
                    <a:pt x="192" y="665"/>
                    <a:pt x="294" y="681"/>
                  </a:cubicBezTo>
                  <a:cubicBezTo>
                    <a:pt x="310" y="684"/>
                    <a:pt x="326" y="685"/>
                    <a:pt x="343" y="685"/>
                  </a:cubicBezTo>
                  <a:cubicBezTo>
                    <a:pt x="386" y="685"/>
                    <a:pt x="430" y="676"/>
                    <a:pt x="470" y="659"/>
                  </a:cubicBezTo>
                  <a:cubicBezTo>
                    <a:pt x="612" y="597"/>
                    <a:pt x="692" y="426"/>
                    <a:pt x="660" y="275"/>
                  </a:cubicBezTo>
                  <a:cubicBezTo>
                    <a:pt x="638" y="170"/>
                    <a:pt x="566" y="74"/>
                    <a:pt x="468" y="28"/>
                  </a:cubicBezTo>
                  <a:cubicBezTo>
                    <a:pt x="426" y="10"/>
                    <a:pt x="380" y="0"/>
                    <a:pt x="334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10714719" y="-869471"/>
              <a:ext cx="302341" cy="273472"/>
            </a:xfrm>
            <a:custGeom>
              <a:avLst/>
              <a:gdLst/>
              <a:ahLst/>
              <a:cxnLst/>
              <a:rect l="l" t="t" r="r" b="b"/>
              <a:pathLst>
                <a:path w="754" h="682" extrusionOk="0">
                  <a:moveTo>
                    <a:pt x="371" y="0"/>
                  </a:moveTo>
                  <a:cubicBezTo>
                    <a:pt x="340" y="0"/>
                    <a:pt x="304" y="7"/>
                    <a:pt x="253" y="22"/>
                  </a:cubicBezTo>
                  <a:cubicBezTo>
                    <a:pt x="84" y="71"/>
                    <a:pt x="1" y="293"/>
                    <a:pt x="74" y="455"/>
                  </a:cubicBezTo>
                  <a:cubicBezTo>
                    <a:pt x="139" y="598"/>
                    <a:pt x="298" y="682"/>
                    <a:pt x="455" y="682"/>
                  </a:cubicBezTo>
                  <a:cubicBezTo>
                    <a:pt x="476" y="682"/>
                    <a:pt x="496" y="680"/>
                    <a:pt x="516" y="677"/>
                  </a:cubicBezTo>
                  <a:cubicBezTo>
                    <a:pt x="559" y="672"/>
                    <a:pt x="601" y="660"/>
                    <a:pt x="634" y="635"/>
                  </a:cubicBezTo>
                  <a:cubicBezTo>
                    <a:pt x="685" y="599"/>
                    <a:pt x="713" y="539"/>
                    <a:pt x="726" y="478"/>
                  </a:cubicBezTo>
                  <a:cubicBezTo>
                    <a:pt x="753" y="330"/>
                    <a:pt x="689" y="146"/>
                    <a:pt x="555" y="73"/>
                  </a:cubicBezTo>
                  <a:cubicBezTo>
                    <a:pt x="469" y="25"/>
                    <a:pt x="428" y="0"/>
                    <a:pt x="371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10955308" y="-1014226"/>
              <a:ext cx="332414" cy="309961"/>
            </a:xfrm>
            <a:custGeom>
              <a:avLst/>
              <a:gdLst/>
              <a:ahLst/>
              <a:cxnLst/>
              <a:rect l="l" t="t" r="r" b="b"/>
              <a:pathLst>
                <a:path w="829" h="773" extrusionOk="0">
                  <a:moveTo>
                    <a:pt x="432" y="0"/>
                  </a:moveTo>
                  <a:cubicBezTo>
                    <a:pt x="385" y="0"/>
                    <a:pt x="337" y="9"/>
                    <a:pt x="292" y="27"/>
                  </a:cubicBezTo>
                  <a:cubicBezTo>
                    <a:pt x="103" y="102"/>
                    <a:pt x="1" y="343"/>
                    <a:pt x="76" y="533"/>
                  </a:cubicBezTo>
                  <a:cubicBezTo>
                    <a:pt x="135" y="677"/>
                    <a:pt x="288" y="773"/>
                    <a:pt x="443" y="773"/>
                  </a:cubicBezTo>
                  <a:cubicBezTo>
                    <a:pt x="468" y="773"/>
                    <a:pt x="492" y="771"/>
                    <a:pt x="517" y="765"/>
                  </a:cubicBezTo>
                  <a:cubicBezTo>
                    <a:pt x="692" y="728"/>
                    <a:pt x="828" y="553"/>
                    <a:pt x="822" y="374"/>
                  </a:cubicBezTo>
                  <a:cubicBezTo>
                    <a:pt x="816" y="195"/>
                    <a:pt x="666" y="28"/>
                    <a:pt x="487" y="4"/>
                  </a:cubicBezTo>
                  <a:cubicBezTo>
                    <a:pt x="469" y="2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11276896" y="-1089210"/>
              <a:ext cx="308757" cy="299937"/>
            </a:xfrm>
            <a:custGeom>
              <a:avLst/>
              <a:gdLst/>
              <a:ahLst/>
              <a:cxnLst/>
              <a:rect l="l" t="t" r="r" b="b"/>
              <a:pathLst>
                <a:path w="770" h="748" extrusionOk="0">
                  <a:moveTo>
                    <a:pt x="367" y="1"/>
                  </a:moveTo>
                  <a:cubicBezTo>
                    <a:pt x="276" y="1"/>
                    <a:pt x="184" y="37"/>
                    <a:pt x="120" y="102"/>
                  </a:cubicBezTo>
                  <a:cubicBezTo>
                    <a:pt x="68" y="152"/>
                    <a:pt x="36" y="221"/>
                    <a:pt x="22" y="292"/>
                  </a:cubicBezTo>
                  <a:cubicBezTo>
                    <a:pt x="1" y="403"/>
                    <a:pt x="29" y="523"/>
                    <a:pt x="100" y="609"/>
                  </a:cubicBezTo>
                  <a:cubicBezTo>
                    <a:pt x="169" y="693"/>
                    <a:pt x="275" y="747"/>
                    <a:pt x="383" y="747"/>
                  </a:cubicBezTo>
                  <a:cubicBezTo>
                    <a:pt x="387" y="747"/>
                    <a:pt x="391" y="747"/>
                    <a:pt x="395" y="747"/>
                  </a:cubicBezTo>
                  <a:cubicBezTo>
                    <a:pt x="461" y="745"/>
                    <a:pt x="525" y="723"/>
                    <a:pt x="579" y="686"/>
                  </a:cubicBezTo>
                  <a:cubicBezTo>
                    <a:pt x="719" y="589"/>
                    <a:pt x="769" y="389"/>
                    <a:pt x="704" y="234"/>
                  </a:cubicBezTo>
                  <a:cubicBezTo>
                    <a:pt x="658" y="125"/>
                    <a:pt x="561" y="39"/>
                    <a:pt x="446" y="10"/>
                  </a:cubicBezTo>
                  <a:cubicBezTo>
                    <a:pt x="420" y="4"/>
                    <a:pt x="394" y="1"/>
                    <a:pt x="367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11544352" y="-118827"/>
              <a:ext cx="308356" cy="299536"/>
            </a:xfrm>
            <a:custGeom>
              <a:avLst/>
              <a:gdLst/>
              <a:ahLst/>
              <a:cxnLst/>
              <a:rect l="l" t="t" r="r" b="b"/>
              <a:pathLst>
                <a:path w="769" h="747" extrusionOk="0">
                  <a:moveTo>
                    <a:pt x="364" y="0"/>
                  </a:moveTo>
                  <a:cubicBezTo>
                    <a:pt x="274" y="0"/>
                    <a:pt x="182" y="35"/>
                    <a:pt x="118" y="100"/>
                  </a:cubicBezTo>
                  <a:cubicBezTo>
                    <a:pt x="68" y="152"/>
                    <a:pt x="34" y="220"/>
                    <a:pt x="21" y="291"/>
                  </a:cubicBezTo>
                  <a:cubicBezTo>
                    <a:pt x="0" y="401"/>
                    <a:pt x="28" y="521"/>
                    <a:pt x="99" y="608"/>
                  </a:cubicBezTo>
                  <a:cubicBezTo>
                    <a:pt x="166" y="693"/>
                    <a:pt x="273" y="747"/>
                    <a:pt x="382" y="747"/>
                  </a:cubicBezTo>
                  <a:cubicBezTo>
                    <a:pt x="386" y="747"/>
                    <a:pt x="390" y="747"/>
                    <a:pt x="394" y="747"/>
                  </a:cubicBezTo>
                  <a:cubicBezTo>
                    <a:pt x="458" y="743"/>
                    <a:pt x="524" y="721"/>
                    <a:pt x="578" y="684"/>
                  </a:cubicBezTo>
                  <a:cubicBezTo>
                    <a:pt x="717" y="589"/>
                    <a:pt x="769" y="389"/>
                    <a:pt x="703" y="233"/>
                  </a:cubicBezTo>
                  <a:cubicBezTo>
                    <a:pt x="657" y="123"/>
                    <a:pt x="559" y="37"/>
                    <a:pt x="445" y="10"/>
                  </a:cubicBezTo>
                  <a:cubicBezTo>
                    <a:pt x="418" y="3"/>
                    <a:pt x="391" y="0"/>
                    <a:pt x="364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11580841" y="-1166199"/>
              <a:ext cx="335622" cy="315174"/>
            </a:xfrm>
            <a:custGeom>
              <a:avLst/>
              <a:gdLst/>
              <a:ahLst/>
              <a:cxnLst/>
              <a:rect l="l" t="t" r="r" b="b"/>
              <a:pathLst>
                <a:path w="837" h="786" extrusionOk="0">
                  <a:moveTo>
                    <a:pt x="376" y="0"/>
                  </a:moveTo>
                  <a:cubicBezTo>
                    <a:pt x="295" y="0"/>
                    <a:pt x="214" y="18"/>
                    <a:pt x="149" y="65"/>
                  </a:cubicBezTo>
                  <a:cubicBezTo>
                    <a:pt x="7" y="173"/>
                    <a:pt x="1" y="392"/>
                    <a:pt x="76" y="553"/>
                  </a:cubicBezTo>
                  <a:cubicBezTo>
                    <a:pt x="101" y="606"/>
                    <a:pt x="136" y="658"/>
                    <a:pt x="180" y="699"/>
                  </a:cubicBezTo>
                  <a:cubicBezTo>
                    <a:pt x="245" y="757"/>
                    <a:pt x="330" y="786"/>
                    <a:pt x="417" y="786"/>
                  </a:cubicBezTo>
                  <a:cubicBezTo>
                    <a:pt x="497" y="786"/>
                    <a:pt x="577" y="761"/>
                    <a:pt x="642" y="714"/>
                  </a:cubicBezTo>
                  <a:cubicBezTo>
                    <a:pt x="778" y="616"/>
                    <a:pt x="837" y="431"/>
                    <a:pt x="795" y="268"/>
                  </a:cubicBezTo>
                  <a:cubicBezTo>
                    <a:pt x="782" y="218"/>
                    <a:pt x="761" y="171"/>
                    <a:pt x="727" y="132"/>
                  </a:cubicBezTo>
                  <a:cubicBezTo>
                    <a:pt x="663" y="55"/>
                    <a:pt x="560" y="20"/>
                    <a:pt x="462" y="6"/>
                  </a:cubicBezTo>
                  <a:cubicBezTo>
                    <a:pt x="434" y="2"/>
                    <a:pt x="405" y="0"/>
                    <a:pt x="376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11207526" y="-828570"/>
              <a:ext cx="258233" cy="274675"/>
            </a:xfrm>
            <a:custGeom>
              <a:avLst/>
              <a:gdLst/>
              <a:ahLst/>
              <a:cxnLst/>
              <a:rect l="l" t="t" r="r" b="b"/>
              <a:pathLst>
                <a:path w="644" h="685" extrusionOk="0">
                  <a:moveTo>
                    <a:pt x="360" y="1"/>
                  </a:moveTo>
                  <a:cubicBezTo>
                    <a:pt x="306" y="1"/>
                    <a:pt x="251" y="14"/>
                    <a:pt x="203" y="39"/>
                  </a:cubicBezTo>
                  <a:cubicBezTo>
                    <a:pt x="91" y="99"/>
                    <a:pt x="11" y="218"/>
                    <a:pt x="5" y="345"/>
                  </a:cubicBezTo>
                  <a:cubicBezTo>
                    <a:pt x="0" y="471"/>
                    <a:pt x="73" y="600"/>
                    <a:pt x="188" y="655"/>
                  </a:cubicBezTo>
                  <a:cubicBezTo>
                    <a:pt x="227" y="675"/>
                    <a:pt x="271" y="684"/>
                    <a:pt x="315" y="684"/>
                  </a:cubicBezTo>
                  <a:cubicBezTo>
                    <a:pt x="397" y="684"/>
                    <a:pt x="480" y="651"/>
                    <a:pt x="535" y="590"/>
                  </a:cubicBezTo>
                  <a:cubicBezTo>
                    <a:pt x="585" y="534"/>
                    <a:pt x="610" y="462"/>
                    <a:pt x="625" y="390"/>
                  </a:cubicBezTo>
                  <a:cubicBezTo>
                    <a:pt x="643" y="283"/>
                    <a:pt x="634" y="163"/>
                    <a:pt x="561" y="83"/>
                  </a:cubicBezTo>
                  <a:cubicBezTo>
                    <a:pt x="510" y="27"/>
                    <a:pt x="436" y="1"/>
                    <a:pt x="360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10949694" y="-656147"/>
              <a:ext cx="286302" cy="274274"/>
            </a:xfrm>
            <a:custGeom>
              <a:avLst/>
              <a:gdLst/>
              <a:ahLst/>
              <a:cxnLst/>
              <a:rect l="l" t="t" r="r" b="b"/>
              <a:pathLst>
                <a:path w="714" h="684" extrusionOk="0">
                  <a:moveTo>
                    <a:pt x="324" y="1"/>
                  </a:moveTo>
                  <a:cubicBezTo>
                    <a:pt x="261" y="1"/>
                    <a:pt x="199" y="18"/>
                    <a:pt x="146" y="55"/>
                  </a:cubicBezTo>
                  <a:cubicBezTo>
                    <a:pt x="61" y="115"/>
                    <a:pt x="9" y="218"/>
                    <a:pt x="4" y="323"/>
                  </a:cubicBezTo>
                  <a:cubicBezTo>
                    <a:pt x="1" y="378"/>
                    <a:pt x="12" y="436"/>
                    <a:pt x="36" y="487"/>
                  </a:cubicBezTo>
                  <a:cubicBezTo>
                    <a:pt x="90" y="607"/>
                    <a:pt x="222" y="683"/>
                    <a:pt x="352" y="683"/>
                  </a:cubicBezTo>
                  <a:cubicBezTo>
                    <a:pt x="388" y="683"/>
                    <a:pt x="424" y="677"/>
                    <a:pt x="458" y="665"/>
                  </a:cubicBezTo>
                  <a:cubicBezTo>
                    <a:pt x="616" y="607"/>
                    <a:pt x="714" y="419"/>
                    <a:pt x="668" y="257"/>
                  </a:cubicBezTo>
                  <a:cubicBezTo>
                    <a:pt x="658" y="220"/>
                    <a:pt x="642" y="185"/>
                    <a:pt x="620" y="154"/>
                  </a:cubicBezTo>
                  <a:cubicBezTo>
                    <a:pt x="555" y="57"/>
                    <a:pt x="438" y="1"/>
                    <a:pt x="324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483402" y="-907163"/>
              <a:ext cx="293920" cy="258234"/>
            </a:xfrm>
            <a:custGeom>
              <a:avLst/>
              <a:gdLst/>
              <a:ahLst/>
              <a:cxnLst/>
              <a:rect l="l" t="t" r="r" b="b"/>
              <a:pathLst>
                <a:path w="733" h="644" extrusionOk="0">
                  <a:moveTo>
                    <a:pt x="376" y="0"/>
                  </a:moveTo>
                  <a:cubicBezTo>
                    <a:pt x="261" y="0"/>
                    <a:pt x="146" y="63"/>
                    <a:pt x="80" y="160"/>
                  </a:cubicBezTo>
                  <a:cubicBezTo>
                    <a:pt x="20" y="251"/>
                    <a:pt x="1" y="370"/>
                    <a:pt x="33" y="475"/>
                  </a:cubicBezTo>
                  <a:cubicBezTo>
                    <a:pt x="43" y="506"/>
                    <a:pt x="57" y="534"/>
                    <a:pt x="78" y="558"/>
                  </a:cubicBezTo>
                  <a:cubicBezTo>
                    <a:pt x="102" y="585"/>
                    <a:pt x="136" y="602"/>
                    <a:pt x="169" y="614"/>
                  </a:cubicBezTo>
                  <a:cubicBezTo>
                    <a:pt x="223" y="634"/>
                    <a:pt x="280" y="644"/>
                    <a:pt x="337" y="644"/>
                  </a:cubicBezTo>
                  <a:cubicBezTo>
                    <a:pt x="387" y="644"/>
                    <a:pt x="438" y="636"/>
                    <a:pt x="486" y="620"/>
                  </a:cubicBezTo>
                  <a:cubicBezTo>
                    <a:pt x="517" y="609"/>
                    <a:pt x="547" y="596"/>
                    <a:pt x="573" y="580"/>
                  </a:cubicBezTo>
                  <a:cubicBezTo>
                    <a:pt x="681" y="508"/>
                    <a:pt x="732" y="362"/>
                    <a:pt x="696" y="237"/>
                  </a:cubicBezTo>
                  <a:cubicBezTo>
                    <a:pt x="659" y="112"/>
                    <a:pt x="542" y="17"/>
                    <a:pt x="412" y="3"/>
                  </a:cubicBezTo>
                  <a:cubicBezTo>
                    <a:pt x="400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11507862" y="-376661"/>
              <a:ext cx="260238" cy="257432"/>
            </a:xfrm>
            <a:custGeom>
              <a:avLst/>
              <a:gdLst/>
              <a:ahLst/>
              <a:cxnLst/>
              <a:rect l="l" t="t" r="r" b="b"/>
              <a:pathLst>
                <a:path w="649" h="642" extrusionOk="0">
                  <a:moveTo>
                    <a:pt x="337" y="1"/>
                  </a:moveTo>
                  <a:cubicBezTo>
                    <a:pt x="316" y="1"/>
                    <a:pt x="294" y="4"/>
                    <a:pt x="271" y="9"/>
                  </a:cubicBezTo>
                  <a:cubicBezTo>
                    <a:pt x="169" y="36"/>
                    <a:pt x="129" y="47"/>
                    <a:pt x="78" y="132"/>
                  </a:cubicBezTo>
                  <a:cubicBezTo>
                    <a:pt x="11" y="199"/>
                    <a:pt x="1" y="337"/>
                    <a:pt x="23" y="428"/>
                  </a:cubicBezTo>
                  <a:cubicBezTo>
                    <a:pt x="45" y="521"/>
                    <a:pt x="118" y="599"/>
                    <a:pt x="207" y="626"/>
                  </a:cubicBezTo>
                  <a:cubicBezTo>
                    <a:pt x="242" y="638"/>
                    <a:pt x="281" y="642"/>
                    <a:pt x="319" y="642"/>
                  </a:cubicBezTo>
                  <a:cubicBezTo>
                    <a:pt x="329" y="642"/>
                    <a:pt x="338" y="641"/>
                    <a:pt x="348" y="641"/>
                  </a:cubicBezTo>
                  <a:cubicBezTo>
                    <a:pt x="406" y="639"/>
                    <a:pt x="466" y="630"/>
                    <a:pt x="517" y="601"/>
                  </a:cubicBezTo>
                  <a:cubicBezTo>
                    <a:pt x="611" y="544"/>
                    <a:pt x="648" y="422"/>
                    <a:pt x="638" y="312"/>
                  </a:cubicBezTo>
                  <a:cubicBezTo>
                    <a:pt x="628" y="221"/>
                    <a:pt x="588" y="130"/>
                    <a:pt x="519" y="70"/>
                  </a:cubicBezTo>
                  <a:cubicBezTo>
                    <a:pt x="466" y="26"/>
                    <a:pt x="403" y="1"/>
                    <a:pt x="337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11504253" y="-662162"/>
              <a:ext cx="286302" cy="279086"/>
            </a:xfrm>
            <a:custGeom>
              <a:avLst/>
              <a:gdLst/>
              <a:ahLst/>
              <a:cxnLst/>
              <a:rect l="l" t="t" r="r" b="b"/>
              <a:pathLst>
                <a:path w="714" h="696" extrusionOk="0">
                  <a:moveTo>
                    <a:pt x="286" y="1"/>
                  </a:moveTo>
                  <a:cubicBezTo>
                    <a:pt x="230" y="1"/>
                    <a:pt x="181" y="28"/>
                    <a:pt x="118" y="98"/>
                  </a:cubicBezTo>
                  <a:cubicBezTo>
                    <a:pt x="17" y="212"/>
                    <a:pt x="0" y="392"/>
                    <a:pt x="78" y="522"/>
                  </a:cubicBezTo>
                  <a:cubicBezTo>
                    <a:pt x="142" y="630"/>
                    <a:pt x="266" y="696"/>
                    <a:pt x="391" y="696"/>
                  </a:cubicBezTo>
                  <a:cubicBezTo>
                    <a:pt x="417" y="696"/>
                    <a:pt x="444" y="693"/>
                    <a:pt x="470" y="687"/>
                  </a:cubicBezTo>
                  <a:cubicBezTo>
                    <a:pt x="513" y="676"/>
                    <a:pt x="555" y="658"/>
                    <a:pt x="587" y="628"/>
                  </a:cubicBezTo>
                  <a:cubicBezTo>
                    <a:pt x="619" y="597"/>
                    <a:pt x="640" y="556"/>
                    <a:pt x="655" y="514"/>
                  </a:cubicBezTo>
                  <a:cubicBezTo>
                    <a:pt x="713" y="344"/>
                    <a:pt x="634" y="133"/>
                    <a:pt x="470" y="59"/>
                  </a:cubicBezTo>
                  <a:cubicBezTo>
                    <a:pt x="392" y="24"/>
                    <a:pt x="336" y="1"/>
                    <a:pt x="286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11284916" y="-193411"/>
              <a:ext cx="293920" cy="258635"/>
            </a:xfrm>
            <a:custGeom>
              <a:avLst/>
              <a:gdLst/>
              <a:ahLst/>
              <a:cxnLst/>
              <a:rect l="l" t="t" r="r" b="b"/>
              <a:pathLst>
                <a:path w="733" h="645" extrusionOk="0">
                  <a:moveTo>
                    <a:pt x="375" y="1"/>
                  </a:moveTo>
                  <a:cubicBezTo>
                    <a:pt x="260" y="1"/>
                    <a:pt x="145" y="64"/>
                    <a:pt x="80" y="161"/>
                  </a:cubicBezTo>
                  <a:cubicBezTo>
                    <a:pt x="20" y="252"/>
                    <a:pt x="1" y="370"/>
                    <a:pt x="34" y="476"/>
                  </a:cubicBezTo>
                  <a:cubicBezTo>
                    <a:pt x="43" y="506"/>
                    <a:pt x="57" y="535"/>
                    <a:pt x="78" y="559"/>
                  </a:cubicBezTo>
                  <a:cubicBezTo>
                    <a:pt x="102" y="585"/>
                    <a:pt x="135" y="602"/>
                    <a:pt x="169" y="616"/>
                  </a:cubicBezTo>
                  <a:cubicBezTo>
                    <a:pt x="223" y="635"/>
                    <a:pt x="279" y="645"/>
                    <a:pt x="336" y="645"/>
                  </a:cubicBezTo>
                  <a:cubicBezTo>
                    <a:pt x="387" y="645"/>
                    <a:pt x="438" y="637"/>
                    <a:pt x="486" y="621"/>
                  </a:cubicBezTo>
                  <a:cubicBezTo>
                    <a:pt x="517" y="610"/>
                    <a:pt x="547" y="597"/>
                    <a:pt x="574" y="580"/>
                  </a:cubicBezTo>
                  <a:cubicBezTo>
                    <a:pt x="681" y="508"/>
                    <a:pt x="733" y="363"/>
                    <a:pt x="696" y="238"/>
                  </a:cubicBezTo>
                  <a:cubicBezTo>
                    <a:pt x="659" y="112"/>
                    <a:pt x="542" y="18"/>
                    <a:pt x="413" y="3"/>
                  </a:cubicBezTo>
                  <a:cubicBezTo>
                    <a:pt x="400" y="1"/>
                    <a:pt x="387" y="1"/>
                    <a:pt x="375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11127330" y="-986959"/>
              <a:ext cx="76187" cy="51326"/>
            </a:xfrm>
            <a:custGeom>
              <a:avLst/>
              <a:gdLst/>
              <a:ahLst/>
              <a:cxnLst/>
              <a:rect l="l" t="t" r="r" b="b"/>
              <a:pathLst>
                <a:path w="190" h="128" extrusionOk="0">
                  <a:moveTo>
                    <a:pt x="81" y="1"/>
                  </a:moveTo>
                  <a:cubicBezTo>
                    <a:pt x="45" y="1"/>
                    <a:pt x="14" y="17"/>
                    <a:pt x="8" y="44"/>
                  </a:cubicBezTo>
                  <a:cubicBezTo>
                    <a:pt x="0" y="77"/>
                    <a:pt x="33" y="113"/>
                    <a:pt x="81" y="125"/>
                  </a:cubicBezTo>
                  <a:cubicBezTo>
                    <a:pt x="91" y="127"/>
                    <a:pt x="100" y="128"/>
                    <a:pt x="109" y="128"/>
                  </a:cubicBezTo>
                  <a:cubicBezTo>
                    <a:pt x="146" y="128"/>
                    <a:pt x="176" y="111"/>
                    <a:pt x="182" y="85"/>
                  </a:cubicBezTo>
                  <a:cubicBezTo>
                    <a:pt x="190" y="51"/>
                    <a:pt x="157" y="15"/>
                    <a:pt x="109" y="4"/>
                  </a:cubicBezTo>
                  <a:cubicBezTo>
                    <a:pt x="99" y="2"/>
                    <a:pt x="90" y="1"/>
                    <a:pt x="81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11681488" y="-89155"/>
              <a:ext cx="76588" cy="51727"/>
            </a:xfrm>
            <a:custGeom>
              <a:avLst/>
              <a:gdLst/>
              <a:ahLst/>
              <a:cxnLst/>
              <a:rect l="l" t="t" r="r" b="b"/>
              <a:pathLst>
                <a:path w="191" h="129" extrusionOk="0">
                  <a:moveTo>
                    <a:pt x="82" y="1"/>
                  </a:moveTo>
                  <a:cubicBezTo>
                    <a:pt x="45" y="1"/>
                    <a:pt x="15" y="18"/>
                    <a:pt x="8" y="45"/>
                  </a:cubicBezTo>
                  <a:cubicBezTo>
                    <a:pt x="1" y="78"/>
                    <a:pt x="33" y="113"/>
                    <a:pt x="82" y="125"/>
                  </a:cubicBezTo>
                  <a:cubicBezTo>
                    <a:pt x="91" y="127"/>
                    <a:pt x="100" y="128"/>
                    <a:pt x="109" y="128"/>
                  </a:cubicBezTo>
                  <a:cubicBezTo>
                    <a:pt x="146" y="128"/>
                    <a:pt x="177" y="111"/>
                    <a:pt x="183" y="85"/>
                  </a:cubicBezTo>
                  <a:cubicBezTo>
                    <a:pt x="190" y="51"/>
                    <a:pt x="157" y="16"/>
                    <a:pt x="109" y="4"/>
                  </a:cubicBezTo>
                  <a:cubicBezTo>
                    <a:pt x="100" y="2"/>
                    <a:pt x="91" y="1"/>
                    <a:pt x="8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11615727" y="-354606"/>
              <a:ext cx="76588" cy="51326"/>
            </a:xfrm>
            <a:custGeom>
              <a:avLst/>
              <a:gdLst/>
              <a:ahLst/>
              <a:cxnLst/>
              <a:rect l="l" t="t" r="r" b="b"/>
              <a:pathLst>
                <a:path w="191" h="128" extrusionOk="0">
                  <a:moveTo>
                    <a:pt x="81" y="0"/>
                  </a:moveTo>
                  <a:cubicBezTo>
                    <a:pt x="44" y="0"/>
                    <a:pt x="15" y="17"/>
                    <a:pt x="9" y="44"/>
                  </a:cubicBezTo>
                  <a:cubicBezTo>
                    <a:pt x="0" y="76"/>
                    <a:pt x="34" y="113"/>
                    <a:pt x="81" y="124"/>
                  </a:cubicBezTo>
                  <a:cubicBezTo>
                    <a:pt x="91" y="126"/>
                    <a:pt x="101" y="127"/>
                    <a:pt x="111" y="127"/>
                  </a:cubicBezTo>
                  <a:cubicBezTo>
                    <a:pt x="147" y="127"/>
                    <a:pt x="177" y="111"/>
                    <a:pt x="182" y="84"/>
                  </a:cubicBezTo>
                  <a:cubicBezTo>
                    <a:pt x="191" y="50"/>
                    <a:pt x="157" y="14"/>
                    <a:pt x="110" y="4"/>
                  </a:cubicBezTo>
                  <a:cubicBezTo>
                    <a:pt x="100" y="1"/>
                    <a:pt x="90" y="0"/>
                    <a:pt x="8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11436888" y="-1061542"/>
              <a:ext cx="67365" cy="46113"/>
            </a:xfrm>
            <a:custGeom>
              <a:avLst/>
              <a:gdLst/>
              <a:ahLst/>
              <a:cxnLst/>
              <a:rect l="l" t="t" r="r" b="b"/>
              <a:pathLst>
                <a:path w="168" h="115" extrusionOk="0">
                  <a:moveTo>
                    <a:pt x="68" y="1"/>
                  </a:moveTo>
                  <a:cubicBezTo>
                    <a:pt x="41" y="1"/>
                    <a:pt x="18" y="12"/>
                    <a:pt x="11" y="32"/>
                  </a:cubicBezTo>
                  <a:cubicBezTo>
                    <a:pt x="1" y="60"/>
                    <a:pt x="26" y="95"/>
                    <a:pt x="66" y="109"/>
                  </a:cubicBezTo>
                  <a:cubicBezTo>
                    <a:pt x="78" y="113"/>
                    <a:pt x="90" y="115"/>
                    <a:pt x="102" y="115"/>
                  </a:cubicBezTo>
                  <a:cubicBezTo>
                    <a:pt x="129" y="115"/>
                    <a:pt x="151" y="103"/>
                    <a:pt x="158" y="83"/>
                  </a:cubicBezTo>
                  <a:cubicBezTo>
                    <a:pt x="167" y="55"/>
                    <a:pt x="143" y="21"/>
                    <a:pt x="102" y="6"/>
                  </a:cubicBezTo>
                  <a:cubicBezTo>
                    <a:pt x="91" y="3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11680285" y="-854634"/>
              <a:ext cx="61751" cy="54133"/>
            </a:xfrm>
            <a:custGeom>
              <a:avLst/>
              <a:gdLst/>
              <a:ahLst/>
              <a:cxnLst/>
              <a:rect l="l" t="t" r="r" b="b"/>
              <a:pathLst>
                <a:path w="154" h="135" extrusionOk="0">
                  <a:moveTo>
                    <a:pt x="53" y="1"/>
                  </a:moveTo>
                  <a:cubicBezTo>
                    <a:pt x="41" y="1"/>
                    <a:pt x="29" y="5"/>
                    <a:pt x="21" y="14"/>
                  </a:cubicBezTo>
                  <a:cubicBezTo>
                    <a:pt x="0" y="35"/>
                    <a:pt x="9" y="77"/>
                    <a:pt x="39" y="106"/>
                  </a:cubicBezTo>
                  <a:cubicBezTo>
                    <a:pt x="58" y="124"/>
                    <a:pt x="81" y="134"/>
                    <a:pt x="101" y="134"/>
                  </a:cubicBezTo>
                  <a:cubicBezTo>
                    <a:pt x="113" y="134"/>
                    <a:pt x="124" y="130"/>
                    <a:pt x="132" y="122"/>
                  </a:cubicBezTo>
                  <a:cubicBezTo>
                    <a:pt x="153" y="100"/>
                    <a:pt x="145" y="59"/>
                    <a:pt x="114" y="28"/>
                  </a:cubicBezTo>
                  <a:cubicBezTo>
                    <a:pt x="96" y="11"/>
                    <a:pt x="73" y="1"/>
                    <a:pt x="53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11914058" y="-214262"/>
              <a:ext cx="66162" cy="49321"/>
            </a:xfrm>
            <a:custGeom>
              <a:avLst/>
              <a:gdLst/>
              <a:ahLst/>
              <a:cxnLst/>
              <a:rect l="l" t="t" r="r" b="b"/>
              <a:pathLst>
                <a:path w="165" h="123" extrusionOk="0">
                  <a:moveTo>
                    <a:pt x="59" y="1"/>
                  </a:moveTo>
                  <a:cubicBezTo>
                    <a:pt x="41" y="1"/>
                    <a:pt x="24" y="8"/>
                    <a:pt x="16" y="21"/>
                  </a:cubicBezTo>
                  <a:cubicBezTo>
                    <a:pt x="1" y="48"/>
                    <a:pt x="19" y="85"/>
                    <a:pt x="54" y="108"/>
                  </a:cubicBezTo>
                  <a:cubicBezTo>
                    <a:pt x="71" y="118"/>
                    <a:pt x="89" y="123"/>
                    <a:pt x="106" y="123"/>
                  </a:cubicBezTo>
                  <a:cubicBezTo>
                    <a:pt x="124" y="123"/>
                    <a:pt x="141" y="116"/>
                    <a:pt x="149" y="102"/>
                  </a:cubicBezTo>
                  <a:cubicBezTo>
                    <a:pt x="165" y="76"/>
                    <a:pt x="147" y="38"/>
                    <a:pt x="110" y="16"/>
                  </a:cubicBezTo>
                  <a:cubicBezTo>
                    <a:pt x="94" y="6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11088434" y="-623667"/>
              <a:ext cx="76588" cy="52128"/>
            </a:xfrm>
            <a:custGeom>
              <a:avLst/>
              <a:gdLst/>
              <a:ahLst/>
              <a:cxnLst/>
              <a:rect l="l" t="t" r="r" b="b"/>
              <a:pathLst>
                <a:path w="191" h="130" extrusionOk="0">
                  <a:moveTo>
                    <a:pt x="78" y="0"/>
                  </a:moveTo>
                  <a:cubicBezTo>
                    <a:pt x="45" y="0"/>
                    <a:pt x="17" y="14"/>
                    <a:pt x="10" y="39"/>
                  </a:cubicBezTo>
                  <a:cubicBezTo>
                    <a:pt x="0" y="73"/>
                    <a:pt x="31" y="109"/>
                    <a:pt x="78" y="124"/>
                  </a:cubicBezTo>
                  <a:cubicBezTo>
                    <a:pt x="90" y="127"/>
                    <a:pt x="101" y="129"/>
                    <a:pt x="112" y="129"/>
                  </a:cubicBezTo>
                  <a:cubicBezTo>
                    <a:pt x="146" y="129"/>
                    <a:pt x="174" y="114"/>
                    <a:pt x="181" y="89"/>
                  </a:cubicBezTo>
                  <a:cubicBezTo>
                    <a:pt x="191" y="57"/>
                    <a:pt x="160" y="19"/>
                    <a:pt x="113" y="5"/>
                  </a:cubicBezTo>
                  <a:cubicBezTo>
                    <a:pt x="101" y="2"/>
                    <a:pt x="89" y="0"/>
                    <a:pt x="78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11065578" y="-640508"/>
              <a:ext cx="27267" cy="19648"/>
            </a:xfrm>
            <a:custGeom>
              <a:avLst/>
              <a:gdLst/>
              <a:ahLst/>
              <a:cxnLst/>
              <a:rect l="l" t="t" r="r" b="b"/>
              <a:pathLst>
                <a:path w="68" h="49" extrusionOk="0">
                  <a:moveTo>
                    <a:pt x="29" y="1"/>
                  </a:moveTo>
                  <a:cubicBezTo>
                    <a:pt x="17" y="1"/>
                    <a:pt x="8" y="6"/>
                    <a:pt x="5" y="15"/>
                  </a:cubicBezTo>
                  <a:cubicBezTo>
                    <a:pt x="0" y="26"/>
                    <a:pt x="10" y="40"/>
                    <a:pt x="27" y="46"/>
                  </a:cubicBezTo>
                  <a:cubicBezTo>
                    <a:pt x="31" y="47"/>
                    <a:pt x="36" y="48"/>
                    <a:pt x="40" y="48"/>
                  </a:cubicBezTo>
                  <a:cubicBezTo>
                    <a:pt x="52" y="48"/>
                    <a:pt x="61" y="43"/>
                    <a:pt x="64" y="35"/>
                  </a:cubicBezTo>
                  <a:cubicBezTo>
                    <a:pt x="68" y="23"/>
                    <a:pt x="58" y="9"/>
                    <a:pt x="42" y="3"/>
                  </a:cubicBezTo>
                  <a:cubicBezTo>
                    <a:pt x="37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11785743" y="-1139734"/>
              <a:ext cx="27267" cy="19247"/>
            </a:xfrm>
            <a:custGeom>
              <a:avLst/>
              <a:gdLst/>
              <a:ahLst/>
              <a:cxnLst/>
              <a:rect l="l" t="t" r="r" b="b"/>
              <a:pathLst>
                <a:path w="68" h="48" extrusionOk="0">
                  <a:moveTo>
                    <a:pt x="27" y="1"/>
                  </a:moveTo>
                  <a:cubicBezTo>
                    <a:pt x="16" y="1"/>
                    <a:pt x="7" y="6"/>
                    <a:pt x="5" y="14"/>
                  </a:cubicBezTo>
                  <a:cubicBezTo>
                    <a:pt x="1" y="26"/>
                    <a:pt x="10" y="39"/>
                    <a:pt x="27" y="46"/>
                  </a:cubicBezTo>
                  <a:cubicBezTo>
                    <a:pt x="32" y="47"/>
                    <a:pt x="36" y="48"/>
                    <a:pt x="41" y="48"/>
                  </a:cubicBezTo>
                  <a:cubicBezTo>
                    <a:pt x="52" y="48"/>
                    <a:pt x="61" y="43"/>
                    <a:pt x="64" y="34"/>
                  </a:cubicBezTo>
                  <a:cubicBezTo>
                    <a:pt x="68" y="22"/>
                    <a:pt x="58" y="9"/>
                    <a:pt x="42" y="4"/>
                  </a:cubicBezTo>
                  <a:cubicBezTo>
                    <a:pt x="37" y="2"/>
                    <a:pt x="32" y="1"/>
                    <a:pt x="27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11798976" y="-1108056"/>
              <a:ext cx="76588" cy="54935"/>
            </a:xfrm>
            <a:custGeom>
              <a:avLst/>
              <a:gdLst/>
              <a:ahLst/>
              <a:cxnLst/>
              <a:rect l="l" t="t" r="r" b="b"/>
              <a:pathLst>
                <a:path w="191" h="137" extrusionOk="0">
                  <a:moveTo>
                    <a:pt x="71" y="0"/>
                  </a:moveTo>
                  <a:cubicBezTo>
                    <a:pt x="46" y="0"/>
                    <a:pt x="25" y="10"/>
                    <a:pt x="15" y="29"/>
                  </a:cubicBezTo>
                  <a:cubicBezTo>
                    <a:pt x="0" y="59"/>
                    <a:pt x="23" y="101"/>
                    <a:pt x="68" y="123"/>
                  </a:cubicBezTo>
                  <a:cubicBezTo>
                    <a:pt x="85" y="132"/>
                    <a:pt x="103" y="136"/>
                    <a:pt x="119" y="136"/>
                  </a:cubicBezTo>
                  <a:cubicBezTo>
                    <a:pt x="145" y="136"/>
                    <a:pt x="166" y="126"/>
                    <a:pt x="175" y="108"/>
                  </a:cubicBezTo>
                  <a:cubicBezTo>
                    <a:pt x="191" y="77"/>
                    <a:pt x="167" y="35"/>
                    <a:pt x="122" y="13"/>
                  </a:cubicBezTo>
                  <a:cubicBezTo>
                    <a:pt x="105" y="4"/>
                    <a:pt x="87" y="0"/>
                    <a:pt x="7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11414032" y="-170554"/>
              <a:ext cx="23257" cy="16039"/>
            </a:xfrm>
            <a:custGeom>
              <a:avLst/>
              <a:gdLst/>
              <a:ahLst/>
              <a:cxnLst/>
              <a:rect l="l" t="t" r="r" b="b"/>
              <a:pathLst>
                <a:path w="58" h="40" extrusionOk="0">
                  <a:moveTo>
                    <a:pt x="28" y="1"/>
                  </a:moveTo>
                  <a:cubicBezTo>
                    <a:pt x="13" y="1"/>
                    <a:pt x="0" y="9"/>
                    <a:pt x="0" y="21"/>
                  </a:cubicBezTo>
                  <a:cubicBezTo>
                    <a:pt x="0" y="31"/>
                    <a:pt x="13" y="40"/>
                    <a:pt x="28" y="40"/>
                  </a:cubicBezTo>
                  <a:cubicBezTo>
                    <a:pt x="44" y="40"/>
                    <a:pt x="58" y="31"/>
                    <a:pt x="58" y="20"/>
                  </a:cubicBezTo>
                  <a:cubicBezTo>
                    <a:pt x="58" y="9"/>
                    <a:pt x="44" y="1"/>
                    <a:pt x="28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1439695" y="-154515"/>
              <a:ext cx="67365" cy="45311"/>
            </a:xfrm>
            <a:custGeom>
              <a:avLst/>
              <a:gdLst/>
              <a:ahLst/>
              <a:cxnLst/>
              <a:rect l="l" t="t" r="r" b="b"/>
              <a:pathLst>
                <a:path w="168" h="113" extrusionOk="0">
                  <a:moveTo>
                    <a:pt x="77" y="1"/>
                  </a:moveTo>
                  <a:cubicBezTo>
                    <a:pt x="39" y="1"/>
                    <a:pt x="7" y="20"/>
                    <a:pt x="4" y="47"/>
                  </a:cubicBezTo>
                  <a:cubicBezTo>
                    <a:pt x="0" y="77"/>
                    <a:pt x="33" y="106"/>
                    <a:pt x="77" y="111"/>
                  </a:cubicBezTo>
                  <a:cubicBezTo>
                    <a:pt x="82" y="112"/>
                    <a:pt x="88" y="112"/>
                    <a:pt x="93" y="112"/>
                  </a:cubicBezTo>
                  <a:cubicBezTo>
                    <a:pt x="130" y="112"/>
                    <a:pt x="161" y="93"/>
                    <a:pt x="163" y="67"/>
                  </a:cubicBezTo>
                  <a:cubicBezTo>
                    <a:pt x="168" y="36"/>
                    <a:pt x="135" y="7"/>
                    <a:pt x="91" y="2"/>
                  </a:cubicBezTo>
                  <a:cubicBezTo>
                    <a:pt x="86" y="1"/>
                    <a:pt x="81" y="1"/>
                    <a:pt x="77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11852306" y="-765215"/>
              <a:ext cx="32881" cy="21653"/>
            </a:xfrm>
            <a:custGeom>
              <a:avLst/>
              <a:gdLst/>
              <a:ahLst/>
              <a:cxnLst/>
              <a:rect l="l" t="t" r="r" b="b"/>
              <a:pathLst>
                <a:path w="82" h="54" extrusionOk="0">
                  <a:moveTo>
                    <a:pt x="36" y="0"/>
                  </a:moveTo>
                  <a:cubicBezTo>
                    <a:pt x="20" y="0"/>
                    <a:pt x="6" y="8"/>
                    <a:pt x="4" y="19"/>
                  </a:cubicBezTo>
                  <a:cubicBezTo>
                    <a:pt x="1" y="34"/>
                    <a:pt x="16" y="49"/>
                    <a:pt x="36" y="53"/>
                  </a:cubicBezTo>
                  <a:cubicBezTo>
                    <a:pt x="39" y="54"/>
                    <a:pt x="43" y="54"/>
                    <a:pt x="46" y="54"/>
                  </a:cubicBezTo>
                  <a:cubicBezTo>
                    <a:pt x="63" y="54"/>
                    <a:pt x="76" y="46"/>
                    <a:pt x="79" y="35"/>
                  </a:cubicBezTo>
                  <a:cubicBezTo>
                    <a:pt x="82" y="20"/>
                    <a:pt x="67" y="5"/>
                    <a:pt x="46" y="1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11886791" y="-751180"/>
              <a:ext cx="67766" cy="50925"/>
            </a:xfrm>
            <a:custGeom>
              <a:avLst/>
              <a:gdLst/>
              <a:ahLst/>
              <a:cxnLst/>
              <a:rect l="l" t="t" r="r" b="b"/>
              <a:pathLst>
                <a:path w="169" h="127" extrusionOk="0">
                  <a:moveTo>
                    <a:pt x="61" y="0"/>
                  </a:moveTo>
                  <a:cubicBezTo>
                    <a:pt x="41" y="0"/>
                    <a:pt x="25" y="8"/>
                    <a:pt x="16" y="22"/>
                  </a:cubicBezTo>
                  <a:cubicBezTo>
                    <a:pt x="0" y="47"/>
                    <a:pt x="18" y="87"/>
                    <a:pt x="56" y="110"/>
                  </a:cubicBezTo>
                  <a:cubicBezTo>
                    <a:pt x="73" y="121"/>
                    <a:pt x="91" y="126"/>
                    <a:pt x="108" y="126"/>
                  </a:cubicBezTo>
                  <a:cubicBezTo>
                    <a:pt x="127" y="126"/>
                    <a:pt x="144" y="119"/>
                    <a:pt x="153" y="104"/>
                  </a:cubicBezTo>
                  <a:cubicBezTo>
                    <a:pt x="169" y="79"/>
                    <a:pt x="151" y="39"/>
                    <a:pt x="113" y="16"/>
                  </a:cubicBezTo>
                  <a:cubicBezTo>
                    <a:pt x="96" y="5"/>
                    <a:pt x="77" y="0"/>
                    <a:pt x="6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11379949" y="-493347"/>
              <a:ext cx="32480" cy="21653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35" y="0"/>
                  </a:moveTo>
                  <a:cubicBezTo>
                    <a:pt x="19" y="0"/>
                    <a:pt x="6" y="8"/>
                    <a:pt x="4" y="19"/>
                  </a:cubicBezTo>
                  <a:cubicBezTo>
                    <a:pt x="1" y="34"/>
                    <a:pt x="16" y="49"/>
                    <a:pt x="36" y="53"/>
                  </a:cubicBezTo>
                  <a:cubicBezTo>
                    <a:pt x="39" y="54"/>
                    <a:pt x="43" y="54"/>
                    <a:pt x="46" y="54"/>
                  </a:cubicBezTo>
                  <a:cubicBezTo>
                    <a:pt x="63" y="54"/>
                    <a:pt x="76" y="46"/>
                    <a:pt x="79" y="35"/>
                  </a:cubicBezTo>
                  <a:cubicBezTo>
                    <a:pt x="81" y="20"/>
                    <a:pt x="67" y="5"/>
                    <a:pt x="46" y="1"/>
                  </a:cubicBezTo>
                  <a:cubicBezTo>
                    <a:pt x="42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11413230" y="-479714"/>
              <a:ext cx="68568" cy="50925"/>
            </a:xfrm>
            <a:custGeom>
              <a:avLst/>
              <a:gdLst/>
              <a:ahLst/>
              <a:cxnLst/>
              <a:rect l="l" t="t" r="r" b="b"/>
              <a:pathLst>
                <a:path w="171" h="127" extrusionOk="0">
                  <a:moveTo>
                    <a:pt x="62" y="1"/>
                  </a:moveTo>
                  <a:cubicBezTo>
                    <a:pt x="42" y="1"/>
                    <a:pt x="25" y="8"/>
                    <a:pt x="17" y="22"/>
                  </a:cubicBezTo>
                  <a:cubicBezTo>
                    <a:pt x="1" y="48"/>
                    <a:pt x="19" y="88"/>
                    <a:pt x="57" y="110"/>
                  </a:cubicBezTo>
                  <a:cubicBezTo>
                    <a:pt x="74" y="121"/>
                    <a:pt x="93" y="126"/>
                    <a:pt x="110" y="126"/>
                  </a:cubicBezTo>
                  <a:cubicBezTo>
                    <a:pt x="130" y="126"/>
                    <a:pt x="146" y="119"/>
                    <a:pt x="155" y="105"/>
                  </a:cubicBezTo>
                  <a:cubicBezTo>
                    <a:pt x="170" y="79"/>
                    <a:pt x="153" y="39"/>
                    <a:pt x="115" y="16"/>
                  </a:cubicBezTo>
                  <a:cubicBezTo>
                    <a:pt x="97" y="6"/>
                    <a:pt x="79" y="1"/>
                    <a:pt x="6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10798925" y="-850624"/>
              <a:ext cx="61350" cy="42504"/>
            </a:xfrm>
            <a:custGeom>
              <a:avLst/>
              <a:gdLst/>
              <a:ahLst/>
              <a:cxnLst/>
              <a:rect l="l" t="t" r="r" b="b"/>
              <a:pathLst>
                <a:path w="153" h="106" extrusionOk="0">
                  <a:moveTo>
                    <a:pt x="91" y="1"/>
                  </a:moveTo>
                  <a:cubicBezTo>
                    <a:pt x="81" y="1"/>
                    <a:pt x="71" y="2"/>
                    <a:pt x="61" y="6"/>
                  </a:cubicBezTo>
                  <a:cubicBezTo>
                    <a:pt x="24" y="17"/>
                    <a:pt x="0" y="48"/>
                    <a:pt x="9" y="74"/>
                  </a:cubicBezTo>
                  <a:cubicBezTo>
                    <a:pt x="15" y="94"/>
                    <a:pt x="36" y="105"/>
                    <a:pt x="62" y="105"/>
                  </a:cubicBezTo>
                  <a:cubicBezTo>
                    <a:pt x="71" y="105"/>
                    <a:pt x="81" y="104"/>
                    <a:pt x="91" y="101"/>
                  </a:cubicBezTo>
                  <a:cubicBezTo>
                    <a:pt x="129" y="89"/>
                    <a:pt x="153" y="58"/>
                    <a:pt x="144" y="32"/>
                  </a:cubicBezTo>
                  <a:cubicBezTo>
                    <a:pt x="138" y="13"/>
                    <a:pt x="117" y="1"/>
                    <a:pt x="91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11383558" y="-788071"/>
              <a:ext cx="50123" cy="40098"/>
            </a:xfrm>
            <a:custGeom>
              <a:avLst/>
              <a:gdLst/>
              <a:ahLst/>
              <a:cxnLst/>
              <a:rect l="l" t="t" r="r" b="b"/>
              <a:pathLst>
                <a:path w="125" h="100" extrusionOk="0">
                  <a:moveTo>
                    <a:pt x="44" y="0"/>
                  </a:moveTo>
                  <a:cubicBezTo>
                    <a:pt x="32" y="0"/>
                    <a:pt x="20" y="5"/>
                    <a:pt x="14" y="14"/>
                  </a:cubicBezTo>
                  <a:cubicBezTo>
                    <a:pt x="0" y="32"/>
                    <a:pt x="11" y="64"/>
                    <a:pt x="37" y="84"/>
                  </a:cubicBezTo>
                  <a:cubicBezTo>
                    <a:pt x="51" y="94"/>
                    <a:pt x="67" y="99"/>
                    <a:pt x="81" y="99"/>
                  </a:cubicBezTo>
                  <a:cubicBezTo>
                    <a:pt x="93" y="99"/>
                    <a:pt x="104" y="95"/>
                    <a:pt x="111" y="87"/>
                  </a:cubicBezTo>
                  <a:cubicBezTo>
                    <a:pt x="124" y="68"/>
                    <a:pt x="114" y="36"/>
                    <a:pt x="88" y="16"/>
                  </a:cubicBezTo>
                  <a:cubicBezTo>
                    <a:pt x="74" y="6"/>
                    <a:pt x="58" y="0"/>
                    <a:pt x="4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11896013" y="-437610"/>
              <a:ext cx="50123" cy="40099"/>
            </a:xfrm>
            <a:custGeom>
              <a:avLst/>
              <a:gdLst/>
              <a:ahLst/>
              <a:cxnLst/>
              <a:rect l="l" t="t" r="r" b="b"/>
              <a:pathLst>
                <a:path w="125" h="100" extrusionOk="0">
                  <a:moveTo>
                    <a:pt x="45" y="0"/>
                  </a:moveTo>
                  <a:cubicBezTo>
                    <a:pt x="32" y="0"/>
                    <a:pt x="21" y="5"/>
                    <a:pt x="14" y="14"/>
                  </a:cubicBezTo>
                  <a:cubicBezTo>
                    <a:pt x="0" y="32"/>
                    <a:pt x="11" y="63"/>
                    <a:pt x="37" y="83"/>
                  </a:cubicBezTo>
                  <a:cubicBezTo>
                    <a:pt x="51" y="94"/>
                    <a:pt x="67" y="100"/>
                    <a:pt x="81" y="100"/>
                  </a:cubicBezTo>
                  <a:cubicBezTo>
                    <a:pt x="94" y="100"/>
                    <a:pt x="105" y="95"/>
                    <a:pt x="111" y="87"/>
                  </a:cubicBezTo>
                  <a:cubicBezTo>
                    <a:pt x="125" y="68"/>
                    <a:pt x="115" y="37"/>
                    <a:pt x="88" y="16"/>
                  </a:cubicBezTo>
                  <a:cubicBezTo>
                    <a:pt x="74" y="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11576430" y="176297"/>
              <a:ext cx="52529" cy="36891"/>
            </a:xfrm>
            <a:custGeom>
              <a:avLst/>
              <a:gdLst/>
              <a:ahLst/>
              <a:cxnLst/>
              <a:rect l="l" t="t" r="r" b="b"/>
              <a:pathLst>
                <a:path w="131" h="92" extrusionOk="0">
                  <a:moveTo>
                    <a:pt x="50" y="1"/>
                  </a:moveTo>
                  <a:cubicBezTo>
                    <a:pt x="31" y="1"/>
                    <a:pt x="15" y="9"/>
                    <a:pt x="10" y="23"/>
                  </a:cubicBezTo>
                  <a:cubicBezTo>
                    <a:pt x="0" y="44"/>
                    <a:pt x="18" y="73"/>
                    <a:pt x="50" y="85"/>
                  </a:cubicBezTo>
                  <a:cubicBezTo>
                    <a:pt x="60" y="90"/>
                    <a:pt x="71" y="92"/>
                    <a:pt x="81" y="92"/>
                  </a:cubicBezTo>
                  <a:cubicBezTo>
                    <a:pt x="100" y="92"/>
                    <a:pt x="116" y="84"/>
                    <a:pt x="121" y="69"/>
                  </a:cubicBezTo>
                  <a:cubicBezTo>
                    <a:pt x="131" y="48"/>
                    <a:pt x="113" y="20"/>
                    <a:pt x="81" y="7"/>
                  </a:cubicBezTo>
                  <a:cubicBezTo>
                    <a:pt x="71" y="3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11631766" y="-630083"/>
              <a:ext cx="49722" cy="34485"/>
            </a:xfrm>
            <a:custGeom>
              <a:avLst/>
              <a:gdLst/>
              <a:ahLst/>
              <a:cxnLst/>
              <a:rect l="l" t="t" r="r" b="b"/>
              <a:pathLst>
                <a:path w="124" h="86" extrusionOk="0">
                  <a:moveTo>
                    <a:pt x="66" y="1"/>
                  </a:moveTo>
                  <a:cubicBezTo>
                    <a:pt x="64" y="1"/>
                    <a:pt x="62" y="1"/>
                    <a:pt x="60" y="1"/>
                  </a:cubicBezTo>
                  <a:cubicBezTo>
                    <a:pt x="27" y="3"/>
                    <a:pt x="0" y="23"/>
                    <a:pt x="1" y="46"/>
                  </a:cubicBezTo>
                  <a:cubicBezTo>
                    <a:pt x="2" y="69"/>
                    <a:pt x="29" y="85"/>
                    <a:pt x="62" y="85"/>
                  </a:cubicBezTo>
                  <a:cubicBezTo>
                    <a:pt x="63" y="85"/>
                    <a:pt x="64" y="85"/>
                    <a:pt x="65" y="85"/>
                  </a:cubicBezTo>
                  <a:cubicBezTo>
                    <a:pt x="98" y="83"/>
                    <a:pt x="123" y="63"/>
                    <a:pt x="122" y="40"/>
                  </a:cubicBezTo>
                  <a:cubicBezTo>
                    <a:pt x="121" y="18"/>
                    <a:pt x="96" y="1"/>
                    <a:pt x="66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11153795" y="-346186"/>
              <a:ext cx="49722" cy="34485"/>
            </a:xfrm>
            <a:custGeom>
              <a:avLst/>
              <a:gdLst/>
              <a:ahLst/>
              <a:cxnLst/>
              <a:rect l="l" t="t" r="r" b="b"/>
              <a:pathLst>
                <a:path w="124" h="86" extrusionOk="0">
                  <a:moveTo>
                    <a:pt x="62" y="1"/>
                  </a:moveTo>
                  <a:cubicBezTo>
                    <a:pt x="61" y="1"/>
                    <a:pt x="60" y="1"/>
                    <a:pt x="59" y="1"/>
                  </a:cubicBezTo>
                  <a:cubicBezTo>
                    <a:pt x="26" y="3"/>
                    <a:pt x="0" y="23"/>
                    <a:pt x="2" y="46"/>
                  </a:cubicBezTo>
                  <a:cubicBezTo>
                    <a:pt x="3" y="69"/>
                    <a:pt x="28" y="85"/>
                    <a:pt x="58" y="85"/>
                  </a:cubicBezTo>
                  <a:cubicBezTo>
                    <a:pt x="60" y="85"/>
                    <a:pt x="62" y="85"/>
                    <a:pt x="64" y="85"/>
                  </a:cubicBezTo>
                  <a:cubicBezTo>
                    <a:pt x="97" y="84"/>
                    <a:pt x="124" y="63"/>
                    <a:pt x="123" y="40"/>
                  </a:cubicBezTo>
                  <a:cubicBezTo>
                    <a:pt x="121" y="17"/>
                    <a:pt x="95" y="1"/>
                    <a:pt x="6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12565253" y="-804912"/>
              <a:ext cx="431056" cy="564186"/>
            </a:xfrm>
            <a:custGeom>
              <a:avLst/>
              <a:gdLst/>
              <a:ahLst/>
              <a:cxnLst/>
              <a:rect l="l" t="t" r="r" b="b"/>
              <a:pathLst>
                <a:path w="1075" h="1407" extrusionOk="0">
                  <a:moveTo>
                    <a:pt x="951" y="1"/>
                  </a:moveTo>
                  <a:cubicBezTo>
                    <a:pt x="943" y="1"/>
                    <a:pt x="936" y="4"/>
                    <a:pt x="931" y="11"/>
                  </a:cubicBezTo>
                  <a:lnTo>
                    <a:pt x="8" y="1299"/>
                  </a:lnTo>
                  <a:cubicBezTo>
                    <a:pt x="0" y="1311"/>
                    <a:pt x="2" y="1327"/>
                    <a:pt x="14" y="1335"/>
                  </a:cubicBezTo>
                  <a:lnTo>
                    <a:pt x="108" y="1402"/>
                  </a:lnTo>
                  <a:cubicBezTo>
                    <a:pt x="113" y="1405"/>
                    <a:pt x="118" y="1406"/>
                    <a:pt x="123" y="1406"/>
                  </a:cubicBezTo>
                  <a:cubicBezTo>
                    <a:pt x="130" y="1406"/>
                    <a:pt x="139" y="1403"/>
                    <a:pt x="144" y="1396"/>
                  </a:cubicBezTo>
                  <a:lnTo>
                    <a:pt x="1067" y="108"/>
                  </a:lnTo>
                  <a:cubicBezTo>
                    <a:pt x="1075" y="96"/>
                    <a:pt x="1073" y="80"/>
                    <a:pt x="1061" y="73"/>
                  </a:cubicBezTo>
                  <a:lnTo>
                    <a:pt x="967" y="6"/>
                  </a:lnTo>
                  <a:cubicBezTo>
                    <a:pt x="962" y="2"/>
                    <a:pt x="956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11075603" y="-371849"/>
              <a:ext cx="263045" cy="256630"/>
            </a:xfrm>
            <a:custGeom>
              <a:avLst/>
              <a:gdLst/>
              <a:ahLst/>
              <a:cxnLst/>
              <a:rect l="l" t="t" r="r" b="b"/>
              <a:pathLst>
                <a:path w="656" h="640" extrusionOk="0">
                  <a:moveTo>
                    <a:pt x="425" y="0"/>
                  </a:moveTo>
                  <a:cubicBezTo>
                    <a:pt x="406" y="0"/>
                    <a:pt x="386" y="2"/>
                    <a:pt x="366" y="5"/>
                  </a:cubicBezTo>
                  <a:cubicBezTo>
                    <a:pt x="238" y="20"/>
                    <a:pt x="86" y="52"/>
                    <a:pt x="32" y="171"/>
                  </a:cubicBezTo>
                  <a:cubicBezTo>
                    <a:pt x="1" y="240"/>
                    <a:pt x="12" y="324"/>
                    <a:pt x="31" y="398"/>
                  </a:cubicBezTo>
                  <a:cubicBezTo>
                    <a:pt x="48" y="468"/>
                    <a:pt x="71" y="539"/>
                    <a:pt x="127" y="585"/>
                  </a:cubicBezTo>
                  <a:cubicBezTo>
                    <a:pt x="157" y="610"/>
                    <a:pt x="195" y="625"/>
                    <a:pt x="233" y="632"/>
                  </a:cubicBezTo>
                  <a:cubicBezTo>
                    <a:pt x="256" y="637"/>
                    <a:pt x="280" y="639"/>
                    <a:pt x="303" y="639"/>
                  </a:cubicBezTo>
                  <a:cubicBezTo>
                    <a:pt x="426" y="639"/>
                    <a:pt x="550" y="575"/>
                    <a:pt x="616" y="471"/>
                  </a:cubicBezTo>
                  <a:cubicBezTo>
                    <a:pt x="638" y="436"/>
                    <a:pt x="653" y="397"/>
                    <a:pt x="655" y="355"/>
                  </a:cubicBezTo>
                  <a:cubicBezTo>
                    <a:pt x="656" y="319"/>
                    <a:pt x="648" y="285"/>
                    <a:pt x="639" y="250"/>
                  </a:cubicBezTo>
                  <a:cubicBezTo>
                    <a:pt x="612" y="148"/>
                    <a:pt x="570" y="28"/>
                    <a:pt x="469" y="5"/>
                  </a:cubicBezTo>
                  <a:cubicBezTo>
                    <a:pt x="455" y="1"/>
                    <a:pt x="440" y="0"/>
                    <a:pt x="425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12619787" y="-897139"/>
              <a:ext cx="295925" cy="630749"/>
            </a:xfrm>
            <a:custGeom>
              <a:avLst/>
              <a:gdLst/>
              <a:ahLst/>
              <a:cxnLst/>
              <a:rect l="l" t="t" r="r" b="b"/>
              <a:pathLst>
                <a:path w="738" h="1573" extrusionOk="0">
                  <a:moveTo>
                    <a:pt x="601" y="1"/>
                  </a:moveTo>
                  <a:cubicBezTo>
                    <a:pt x="591" y="1"/>
                    <a:pt x="582" y="7"/>
                    <a:pt x="578" y="18"/>
                  </a:cubicBezTo>
                  <a:lnTo>
                    <a:pt x="6" y="1495"/>
                  </a:lnTo>
                  <a:cubicBezTo>
                    <a:pt x="1" y="1508"/>
                    <a:pt x="8" y="1523"/>
                    <a:pt x="21" y="1528"/>
                  </a:cubicBezTo>
                  <a:lnTo>
                    <a:pt x="129" y="1570"/>
                  </a:lnTo>
                  <a:cubicBezTo>
                    <a:pt x="132" y="1572"/>
                    <a:pt x="135" y="1572"/>
                    <a:pt x="138" y="1572"/>
                  </a:cubicBezTo>
                  <a:cubicBezTo>
                    <a:pt x="148" y="1572"/>
                    <a:pt x="158" y="1566"/>
                    <a:pt x="162" y="1556"/>
                  </a:cubicBezTo>
                  <a:lnTo>
                    <a:pt x="733" y="78"/>
                  </a:lnTo>
                  <a:cubicBezTo>
                    <a:pt x="738" y="65"/>
                    <a:pt x="732" y="50"/>
                    <a:pt x="719" y="45"/>
                  </a:cubicBezTo>
                  <a:lnTo>
                    <a:pt x="611" y="3"/>
                  </a:lnTo>
                  <a:cubicBezTo>
                    <a:pt x="608" y="2"/>
                    <a:pt x="60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11258852" y="-514599"/>
              <a:ext cx="284297" cy="259437"/>
            </a:xfrm>
            <a:custGeom>
              <a:avLst/>
              <a:gdLst/>
              <a:ahLst/>
              <a:cxnLst/>
              <a:rect l="l" t="t" r="r" b="b"/>
              <a:pathLst>
                <a:path w="709" h="647" extrusionOk="0">
                  <a:moveTo>
                    <a:pt x="344" y="1"/>
                  </a:moveTo>
                  <a:cubicBezTo>
                    <a:pt x="313" y="1"/>
                    <a:pt x="281" y="5"/>
                    <a:pt x="251" y="14"/>
                  </a:cubicBezTo>
                  <a:cubicBezTo>
                    <a:pt x="128" y="53"/>
                    <a:pt x="132" y="75"/>
                    <a:pt x="111" y="109"/>
                  </a:cubicBezTo>
                  <a:cubicBezTo>
                    <a:pt x="1" y="232"/>
                    <a:pt x="7" y="441"/>
                    <a:pt x="123" y="556"/>
                  </a:cubicBezTo>
                  <a:cubicBezTo>
                    <a:pt x="183" y="616"/>
                    <a:pt x="268" y="647"/>
                    <a:pt x="353" y="647"/>
                  </a:cubicBezTo>
                  <a:cubicBezTo>
                    <a:pt x="432" y="647"/>
                    <a:pt x="511" y="620"/>
                    <a:pt x="570" y="567"/>
                  </a:cubicBezTo>
                  <a:cubicBezTo>
                    <a:pt x="692" y="456"/>
                    <a:pt x="708" y="249"/>
                    <a:pt x="604" y="122"/>
                  </a:cubicBezTo>
                  <a:cubicBezTo>
                    <a:pt x="542" y="44"/>
                    <a:pt x="442" y="1"/>
                    <a:pt x="344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12485458" y="-795689"/>
              <a:ext cx="150769" cy="656412"/>
            </a:xfrm>
            <a:custGeom>
              <a:avLst/>
              <a:gdLst/>
              <a:ahLst/>
              <a:cxnLst/>
              <a:rect l="l" t="t" r="r" b="b"/>
              <a:pathLst>
                <a:path w="376" h="1637" extrusionOk="0">
                  <a:moveTo>
                    <a:pt x="233" y="1"/>
                  </a:moveTo>
                  <a:cubicBezTo>
                    <a:pt x="221" y="1"/>
                    <a:pt x="211" y="10"/>
                    <a:pt x="210" y="23"/>
                  </a:cubicBezTo>
                  <a:lnTo>
                    <a:pt x="2" y="1593"/>
                  </a:lnTo>
                  <a:cubicBezTo>
                    <a:pt x="0" y="1607"/>
                    <a:pt x="10" y="1620"/>
                    <a:pt x="23" y="1621"/>
                  </a:cubicBezTo>
                  <a:lnTo>
                    <a:pt x="138" y="1636"/>
                  </a:lnTo>
                  <a:cubicBezTo>
                    <a:pt x="139" y="1637"/>
                    <a:pt x="140" y="1637"/>
                    <a:pt x="142" y="1637"/>
                  </a:cubicBezTo>
                  <a:cubicBezTo>
                    <a:pt x="153" y="1637"/>
                    <a:pt x="164" y="1628"/>
                    <a:pt x="165" y="1615"/>
                  </a:cubicBezTo>
                  <a:lnTo>
                    <a:pt x="374" y="45"/>
                  </a:lnTo>
                  <a:cubicBezTo>
                    <a:pt x="376" y="31"/>
                    <a:pt x="365" y="18"/>
                    <a:pt x="352" y="17"/>
                  </a:cubicBezTo>
                  <a:lnTo>
                    <a:pt x="238" y="1"/>
                  </a:lnTo>
                  <a:cubicBezTo>
                    <a:pt x="236" y="1"/>
                    <a:pt x="235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2467815" y="-819749"/>
              <a:ext cx="371711" cy="599473"/>
            </a:xfrm>
            <a:custGeom>
              <a:avLst/>
              <a:gdLst/>
              <a:ahLst/>
              <a:cxnLst/>
              <a:rect l="l" t="t" r="r" b="b"/>
              <a:pathLst>
                <a:path w="927" h="1495" extrusionOk="0">
                  <a:moveTo>
                    <a:pt x="795" y="0"/>
                  </a:moveTo>
                  <a:cubicBezTo>
                    <a:pt x="786" y="0"/>
                    <a:pt x="778" y="5"/>
                    <a:pt x="774" y="13"/>
                  </a:cubicBezTo>
                  <a:lnTo>
                    <a:pt x="9" y="1401"/>
                  </a:lnTo>
                  <a:cubicBezTo>
                    <a:pt x="1" y="1412"/>
                    <a:pt x="6" y="1428"/>
                    <a:pt x="19" y="1434"/>
                  </a:cubicBezTo>
                  <a:lnTo>
                    <a:pt x="120" y="1491"/>
                  </a:lnTo>
                  <a:cubicBezTo>
                    <a:pt x="124" y="1494"/>
                    <a:pt x="128" y="1495"/>
                    <a:pt x="133" y="1495"/>
                  </a:cubicBezTo>
                  <a:cubicBezTo>
                    <a:pt x="141" y="1495"/>
                    <a:pt x="150" y="1490"/>
                    <a:pt x="155" y="1483"/>
                  </a:cubicBezTo>
                  <a:lnTo>
                    <a:pt x="919" y="95"/>
                  </a:lnTo>
                  <a:cubicBezTo>
                    <a:pt x="926" y="84"/>
                    <a:pt x="921" y="68"/>
                    <a:pt x="909" y="61"/>
                  </a:cubicBezTo>
                  <a:lnTo>
                    <a:pt x="808" y="5"/>
                  </a:lnTo>
                  <a:cubicBezTo>
                    <a:pt x="804" y="2"/>
                    <a:pt x="800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12529967" y="-902752"/>
              <a:ext cx="222545" cy="648393"/>
            </a:xfrm>
            <a:custGeom>
              <a:avLst/>
              <a:gdLst/>
              <a:ahLst/>
              <a:cxnLst/>
              <a:rect l="l" t="t" r="r" b="b"/>
              <a:pathLst>
                <a:path w="555" h="1617" extrusionOk="0">
                  <a:moveTo>
                    <a:pt x="415" y="0"/>
                  </a:moveTo>
                  <a:cubicBezTo>
                    <a:pt x="404" y="0"/>
                    <a:pt x="394" y="8"/>
                    <a:pt x="390" y="19"/>
                  </a:cubicBezTo>
                  <a:lnTo>
                    <a:pt x="3" y="1556"/>
                  </a:lnTo>
                  <a:cubicBezTo>
                    <a:pt x="1" y="1570"/>
                    <a:pt x="8" y="1582"/>
                    <a:pt x="22" y="1587"/>
                  </a:cubicBezTo>
                  <a:lnTo>
                    <a:pt x="134" y="1616"/>
                  </a:lnTo>
                  <a:cubicBezTo>
                    <a:pt x="136" y="1616"/>
                    <a:pt x="137" y="1616"/>
                    <a:pt x="139" y="1616"/>
                  </a:cubicBezTo>
                  <a:cubicBezTo>
                    <a:pt x="151" y="1616"/>
                    <a:pt x="161" y="1609"/>
                    <a:pt x="165" y="1597"/>
                  </a:cubicBezTo>
                  <a:lnTo>
                    <a:pt x="552" y="60"/>
                  </a:lnTo>
                  <a:cubicBezTo>
                    <a:pt x="554" y="47"/>
                    <a:pt x="547" y="34"/>
                    <a:pt x="533" y="29"/>
                  </a:cubicBezTo>
                  <a:lnTo>
                    <a:pt x="421" y="1"/>
                  </a:lnTo>
                  <a:cubicBezTo>
                    <a:pt x="419" y="1"/>
                    <a:pt x="417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11957364" y="-531842"/>
              <a:ext cx="953937" cy="1666494"/>
            </a:xfrm>
            <a:custGeom>
              <a:avLst/>
              <a:gdLst/>
              <a:ahLst/>
              <a:cxnLst/>
              <a:rect l="l" t="t" r="r" b="b"/>
              <a:pathLst>
                <a:path w="2379" h="4156" extrusionOk="0">
                  <a:moveTo>
                    <a:pt x="1324" y="1"/>
                  </a:moveTo>
                  <a:cubicBezTo>
                    <a:pt x="1015" y="1"/>
                    <a:pt x="754" y="212"/>
                    <a:pt x="687" y="554"/>
                  </a:cubicBezTo>
                  <a:lnTo>
                    <a:pt x="24" y="3967"/>
                  </a:lnTo>
                  <a:cubicBezTo>
                    <a:pt x="0" y="4092"/>
                    <a:pt x="11" y="4155"/>
                    <a:pt x="46" y="4155"/>
                  </a:cubicBezTo>
                  <a:cubicBezTo>
                    <a:pt x="75" y="4155"/>
                    <a:pt x="119" y="4114"/>
                    <a:pt x="176" y="4030"/>
                  </a:cubicBezTo>
                  <a:lnTo>
                    <a:pt x="2154" y="1057"/>
                  </a:lnTo>
                  <a:cubicBezTo>
                    <a:pt x="2378" y="718"/>
                    <a:pt x="2255" y="318"/>
                    <a:pt x="1877" y="167"/>
                  </a:cubicBezTo>
                  <a:lnTo>
                    <a:pt x="1601" y="56"/>
                  </a:lnTo>
                  <a:cubicBezTo>
                    <a:pt x="1507" y="19"/>
                    <a:pt x="1414" y="1"/>
                    <a:pt x="1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12342708" y="-306488"/>
              <a:ext cx="394968" cy="138741"/>
            </a:xfrm>
            <a:custGeom>
              <a:avLst/>
              <a:gdLst/>
              <a:ahLst/>
              <a:cxnLst/>
              <a:rect l="l" t="t" r="r" b="b"/>
              <a:pathLst>
                <a:path w="985" h="346" extrusionOk="0">
                  <a:moveTo>
                    <a:pt x="0" y="1"/>
                  </a:moveTo>
                  <a:lnTo>
                    <a:pt x="0" y="1"/>
                  </a:lnTo>
                  <a:cubicBezTo>
                    <a:pt x="351" y="30"/>
                    <a:pt x="693" y="151"/>
                    <a:pt x="985" y="346"/>
                  </a:cubicBezTo>
                  <a:cubicBezTo>
                    <a:pt x="952" y="324"/>
                    <a:pt x="910" y="290"/>
                    <a:pt x="875" y="271"/>
                  </a:cubicBezTo>
                  <a:cubicBezTo>
                    <a:pt x="614" y="109"/>
                    <a:pt x="309" y="1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12331481" y="-209049"/>
              <a:ext cx="344845" cy="123102"/>
            </a:xfrm>
            <a:custGeom>
              <a:avLst/>
              <a:gdLst/>
              <a:ahLst/>
              <a:cxnLst/>
              <a:rect l="l" t="t" r="r" b="b"/>
              <a:pathLst>
                <a:path w="860" h="307" extrusionOk="0">
                  <a:moveTo>
                    <a:pt x="45" y="1"/>
                  </a:moveTo>
                  <a:cubicBezTo>
                    <a:pt x="31" y="1"/>
                    <a:pt x="16" y="1"/>
                    <a:pt x="1" y="2"/>
                  </a:cubicBezTo>
                  <a:cubicBezTo>
                    <a:pt x="270" y="7"/>
                    <a:pt x="533" y="108"/>
                    <a:pt x="761" y="245"/>
                  </a:cubicBezTo>
                  <a:cubicBezTo>
                    <a:pt x="796" y="265"/>
                    <a:pt x="827" y="287"/>
                    <a:pt x="860" y="306"/>
                  </a:cubicBezTo>
                  <a:cubicBezTo>
                    <a:pt x="833" y="287"/>
                    <a:pt x="795" y="258"/>
                    <a:pt x="765" y="240"/>
                  </a:cubicBezTo>
                  <a:cubicBezTo>
                    <a:pt x="749" y="229"/>
                    <a:pt x="707" y="203"/>
                    <a:pt x="691" y="193"/>
                  </a:cubicBezTo>
                  <a:cubicBezTo>
                    <a:pt x="653" y="171"/>
                    <a:pt x="603" y="145"/>
                    <a:pt x="563" y="126"/>
                  </a:cubicBezTo>
                  <a:cubicBezTo>
                    <a:pt x="401" y="52"/>
                    <a:pt x="224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12226423" y="228024"/>
              <a:ext cx="212922" cy="82202"/>
            </a:xfrm>
            <a:custGeom>
              <a:avLst/>
              <a:gdLst/>
              <a:ahLst/>
              <a:cxnLst/>
              <a:rect l="l" t="t" r="r" b="b"/>
              <a:pathLst>
                <a:path w="531" h="205" extrusionOk="0">
                  <a:moveTo>
                    <a:pt x="74" y="1"/>
                  </a:moveTo>
                  <a:cubicBezTo>
                    <a:pt x="50" y="1"/>
                    <a:pt x="25" y="2"/>
                    <a:pt x="1" y="5"/>
                  </a:cubicBezTo>
                  <a:cubicBezTo>
                    <a:pt x="3" y="5"/>
                    <a:pt x="5" y="5"/>
                    <a:pt x="7" y="5"/>
                  </a:cubicBezTo>
                  <a:cubicBezTo>
                    <a:pt x="173" y="5"/>
                    <a:pt x="348" y="46"/>
                    <a:pt x="476" y="155"/>
                  </a:cubicBezTo>
                  <a:cubicBezTo>
                    <a:pt x="496" y="170"/>
                    <a:pt x="512" y="189"/>
                    <a:pt x="530" y="205"/>
                  </a:cubicBezTo>
                  <a:cubicBezTo>
                    <a:pt x="424" y="66"/>
                    <a:pt x="247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12256096" y="95699"/>
              <a:ext cx="262644" cy="100246"/>
            </a:xfrm>
            <a:custGeom>
              <a:avLst/>
              <a:gdLst/>
              <a:ahLst/>
              <a:cxnLst/>
              <a:rect l="l" t="t" r="r" b="b"/>
              <a:pathLst>
                <a:path w="655" h="250" extrusionOk="0">
                  <a:moveTo>
                    <a:pt x="88" y="0"/>
                  </a:moveTo>
                  <a:cubicBezTo>
                    <a:pt x="59" y="0"/>
                    <a:pt x="30" y="3"/>
                    <a:pt x="0" y="8"/>
                  </a:cubicBezTo>
                  <a:cubicBezTo>
                    <a:pt x="19" y="7"/>
                    <a:pt x="37" y="6"/>
                    <a:pt x="55" y="6"/>
                  </a:cubicBezTo>
                  <a:cubicBezTo>
                    <a:pt x="245" y="6"/>
                    <a:pt x="427" y="94"/>
                    <a:pt x="583" y="197"/>
                  </a:cubicBezTo>
                  <a:lnTo>
                    <a:pt x="654" y="249"/>
                  </a:lnTo>
                  <a:cubicBezTo>
                    <a:pt x="632" y="229"/>
                    <a:pt x="610" y="210"/>
                    <a:pt x="586" y="192"/>
                  </a:cubicBezTo>
                  <a:cubicBezTo>
                    <a:pt x="515" y="139"/>
                    <a:pt x="436" y="91"/>
                    <a:pt x="353" y="58"/>
                  </a:cubicBezTo>
                  <a:cubicBezTo>
                    <a:pt x="269" y="24"/>
                    <a:pt x="179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12294189" y="-29408"/>
              <a:ext cx="262243" cy="100246"/>
            </a:xfrm>
            <a:custGeom>
              <a:avLst/>
              <a:gdLst/>
              <a:ahLst/>
              <a:cxnLst/>
              <a:rect l="l" t="t" r="r" b="b"/>
              <a:pathLst>
                <a:path w="654" h="250" extrusionOk="0">
                  <a:moveTo>
                    <a:pt x="88" y="0"/>
                  </a:moveTo>
                  <a:cubicBezTo>
                    <a:pt x="59" y="0"/>
                    <a:pt x="29" y="3"/>
                    <a:pt x="0" y="9"/>
                  </a:cubicBezTo>
                  <a:cubicBezTo>
                    <a:pt x="19" y="7"/>
                    <a:pt x="38" y="6"/>
                    <a:pt x="57" y="6"/>
                  </a:cubicBezTo>
                  <a:cubicBezTo>
                    <a:pt x="246" y="6"/>
                    <a:pt x="427" y="94"/>
                    <a:pt x="582" y="197"/>
                  </a:cubicBezTo>
                  <a:lnTo>
                    <a:pt x="654" y="250"/>
                  </a:lnTo>
                  <a:cubicBezTo>
                    <a:pt x="632" y="230"/>
                    <a:pt x="610" y="210"/>
                    <a:pt x="586" y="192"/>
                  </a:cubicBezTo>
                  <a:cubicBezTo>
                    <a:pt x="515" y="139"/>
                    <a:pt x="436" y="92"/>
                    <a:pt x="353" y="57"/>
                  </a:cubicBezTo>
                  <a:cubicBezTo>
                    <a:pt x="269" y="25"/>
                    <a:pt x="17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12073248" y="-776442"/>
              <a:ext cx="373315" cy="587443"/>
            </a:xfrm>
            <a:custGeom>
              <a:avLst/>
              <a:gdLst/>
              <a:ahLst/>
              <a:cxnLst/>
              <a:rect l="l" t="t" r="r" b="b"/>
              <a:pathLst>
                <a:path w="931" h="1465" extrusionOk="0">
                  <a:moveTo>
                    <a:pt x="803" y="0"/>
                  </a:moveTo>
                  <a:cubicBezTo>
                    <a:pt x="794" y="0"/>
                    <a:pt x="785" y="4"/>
                    <a:pt x="780" y="12"/>
                  </a:cubicBezTo>
                  <a:lnTo>
                    <a:pt x="8" y="1371"/>
                  </a:lnTo>
                  <a:cubicBezTo>
                    <a:pt x="1" y="1382"/>
                    <a:pt x="5" y="1398"/>
                    <a:pt x="16" y="1404"/>
                  </a:cubicBezTo>
                  <a:lnTo>
                    <a:pt x="116" y="1461"/>
                  </a:lnTo>
                  <a:cubicBezTo>
                    <a:pt x="121" y="1463"/>
                    <a:pt x="125" y="1464"/>
                    <a:pt x="129" y="1464"/>
                  </a:cubicBezTo>
                  <a:cubicBezTo>
                    <a:pt x="138" y="1464"/>
                    <a:pt x="145" y="1460"/>
                    <a:pt x="151" y="1452"/>
                  </a:cubicBezTo>
                  <a:lnTo>
                    <a:pt x="924" y="93"/>
                  </a:lnTo>
                  <a:cubicBezTo>
                    <a:pt x="930" y="82"/>
                    <a:pt x="926" y="66"/>
                    <a:pt x="914" y="60"/>
                  </a:cubicBezTo>
                  <a:lnTo>
                    <a:pt x="814" y="3"/>
                  </a:lnTo>
                  <a:cubicBezTo>
                    <a:pt x="811" y="1"/>
                    <a:pt x="807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12126578" y="-857842"/>
              <a:ext cx="230966" cy="637566"/>
            </a:xfrm>
            <a:custGeom>
              <a:avLst/>
              <a:gdLst/>
              <a:ahLst/>
              <a:cxnLst/>
              <a:rect l="l" t="t" r="r" b="b"/>
              <a:pathLst>
                <a:path w="576" h="1590" extrusionOk="0">
                  <a:moveTo>
                    <a:pt x="437" y="1"/>
                  </a:moveTo>
                  <a:cubicBezTo>
                    <a:pt x="426" y="1"/>
                    <a:pt x="416" y="8"/>
                    <a:pt x="413" y="20"/>
                  </a:cubicBezTo>
                  <a:lnTo>
                    <a:pt x="3" y="1527"/>
                  </a:lnTo>
                  <a:cubicBezTo>
                    <a:pt x="0" y="1541"/>
                    <a:pt x="8" y="1554"/>
                    <a:pt x="21" y="1558"/>
                  </a:cubicBezTo>
                  <a:lnTo>
                    <a:pt x="132" y="1588"/>
                  </a:lnTo>
                  <a:cubicBezTo>
                    <a:pt x="134" y="1589"/>
                    <a:pt x="136" y="1589"/>
                    <a:pt x="138" y="1589"/>
                  </a:cubicBezTo>
                  <a:cubicBezTo>
                    <a:pt x="148" y="1589"/>
                    <a:pt x="159" y="1582"/>
                    <a:pt x="161" y="1570"/>
                  </a:cubicBezTo>
                  <a:lnTo>
                    <a:pt x="571" y="63"/>
                  </a:lnTo>
                  <a:cubicBezTo>
                    <a:pt x="575" y="49"/>
                    <a:pt x="567" y="36"/>
                    <a:pt x="554" y="32"/>
                  </a:cubicBezTo>
                  <a:lnTo>
                    <a:pt x="443" y="2"/>
                  </a:lnTo>
                  <a:cubicBezTo>
                    <a:pt x="441" y="1"/>
                    <a:pt x="43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12008289" y="-729126"/>
              <a:ext cx="83805" cy="647591"/>
            </a:xfrm>
            <a:custGeom>
              <a:avLst/>
              <a:gdLst/>
              <a:ahLst/>
              <a:cxnLst/>
              <a:rect l="l" t="t" r="r" b="b"/>
              <a:pathLst>
                <a:path w="209" h="1615" extrusionOk="0">
                  <a:moveTo>
                    <a:pt x="68" y="1"/>
                  </a:moveTo>
                  <a:cubicBezTo>
                    <a:pt x="55" y="1"/>
                    <a:pt x="45" y="12"/>
                    <a:pt x="45" y="25"/>
                  </a:cubicBezTo>
                  <a:lnTo>
                    <a:pt x="1" y="1586"/>
                  </a:lnTo>
                  <a:cubicBezTo>
                    <a:pt x="0" y="1600"/>
                    <a:pt x="12" y="1612"/>
                    <a:pt x="25" y="1612"/>
                  </a:cubicBezTo>
                  <a:lnTo>
                    <a:pt x="139" y="1615"/>
                  </a:lnTo>
                  <a:cubicBezTo>
                    <a:pt x="153" y="1615"/>
                    <a:pt x="165" y="1604"/>
                    <a:pt x="165" y="1591"/>
                  </a:cubicBezTo>
                  <a:lnTo>
                    <a:pt x="208" y="28"/>
                  </a:lnTo>
                  <a:cubicBezTo>
                    <a:pt x="209" y="15"/>
                    <a:pt x="197" y="4"/>
                    <a:pt x="185" y="4"/>
                  </a:cubicBezTo>
                  <a:lnTo>
                    <a:pt x="70" y="1"/>
                  </a:lnTo>
                  <a:cubicBezTo>
                    <a:pt x="69" y="1"/>
                    <a:pt x="6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11981423" y="-774437"/>
              <a:ext cx="308757" cy="615512"/>
            </a:xfrm>
            <a:custGeom>
              <a:avLst/>
              <a:gdLst/>
              <a:ahLst/>
              <a:cxnLst/>
              <a:rect l="l" t="t" r="r" b="b"/>
              <a:pathLst>
                <a:path w="770" h="1535" extrusionOk="0">
                  <a:moveTo>
                    <a:pt x="636" y="0"/>
                  </a:moveTo>
                  <a:cubicBezTo>
                    <a:pt x="626" y="0"/>
                    <a:pt x="617" y="5"/>
                    <a:pt x="613" y="15"/>
                  </a:cubicBezTo>
                  <a:lnTo>
                    <a:pt x="5" y="1455"/>
                  </a:lnTo>
                  <a:cubicBezTo>
                    <a:pt x="0" y="1468"/>
                    <a:pt x="5" y="1482"/>
                    <a:pt x="18" y="1488"/>
                  </a:cubicBezTo>
                  <a:lnTo>
                    <a:pt x="123" y="1533"/>
                  </a:lnTo>
                  <a:cubicBezTo>
                    <a:pt x="126" y="1534"/>
                    <a:pt x="129" y="1535"/>
                    <a:pt x="132" y="1535"/>
                  </a:cubicBezTo>
                  <a:cubicBezTo>
                    <a:pt x="143" y="1535"/>
                    <a:pt x="153" y="1528"/>
                    <a:pt x="157" y="1519"/>
                  </a:cubicBezTo>
                  <a:lnTo>
                    <a:pt x="764" y="80"/>
                  </a:lnTo>
                  <a:cubicBezTo>
                    <a:pt x="770" y="66"/>
                    <a:pt x="764" y="52"/>
                    <a:pt x="752" y="46"/>
                  </a:cubicBezTo>
                  <a:lnTo>
                    <a:pt x="646" y="2"/>
                  </a:lnTo>
                  <a:cubicBezTo>
                    <a:pt x="643" y="1"/>
                    <a:pt x="639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12039565" y="-847016"/>
              <a:ext cx="155180" cy="647591"/>
            </a:xfrm>
            <a:custGeom>
              <a:avLst/>
              <a:gdLst/>
              <a:ahLst/>
              <a:cxnLst/>
              <a:rect l="l" t="t" r="r" b="b"/>
              <a:pathLst>
                <a:path w="387" h="1615" extrusionOk="0">
                  <a:moveTo>
                    <a:pt x="249" y="1"/>
                  </a:moveTo>
                  <a:cubicBezTo>
                    <a:pt x="236" y="1"/>
                    <a:pt x="224" y="10"/>
                    <a:pt x="224" y="22"/>
                  </a:cubicBezTo>
                  <a:lnTo>
                    <a:pt x="2" y="1570"/>
                  </a:lnTo>
                  <a:cubicBezTo>
                    <a:pt x="0" y="1583"/>
                    <a:pt x="10" y="1596"/>
                    <a:pt x="23" y="1598"/>
                  </a:cubicBezTo>
                  <a:lnTo>
                    <a:pt x="136" y="1614"/>
                  </a:lnTo>
                  <a:cubicBezTo>
                    <a:pt x="137" y="1614"/>
                    <a:pt x="139" y="1614"/>
                    <a:pt x="140" y="1614"/>
                  </a:cubicBezTo>
                  <a:cubicBezTo>
                    <a:pt x="153" y="1614"/>
                    <a:pt x="163" y="1604"/>
                    <a:pt x="165" y="1593"/>
                  </a:cubicBezTo>
                  <a:lnTo>
                    <a:pt x="385" y="45"/>
                  </a:lnTo>
                  <a:cubicBezTo>
                    <a:pt x="387" y="32"/>
                    <a:pt x="377" y="19"/>
                    <a:pt x="364" y="17"/>
                  </a:cubicBezTo>
                  <a:lnTo>
                    <a:pt x="251" y="1"/>
                  </a:lnTo>
                  <a:cubicBezTo>
                    <a:pt x="250" y="1"/>
                    <a:pt x="249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11620137" y="-462471"/>
              <a:ext cx="796752" cy="1688147"/>
            </a:xfrm>
            <a:custGeom>
              <a:avLst/>
              <a:gdLst/>
              <a:ahLst/>
              <a:cxnLst/>
              <a:rect l="l" t="t" r="r" b="b"/>
              <a:pathLst>
                <a:path w="1987" h="4210" extrusionOk="0">
                  <a:moveTo>
                    <a:pt x="950" y="0"/>
                  </a:moveTo>
                  <a:cubicBezTo>
                    <a:pt x="613" y="0"/>
                    <a:pt x="343" y="243"/>
                    <a:pt x="311" y="611"/>
                  </a:cubicBezTo>
                  <a:lnTo>
                    <a:pt x="11" y="4027"/>
                  </a:lnTo>
                  <a:cubicBezTo>
                    <a:pt x="1" y="4148"/>
                    <a:pt x="16" y="4210"/>
                    <a:pt x="48" y="4210"/>
                  </a:cubicBezTo>
                  <a:cubicBezTo>
                    <a:pt x="76" y="4210"/>
                    <a:pt x="117" y="4165"/>
                    <a:pt x="165" y="4072"/>
                  </a:cubicBezTo>
                  <a:lnTo>
                    <a:pt x="1801" y="953"/>
                  </a:lnTo>
                  <a:cubicBezTo>
                    <a:pt x="1986" y="598"/>
                    <a:pt x="1823" y="218"/>
                    <a:pt x="1438" y="109"/>
                  </a:cubicBezTo>
                  <a:lnTo>
                    <a:pt x="1156" y="30"/>
                  </a:lnTo>
                  <a:cubicBezTo>
                    <a:pt x="1085" y="10"/>
                    <a:pt x="1016" y="0"/>
                    <a:pt x="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11852707" y="-227093"/>
              <a:ext cx="402185" cy="97038"/>
            </a:xfrm>
            <a:custGeom>
              <a:avLst/>
              <a:gdLst/>
              <a:ahLst/>
              <a:cxnLst/>
              <a:rect l="l" t="t" r="r" b="b"/>
              <a:pathLst>
                <a:path w="1003" h="242" extrusionOk="0">
                  <a:moveTo>
                    <a:pt x="115" y="1"/>
                  </a:moveTo>
                  <a:cubicBezTo>
                    <a:pt x="77" y="1"/>
                    <a:pt x="39" y="2"/>
                    <a:pt x="1" y="5"/>
                  </a:cubicBezTo>
                  <a:cubicBezTo>
                    <a:pt x="15" y="4"/>
                    <a:pt x="29" y="4"/>
                    <a:pt x="43" y="4"/>
                  </a:cubicBezTo>
                  <a:cubicBezTo>
                    <a:pt x="376" y="4"/>
                    <a:pt x="707" y="87"/>
                    <a:pt x="1002" y="242"/>
                  </a:cubicBezTo>
                  <a:cubicBezTo>
                    <a:pt x="968" y="223"/>
                    <a:pt x="923" y="195"/>
                    <a:pt x="888" y="180"/>
                  </a:cubicBezTo>
                  <a:cubicBezTo>
                    <a:pt x="649" y="64"/>
                    <a:pt x="382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11851905" y="-132461"/>
              <a:ext cx="350860" cy="88217"/>
            </a:xfrm>
            <a:custGeom>
              <a:avLst/>
              <a:gdLst/>
              <a:ahLst/>
              <a:cxnLst/>
              <a:rect l="l" t="t" r="r" b="b"/>
              <a:pathLst>
                <a:path w="875" h="220" extrusionOk="0">
                  <a:moveTo>
                    <a:pt x="143" y="0"/>
                  </a:moveTo>
                  <a:cubicBezTo>
                    <a:pt x="95" y="0"/>
                    <a:pt x="47" y="4"/>
                    <a:pt x="1" y="11"/>
                  </a:cubicBezTo>
                  <a:cubicBezTo>
                    <a:pt x="34" y="8"/>
                    <a:pt x="66" y="7"/>
                    <a:pt x="99" y="7"/>
                  </a:cubicBezTo>
                  <a:cubicBezTo>
                    <a:pt x="312" y="7"/>
                    <a:pt x="526" y="64"/>
                    <a:pt x="720" y="146"/>
                  </a:cubicBezTo>
                  <a:cubicBezTo>
                    <a:pt x="770" y="169"/>
                    <a:pt x="825" y="196"/>
                    <a:pt x="875" y="219"/>
                  </a:cubicBezTo>
                  <a:cubicBezTo>
                    <a:pt x="826" y="192"/>
                    <a:pt x="773" y="161"/>
                    <a:pt x="723" y="139"/>
                  </a:cubicBezTo>
                  <a:cubicBezTo>
                    <a:pt x="547" y="58"/>
                    <a:pt x="341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11793362" y="307018"/>
              <a:ext cx="216531" cy="63356"/>
            </a:xfrm>
            <a:custGeom>
              <a:avLst/>
              <a:gdLst/>
              <a:ahLst/>
              <a:cxnLst/>
              <a:rect l="l" t="t" r="r" b="b"/>
              <a:pathLst>
                <a:path w="540" h="158" extrusionOk="0">
                  <a:moveTo>
                    <a:pt x="142" y="0"/>
                  </a:moveTo>
                  <a:cubicBezTo>
                    <a:pt x="94" y="0"/>
                    <a:pt x="46" y="5"/>
                    <a:pt x="1" y="15"/>
                  </a:cubicBezTo>
                  <a:cubicBezTo>
                    <a:pt x="36" y="11"/>
                    <a:pt x="73" y="9"/>
                    <a:pt x="109" y="9"/>
                  </a:cubicBezTo>
                  <a:cubicBezTo>
                    <a:pt x="241" y="9"/>
                    <a:pt x="374" y="38"/>
                    <a:pt x="482" y="113"/>
                  </a:cubicBezTo>
                  <a:cubicBezTo>
                    <a:pt x="503" y="126"/>
                    <a:pt x="522" y="142"/>
                    <a:pt x="540" y="157"/>
                  </a:cubicBezTo>
                  <a:cubicBezTo>
                    <a:pt x="439" y="48"/>
                    <a:pt x="289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11809000" y="173089"/>
              <a:ext cx="267455" cy="76187"/>
            </a:xfrm>
            <a:custGeom>
              <a:avLst/>
              <a:gdLst/>
              <a:ahLst/>
              <a:cxnLst/>
              <a:rect l="l" t="t" r="r" b="b"/>
              <a:pathLst>
                <a:path w="667" h="190" extrusionOk="0">
                  <a:moveTo>
                    <a:pt x="140" y="1"/>
                  </a:moveTo>
                  <a:cubicBezTo>
                    <a:pt x="93" y="1"/>
                    <a:pt x="46" y="7"/>
                    <a:pt x="0" y="21"/>
                  </a:cubicBezTo>
                  <a:cubicBezTo>
                    <a:pt x="40" y="13"/>
                    <a:pt x="81" y="9"/>
                    <a:pt x="121" y="9"/>
                  </a:cubicBezTo>
                  <a:cubicBezTo>
                    <a:pt x="285" y="9"/>
                    <a:pt x="448" y="70"/>
                    <a:pt x="590" y="146"/>
                  </a:cubicBezTo>
                  <a:lnTo>
                    <a:pt x="667" y="189"/>
                  </a:lnTo>
                  <a:cubicBezTo>
                    <a:pt x="642" y="173"/>
                    <a:pt x="617" y="156"/>
                    <a:pt x="593" y="141"/>
                  </a:cubicBezTo>
                  <a:cubicBezTo>
                    <a:pt x="518" y="96"/>
                    <a:pt x="435" y="57"/>
                    <a:pt x="351" y="33"/>
                  </a:cubicBezTo>
                  <a:cubicBezTo>
                    <a:pt x="283" y="14"/>
                    <a:pt x="21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11833861" y="46779"/>
              <a:ext cx="267455" cy="75786"/>
            </a:xfrm>
            <a:custGeom>
              <a:avLst/>
              <a:gdLst/>
              <a:ahLst/>
              <a:cxnLst/>
              <a:rect l="l" t="t" r="r" b="b"/>
              <a:pathLst>
                <a:path w="667" h="189" extrusionOk="0">
                  <a:moveTo>
                    <a:pt x="140" y="0"/>
                  </a:moveTo>
                  <a:cubicBezTo>
                    <a:pt x="93" y="0"/>
                    <a:pt x="46" y="6"/>
                    <a:pt x="1" y="20"/>
                  </a:cubicBezTo>
                  <a:cubicBezTo>
                    <a:pt x="40" y="12"/>
                    <a:pt x="80" y="8"/>
                    <a:pt x="120" y="8"/>
                  </a:cubicBezTo>
                  <a:cubicBezTo>
                    <a:pt x="284" y="8"/>
                    <a:pt x="446" y="69"/>
                    <a:pt x="590" y="145"/>
                  </a:cubicBezTo>
                  <a:lnTo>
                    <a:pt x="667" y="188"/>
                  </a:lnTo>
                  <a:cubicBezTo>
                    <a:pt x="643" y="172"/>
                    <a:pt x="618" y="156"/>
                    <a:pt x="593" y="140"/>
                  </a:cubicBezTo>
                  <a:cubicBezTo>
                    <a:pt x="518" y="96"/>
                    <a:pt x="435" y="57"/>
                    <a:pt x="351" y="32"/>
                  </a:cubicBezTo>
                  <a:cubicBezTo>
                    <a:pt x="283" y="13"/>
                    <a:pt x="211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11867143" y="294989"/>
              <a:ext cx="85409" cy="96236"/>
            </a:xfrm>
            <a:custGeom>
              <a:avLst/>
              <a:gdLst/>
              <a:ahLst/>
              <a:cxnLst/>
              <a:rect l="l" t="t" r="r" b="b"/>
              <a:pathLst>
                <a:path w="213" h="240" extrusionOk="0">
                  <a:moveTo>
                    <a:pt x="116" y="1"/>
                  </a:moveTo>
                  <a:cubicBezTo>
                    <a:pt x="74" y="1"/>
                    <a:pt x="43" y="51"/>
                    <a:pt x="22" y="104"/>
                  </a:cubicBezTo>
                  <a:cubicBezTo>
                    <a:pt x="7" y="137"/>
                    <a:pt x="1" y="174"/>
                    <a:pt x="9" y="208"/>
                  </a:cubicBezTo>
                  <a:cubicBezTo>
                    <a:pt x="12" y="216"/>
                    <a:pt x="14" y="224"/>
                    <a:pt x="22" y="230"/>
                  </a:cubicBezTo>
                  <a:cubicBezTo>
                    <a:pt x="27" y="236"/>
                    <a:pt x="36" y="239"/>
                    <a:pt x="46" y="239"/>
                  </a:cubicBezTo>
                  <a:cubicBezTo>
                    <a:pt x="51" y="239"/>
                    <a:pt x="56" y="238"/>
                    <a:pt x="61" y="237"/>
                  </a:cubicBezTo>
                  <a:cubicBezTo>
                    <a:pt x="74" y="231"/>
                    <a:pt x="86" y="224"/>
                    <a:pt x="97" y="215"/>
                  </a:cubicBezTo>
                  <a:cubicBezTo>
                    <a:pt x="119" y="198"/>
                    <a:pt x="141" y="179"/>
                    <a:pt x="164" y="162"/>
                  </a:cubicBezTo>
                  <a:cubicBezTo>
                    <a:pt x="177" y="151"/>
                    <a:pt x="191" y="140"/>
                    <a:pt x="200" y="124"/>
                  </a:cubicBezTo>
                  <a:cubicBezTo>
                    <a:pt x="212" y="98"/>
                    <a:pt x="202" y="63"/>
                    <a:pt x="182" y="41"/>
                  </a:cubicBezTo>
                  <a:cubicBezTo>
                    <a:pt x="158" y="12"/>
                    <a:pt x="135" y="1"/>
                    <a:pt x="116" y="1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9940822" y="-1576407"/>
              <a:ext cx="275876" cy="314372"/>
            </a:xfrm>
            <a:custGeom>
              <a:avLst/>
              <a:gdLst/>
              <a:ahLst/>
              <a:cxnLst/>
              <a:rect l="l" t="t" r="r" b="b"/>
              <a:pathLst>
                <a:path w="688" h="784" extrusionOk="0">
                  <a:moveTo>
                    <a:pt x="323" y="0"/>
                  </a:moveTo>
                  <a:cubicBezTo>
                    <a:pt x="290" y="0"/>
                    <a:pt x="256" y="9"/>
                    <a:pt x="236" y="33"/>
                  </a:cubicBezTo>
                  <a:cubicBezTo>
                    <a:pt x="210" y="64"/>
                    <a:pt x="213" y="108"/>
                    <a:pt x="224" y="146"/>
                  </a:cubicBezTo>
                  <a:cubicBezTo>
                    <a:pt x="234" y="185"/>
                    <a:pt x="242" y="191"/>
                    <a:pt x="245" y="230"/>
                  </a:cubicBezTo>
                  <a:cubicBezTo>
                    <a:pt x="250" y="292"/>
                    <a:pt x="219" y="351"/>
                    <a:pt x="180" y="399"/>
                  </a:cubicBezTo>
                  <a:cubicBezTo>
                    <a:pt x="142" y="448"/>
                    <a:pt x="94" y="488"/>
                    <a:pt x="61" y="540"/>
                  </a:cubicBezTo>
                  <a:cubicBezTo>
                    <a:pt x="25" y="592"/>
                    <a:pt x="5" y="656"/>
                    <a:pt x="3" y="719"/>
                  </a:cubicBezTo>
                  <a:cubicBezTo>
                    <a:pt x="1" y="736"/>
                    <a:pt x="3" y="755"/>
                    <a:pt x="14" y="766"/>
                  </a:cubicBezTo>
                  <a:cubicBezTo>
                    <a:pt x="24" y="776"/>
                    <a:pt x="38" y="778"/>
                    <a:pt x="52" y="781"/>
                  </a:cubicBezTo>
                  <a:cubicBezTo>
                    <a:pt x="70" y="783"/>
                    <a:pt x="88" y="784"/>
                    <a:pt x="105" y="784"/>
                  </a:cubicBezTo>
                  <a:cubicBezTo>
                    <a:pt x="198" y="784"/>
                    <a:pt x="291" y="758"/>
                    <a:pt x="382" y="735"/>
                  </a:cubicBezTo>
                  <a:cubicBezTo>
                    <a:pt x="458" y="713"/>
                    <a:pt x="678" y="640"/>
                    <a:pt x="683" y="540"/>
                  </a:cubicBezTo>
                  <a:cubicBezTo>
                    <a:pt x="687" y="455"/>
                    <a:pt x="485" y="411"/>
                    <a:pt x="443" y="345"/>
                  </a:cubicBezTo>
                  <a:cubicBezTo>
                    <a:pt x="380" y="249"/>
                    <a:pt x="383" y="157"/>
                    <a:pt x="379" y="41"/>
                  </a:cubicBezTo>
                  <a:cubicBezTo>
                    <a:pt x="379" y="29"/>
                    <a:pt x="378" y="17"/>
                    <a:pt x="368" y="8"/>
                  </a:cubicBezTo>
                  <a:cubicBezTo>
                    <a:pt x="363" y="4"/>
                    <a:pt x="357" y="3"/>
                    <a:pt x="350" y="2"/>
                  </a:cubicBezTo>
                  <a:cubicBezTo>
                    <a:pt x="341" y="1"/>
                    <a:pt x="332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9860225" y="-1381528"/>
              <a:ext cx="2075886" cy="1894253"/>
            </a:xfrm>
            <a:custGeom>
              <a:avLst/>
              <a:gdLst/>
              <a:ahLst/>
              <a:cxnLst/>
              <a:rect l="l" t="t" r="r" b="b"/>
              <a:pathLst>
                <a:path w="5177" h="4724" extrusionOk="0">
                  <a:moveTo>
                    <a:pt x="645" y="0"/>
                  </a:moveTo>
                  <a:cubicBezTo>
                    <a:pt x="601" y="0"/>
                    <a:pt x="556" y="4"/>
                    <a:pt x="510" y="13"/>
                  </a:cubicBezTo>
                  <a:cubicBezTo>
                    <a:pt x="128" y="84"/>
                    <a:pt x="1" y="597"/>
                    <a:pt x="151" y="1013"/>
                  </a:cubicBezTo>
                  <a:cubicBezTo>
                    <a:pt x="814" y="2850"/>
                    <a:pt x="2260" y="4132"/>
                    <a:pt x="4049" y="4681"/>
                  </a:cubicBezTo>
                  <a:cubicBezTo>
                    <a:pt x="4144" y="4710"/>
                    <a:pt x="4243" y="4724"/>
                    <a:pt x="4341" y="4724"/>
                  </a:cubicBezTo>
                  <a:cubicBezTo>
                    <a:pt x="4719" y="4724"/>
                    <a:pt x="5080" y="4519"/>
                    <a:pt x="5118" y="4213"/>
                  </a:cubicBezTo>
                  <a:cubicBezTo>
                    <a:pt x="5176" y="3917"/>
                    <a:pt x="4917" y="3611"/>
                    <a:pt x="4545" y="3449"/>
                  </a:cubicBezTo>
                  <a:cubicBezTo>
                    <a:pt x="3229" y="2880"/>
                    <a:pt x="2096" y="1787"/>
                    <a:pt x="1383" y="497"/>
                  </a:cubicBezTo>
                  <a:cubicBezTo>
                    <a:pt x="1223" y="219"/>
                    <a:pt x="964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9995757" y="-1255619"/>
              <a:ext cx="1612752" cy="1603539"/>
            </a:xfrm>
            <a:custGeom>
              <a:avLst/>
              <a:gdLst/>
              <a:ahLst/>
              <a:cxnLst/>
              <a:rect l="l" t="t" r="r" b="b"/>
              <a:pathLst>
                <a:path w="4022" h="3999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45"/>
                    <a:pt x="16" y="88"/>
                    <a:pt x="26" y="131"/>
                  </a:cubicBezTo>
                  <a:lnTo>
                    <a:pt x="26" y="131"/>
                  </a:lnTo>
                  <a:cubicBezTo>
                    <a:pt x="17" y="88"/>
                    <a:pt x="8" y="44"/>
                    <a:pt x="1" y="1"/>
                  </a:cubicBezTo>
                  <a:close/>
                  <a:moveTo>
                    <a:pt x="26" y="131"/>
                  </a:moveTo>
                  <a:lnTo>
                    <a:pt x="26" y="131"/>
                  </a:lnTo>
                  <a:cubicBezTo>
                    <a:pt x="315" y="1450"/>
                    <a:pt x="1521" y="2782"/>
                    <a:pt x="2644" y="3454"/>
                  </a:cubicBezTo>
                  <a:cubicBezTo>
                    <a:pt x="3070" y="3708"/>
                    <a:pt x="3534" y="3904"/>
                    <a:pt x="4021" y="3998"/>
                  </a:cubicBezTo>
                  <a:cubicBezTo>
                    <a:pt x="2773" y="3724"/>
                    <a:pt x="1725" y="2875"/>
                    <a:pt x="938" y="1896"/>
                  </a:cubicBezTo>
                  <a:cubicBezTo>
                    <a:pt x="652" y="1530"/>
                    <a:pt x="404" y="1134"/>
                    <a:pt x="221" y="707"/>
                  </a:cubicBezTo>
                  <a:cubicBezTo>
                    <a:pt x="142" y="521"/>
                    <a:pt x="71" y="329"/>
                    <a:pt x="26" y="13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10143318" y="-1201887"/>
              <a:ext cx="566187" cy="813198"/>
            </a:xfrm>
            <a:custGeom>
              <a:avLst/>
              <a:gdLst/>
              <a:ahLst/>
              <a:cxnLst/>
              <a:rect l="l" t="t" r="r" b="b"/>
              <a:pathLst>
                <a:path w="1412" h="2028" extrusionOk="0">
                  <a:moveTo>
                    <a:pt x="0" y="1"/>
                  </a:moveTo>
                  <a:cubicBezTo>
                    <a:pt x="122" y="343"/>
                    <a:pt x="303" y="663"/>
                    <a:pt x="501" y="965"/>
                  </a:cubicBezTo>
                  <a:cubicBezTo>
                    <a:pt x="717" y="1287"/>
                    <a:pt x="969" y="1592"/>
                    <a:pt x="1243" y="1865"/>
                  </a:cubicBezTo>
                  <a:cubicBezTo>
                    <a:pt x="1280" y="1901"/>
                    <a:pt x="1373" y="1990"/>
                    <a:pt x="1412" y="2027"/>
                  </a:cubicBezTo>
                  <a:cubicBezTo>
                    <a:pt x="1374" y="1989"/>
                    <a:pt x="1284" y="1899"/>
                    <a:pt x="1248" y="1861"/>
                  </a:cubicBezTo>
                  <a:cubicBezTo>
                    <a:pt x="1036" y="1641"/>
                    <a:pt x="830" y="1399"/>
                    <a:pt x="649" y="1148"/>
                  </a:cubicBezTo>
                  <a:cubicBezTo>
                    <a:pt x="393" y="791"/>
                    <a:pt x="163" y="410"/>
                    <a:pt x="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11743640" y="125372"/>
              <a:ext cx="18445" cy="18044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1"/>
                  </a:moveTo>
                  <a:cubicBezTo>
                    <a:pt x="11" y="1"/>
                    <a:pt x="0" y="10"/>
                    <a:pt x="0" y="23"/>
                  </a:cubicBezTo>
                  <a:cubicBezTo>
                    <a:pt x="0" y="35"/>
                    <a:pt x="11" y="45"/>
                    <a:pt x="23" y="45"/>
                  </a:cubicBezTo>
                  <a:cubicBezTo>
                    <a:pt x="35" y="45"/>
                    <a:pt x="46" y="35"/>
                    <a:pt x="46" y="23"/>
                  </a:cubicBezTo>
                  <a:cubicBezTo>
                    <a:pt x="46" y="10"/>
                    <a:pt x="3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11531921" y="-16175"/>
              <a:ext cx="18445" cy="18445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11" y="1"/>
                    <a:pt x="1" y="10"/>
                    <a:pt x="1" y="23"/>
                  </a:cubicBezTo>
                  <a:cubicBezTo>
                    <a:pt x="1" y="36"/>
                    <a:pt x="11" y="45"/>
                    <a:pt x="23" y="45"/>
                  </a:cubicBezTo>
                  <a:cubicBezTo>
                    <a:pt x="36" y="45"/>
                    <a:pt x="45" y="36"/>
                    <a:pt x="45" y="23"/>
                  </a:cubicBezTo>
                  <a:cubicBezTo>
                    <a:pt x="45" y="10"/>
                    <a:pt x="36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10413180" y="-1004201"/>
              <a:ext cx="18445" cy="18044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0"/>
                  </a:moveTo>
                  <a:cubicBezTo>
                    <a:pt x="11" y="0"/>
                    <a:pt x="1" y="10"/>
                    <a:pt x="1" y="22"/>
                  </a:cubicBezTo>
                  <a:cubicBezTo>
                    <a:pt x="1" y="34"/>
                    <a:pt x="11" y="45"/>
                    <a:pt x="23" y="45"/>
                  </a:cubicBezTo>
                  <a:cubicBezTo>
                    <a:pt x="36" y="45"/>
                    <a:pt x="45" y="34"/>
                    <a:pt x="45" y="22"/>
                  </a:cubicBezTo>
                  <a:cubicBezTo>
                    <a:pt x="45" y="10"/>
                    <a:pt x="36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11756071" y="181911"/>
              <a:ext cx="24861" cy="24460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31" y="1"/>
                  </a:moveTo>
                  <a:cubicBezTo>
                    <a:pt x="15" y="1"/>
                    <a:pt x="1" y="13"/>
                    <a:pt x="1" y="30"/>
                  </a:cubicBezTo>
                  <a:cubicBezTo>
                    <a:pt x="1" y="47"/>
                    <a:pt x="15" y="61"/>
                    <a:pt x="31" y="61"/>
                  </a:cubicBezTo>
                  <a:cubicBezTo>
                    <a:pt x="48" y="61"/>
                    <a:pt x="62" y="47"/>
                    <a:pt x="62" y="30"/>
                  </a:cubicBezTo>
                  <a:cubicBezTo>
                    <a:pt x="62" y="13"/>
                    <a:pt x="48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11661840" y="105323"/>
              <a:ext cx="24861" cy="2486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10464505" y="-956484"/>
              <a:ext cx="24861" cy="2486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ubicBezTo>
                    <a:pt x="48" y="61"/>
                    <a:pt x="61" y="48"/>
                    <a:pt x="61" y="31"/>
                  </a:cubicBezTo>
                  <a:cubicBezTo>
                    <a:pt x="61" y="14"/>
                    <a:pt x="48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10494578" y="-1473362"/>
              <a:ext cx="625132" cy="363693"/>
            </a:xfrm>
            <a:custGeom>
              <a:avLst/>
              <a:gdLst/>
              <a:ahLst/>
              <a:cxnLst/>
              <a:rect l="l" t="t" r="r" b="b"/>
              <a:pathLst>
                <a:path w="1559" h="907" extrusionOk="0">
                  <a:moveTo>
                    <a:pt x="644" y="0"/>
                  </a:moveTo>
                  <a:cubicBezTo>
                    <a:pt x="640" y="0"/>
                    <a:pt x="635" y="1"/>
                    <a:pt x="631" y="1"/>
                  </a:cubicBezTo>
                  <a:cubicBezTo>
                    <a:pt x="536" y="12"/>
                    <a:pt x="498" y="133"/>
                    <a:pt x="415" y="181"/>
                  </a:cubicBezTo>
                  <a:cubicBezTo>
                    <a:pt x="351" y="219"/>
                    <a:pt x="269" y="209"/>
                    <a:pt x="195" y="212"/>
                  </a:cubicBezTo>
                  <a:cubicBezTo>
                    <a:pt x="120" y="214"/>
                    <a:pt x="33" y="243"/>
                    <a:pt x="15" y="316"/>
                  </a:cubicBezTo>
                  <a:cubicBezTo>
                    <a:pt x="1" y="369"/>
                    <a:pt x="30" y="421"/>
                    <a:pt x="66" y="461"/>
                  </a:cubicBezTo>
                  <a:cubicBezTo>
                    <a:pt x="101" y="501"/>
                    <a:pt x="146" y="534"/>
                    <a:pt x="175" y="580"/>
                  </a:cubicBezTo>
                  <a:cubicBezTo>
                    <a:pt x="200" y="619"/>
                    <a:pt x="212" y="669"/>
                    <a:pt x="242" y="706"/>
                  </a:cubicBezTo>
                  <a:cubicBezTo>
                    <a:pt x="281" y="752"/>
                    <a:pt x="345" y="772"/>
                    <a:pt x="407" y="772"/>
                  </a:cubicBezTo>
                  <a:cubicBezTo>
                    <a:pt x="410" y="772"/>
                    <a:pt x="413" y="772"/>
                    <a:pt x="416" y="772"/>
                  </a:cubicBezTo>
                  <a:cubicBezTo>
                    <a:pt x="480" y="772"/>
                    <a:pt x="542" y="754"/>
                    <a:pt x="606" y="744"/>
                  </a:cubicBezTo>
                  <a:cubicBezTo>
                    <a:pt x="618" y="743"/>
                    <a:pt x="629" y="741"/>
                    <a:pt x="640" y="741"/>
                  </a:cubicBezTo>
                  <a:cubicBezTo>
                    <a:pt x="653" y="741"/>
                    <a:pt x="666" y="743"/>
                    <a:pt x="678" y="749"/>
                  </a:cubicBezTo>
                  <a:cubicBezTo>
                    <a:pt x="714" y="764"/>
                    <a:pt x="726" y="808"/>
                    <a:pt x="753" y="837"/>
                  </a:cubicBezTo>
                  <a:cubicBezTo>
                    <a:pt x="788" y="876"/>
                    <a:pt x="837" y="885"/>
                    <a:pt x="890" y="885"/>
                  </a:cubicBezTo>
                  <a:cubicBezTo>
                    <a:pt x="936" y="885"/>
                    <a:pt x="984" y="879"/>
                    <a:pt x="1031" y="879"/>
                  </a:cubicBezTo>
                  <a:cubicBezTo>
                    <a:pt x="1043" y="879"/>
                    <a:pt x="1055" y="879"/>
                    <a:pt x="1066" y="880"/>
                  </a:cubicBezTo>
                  <a:cubicBezTo>
                    <a:pt x="1119" y="886"/>
                    <a:pt x="1169" y="907"/>
                    <a:pt x="1221" y="907"/>
                  </a:cubicBezTo>
                  <a:cubicBezTo>
                    <a:pt x="1343" y="907"/>
                    <a:pt x="1437" y="796"/>
                    <a:pt x="1490" y="687"/>
                  </a:cubicBezTo>
                  <a:cubicBezTo>
                    <a:pt x="1530" y="603"/>
                    <a:pt x="1558" y="512"/>
                    <a:pt x="1543" y="421"/>
                  </a:cubicBezTo>
                  <a:cubicBezTo>
                    <a:pt x="1531" y="330"/>
                    <a:pt x="1468" y="242"/>
                    <a:pt x="1377" y="222"/>
                  </a:cubicBezTo>
                  <a:cubicBezTo>
                    <a:pt x="1349" y="216"/>
                    <a:pt x="1320" y="216"/>
                    <a:pt x="1295" y="203"/>
                  </a:cubicBezTo>
                  <a:cubicBezTo>
                    <a:pt x="1242" y="177"/>
                    <a:pt x="1225" y="108"/>
                    <a:pt x="1177" y="76"/>
                  </a:cubicBezTo>
                  <a:cubicBezTo>
                    <a:pt x="1157" y="62"/>
                    <a:pt x="1136" y="57"/>
                    <a:pt x="1114" y="57"/>
                  </a:cubicBezTo>
                  <a:cubicBezTo>
                    <a:pt x="1047" y="57"/>
                    <a:pt x="972" y="102"/>
                    <a:pt x="901" y="102"/>
                  </a:cubicBezTo>
                  <a:cubicBezTo>
                    <a:pt x="893" y="102"/>
                    <a:pt x="885" y="101"/>
                    <a:pt x="877" y="100"/>
                  </a:cubicBezTo>
                  <a:cubicBezTo>
                    <a:pt x="793" y="87"/>
                    <a:pt x="727" y="0"/>
                    <a:pt x="644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10494178" y="-1473362"/>
              <a:ext cx="625132" cy="363693"/>
            </a:xfrm>
            <a:custGeom>
              <a:avLst/>
              <a:gdLst/>
              <a:ahLst/>
              <a:cxnLst/>
              <a:rect l="l" t="t" r="r" b="b"/>
              <a:pathLst>
                <a:path w="1559" h="907" extrusionOk="0">
                  <a:moveTo>
                    <a:pt x="644" y="0"/>
                  </a:moveTo>
                  <a:cubicBezTo>
                    <a:pt x="640" y="0"/>
                    <a:pt x="635" y="1"/>
                    <a:pt x="631" y="1"/>
                  </a:cubicBezTo>
                  <a:cubicBezTo>
                    <a:pt x="536" y="12"/>
                    <a:pt x="498" y="133"/>
                    <a:pt x="415" y="181"/>
                  </a:cubicBezTo>
                  <a:cubicBezTo>
                    <a:pt x="351" y="219"/>
                    <a:pt x="269" y="209"/>
                    <a:pt x="195" y="212"/>
                  </a:cubicBezTo>
                  <a:cubicBezTo>
                    <a:pt x="120" y="214"/>
                    <a:pt x="33" y="243"/>
                    <a:pt x="15" y="316"/>
                  </a:cubicBezTo>
                  <a:cubicBezTo>
                    <a:pt x="1" y="369"/>
                    <a:pt x="30" y="421"/>
                    <a:pt x="66" y="461"/>
                  </a:cubicBezTo>
                  <a:cubicBezTo>
                    <a:pt x="101" y="501"/>
                    <a:pt x="146" y="534"/>
                    <a:pt x="175" y="580"/>
                  </a:cubicBezTo>
                  <a:cubicBezTo>
                    <a:pt x="200" y="619"/>
                    <a:pt x="212" y="669"/>
                    <a:pt x="242" y="706"/>
                  </a:cubicBezTo>
                  <a:cubicBezTo>
                    <a:pt x="281" y="752"/>
                    <a:pt x="345" y="772"/>
                    <a:pt x="407" y="772"/>
                  </a:cubicBezTo>
                  <a:cubicBezTo>
                    <a:pt x="410" y="772"/>
                    <a:pt x="413" y="772"/>
                    <a:pt x="416" y="772"/>
                  </a:cubicBezTo>
                  <a:cubicBezTo>
                    <a:pt x="480" y="772"/>
                    <a:pt x="542" y="754"/>
                    <a:pt x="606" y="744"/>
                  </a:cubicBezTo>
                  <a:cubicBezTo>
                    <a:pt x="618" y="743"/>
                    <a:pt x="629" y="741"/>
                    <a:pt x="640" y="741"/>
                  </a:cubicBezTo>
                  <a:cubicBezTo>
                    <a:pt x="653" y="741"/>
                    <a:pt x="666" y="743"/>
                    <a:pt x="678" y="749"/>
                  </a:cubicBezTo>
                  <a:cubicBezTo>
                    <a:pt x="714" y="764"/>
                    <a:pt x="726" y="808"/>
                    <a:pt x="753" y="837"/>
                  </a:cubicBezTo>
                  <a:cubicBezTo>
                    <a:pt x="788" y="876"/>
                    <a:pt x="837" y="885"/>
                    <a:pt x="890" y="885"/>
                  </a:cubicBezTo>
                  <a:cubicBezTo>
                    <a:pt x="936" y="885"/>
                    <a:pt x="984" y="879"/>
                    <a:pt x="1031" y="879"/>
                  </a:cubicBezTo>
                  <a:cubicBezTo>
                    <a:pt x="1043" y="879"/>
                    <a:pt x="1055" y="879"/>
                    <a:pt x="1066" y="880"/>
                  </a:cubicBezTo>
                  <a:cubicBezTo>
                    <a:pt x="1119" y="886"/>
                    <a:pt x="1169" y="907"/>
                    <a:pt x="1221" y="907"/>
                  </a:cubicBezTo>
                  <a:cubicBezTo>
                    <a:pt x="1343" y="907"/>
                    <a:pt x="1437" y="796"/>
                    <a:pt x="1490" y="687"/>
                  </a:cubicBezTo>
                  <a:cubicBezTo>
                    <a:pt x="1530" y="603"/>
                    <a:pt x="1558" y="512"/>
                    <a:pt x="1543" y="421"/>
                  </a:cubicBezTo>
                  <a:cubicBezTo>
                    <a:pt x="1531" y="330"/>
                    <a:pt x="1468" y="242"/>
                    <a:pt x="1377" y="222"/>
                  </a:cubicBezTo>
                  <a:cubicBezTo>
                    <a:pt x="1349" y="216"/>
                    <a:pt x="1320" y="216"/>
                    <a:pt x="1295" y="203"/>
                  </a:cubicBezTo>
                  <a:cubicBezTo>
                    <a:pt x="1242" y="177"/>
                    <a:pt x="1225" y="108"/>
                    <a:pt x="1177" y="76"/>
                  </a:cubicBezTo>
                  <a:cubicBezTo>
                    <a:pt x="1157" y="62"/>
                    <a:pt x="1136" y="57"/>
                    <a:pt x="1114" y="57"/>
                  </a:cubicBezTo>
                  <a:cubicBezTo>
                    <a:pt x="1047" y="57"/>
                    <a:pt x="972" y="102"/>
                    <a:pt x="901" y="102"/>
                  </a:cubicBezTo>
                  <a:cubicBezTo>
                    <a:pt x="893" y="102"/>
                    <a:pt x="885" y="101"/>
                    <a:pt x="877" y="100"/>
                  </a:cubicBezTo>
                  <a:cubicBezTo>
                    <a:pt x="793" y="87"/>
                    <a:pt x="727" y="0"/>
                    <a:pt x="64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10587607" y="-1337019"/>
              <a:ext cx="513659" cy="108667"/>
            </a:xfrm>
            <a:custGeom>
              <a:avLst/>
              <a:gdLst/>
              <a:ahLst/>
              <a:cxnLst/>
              <a:rect l="l" t="t" r="r" b="b"/>
              <a:pathLst>
                <a:path w="1281" h="271" extrusionOk="0">
                  <a:moveTo>
                    <a:pt x="249" y="9"/>
                  </a:moveTo>
                  <a:cubicBezTo>
                    <a:pt x="165" y="9"/>
                    <a:pt x="82" y="10"/>
                    <a:pt x="1" y="12"/>
                  </a:cubicBezTo>
                  <a:cubicBezTo>
                    <a:pt x="428" y="14"/>
                    <a:pt x="924" y="1"/>
                    <a:pt x="1281" y="270"/>
                  </a:cubicBezTo>
                  <a:cubicBezTo>
                    <a:pt x="1238" y="235"/>
                    <a:pt x="1191" y="205"/>
                    <a:pt x="1142" y="178"/>
                  </a:cubicBezTo>
                  <a:cubicBezTo>
                    <a:pt x="871" y="34"/>
                    <a:pt x="556" y="9"/>
                    <a:pt x="249" y="9"/>
                  </a:cubicBezTo>
                  <a:close/>
                </a:path>
              </a:pathLst>
            </a:custGeom>
            <a:solidFill>
              <a:srgbClr val="497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3"/>
          <p:cNvGrpSpPr/>
          <p:nvPr/>
        </p:nvGrpSpPr>
        <p:grpSpPr>
          <a:xfrm>
            <a:off x="5763616" y="301865"/>
            <a:ext cx="3313697" cy="4231833"/>
            <a:chOff x="9708653" y="2380510"/>
            <a:chExt cx="3377877" cy="4313795"/>
          </a:xfrm>
        </p:grpSpPr>
        <p:sp>
          <p:nvSpPr>
            <p:cNvPr id="425" name="Google Shape;425;p33"/>
            <p:cNvSpPr/>
            <p:nvPr/>
          </p:nvSpPr>
          <p:spPr>
            <a:xfrm>
              <a:off x="9708653" y="4443175"/>
              <a:ext cx="3377877" cy="2251130"/>
            </a:xfrm>
            <a:custGeom>
              <a:avLst/>
              <a:gdLst/>
              <a:ahLst/>
              <a:cxnLst/>
              <a:rect l="l" t="t" r="r" b="b"/>
              <a:pathLst>
                <a:path w="8424" h="5614" fill="none" extrusionOk="0">
                  <a:moveTo>
                    <a:pt x="432" y="198"/>
                  </a:moveTo>
                  <a:cubicBezTo>
                    <a:pt x="432" y="198"/>
                    <a:pt x="1" y="5613"/>
                    <a:pt x="4341" y="5480"/>
                  </a:cubicBezTo>
                  <a:cubicBezTo>
                    <a:pt x="8423" y="5354"/>
                    <a:pt x="7917" y="1"/>
                    <a:pt x="7917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9906739" y="3604716"/>
              <a:ext cx="1384994" cy="1500085"/>
            </a:xfrm>
            <a:custGeom>
              <a:avLst/>
              <a:gdLst/>
              <a:ahLst/>
              <a:cxnLst/>
              <a:rect l="l" t="t" r="r" b="b"/>
              <a:pathLst>
                <a:path w="3454" h="3741" fill="none" extrusionOk="0">
                  <a:moveTo>
                    <a:pt x="0" y="3741"/>
                  </a:moveTo>
                  <a:cubicBezTo>
                    <a:pt x="0" y="3741"/>
                    <a:pt x="226" y="2894"/>
                    <a:pt x="1383" y="2120"/>
                  </a:cubicBezTo>
                  <a:cubicBezTo>
                    <a:pt x="2569" y="1326"/>
                    <a:pt x="3226" y="737"/>
                    <a:pt x="345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10019415" y="3611132"/>
              <a:ext cx="1012481" cy="806381"/>
            </a:xfrm>
            <a:custGeom>
              <a:avLst/>
              <a:gdLst/>
              <a:ahLst/>
              <a:cxnLst/>
              <a:rect l="l" t="t" r="r" b="b"/>
              <a:pathLst>
                <a:path w="2525" h="2011" fill="none" extrusionOk="0">
                  <a:moveTo>
                    <a:pt x="1" y="2011"/>
                  </a:moveTo>
                  <a:cubicBezTo>
                    <a:pt x="1" y="2011"/>
                    <a:pt x="731" y="1483"/>
                    <a:pt x="1363" y="1140"/>
                  </a:cubicBezTo>
                  <a:cubicBezTo>
                    <a:pt x="2097" y="741"/>
                    <a:pt x="2442" y="242"/>
                    <a:pt x="252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0048285" y="3581459"/>
              <a:ext cx="1526139" cy="2186170"/>
            </a:xfrm>
            <a:custGeom>
              <a:avLst/>
              <a:gdLst/>
              <a:ahLst/>
              <a:cxnLst/>
              <a:rect l="l" t="t" r="r" b="b"/>
              <a:pathLst>
                <a:path w="3806" h="5452" fill="none" extrusionOk="0">
                  <a:moveTo>
                    <a:pt x="56" y="5452"/>
                  </a:moveTo>
                  <a:cubicBezTo>
                    <a:pt x="56" y="5452"/>
                    <a:pt x="0" y="3904"/>
                    <a:pt x="1740" y="2623"/>
                  </a:cubicBezTo>
                  <a:cubicBezTo>
                    <a:pt x="3507" y="1322"/>
                    <a:pt x="3805" y="0"/>
                    <a:pt x="3805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10367067" y="3534143"/>
              <a:ext cx="1427498" cy="2704243"/>
            </a:xfrm>
            <a:custGeom>
              <a:avLst/>
              <a:gdLst/>
              <a:ahLst/>
              <a:cxnLst/>
              <a:rect l="l" t="t" r="r" b="b"/>
              <a:pathLst>
                <a:path w="3560" h="6744" fill="none" extrusionOk="0">
                  <a:moveTo>
                    <a:pt x="0" y="6743"/>
                  </a:moveTo>
                  <a:cubicBezTo>
                    <a:pt x="0" y="6743"/>
                    <a:pt x="96" y="5090"/>
                    <a:pt x="1706" y="3249"/>
                  </a:cubicBezTo>
                  <a:cubicBezTo>
                    <a:pt x="3560" y="1128"/>
                    <a:pt x="3526" y="0"/>
                    <a:pt x="3526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10639735" y="3535346"/>
              <a:ext cx="1313218" cy="2990546"/>
            </a:xfrm>
            <a:custGeom>
              <a:avLst/>
              <a:gdLst/>
              <a:ahLst/>
              <a:cxnLst/>
              <a:rect l="l" t="t" r="r" b="b"/>
              <a:pathLst>
                <a:path w="3275" h="7458" fill="none" extrusionOk="0">
                  <a:moveTo>
                    <a:pt x="340" y="7457"/>
                  </a:moveTo>
                  <a:cubicBezTo>
                    <a:pt x="340" y="7457"/>
                    <a:pt x="0" y="5688"/>
                    <a:pt x="1772" y="3603"/>
                  </a:cubicBezTo>
                  <a:cubicBezTo>
                    <a:pt x="3274" y="1834"/>
                    <a:pt x="3232" y="0"/>
                    <a:pt x="3232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1121716" y="3698546"/>
              <a:ext cx="940304" cy="2923181"/>
            </a:xfrm>
            <a:custGeom>
              <a:avLst/>
              <a:gdLst/>
              <a:ahLst/>
              <a:cxnLst/>
              <a:rect l="l" t="t" r="r" b="b"/>
              <a:pathLst>
                <a:path w="2345" h="7290" fill="none" extrusionOk="0">
                  <a:moveTo>
                    <a:pt x="13" y="7289"/>
                  </a:moveTo>
                  <a:cubicBezTo>
                    <a:pt x="13" y="7289"/>
                    <a:pt x="0" y="5891"/>
                    <a:pt x="1020" y="4096"/>
                  </a:cubicBezTo>
                  <a:cubicBezTo>
                    <a:pt x="1998" y="2375"/>
                    <a:pt x="2225" y="1398"/>
                    <a:pt x="234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12426914" y="4188149"/>
              <a:ext cx="198486" cy="2023771"/>
            </a:xfrm>
            <a:custGeom>
              <a:avLst/>
              <a:gdLst/>
              <a:ahLst/>
              <a:cxnLst/>
              <a:rect l="l" t="t" r="r" b="b"/>
              <a:pathLst>
                <a:path w="495" h="5047" fill="none" extrusionOk="0">
                  <a:moveTo>
                    <a:pt x="278" y="1"/>
                  </a:moveTo>
                  <a:cubicBezTo>
                    <a:pt x="278" y="1"/>
                    <a:pt x="49" y="877"/>
                    <a:pt x="193" y="1950"/>
                  </a:cubicBezTo>
                  <a:cubicBezTo>
                    <a:pt x="337" y="3023"/>
                    <a:pt x="495" y="4023"/>
                    <a:pt x="1" y="5046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12713617" y="4328092"/>
              <a:ext cx="132324" cy="1132783"/>
            </a:xfrm>
            <a:custGeom>
              <a:avLst/>
              <a:gdLst/>
              <a:ahLst/>
              <a:cxnLst/>
              <a:rect l="l" t="t" r="r" b="b"/>
              <a:pathLst>
                <a:path w="330" h="2825" fill="none" extrusionOk="0">
                  <a:moveTo>
                    <a:pt x="17" y="0"/>
                  </a:moveTo>
                  <a:cubicBezTo>
                    <a:pt x="17" y="0"/>
                    <a:pt x="1" y="582"/>
                    <a:pt x="112" y="1102"/>
                  </a:cubicBezTo>
                  <a:cubicBezTo>
                    <a:pt x="224" y="1622"/>
                    <a:pt x="329" y="2111"/>
                    <a:pt x="213" y="282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11832257" y="4072665"/>
              <a:ext cx="577415" cy="2511369"/>
            </a:xfrm>
            <a:custGeom>
              <a:avLst/>
              <a:gdLst/>
              <a:ahLst/>
              <a:cxnLst/>
              <a:rect l="l" t="t" r="r" b="b"/>
              <a:pathLst>
                <a:path w="1440" h="6263" fill="none" extrusionOk="0">
                  <a:moveTo>
                    <a:pt x="1440" y="1"/>
                  </a:moveTo>
                  <a:cubicBezTo>
                    <a:pt x="1440" y="1"/>
                    <a:pt x="1115" y="523"/>
                    <a:pt x="1111" y="2337"/>
                  </a:cubicBezTo>
                  <a:cubicBezTo>
                    <a:pt x="1106" y="4593"/>
                    <a:pt x="583" y="5646"/>
                    <a:pt x="0" y="626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11422453" y="3915880"/>
              <a:ext cx="828029" cy="2725896"/>
            </a:xfrm>
            <a:custGeom>
              <a:avLst/>
              <a:gdLst/>
              <a:ahLst/>
              <a:cxnLst/>
              <a:rect l="l" t="t" r="r" b="b"/>
              <a:pathLst>
                <a:path w="2065" h="6798" fill="none" extrusionOk="0">
                  <a:moveTo>
                    <a:pt x="2065" y="1"/>
                  </a:moveTo>
                  <a:cubicBezTo>
                    <a:pt x="2065" y="1"/>
                    <a:pt x="1706" y="1036"/>
                    <a:pt x="1447" y="2962"/>
                  </a:cubicBezTo>
                  <a:cubicBezTo>
                    <a:pt x="1189" y="4888"/>
                    <a:pt x="698" y="5995"/>
                    <a:pt x="0" y="679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10906789" y="3601909"/>
              <a:ext cx="1984863" cy="1571059"/>
            </a:xfrm>
            <a:custGeom>
              <a:avLst/>
              <a:gdLst/>
              <a:ahLst/>
              <a:cxnLst/>
              <a:rect l="l" t="t" r="r" b="b"/>
              <a:pathLst>
                <a:path w="4950" h="3918" fill="none" extrusionOk="0">
                  <a:moveTo>
                    <a:pt x="1" y="1"/>
                  </a:moveTo>
                  <a:cubicBezTo>
                    <a:pt x="1" y="1"/>
                    <a:pt x="13" y="1708"/>
                    <a:pt x="1590" y="2813"/>
                  </a:cubicBezTo>
                  <a:cubicBezTo>
                    <a:pt x="3166" y="3917"/>
                    <a:pt x="4496" y="3228"/>
                    <a:pt x="4950" y="26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0662591" y="3670477"/>
              <a:ext cx="2199389" cy="1969638"/>
            </a:xfrm>
            <a:custGeom>
              <a:avLst/>
              <a:gdLst/>
              <a:ahLst/>
              <a:cxnLst/>
              <a:rect l="l" t="t" r="r" b="b"/>
              <a:pathLst>
                <a:path w="5485" h="4912" fill="none" extrusionOk="0">
                  <a:moveTo>
                    <a:pt x="112" y="0"/>
                  </a:moveTo>
                  <a:cubicBezTo>
                    <a:pt x="112" y="0"/>
                    <a:pt x="0" y="1913"/>
                    <a:pt x="1153" y="2693"/>
                  </a:cubicBezTo>
                  <a:cubicBezTo>
                    <a:pt x="1940" y="3226"/>
                    <a:pt x="2614" y="3746"/>
                    <a:pt x="2921" y="4048"/>
                  </a:cubicBezTo>
                  <a:cubicBezTo>
                    <a:pt x="3194" y="4319"/>
                    <a:pt x="3514" y="4538"/>
                    <a:pt x="3871" y="4678"/>
                  </a:cubicBezTo>
                  <a:cubicBezTo>
                    <a:pt x="4472" y="4912"/>
                    <a:pt x="5230" y="4794"/>
                    <a:pt x="5484" y="364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10527059" y="3866559"/>
              <a:ext cx="2099143" cy="2317292"/>
            </a:xfrm>
            <a:custGeom>
              <a:avLst/>
              <a:gdLst/>
              <a:ahLst/>
              <a:cxnLst/>
              <a:rect l="l" t="t" r="r" b="b"/>
              <a:pathLst>
                <a:path w="5235" h="5779" fill="none" extrusionOk="0">
                  <a:moveTo>
                    <a:pt x="89" y="1"/>
                  </a:moveTo>
                  <a:cubicBezTo>
                    <a:pt x="89" y="1"/>
                    <a:pt x="0" y="1156"/>
                    <a:pt x="550" y="2031"/>
                  </a:cubicBezTo>
                  <a:cubicBezTo>
                    <a:pt x="1100" y="2905"/>
                    <a:pt x="1795" y="3311"/>
                    <a:pt x="2427" y="4074"/>
                  </a:cubicBezTo>
                  <a:cubicBezTo>
                    <a:pt x="3024" y="4794"/>
                    <a:pt x="4040" y="5779"/>
                    <a:pt x="5235" y="512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10348220" y="4044997"/>
              <a:ext cx="2016541" cy="2315688"/>
            </a:xfrm>
            <a:custGeom>
              <a:avLst/>
              <a:gdLst/>
              <a:ahLst/>
              <a:cxnLst/>
              <a:rect l="l" t="t" r="r" b="b"/>
              <a:pathLst>
                <a:path w="5029" h="5775" fill="none" extrusionOk="0">
                  <a:moveTo>
                    <a:pt x="164" y="0"/>
                  </a:moveTo>
                  <a:cubicBezTo>
                    <a:pt x="164" y="0"/>
                    <a:pt x="1" y="1777"/>
                    <a:pt x="1004" y="2906"/>
                  </a:cubicBezTo>
                  <a:cubicBezTo>
                    <a:pt x="2006" y="4033"/>
                    <a:pt x="1918" y="3833"/>
                    <a:pt x="2390" y="4409"/>
                  </a:cubicBezTo>
                  <a:cubicBezTo>
                    <a:pt x="2862" y="4987"/>
                    <a:pt x="3939" y="5775"/>
                    <a:pt x="5029" y="5567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10170585" y="4275964"/>
              <a:ext cx="1678513" cy="2290025"/>
            </a:xfrm>
            <a:custGeom>
              <a:avLst/>
              <a:gdLst/>
              <a:ahLst/>
              <a:cxnLst/>
              <a:rect l="l" t="t" r="r" b="b"/>
              <a:pathLst>
                <a:path w="4186" h="5711" fill="none" extrusionOk="0">
                  <a:moveTo>
                    <a:pt x="78" y="1"/>
                  </a:moveTo>
                  <a:cubicBezTo>
                    <a:pt x="78" y="1"/>
                    <a:pt x="0" y="1014"/>
                    <a:pt x="489" y="1804"/>
                  </a:cubicBezTo>
                  <a:cubicBezTo>
                    <a:pt x="939" y="2532"/>
                    <a:pt x="1133" y="3236"/>
                    <a:pt x="1773" y="4267"/>
                  </a:cubicBezTo>
                  <a:cubicBezTo>
                    <a:pt x="2431" y="5326"/>
                    <a:pt x="3353" y="5670"/>
                    <a:pt x="4185" y="571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9989341" y="4416710"/>
              <a:ext cx="1252268" cy="2219853"/>
            </a:xfrm>
            <a:custGeom>
              <a:avLst/>
              <a:gdLst/>
              <a:ahLst/>
              <a:cxnLst/>
              <a:rect l="l" t="t" r="r" b="b"/>
              <a:pathLst>
                <a:path w="3123" h="5536" fill="none" extrusionOk="0">
                  <a:moveTo>
                    <a:pt x="100" y="1"/>
                  </a:moveTo>
                  <a:cubicBezTo>
                    <a:pt x="100" y="1"/>
                    <a:pt x="1" y="1401"/>
                    <a:pt x="456" y="2507"/>
                  </a:cubicBezTo>
                  <a:cubicBezTo>
                    <a:pt x="909" y="3614"/>
                    <a:pt x="1303" y="3844"/>
                    <a:pt x="1651" y="4419"/>
                  </a:cubicBezTo>
                  <a:cubicBezTo>
                    <a:pt x="1997" y="4995"/>
                    <a:pt x="2521" y="5445"/>
                    <a:pt x="3122" y="5535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11169433" y="3615543"/>
              <a:ext cx="1647236" cy="1118347"/>
            </a:xfrm>
            <a:custGeom>
              <a:avLst/>
              <a:gdLst/>
              <a:ahLst/>
              <a:cxnLst/>
              <a:rect l="l" t="t" r="r" b="b"/>
              <a:pathLst>
                <a:path w="4108" h="2789" fill="none" extrusionOk="0">
                  <a:moveTo>
                    <a:pt x="69" y="0"/>
                  </a:moveTo>
                  <a:cubicBezTo>
                    <a:pt x="69" y="0"/>
                    <a:pt x="0" y="1432"/>
                    <a:pt x="1372" y="2110"/>
                  </a:cubicBezTo>
                  <a:cubicBezTo>
                    <a:pt x="2743" y="2788"/>
                    <a:pt x="3756" y="2252"/>
                    <a:pt x="4107" y="195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11500645" y="3598701"/>
              <a:ext cx="1085059" cy="814401"/>
            </a:xfrm>
            <a:custGeom>
              <a:avLst/>
              <a:gdLst/>
              <a:ahLst/>
              <a:cxnLst/>
              <a:rect l="l" t="t" r="r" b="b"/>
              <a:pathLst>
                <a:path w="2706" h="2031" fill="none" extrusionOk="0">
                  <a:moveTo>
                    <a:pt x="1" y="0"/>
                  </a:moveTo>
                  <a:cubicBezTo>
                    <a:pt x="1" y="0"/>
                    <a:pt x="199" y="2030"/>
                    <a:pt x="2706" y="156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11732012" y="3548578"/>
              <a:ext cx="506040" cy="376926"/>
            </a:xfrm>
            <a:custGeom>
              <a:avLst/>
              <a:gdLst/>
              <a:ahLst/>
              <a:cxnLst/>
              <a:rect l="l" t="t" r="r" b="b"/>
              <a:pathLst>
                <a:path w="1262" h="940" fill="none" extrusionOk="0">
                  <a:moveTo>
                    <a:pt x="1" y="1"/>
                  </a:moveTo>
                  <a:cubicBezTo>
                    <a:pt x="1" y="1"/>
                    <a:pt x="473" y="939"/>
                    <a:pt x="1261" y="87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11068786" y="2396549"/>
              <a:ext cx="549346" cy="271066"/>
            </a:xfrm>
            <a:custGeom>
              <a:avLst/>
              <a:gdLst/>
              <a:ahLst/>
              <a:cxnLst/>
              <a:rect l="l" t="t" r="r" b="b"/>
              <a:pathLst>
                <a:path w="1370" h="676" extrusionOk="0">
                  <a:moveTo>
                    <a:pt x="682" y="0"/>
                  </a:moveTo>
                  <a:cubicBezTo>
                    <a:pt x="676" y="0"/>
                    <a:pt x="669" y="1"/>
                    <a:pt x="662" y="1"/>
                  </a:cubicBezTo>
                  <a:cubicBezTo>
                    <a:pt x="198" y="16"/>
                    <a:pt x="1" y="607"/>
                    <a:pt x="1" y="607"/>
                  </a:cubicBezTo>
                  <a:lnTo>
                    <a:pt x="190" y="676"/>
                  </a:lnTo>
                  <a:cubicBezTo>
                    <a:pt x="190" y="676"/>
                    <a:pt x="373" y="229"/>
                    <a:pt x="659" y="222"/>
                  </a:cubicBezTo>
                  <a:cubicBezTo>
                    <a:pt x="664" y="222"/>
                    <a:pt x="669" y="222"/>
                    <a:pt x="673" y="222"/>
                  </a:cubicBezTo>
                  <a:cubicBezTo>
                    <a:pt x="1027" y="222"/>
                    <a:pt x="1152" y="603"/>
                    <a:pt x="1152" y="603"/>
                  </a:cubicBezTo>
                  <a:lnTo>
                    <a:pt x="1370" y="482"/>
                  </a:lnTo>
                  <a:cubicBezTo>
                    <a:pt x="1370" y="482"/>
                    <a:pt x="1134" y="0"/>
                    <a:pt x="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9802884" y="2380510"/>
              <a:ext cx="3144104" cy="2165319"/>
            </a:xfrm>
            <a:custGeom>
              <a:avLst/>
              <a:gdLst/>
              <a:ahLst/>
              <a:cxnLst/>
              <a:rect l="l" t="t" r="r" b="b"/>
              <a:pathLst>
                <a:path w="7841" h="5400" extrusionOk="0">
                  <a:moveTo>
                    <a:pt x="3828" y="111"/>
                  </a:moveTo>
                  <a:cubicBezTo>
                    <a:pt x="4363" y="111"/>
                    <a:pt x="4398" y="1334"/>
                    <a:pt x="4982" y="2411"/>
                  </a:cubicBezTo>
                  <a:cubicBezTo>
                    <a:pt x="4355" y="2596"/>
                    <a:pt x="3769" y="2641"/>
                    <a:pt x="3344" y="2641"/>
                  </a:cubicBezTo>
                  <a:cubicBezTo>
                    <a:pt x="2996" y="2641"/>
                    <a:pt x="2755" y="2611"/>
                    <a:pt x="2686" y="2601"/>
                  </a:cubicBezTo>
                  <a:cubicBezTo>
                    <a:pt x="3302" y="1457"/>
                    <a:pt x="3280" y="127"/>
                    <a:pt x="3817" y="111"/>
                  </a:cubicBezTo>
                  <a:cubicBezTo>
                    <a:pt x="3821" y="111"/>
                    <a:pt x="3824" y="111"/>
                    <a:pt x="3828" y="111"/>
                  </a:cubicBezTo>
                  <a:close/>
                  <a:moveTo>
                    <a:pt x="3830" y="0"/>
                  </a:moveTo>
                  <a:cubicBezTo>
                    <a:pt x="3819" y="0"/>
                    <a:pt x="3808" y="0"/>
                    <a:pt x="3796" y="1"/>
                  </a:cubicBezTo>
                  <a:cubicBezTo>
                    <a:pt x="2823" y="31"/>
                    <a:pt x="3114" y="1227"/>
                    <a:pt x="2173" y="2651"/>
                  </a:cubicBezTo>
                  <a:cubicBezTo>
                    <a:pt x="1232" y="4073"/>
                    <a:pt x="54" y="4946"/>
                    <a:pt x="54" y="4946"/>
                  </a:cubicBezTo>
                  <a:cubicBezTo>
                    <a:pt x="54" y="4946"/>
                    <a:pt x="0" y="5212"/>
                    <a:pt x="199" y="5400"/>
                  </a:cubicBezTo>
                  <a:cubicBezTo>
                    <a:pt x="199" y="5400"/>
                    <a:pt x="1453" y="4523"/>
                    <a:pt x="2440" y="3010"/>
                  </a:cubicBezTo>
                  <a:cubicBezTo>
                    <a:pt x="2532" y="3023"/>
                    <a:pt x="2944" y="3081"/>
                    <a:pt x="3477" y="3081"/>
                  </a:cubicBezTo>
                  <a:cubicBezTo>
                    <a:pt x="4008" y="3081"/>
                    <a:pt x="4657" y="3024"/>
                    <a:pt x="5230" y="2811"/>
                  </a:cubicBezTo>
                  <a:cubicBezTo>
                    <a:pt x="6204" y="4225"/>
                    <a:pt x="7683" y="5184"/>
                    <a:pt x="7683" y="5184"/>
                  </a:cubicBezTo>
                  <a:cubicBezTo>
                    <a:pt x="7841" y="5016"/>
                    <a:pt x="7813" y="4744"/>
                    <a:pt x="7813" y="4744"/>
                  </a:cubicBezTo>
                  <a:cubicBezTo>
                    <a:pt x="7813" y="4744"/>
                    <a:pt x="6662" y="4011"/>
                    <a:pt x="5577" y="2547"/>
                  </a:cubicBezTo>
                  <a:cubicBezTo>
                    <a:pt x="4573" y="1191"/>
                    <a:pt x="4764" y="0"/>
                    <a:pt x="38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7" name="Google Shape;447;p33"/>
          <p:cNvCxnSpPr/>
          <p:nvPr/>
        </p:nvCxnSpPr>
        <p:spPr>
          <a:xfrm rot="10800000">
            <a:off x="0" y="43114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850DD0D7-74B0-4B66-AB74-7AD84A2D140A}"/>
              </a:ext>
            </a:extLst>
          </p:cNvPr>
          <p:cNvSpPr txBox="1"/>
          <p:nvPr/>
        </p:nvSpPr>
        <p:spPr>
          <a:xfrm>
            <a:off x="75862" y="-41697"/>
            <a:ext cx="6419200" cy="250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BÀI </a:t>
            </a:r>
            <a:r>
              <a:rPr lang="vi-VN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29: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DINH DƯỠNG VÀ TIÊU HÓA Ở NGƯỜI</a:t>
            </a:r>
            <a:endParaRPr lang="en-US" sz="3600" b="1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156" name="Freeform 9">
            <a:extLst>
              <a:ext uri="{FF2B5EF4-FFF2-40B4-BE49-F238E27FC236}">
                <a16:creationId xmlns:a16="http://schemas.microsoft.com/office/drawing/2014/main" id="{235327D8-115D-4146-AF4C-0C978E6AB8EE}"/>
              </a:ext>
            </a:extLst>
          </p:cNvPr>
          <p:cNvSpPr/>
          <p:nvPr/>
        </p:nvSpPr>
        <p:spPr>
          <a:xfrm>
            <a:off x="68388" y="1728465"/>
            <a:ext cx="2324609" cy="3429698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7" name="Google Shape;1391;p54">
            <a:extLst>
              <a:ext uri="{FF2B5EF4-FFF2-40B4-BE49-F238E27FC236}">
                <a16:creationId xmlns:a16="http://schemas.microsoft.com/office/drawing/2014/main" id="{5422C056-2E12-45FE-A82A-BB247EAEC440}"/>
              </a:ext>
            </a:extLst>
          </p:cNvPr>
          <p:cNvGrpSpPr/>
          <p:nvPr/>
        </p:nvGrpSpPr>
        <p:grpSpPr>
          <a:xfrm rot="20157667">
            <a:off x="2938779" y="4282063"/>
            <a:ext cx="1003276" cy="702206"/>
            <a:chOff x="7349515" y="5606053"/>
            <a:chExt cx="322898" cy="226015"/>
          </a:xfrm>
        </p:grpSpPr>
        <p:sp>
          <p:nvSpPr>
            <p:cNvPr id="158" name="Google Shape;1392;p54">
              <a:extLst>
                <a:ext uri="{FF2B5EF4-FFF2-40B4-BE49-F238E27FC236}">
                  <a16:creationId xmlns:a16="http://schemas.microsoft.com/office/drawing/2014/main" id="{F9C40B8F-AF04-4A14-9248-30E1C0995793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93;p54">
              <a:extLst>
                <a:ext uri="{FF2B5EF4-FFF2-40B4-BE49-F238E27FC236}">
                  <a16:creationId xmlns:a16="http://schemas.microsoft.com/office/drawing/2014/main" id="{82B6182D-E940-46CD-8122-F199E5216313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94;p54">
              <a:extLst>
                <a:ext uri="{FF2B5EF4-FFF2-40B4-BE49-F238E27FC236}">
                  <a16:creationId xmlns:a16="http://schemas.microsoft.com/office/drawing/2014/main" id="{475A4F5E-D56B-4C76-B8BC-CCDC3BA6F5D9}"/>
                </a:ext>
              </a:extLst>
            </p:cNvPr>
            <p:cNvSpPr/>
            <p:nvPr/>
          </p:nvSpPr>
          <p:spPr>
            <a:xfrm>
              <a:off x="7349515" y="5636346"/>
              <a:ext cx="322898" cy="195722"/>
            </a:xfrm>
            <a:custGeom>
              <a:avLst/>
              <a:gdLst/>
              <a:ahLst/>
              <a:cxnLst/>
              <a:rect l="l" t="t" r="r" b="b"/>
              <a:pathLst>
                <a:path w="7099" h="4303" extrusionOk="0">
                  <a:moveTo>
                    <a:pt x="671" y="0"/>
                  </a:moveTo>
                  <a:cubicBezTo>
                    <a:pt x="413" y="841"/>
                    <a:pt x="190" y="1692"/>
                    <a:pt x="1" y="2550"/>
                  </a:cubicBezTo>
                  <a:cubicBezTo>
                    <a:pt x="2086" y="3263"/>
                    <a:pt x="4216" y="3849"/>
                    <a:pt x="6372" y="4303"/>
                  </a:cubicBezTo>
                  <a:cubicBezTo>
                    <a:pt x="6857" y="3532"/>
                    <a:pt x="7099" y="2612"/>
                    <a:pt x="7059" y="1701"/>
                  </a:cubicBezTo>
                  <a:cubicBezTo>
                    <a:pt x="7055" y="1636"/>
                    <a:pt x="7050" y="1566"/>
                    <a:pt x="7013" y="1511"/>
                  </a:cubicBezTo>
                  <a:cubicBezTo>
                    <a:pt x="6962" y="1432"/>
                    <a:pt x="6864" y="1400"/>
                    <a:pt x="6771" y="1379"/>
                  </a:cubicBezTo>
                  <a:cubicBezTo>
                    <a:pt x="4707" y="915"/>
                    <a:pt x="2721" y="434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95;p54">
              <a:extLst>
                <a:ext uri="{FF2B5EF4-FFF2-40B4-BE49-F238E27FC236}">
                  <a16:creationId xmlns:a16="http://schemas.microsoft.com/office/drawing/2014/main" id="{8C28A049-89FA-4C7F-839B-2A1C9AEC916E}"/>
                </a:ext>
              </a:extLst>
            </p:cNvPr>
            <p:cNvSpPr/>
            <p:nvPr/>
          </p:nvSpPr>
          <p:spPr>
            <a:xfrm>
              <a:off x="7428841" y="5685652"/>
              <a:ext cx="45167" cy="42847"/>
            </a:xfrm>
            <a:custGeom>
              <a:avLst/>
              <a:gdLst/>
              <a:ahLst/>
              <a:cxnLst/>
              <a:rect l="l" t="t" r="r" b="b"/>
              <a:pathLst>
                <a:path w="993" h="942" extrusionOk="0">
                  <a:moveTo>
                    <a:pt x="544" y="1"/>
                  </a:moveTo>
                  <a:cubicBezTo>
                    <a:pt x="441" y="1"/>
                    <a:pt x="336" y="33"/>
                    <a:pt x="251" y="91"/>
                  </a:cubicBezTo>
                  <a:cubicBezTo>
                    <a:pt x="133" y="169"/>
                    <a:pt x="45" y="293"/>
                    <a:pt x="22" y="433"/>
                  </a:cubicBezTo>
                  <a:cubicBezTo>
                    <a:pt x="0" y="573"/>
                    <a:pt x="48" y="723"/>
                    <a:pt x="154" y="816"/>
                  </a:cubicBezTo>
                  <a:cubicBezTo>
                    <a:pt x="195" y="850"/>
                    <a:pt x="241" y="876"/>
                    <a:pt x="290" y="896"/>
                  </a:cubicBezTo>
                  <a:cubicBezTo>
                    <a:pt x="359" y="925"/>
                    <a:pt x="436" y="942"/>
                    <a:pt x="511" y="942"/>
                  </a:cubicBezTo>
                  <a:cubicBezTo>
                    <a:pt x="572" y="942"/>
                    <a:pt x="633" y="931"/>
                    <a:pt x="690" y="908"/>
                  </a:cubicBezTo>
                  <a:cubicBezTo>
                    <a:pt x="864" y="838"/>
                    <a:pt x="980" y="653"/>
                    <a:pt x="990" y="465"/>
                  </a:cubicBezTo>
                  <a:cubicBezTo>
                    <a:pt x="993" y="397"/>
                    <a:pt x="983" y="330"/>
                    <a:pt x="958" y="269"/>
                  </a:cubicBezTo>
                  <a:cubicBezTo>
                    <a:pt x="905" y="139"/>
                    <a:pt x="784" y="43"/>
                    <a:pt x="649" y="12"/>
                  </a:cubicBezTo>
                  <a:cubicBezTo>
                    <a:pt x="614" y="4"/>
                    <a:pt x="579" y="1"/>
                    <a:pt x="544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96;p54">
              <a:extLst>
                <a:ext uri="{FF2B5EF4-FFF2-40B4-BE49-F238E27FC236}">
                  <a16:creationId xmlns:a16="http://schemas.microsoft.com/office/drawing/2014/main" id="{E26A8405-F9B8-41BC-8817-3AB5A8118731}"/>
                </a:ext>
              </a:extLst>
            </p:cNvPr>
            <p:cNvSpPr/>
            <p:nvPr/>
          </p:nvSpPr>
          <p:spPr>
            <a:xfrm>
              <a:off x="7600729" y="5709486"/>
              <a:ext cx="43211" cy="39390"/>
            </a:xfrm>
            <a:custGeom>
              <a:avLst/>
              <a:gdLst/>
              <a:ahLst/>
              <a:cxnLst/>
              <a:rect l="l" t="t" r="r" b="b"/>
              <a:pathLst>
                <a:path w="950" h="866" extrusionOk="0">
                  <a:moveTo>
                    <a:pt x="508" y="0"/>
                  </a:moveTo>
                  <a:cubicBezTo>
                    <a:pt x="398" y="0"/>
                    <a:pt x="288" y="38"/>
                    <a:pt x="202" y="108"/>
                  </a:cubicBezTo>
                  <a:cubicBezTo>
                    <a:pt x="72" y="213"/>
                    <a:pt x="1" y="388"/>
                    <a:pt x="22" y="556"/>
                  </a:cubicBezTo>
                  <a:cubicBezTo>
                    <a:pt x="30" y="623"/>
                    <a:pt x="52" y="689"/>
                    <a:pt x="98" y="739"/>
                  </a:cubicBezTo>
                  <a:cubicBezTo>
                    <a:pt x="131" y="774"/>
                    <a:pt x="174" y="799"/>
                    <a:pt x="219" y="818"/>
                  </a:cubicBezTo>
                  <a:cubicBezTo>
                    <a:pt x="293" y="849"/>
                    <a:pt x="374" y="865"/>
                    <a:pt x="454" y="865"/>
                  </a:cubicBezTo>
                  <a:cubicBezTo>
                    <a:pt x="540" y="865"/>
                    <a:pt x="624" y="847"/>
                    <a:pt x="700" y="807"/>
                  </a:cubicBezTo>
                  <a:cubicBezTo>
                    <a:pt x="846" y="729"/>
                    <a:pt x="949" y="570"/>
                    <a:pt x="943" y="404"/>
                  </a:cubicBezTo>
                  <a:cubicBezTo>
                    <a:pt x="937" y="240"/>
                    <a:pt x="822" y="87"/>
                    <a:pt x="668" y="29"/>
                  </a:cubicBezTo>
                  <a:cubicBezTo>
                    <a:pt x="617" y="10"/>
                    <a:pt x="562" y="0"/>
                    <a:pt x="508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97;p54">
              <a:extLst>
                <a:ext uri="{FF2B5EF4-FFF2-40B4-BE49-F238E27FC236}">
                  <a16:creationId xmlns:a16="http://schemas.microsoft.com/office/drawing/2014/main" id="{3561AF97-BFB0-4269-948A-358A9DAC0A1F}"/>
                </a:ext>
              </a:extLst>
            </p:cNvPr>
            <p:cNvSpPr/>
            <p:nvPr/>
          </p:nvSpPr>
          <p:spPr>
            <a:xfrm>
              <a:off x="7573892" y="5752697"/>
              <a:ext cx="26700" cy="25335"/>
            </a:xfrm>
            <a:custGeom>
              <a:avLst/>
              <a:gdLst/>
              <a:ahLst/>
              <a:cxnLst/>
              <a:rect l="l" t="t" r="r" b="b"/>
              <a:pathLst>
                <a:path w="587" h="557" extrusionOk="0">
                  <a:moveTo>
                    <a:pt x="309" y="1"/>
                  </a:moveTo>
                  <a:cubicBezTo>
                    <a:pt x="246" y="1"/>
                    <a:pt x="183" y="20"/>
                    <a:pt x="134" y="59"/>
                  </a:cubicBezTo>
                  <a:cubicBezTo>
                    <a:pt x="25" y="147"/>
                    <a:pt x="0" y="318"/>
                    <a:pt x="76" y="434"/>
                  </a:cubicBezTo>
                  <a:cubicBezTo>
                    <a:pt x="128" y="513"/>
                    <a:pt x="223" y="557"/>
                    <a:pt x="316" y="557"/>
                  </a:cubicBezTo>
                  <a:cubicBezTo>
                    <a:pt x="361" y="557"/>
                    <a:pt x="405" y="547"/>
                    <a:pt x="444" y="526"/>
                  </a:cubicBezTo>
                  <a:cubicBezTo>
                    <a:pt x="476" y="508"/>
                    <a:pt x="504" y="485"/>
                    <a:pt x="522" y="454"/>
                  </a:cubicBezTo>
                  <a:cubicBezTo>
                    <a:pt x="538" y="428"/>
                    <a:pt x="546" y="396"/>
                    <a:pt x="554" y="366"/>
                  </a:cubicBezTo>
                  <a:cubicBezTo>
                    <a:pt x="570" y="297"/>
                    <a:pt x="586" y="226"/>
                    <a:pt x="562" y="160"/>
                  </a:cubicBezTo>
                  <a:cubicBezTo>
                    <a:pt x="553" y="132"/>
                    <a:pt x="534" y="106"/>
                    <a:pt x="513" y="84"/>
                  </a:cubicBezTo>
                  <a:cubicBezTo>
                    <a:pt x="460" y="29"/>
                    <a:pt x="385" y="1"/>
                    <a:pt x="309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98;p54">
              <a:extLst>
                <a:ext uri="{FF2B5EF4-FFF2-40B4-BE49-F238E27FC236}">
                  <a16:creationId xmlns:a16="http://schemas.microsoft.com/office/drawing/2014/main" id="{1F545A02-D609-48E3-AC36-17CD5AD6A256}"/>
                </a:ext>
              </a:extLst>
            </p:cNvPr>
            <p:cNvSpPr/>
            <p:nvPr/>
          </p:nvSpPr>
          <p:spPr>
            <a:xfrm>
              <a:off x="7490155" y="5696887"/>
              <a:ext cx="26290" cy="2624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10" y="1"/>
                  </a:moveTo>
                  <a:cubicBezTo>
                    <a:pt x="225" y="1"/>
                    <a:pt x="139" y="41"/>
                    <a:pt x="85" y="107"/>
                  </a:cubicBezTo>
                  <a:cubicBezTo>
                    <a:pt x="16" y="192"/>
                    <a:pt x="1" y="317"/>
                    <a:pt x="42" y="418"/>
                  </a:cubicBezTo>
                  <a:cubicBezTo>
                    <a:pt x="53" y="449"/>
                    <a:pt x="72" y="479"/>
                    <a:pt x="98" y="501"/>
                  </a:cubicBezTo>
                  <a:cubicBezTo>
                    <a:pt x="130" y="529"/>
                    <a:pt x="173" y="545"/>
                    <a:pt x="215" y="558"/>
                  </a:cubicBezTo>
                  <a:cubicBezTo>
                    <a:pt x="256" y="569"/>
                    <a:pt x="299" y="577"/>
                    <a:pt x="341" y="577"/>
                  </a:cubicBezTo>
                  <a:cubicBezTo>
                    <a:pt x="389" y="577"/>
                    <a:pt x="435" y="566"/>
                    <a:pt x="471" y="537"/>
                  </a:cubicBezTo>
                  <a:cubicBezTo>
                    <a:pt x="511" y="502"/>
                    <a:pt x="532" y="449"/>
                    <a:pt x="548" y="398"/>
                  </a:cubicBezTo>
                  <a:cubicBezTo>
                    <a:pt x="564" y="349"/>
                    <a:pt x="578" y="298"/>
                    <a:pt x="574" y="248"/>
                  </a:cubicBezTo>
                  <a:cubicBezTo>
                    <a:pt x="569" y="139"/>
                    <a:pt x="485" y="39"/>
                    <a:pt x="380" y="10"/>
                  </a:cubicBezTo>
                  <a:cubicBezTo>
                    <a:pt x="357" y="4"/>
                    <a:pt x="334" y="1"/>
                    <a:pt x="31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99;p54">
              <a:extLst>
                <a:ext uri="{FF2B5EF4-FFF2-40B4-BE49-F238E27FC236}">
                  <a16:creationId xmlns:a16="http://schemas.microsoft.com/office/drawing/2014/main" id="{2D86C047-0DED-4E89-AF09-CB09E07CB2A0}"/>
                </a:ext>
              </a:extLst>
            </p:cNvPr>
            <p:cNvSpPr/>
            <p:nvPr/>
          </p:nvSpPr>
          <p:spPr>
            <a:xfrm>
              <a:off x="7479056" y="5735958"/>
              <a:ext cx="14510" cy="13373"/>
            </a:xfrm>
            <a:custGeom>
              <a:avLst/>
              <a:gdLst/>
              <a:ahLst/>
              <a:cxnLst/>
              <a:rect l="l" t="t" r="r" b="b"/>
              <a:pathLst>
                <a:path w="319" h="294" extrusionOk="0">
                  <a:moveTo>
                    <a:pt x="167" y="0"/>
                  </a:moveTo>
                  <a:cubicBezTo>
                    <a:pt x="144" y="0"/>
                    <a:pt x="121" y="5"/>
                    <a:pt x="100" y="15"/>
                  </a:cubicBezTo>
                  <a:cubicBezTo>
                    <a:pt x="45" y="41"/>
                    <a:pt x="3" y="97"/>
                    <a:pt x="2" y="159"/>
                  </a:cubicBezTo>
                  <a:cubicBezTo>
                    <a:pt x="0" y="221"/>
                    <a:pt x="45" y="280"/>
                    <a:pt x="106" y="292"/>
                  </a:cubicBezTo>
                  <a:cubicBezTo>
                    <a:pt x="114" y="293"/>
                    <a:pt x="121" y="294"/>
                    <a:pt x="129" y="294"/>
                  </a:cubicBezTo>
                  <a:cubicBezTo>
                    <a:pt x="171" y="294"/>
                    <a:pt x="212" y="273"/>
                    <a:pt x="244" y="244"/>
                  </a:cubicBezTo>
                  <a:cubicBezTo>
                    <a:pt x="287" y="205"/>
                    <a:pt x="318" y="143"/>
                    <a:pt x="302" y="86"/>
                  </a:cubicBezTo>
                  <a:cubicBezTo>
                    <a:pt x="285" y="31"/>
                    <a:pt x="226" y="0"/>
                    <a:pt x="167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00;p54">
              <a:extLst>
                <a:ext uri="{FF2B5EF4-FFF2-40B4-BE49-F238E27FC236}">
                  <a16:creationId xmlns:a16="http://schemas.microsoft.com/office/drawing/2014/main" id="{22F5F6B2-736B-4D57-B64B-DD5772CFA0B5}"/>
                </a:ext>
              </a:extLst>
            </p:cNvPr>
            <p:cNvSpPr/>
            <p:nvPr/>
          </p:nvSpPr>
          <p:spPr>
            <a:xfrm>
              <a:off x="7573711" y="5734230"/>
              <a:ext cx="14828" cy="13327"/>
            </a:xfrm>
            <a:custGeom>
              <a:avLst/>
              <a:gdLst/>
              <a:ahLst/>
              <a:cxnLst/>
              <a:rect l="l" t="t" r="r" b="b"/>
              <a:pathLst>
                <a:path w="326" h="293" extrusionOk="0">
                  <a:moveTo>
                    <a:pt x="160" y="0"/>
                  </a:moveTo>
                  <a:cubicBezTo>
                    <a:pt x="93" y="0"/>
                    <a:pt x="23" y="48"/>
                    <a:pt x="9" y="116"/>
                  </a:cubicBezTo>
                  <a:cubicBezTo>
                    <a:pt x="1" y="149"/>
                    <a:pt x="6" y="187"/>
                    <a:pt x="24" y="219"/>
                  </a:cubicBezTo>
                  <a:cubicBezTo>
                    <a:pt x="35" y="237"/>
                    <a:pt x="50" y="254"/>
                    <a:pt x="67" y="266"/>
                  </a:cubicBezTo>
                  <a:cubicBezTo>
                    <a:pt x="92" y="284"/>
                    <a:pt x="121" y="292"/>
                    <a:pt x="151" y="292"/>
                  </a:cubicBezTo>
                  <a:cubicBezTo>
                    <a:pt x="198" y="292"/>
                    <a:pt x="245" y="272"/>
                    <a:pt x="274" y="234"/>
                  </a:cubicBezTo>
                  <a:cubicBezTo>
                    <a:pt x="325" y="163"/>
                    <a:pt x="295" y="47"/>
                    <a:pt x="215" y="12"/>
                  </a:cubicBezTo>
                  <a:cubicBezTo>
                    <a:pt x="197" y="4"/>
                    <a:pt x="179" y="0"/>
                    <a:pt x="160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01;p54">
              <a:extLst>
                <a:ext uri="{FF2B5EF4-FFF2-40B4-BE49-F238E27FC236}">
                  <a16:creationId xmlns:a16="http://schemas.microsoft.com/office/drawing/2014/main" id="{801DA90A-8805-4912-848F-7271836C853B}"/>
                </a:ext>
              </a:extLst>
            </p:cNvPr>
            <p:cNvSpPr/>
            <p:nvPr/>
          </p:nvSpPr>
          <p:spPr>
            <a:xfrm>
              <a:off x="7517582" y="5752606"/>
              <a:ext cx="37161" cy="34432"/>
            </a:xfrm>
            <a:custGeom>
              <a:avLst/>
              <a:gdLst/>
              <a:ahLst/>
              <a:cxnLst/>
              <a:rect l="l" t="t" r="r" b="b"/>
              <a:pathLst>
                <a:path w="817" h="757" extrusionOk="0">
                  <a:moveTo>
                    <a:pt x="399" y="0"/>
                  </a:moveTo>
                  <a:cubicBezTo>
                    <a:pt x="323" y="0"/>
                    <a:pt x="315" y="39"/>
                    <a:pt x="213" y="99"/>
                  </a:cubicBezTo>
                  <a:cubicBezTo>
                    <a:pt x="66" y="186"/>
                    <a:pt x="1" y="383"/>
                    <a:pt x="65" y="540"/>
                  </a:cubicBezTo>
                  <a:cubicBezTo>
                    <a:pt x="120" y="671"/>
                    <a:pt x="260" y="756"/>
                    <a:pt x="399" y="756"/>
                  </a:cubicBezTo>
                  <a:cubicBezTo>
                    <a:pt x="427" y="756"/>
                    <a:pt x="455" y="753"/>
                    <a:pt x="482" y="746"/>
                  </a:cubicBezTo>
                  <a:cubicBezTo>
                    <a:pt x="512" y="738"/>
                    <a:pt x="539" y="728"/>
                    <a:pt x="565" y="714"/>
                  </a:cubicBezTo>
                  <a:cubicBezTo>
                    <a:pt x="597" y="698"/>
                    <a:pt x="628" y="681"/>
                    <a:pt x="656" y="659"/>
                  </a:cubicBezTo>
                  <a:cubicBezTo>
                    <a:pt x="768" y="570"/>
                    <a:pt x="817" y="408"/>
                    <a:pt x="775" y="271"/>
                  </a:cubicBezTo>
                  <a:cubicBezTo>
                    <a:pt x="733" y="133"/>
                    <a:pt x="606" y="28"/>
                    <a:pt x="464" y="7"/>
                  </a:cubicBezTo>
                  <a:cubicBezTo>
                    <a:pt x="438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02;p54">
              <a:extLst>
                <a:ext uri="{FF2B5EF4-FFF2-40B4-BE49-F238E27FC236}">
                  <a16:creationId xmlns:a16="http://schemas.microsoft.com/office/drawing/2014/main" id="{E3B26477-FA8F-4EB9-8D5A-16105DDEE56C}"/>
                </a:ext>
              </a:extLst>
            </p:cNvPr>
            <p:cNvSpPr/>
            <p:nvPr/>
          </p:nvSpPr>
          <p:spPr>
            <a:xfrm>
              <a:off x="7398684" y="5699116"/>
              <a:ext cx="19604" cy="17102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9" y="0"/>
                  </a:moveTo>
                  <a:cubicBezTo>
                    <a:pt x="198" y="0"/>
                    <a:pt x="176" y="3"/>
                    <a:pt x="156" y="10"/>
                  </a:cubicBezTo>
                  <a:cubicBezTo>
                    <a:pt x="86" y="31"/>
                    <a:pt x="30" y="90"/>
                    <a:pt x="19" y="160"/>
                  </a:cubicBezTo>
                  <a:cubicBezTo>
                    <a:pt x="1" y="263"/>
                    <a:pt x="90" y="369"/>
                    <a:pt x="195" y="375"/>
                  </a:cubicBezTo>
                  <a:cubicBezTo>
                    <a:pt x="200" y="375"/>
                    <a:pt x="205" y="376"/>
                    <a:pt x="209" y="376"/>
                  </a:cubicBezTo>
                  <a:cubicBezTo>
                    <a:pt x="309" y="376"/>
                    <a:pt x="401" y="297"/>
                    <a:pt x="422" y="200"/>
                  </a:cubicBezTo>
                  <a:cubicBezTo>
                    <a:pt x="430" y="167"/>
                    <a:pt x="430" y="130"/>
                    <a:pt x="414" y="99"/>
                  </a:cubicBezTo>
                  <a:cubicBezTo>
                    <a:pt x="401" y="76"/>
                    <a:pt x="382" y="58"/>
                    <a:pt x="361" y="43"/>
                  </a:cubicBezTo>
                  <a:cubicBezTo>
                    <a:pt x="319" y="16"/>
                    <a:pt x="269" y="0"/>
                    <a:pt x="21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03;p54">
              <a:extLst>
                <a:ext uri="{FF2B5EF4-FFF2-40B4-BE49-F238E27FC236}">
                  <a16:creationId xmlns:a16="http://schemas.microsoft.com/office/drawing/2014/main" id="{13654919-8016-43AA-993A-DA6E51827F6D}"/>
                </a:ext>
              </a:extLst>
            </p:cNvPr>
            <p:cNvSpPr/>
            <p:nvPr/>
          </p:nvSpPr>
          <p:spPr>
            <a:xfrm>
              <a:off x="7380030" y="5658313"/>
              <a:ext cx="29156" cy="27336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295" y="1"/>
                  </a:moveTo>
                  <a:cubicBezTo>
                    <a:pt x="292" y="1"/>
                    <a:pt x="289" y="1"/>
                    <a:pt x="287" y="1"/>
                  </a:cubicBezTo>
                  <a:cubicBezTo>
                    <a:pt x="237" y="6"/>
                    <a:pt x="291" y="19"/>
                    <a:pt x="247" y="38"/>
                  </a:cubicBezTo>
                  <a:cubicBezTo>
                    <a:pt x="158" y="77"/>
                    <a:pt x="79" y="142"/>
                    <a:pt x="40" y="231"/>
                  </a:cubicBezTo>
                  <a:cubicBezTo>
                    <a:pt x="0" y="319"/>
                    <a:pt x="9" y="429"/>
                    <a:pt x="69" y="503"/>
                  </a:cubicBezTo>
                  <a:cubicBezTo>
                    <a:pt x="120" y="564"/>
                    <a:pt x="204" y="595"/>
                    <a:pt x="284" y="600"/>
                  </a:cubicBezTo>
                  <a:cubicBezTo>
                    <a:pt x="290" y="600"/>
                    <a:pt x="297" y="601"/>
                    <a:pt x="304" y="601"/>
                  </a:cubicBezTo>
                  <a:cubicBezTo>
                    <a:pt x="374" y="601"/>
                    <a:pt x="444" y="581"/>
                    <a:pt x="504" y="542"/>
                  </a:cubicBezTo>
                  <a:cubicBezTo>
                    <a:pt x="568" y="498"/>
                    <a:pt x="614" y="427"/>
                    <a:pt x="627" y="351"/>
                  </a:cubicBezTo>
                  <a:cubicBezTo>
                    <a:pt x="641" y="273"/>
                    <a:pt x="617" y="191"/>
                    <a:pt x="567" y="132"/>
                  </a:cubicBezTo>
                  <a:cubicBezTo>
                    <a:pt x="515" y="74"/>
                    <a:pt x="442" y="42"/>
                    <a:pt x="369" y="17"/>
                  </a:cubicBezTo>
                  <a:cubicBezTo>
                    <a:pt x="345" y="9"/>
                    <a:pt x="320" y="1"/>
                    <a:pt x="295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957;p44">
            <a:extLst>
              <a:ext uri="{FF2B5EF4-FFF2-40B4-BE49-F238E27FC236}">
                <a16:creationId xmlns:a16="http://schemas.microsoft.com/office/drawing/2014/main" id="{4D64C42A-969A-499E-87E7-5830CCF3A965}"/>
              </a:ext>
            </a:extLst>
          </p:cNvPr>
          <p:cNvGrpSpPr/>
          <p:nvPr/>
        </p:nvGrpSpPr>
        <p:grpSpPr>
          <a:xfrm rot="20256250">
            <a:off x="4324619" y="3063977"/>
            <a:ext cx="824386" cy="1001172"/>
            <a:chOff x="4675274" y="1883944"/>
            <a:chExt cx="1695598" cy="2059212"/>
          </a:xfrm>
        </p:grpSpPr>
        <p:sp>
          <p:nvSpPr>
            <p:cNvPr id="231" name="Google Shape;958;p44">
              <a:extLst>
                <a:ext uri="{FF2B5EF4-FFF2-40B4-BE49-F238E27FC236}">
                  <a16:creationId xmlns:a16="http://schemas.microsoft.com/office/drawing/2014/main" id="{54403793-0033-4E20-9E3C-66DCDBC6DE0F}"/>
                </a:ext>
              </a:extLst>
            </p:cNvPr>
            <p:cNvSpPr/>
            <p:nvPr/>
          </p:nvSpPr>
          <p:spPr>
            <a:xfrm>
              <a:off x="4675274" y="1994732"/>
              <a:ext cx="1695598" cy="1838242"/>
            </a:xfrm>
            <a:custGeom>
              <a:avLst/>
              <a:gdLst/>
              <a:ahLst/>
              <a:cxnLst/>
              <a:rect l="l" t="t" r="r" b="b"/>
              <a:pathLst>
                <a:path w="2816" h="3053" extrusionOk="0">
                  <a:moveTo>
                    <a:pt x="1243" y="1"/>
                  </a:moveTo>
                  <a:cubicBezTo>
                    <a:pt x="896" y="1"/>
                    <a:pt x="551" y="29"/>
                    <a:pt x="201" y="104"/>
                  </a:cubicBezTo>
                  <a:cubicBezTo>
                    <a:pt x="0" y="1060"/>
                    <a:pt x="0" y="2020"/>
                    <a:pt x="201" y="2978"/>
                  </a:cubicBezTo>
                  <a:cubicBezTo>
                    <a:pt x="651" y="3019"/>
                    <a:pt x="1101" y="3053"/>
                    <a:pt x="1550" y="3053"/>
                  </a:cubicBezTo>
                  <a:cubicBezTo>
                    <a:pt x="1905" y="3053"/>
                    <a:pt x="2259" y="3032"/>
                    <a:pt x="2613" y="2978"/>
                  </a:cubicBezTo>
                  <a:cubicBezTo>
                    <a:pt x="2815" y="2020"/>
                    <a:pt x="2815" y="1062"/>
                    <a:pt x="2613" y="104"/>
                  </a:cubicBezTo>
                  <a:cubicBezTo>
                    <a:pt x="2146" y="49"/>
                    <a:pt x="1693" y="1"/>
                    <a:pt x="12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59;p44">
              <a:extLst>
                <a:ext uri="{FF2B5EF4-FFF2-40B4-BE49-F238E27FC236}">
                  <a16:creationId xmlns:a16="http://schemas.microsoft.com/office/drawing/2014/main" id="{1AF45616-FD02-4022-9463-61F6E7BBE46B}"/>
                </a:ext>
              </a:extLst>
            </p:cNvPr>
            <p:cNvSpPr/>
            <p:nvPr/>
          </p:nvSpPr>
          <p:spPr>
            <a:xfrm>
              <a:off x="4788474" y="3787814"/>
              <a:ext cx="1474616" cy="154742"/>
            </a:xfrm>
            <a:custGeom>
              <a:avLst/>
              <a:gdLst/>
              <a:ahLst/>
              <a:cxnLst/>
              <a:rect l="l" t="t" r="r" b="b"/>
              <a:pathLst>
                <a:path w="2449" h="25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426" y="0"/>
                  </a:moveTo>
                  <a:cubicBezTo>
                    <a:pt x="1993" y="32"/>
                    <a:pt x="1581" y="43"/>
                    <a:pt x="1224" y="43"/>
                  </a:cubicBezTo>
                  <a:cubicBezTo>
                    <a:pt x="511" y="43"/>
                    <a:pt x="17" y="0"/>
                    <a:pt x="15" y="0"/>
                  </a:cubicBezTo>
                  <a:lnTo>
                    <a:pt x="15" y="0"/>
                  </a:lnTo>
                  <a:lnTo>
                    <a:pt x="1" y="164"/>
                  </a:lnTo>
                  <a:cubicBezTo>
                    <a:pt x="327" y="234"/>
                    <a:pt x="749" y="256"/>
                    <a:pt x="1151" y="256"/>
                  </a:cubicBezTo>
                  <a:cubicBezTo>
                    <a:pt x="1829" y="256"/>
                    <a:pt x="2448" y="194"/>
                    <a:pt x="2448" y="194"/>
                  </a:cubicBezTo>
                  <a:cubicBezTo>
                    <a:pt x="2448" y="153"/>
                    <a:pt x="2426" y="0"/>
                    <a:pt x="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60;p44">
              <a:extLst>
                <a:ext uri="{FF2B5EF4-FFF2-40B4-BE49-F238E27FC236}">
                  <a16:creationId xmlns:a16="http://schemas.microsoft.com/office/drawing/2014/main" id="{2ED41859-22B1-4DE6-B260-C9BF0FDE2B36}"/>
                </a:ext>
              </a:extLst>
            </p:cNvPr>
            <p:cNvSpPr/>
            <p:nvPr/>
          </p:nvSpPr>
          <p:spPr>
            <a:xfrm>
              <a:off x="4766798" y="1883944"/>
              <a:ext cx="1483046" cy="172203"/>
            </a:xfrm>
            <a:custGeom>
              <a:avLst/>
              <a:gdLst/>
              <a:ahLst/>
              <a:cxnLst/>
              <a:rect l="l" t="t" r="r" b="b"/>
              <a:pathLst>
                <a:path w="2463" h="286" extrusionOk="0">
                  <a:moveTo>
                    <a:pt x="1467" y="1"/>
                  </a:moveTo>
                  <a:cubicBezTo>
                    <a:pt x="737" y="1"/>
                    <a:pt x="1" y="98"/>
                    <a:pt x="1" y="98"/>
                  </a:cubicBezTo>
                  <a:cubicBezTo>
                    <a:pt x="1" y="158"/>
                    <a:pt x="49" y="286"/>
                    <a:pt x="49" y="286"/>
                  </a:cubicBezTo>
                  <a:cubicBezTo>
                    <a:pt x="374" y="229"/>
                    <a:pt x="751" y="210"/>
                    <a:pt x="1109" y="210"/>
                  </a:cubicBezTo>
                  <a:cubicBezTo>
                    <a:pt x="1823" y="210"/>
                    <a:pt x="2462" y="286"/>
                    <a:pt x="2462" y="286"/>
                  </a:cubicBezTo>
                  <a:lnTo>
                    <a:pt x="2462" y="98"/>
                  </a:lnTo>
                  <a:cubicBezTo>
                    <a:pt x="2194" y="25"/>
                    <a:pt x="1831" y="1"/>
                    <a:pt x="1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61;p44">
              <a:extLst>
                <a:ext uri="{FF2B5EF4-FFF2-40B4-BE49-F238E27FC236}">
                  <a16:creationId xmlns:a16="http://schemas.microsoft.com/office/drawing/2014/main" id="{3036958B-036E-4C48-B7E5-CFC09BF30887}"/>
                </a:ext>
              </a:extLst>
            </p:cNvPr>
            <p:cNvSpPr/>
            <p:nvPr/>
          </p:nvSpPr>
          <p:spPr>
            <a:xfrm>
              <a:off x="4691531" y="2655848"/>
              <a:ext cx="1657062" cy="524438"/>
            </a:xfrm>
            <a:custGeom>
              <a:avLst/>
              <a:gdLst/>
              <a:ahLst/>
              <a:cxnLst/>
              <a:rect l="l" t="t" r="r" b="b"/>
              <a:pathLst>
                <a:path w="2752" h="871" extrusionOk="0">
                  <a:moveTo>
                    <a:pt x="2722" y="1"/>
                  </a:moveTo>
                  <a:cubicBezTo>
                    <a:pt x="2722" y="1"/>
                    <a:pt x="2022" y="66"/>
                    <a:pt x="1135" y="66"/>
                  </a:cubicBezTo>
                  <a:cubicBezTo>
                    <a:pt x="787" y="66"/>
                    <a:pt x="411" y="56"/>
                    <a:pt x="36" y="28"/>
                  </a:cubicBezTo>
                  <a:cubicBezTo>
                    <a:pt x="36" y="28"/>
                    <a:pt x="0" y="396"/>
                    <a:pt x="33" y="802"/>
                  </a:cubicBezTo>
                  <a:cubicBezTo>
                    <a:pt x="33" y="802"/>
                    <a:pt x="591" y="871"/>
                    <a:pt x="1389" y="871"/>
                  </a:cubicBezTo>
                  <a:cubicBezTo>
                    <a:pt x="1788" y="871"/>
                    <a:pt x="2247" y="854"/>
                    <a:pt x="2727" y="802"/>
                  </a:cubicBezTo>
                  <a:cubicBezTo>
                    <a:pt x="2751" y="355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62;p44">
              <a:extLst>
                <a:ext uri="{FF2B5EF4-FFF2-40B4-BE49-F238E27FC236}">
                  <a16:creationId xmlns:a16="http://schemas.microsoft.com/office/drawing/2014/main" id="{C0B5D33E-A5E1-4E6A-B12D-9125F9F12728}"/>
                </a:ext>
              </a:extLst>
            </p:cNvPr>
            <p:cNvSpPr/>
            <p:nvPr/>
          </p:nvSpPr>
          <p:spPr>
            <a:xfrm>
              <a:off x="5096163" y="2940044"/>
              <a:ext cx="532885" cy="532867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0"/>
                  </a:moveTo>
                  <a:cubicBezTo>
                    <a:pt x="198" y="0"/>
                    <a:pt x="0" y="198"/>
                    <a:pt x="0" y="443"/>
                  </a:cubicBezTo>
                  <a:cubicBezTo>
                    <a:pt x="0" y="687"/>
                    <a:pt x="198" y="885"/>
                    <a:pt x="442" y="885"/>
                  </a:cubicBezTo>
                  <a:cubicBezTo>
                    <a:pt x="687" y="885"/>
                    <a:pt x="884" y="687"/>
                    <a:pt x="884" y="443"/>
                  </a:cubicBezTo>
                  <a:cubicBezTo>
                    <a:pt x="884" y="198"/>
                    <a:pt x="68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63;p44">
              <a:extLst>
                <a:ext uri="{FF2B5EF4-FFF2-40B4-BE49-F238E27FC236}">
                  <a16:creationId xmlns:a16="http://schemas.microsoft.com/office/drawing/2014/main" id="{1CA17FD7-82AD-407C-A901-7B9DDD82A68C}"/>
                </a:ext>
              </a:extLst>
            </p:cNvPr>
            <p:cNvSpPr/>
            <p:nvPr/>
          </p:nvSpPr>
          <p:spPr>
            <a:xfrm>
              <a:off x="5309317" y="2987008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6"/>
                    <a:pt x="17" y="56"/>
                    <a:pt x="33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64;p44">
              <a:extLst>
                <a:ext uri="{FF2B5EF4-FFF2-40B4-BE49-F238E27FC236}">
                  <a16:creationId xmlns:a16="http://schemas.microsoft.com/office/drawing/2014/main" id="{4455017B-B316-4DE1-81B8-B8A116E4A486}"/>
                </a:ext>
              </a:extLst>
            </p:cNvPr>
            <p:cNvSpPr/>
            <p:nvPr/>
          </p:nvSpPr>
          <p:spPr>
            <a:xfrm>
              <a:off x="5149753" y="3164028"/>
              <a:ext cx="35526" cy="33116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29" y="0"/>
                  </a:moveTo>
                  <a:cubicBezTo>
                    <a:pt x="13" y="0"/>
                    <a:pt x="1" y="13"/>
                    <a:pt x="1" y="29"/>
                  </a:cubicBezTo>
                  <a:cubicBezTo>
                    <a:pt x="1" y="44"/>
                    <a:pt x="16" y="55"/>
                    <a:pt x="32" y="55"/>
                  </a:cubicBezTo>
                  <a:cubicBezTo>
                    <a:pt x="48" y="55"/>
                    <a:pt x="59" y="44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65;p44">
              <a:extLst>
                <a:ext uri="{FF2B5EF4-FFF2-40B4-BE49-F238E27FC236}">
                  <a16:creationId xmlns:a16="http://schemas.microsoft.com/office/drawing/2014/main" id="{C7ABE8F3-9C0A-4283-A248-EBB6C3D799E5}"/>
                </a:ext>
              </a:extLst>
            </p:cNvPr>
            <p:cNvSpPr/>
            <p:nvPr/>
          </p:nvSpPr>
          <p:spPr>
            <a:xfrm>
              <a:off x="5258136" y="3372960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1"/>
                  </a:moveTo>
                  <a:cubicBezTo>
                    <a:pt x="13" y="1"/>
                    <a:pt x="1" y="13"/>
                    <a:pt x="1" y="29"/>
                  </a:cubicBezTo>
                  <a:cubicBezTo>
                    <a:pt x="1" y="45"/>
                    <a:pt x="16" y="55"/>
                    <a:pt x="32" y="55"/>
                  </a:cubicBezTo>
                  <a:cubicBezTo>
                    <a:pt x="48" y="55"/>
                    <a:pt x="59" y="45"/>
                    <a:pt x="59" y="29"/>
                  </a:cubicBezTo>
                  <a:cubicBezTo>
                    <a:pt x="59" y="13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66;p44">
              <a:extLst>
                <a:ext uri="{FF2B5EF4-FFF2-40B4-BE49-F238E27FC236}">
                  <a16:creationId xmlns:a16="http://schemas.microsoft.com/office/drawing/2014/main" id="{B66DF60C-E3A0-453F-90CD-A10F9E22DF3F}"/>
                </a:ext>
              </a:extLst>
            </p:cNvPr>
            <p:cNvSpPr/>
            <p:nvPr/>
          </p:nvSpPr>
          <p:spPr>
            <a:xfrm>
              <a:off x="5489355" y="33235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6"/>
                    <a:pt x="17" y="56"/>
                    <a:pt x="33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67;p44">
              <a:extLst>
                <a:ext uri="{FF2B5EF4-FFF2-40B4-BE49-F238E27FC236}">
                  <a16:creationId xmlns:a16="http://schemas.microsoft.com/office/drawing/2014/main" id="{B73E651D-E2BC-4F51-AB4A-B21A7071B368}"/>
                </a:ext>
              </a:extLst>
            </p:cNvPr>
            <p:cNvSpPr/>
            <p:nvPr/>
          </p:nvSpPr>
          <p:spPr>
            <a:xfrm>
              <a:off x="5524278" y="3089969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1"/>
                  </a:moveTo>
                  <a:cubicBezTo>
                    <a:pt x="15" y="1"/>
                    <a:pt x="1" y="14"/>
                    <a:pt x="1" y="29"/>
                  </a:cubicBezTo>
                  <a:cubicBezTo>
                    <a:pt x="1" y="45"/>
                    <a:pt x="17" y="56"/>
                    <a:pt x="32" y="56"/>
                  </a:cubicBezTo>
                  <a:cubicBezTo>
                    <a:pt x="48" y="56"/>
                    <a:pt x="59" y="45"/>
                    <a:pt x="59" y="29"/>
                  </a:cubicBezTo>
                  <a:cubicBezTo>
                    <a:pt x="59" y="14"/>
                    <a:pt x="46" y="1"/>
                    <a:pt x="30" y="1"/>
                  </a:cubicBezTo>
                  <a:close/>
                </a:path>
              </a:pathLst>
            </a:custGeom>
            <a:solidFill>
              <a:srgbClr val="BE7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68;p44">
              <a:extLst>
                <a:ext uri="{FF2B5EF4-FFF2-40B4-BE49-F238E27FC236}">
                  <a16:creationId xmlns:a16="http://schemas.microsoft.com/office/drawing/2014/main" id="{68758E92-53EF-4201-BA5D-85A23124FBD7}"/>
                </a:ext>
              </a:extLst>
            </p:cNvPr>
            <p:cNvSpPr/>
            <p:nvPr/>
          </p:nvSpPr>
          <p:spPr>
            <a:xfrm>
              <a:off x="5344241" y="31808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1"/>
                  </a:moveTo>
                  <a:cubicBezTo>
                    <a:pt x="15" y="1"/>
                    <a:pt x="1" y="13"/>
                    <a:pt x="1" y="30"/>
                  </a:cubicBezTo>
                  <a:cubicBezTo>
                    <a:pt x="1" y="46"/>
                    <a:pt x="17" y="56"/>
                    <a:pt x="32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69;p44">
              <a:extLst>
                <a:ext uri="{FF2B5EF4-FFF2-40B4-BE49-F238E27FC236}">
                  <a16:creationId xmlns:a16="http://schemas.microsoft.com/office/drawing/2014/main" id="{B8C1ABA5-7795-425F-BB1D-627D8D0EB5E9}"/>
                </a:ext>
              </a:extLst>
            </p:cNvPr>
            <p:cNvSpPr/>
            <p:nvPr/>
          </p:nvSpPr>
          <p:spPr>
            <a:xfrm>
              <a:off x="5488752" y="2815407"/>
              <a:ext cx="533487" cy="532867"/>
            </a:xfrm>
            <a:custGeom>
              <a:avLst/>
              <a:gdLst/>
              <a:ahLst/>
              <a:cxnLst/>
              <a:rect l="l" t="t" r="r" b="b"/>
              <a:pathLst>
                <a:path w="886" h="885" extrusionOk="0">
                  <a:moveTo>
                    <a:pt x="443" y="0"/>
                  </a:moveTo>
                  <a:cubicBezTo>
                    <a:pt x="199" y="0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70;p44">
              <a:extLst>
                <a:ext uri="{FF2B5EF4-FFF2-40B4-BE49-F238E27FC236}">
                  <a16:creationId xmlns:a16="http://schemas.microsoft.com/office/drawing/2014/main" id="{66FED456-0033-4EBA-87FD-DCC0E2762E01}"/>
                </a:ext>
              </a:extLst>
            </p:cNvPr>
            <p:cNvSpPr/>
            <p:nvPr/>
          </p:nvSpPr>
          <p:spPr>
            <a:xfrm>
              <a:off x="5703713" y="286116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1" y="15"/>
                    <a:pt x="1" y="30"/>
                  </a:cubicBezTo>
                  <a:cubicBezTo>
                    <a:pt x="1" y="46"/>
                    <a:pt x="17" y="57"/>
                    <a:pt x="32" y="57"/>
                  </a:cubicBezTo>
                  <a:cubicBezTo>
                    <a:pt x="48" y="57"/>
                    <a:pt x="59" y="46"/>
                    <a:pt x="59" y="30"/>
                  </a:cubicBezTo>
                  <a:cubicBezTo>
                    <a:pt x="59" y="15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71;p44">
              <a:extLst>
                <a:ext uri="{FF2B5EF4-FFF2-40B4-BE49-F238E27FC236}">
                  <a16:creationId xmlns:a16="http://schemas.microsoft.com/office/drawing/2014/main" id="{406DFBE5-506A-48A0-B7C9-17C72AD7A062}"/>
                </a:ext>
              </a:extLst>
            </p:cNvPr>
            <p:cNvSpPr/>
            <p:nvPr/>
          </p:nvSpPr>
          <p:spPr>
            <a:xfrm>
              <a:off x="5542944" y="30381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0" y="14"/>
                    <a:pt x="0" y="30"/>
                  </a:cubicBezTo>
                  <a:cubicBezTo>
                    <a:pt x="0" y="46"/>
                    <a:pt x="16" y="56"/>
                    <a:pt x="32" y="56"/>
                  </a:cubicBezTo>
                  <a:cubicBezTo>
                    <a:pt x="48" y="56"/>
                    <a:pt x="58" y="46"/>
                    <a:pt x="58" y="30"/>
                  </a:cubicBezTo>
                  <a:cubicBezTo>
                    <a:pt x="58" y="14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72;p44">
              <a:extLst>
                <a:ext uri="{FF2B5EF4-FFF2-40B4-BE49-F238E27FC236}">
                  <a16:creationId xmlns:a16="http://schemas.microsoft.com/office/drawing/2014/main" id="{E16FB777-7B59-4224-8CB0-9CF9299670CF}"/>
                </a:ext>
              </a:extLst>
            </p:cNvPr>
            <p:cNvSpPr/>
            <p:nvPr/>
          </p:nvSpPr>
          <p:spPr>
            <a:xfrm>
              <a:off x="5651328" y="3247119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3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73;p44">
              <a:extLst>
                <a:ext uri="{FF2B5EF4-FFF2-40B4-BE49-F238E27FC236}">
                  <a16:creationId xmlns:a16="http://schemas.microsoft.com/office/drawing/2014/main" id="{F1AB3598-32C3-4085-B4EB-B1CEB82685A1}"/>
                </a:ext>
              </a:extLst>
            </p:cNvPr>
            <p:cNvSpPr/>
            <p:nvPr/>
          </p:nvSpPr>
          <p:spPr>
            <a:xfrm>
              <a:off x="5882546" y="3198951"/>
              <a:ext cx="35526" cy="33116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29" y="0"/>
                  </a:moveTo>
                  <a:cubicBezTo>
                    <a:pt x="14" y="0"/>
                    <a:pt x="1" y="13"/>
                    <a:pt x="1" y="28"/>
                  </a:cubicBezTo>
                  <a:cubicBezTo>
                    <a:pt x="1" y="44"/>
                    <a:pt x="16" y="55"/>
                    <a:pt x="32" y="55"/>
                  </a:cubicBezTo>
                  <a:cubicBezTo>
                    <a:pt x="48" y="55"/>
                    <a:pt x="59" y="44"/>
                    <a:pt x="59" y="28"/>
                  </a:cubicBezTo>
                  <a:cubicBezTo>
                    <a:pt x="59" y="13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74;p44">
              <a:extLst>
                <a:ext uri="{FF2B5EF4-FFF2-40B4-BE49-F238E27FC236}">
                  <a16:creationId xmlns:a16="http://schemas.microsoft.com/office/drawing/2014/main" id="{E86E904D-F9B5-4C57-AFE3-6FE126EBF425}"/>
                </a:ext>
              </a:extLst>
            </p:cNvPr>
            <p:cNvSpPr/>
            <p:nvPr/>
          </p:nvSpPr>
          <p:spPr>
            <a:xfrm>
              <a:off x="5917469" y="2964128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cubicBezTo>
                    <a:pt x="14" y="2"/>
                    <a:pt x="1" y="13"/>
                    <a:pt x="1" y="29"/>
                  </a:cubicBezTo>
                  <a:cubicBezTo>
                    <a:pt x="1" y="45"/>
                    <a:pt x="16" y="55"/>
                    <a:pt x="32" y="55"/>
                  </a:cubicBezTo>
                  <a:cubicBezTo>
                    <a:pt x="48" y="55"/>
                    <a:pt x="58" y="45"/>
                    <a:pt x="58" y="29"/>
                  </a:cubicBezTo>
                  <a:cubicBezTo>
                    <a:pt x="58" y="13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75;p44">
              <a:extLst>
                <a:ext uri="{FF2B5EF4-FFF2-40B4-BE49-F238E27FC236}">
                  <a16:creationId xmlns:a16="http://schemas.microsoft.com/office/drawing/2014/main" id="{7C61D7CB-65DD-4EEF-9D91-ABE99119D69B}"/>
                </a:ext>
              </a:extLst>
            </p:cNvPr>
            <p:cNvSpPr/>
            <p:nvPr/>
          </p:nvSpPr>
          <p:spPr>
            <a:xfrm>
              <a:off x="5737432" y="3055047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0"/>
                  </a:moveTo>
                  <a:cubicBezTo>
                    <a:pt x="14" y="1"/>
                    <a:pt x="1" y="14"/>
                    <a:pt x="1" y="30"/>
                  </a:cubicBezTo>
                  <a:cubicBezTo>
                    <a:pt x="1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4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76;p44">
              <a:extLst>
                <a:ext uri="{FF2B5EF4-FFF2-40B4-BE49-F238E27FC236}">
                  <a16:creationId xmlns:a16="http://schemas.microsoft.com/office/drawing/2014/main" id="{35F3693D-76D7-448D-A2F8-AA6139ACF5D7}"/>
                </a:ext>
              </a:extLst>
            </p:cNvPr>
            <p:cNvSpPr/>
            <p:nvPr/>
          </p:nvSpPr>
          <p:spPr>
            <a:xfrm>
              <a:off x="5078099" y="2271702"/>
              <a:ext cx="532885" cy="534072"/>
            </a:xfrm>
            <a:custGeom>
              <a:avLst/>
              <a:gdLst/>
              <a:ahLst/>
              <a:cxnLst/>
              <a:rect l="l" t="t" r="r" b="b"/>
              <a:pathLst>
                <a:path w="885" h="887" extrusionOk="0">
                  <a:moveTo>
                    <a:pt x="443" y="1"/>
                  </a:moveTo>
                  <a:cubicBezTo>
                    <a:pt x="164" y="1"/>
                    <a:pt x="1" y="199"/>
                    <a:pt x="1" y="444"/>
                  </a:cubicBezTo>
                  <a:cubicBezTo>
                    <a:pt x="1" y="687"/>
                    <a:pt x="200" y="886"/>
                    <a:pt x="443" y="886"/>
                  </a:cubicBezTo>
                  <a:cubicBezTo>
                    <a:pt x="687" y="886"/>
                    <a:pt x="885" y="688"/>
                    <a:pt x="885" y="444"/>
                  </a:cubicBezTo>
                  <a:cubicBezTo>
                    <a:pt x="885" y="200"/>
                    <a:pt x="688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77;p44">
              <a:extLst>
                <a:ext uri="{FF2B5EF4-FFF2-40B4-BE49-F238E27FC236}">
                  <a16:creationId xmlns:a16="http://schemas.microsoft.com/office/drawing/2014/main" id="{4E408B15-D30E-42BD-99CA-8E5CB44ED461}"/>
                </a:ext>
              </a:extLst>
            </p:cNvPr>
            <p:cNvSpPr/>
            <p:nvPr/>
          </p:nvSpPr>
          <p:spPr>
            <a:xfrm>
              <a:off x="5293060" y="231866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1"/>
                  </a:moveTo>
                  <a:cubicBezTo>
                    <a:pt x="12" y="1"/>
                    <a:pt x="1" y="14"/>
                    <a:pt x="1" y="30"/>
                  </a:cubicBezTo>
                  <a:cubicBezTo>
                    <a:pt x="1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4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78;p44">
              <a:extLst>
                <a:ext uri="{FF2B5EF4-FFF2-40B4-BE49-F238E27FC236}">
                  <a16:creationId xmlns:a16="http://schemas.microsoft.com/office/drawing/2014/main" id="{59114BFD-8785-4DB0-A49D-2DA8D4BAB603}"/>
                </a:ext>
              </a:extLst>
            </p:cNvPr>
            <p:cNvSpPr/>
            <p:nvPr/>
          </p:nvSpPr>
          <p:spPr>
            <a:xfrm>
              <a:off x="5132291" y="24956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6"/>
                    <a:pt x="16" y="56"/>
                    <a:pt x="32" y="56"/>
                  </a:cubicBezTo>
                  <a:cubicBezTo>
                    <a:pt x="48" y="56"/>
                    <a:pt x="58" y="46"/>
                    <a:pt x="58" y="30"/>
                  </a:cubicBezTo>
                  <a:cubicBezTo>
                    <a:pt x="58" y="14"/>
                    <a:pt x="45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79;p44">
              <a:extLst>
                <a:ext uri="{FF2B5EF4-FFF2-40B4-BE49-F238E27FC236}">
                  <a16:creationId xmlns:a16="http://schemas.microsoft.com/office/drawing/2014/main" id="{B2A06BD6-0CAC-4F90-9CB8-C9C710D9399D}"/>
                </a:ext>
              </a:extLst>
            </p:cNvPr>
            <p:cNvSpPr/>
            <p:nvPr/>
          </p:nvSpPr>
          <p:spPr>
            <a:xfrm>
              <a:off x="5241277" y="2704017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1"/>
                  </a:moveTo>
                  <a:cubicBezTo>
                    <a:pt x="13" y="1"/>
                    <a:pt x="0" y="13"/>
                    <a:pt x="0" y="29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29"/>
                  </a:cubicBezTo>
                  <a:cubicBezTo>
                    <a:pt x="58" y="13"/>
                    <a:pt x="44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80;p44">
              <a:extLst>
                <a:ext uri="{FF2B5EF4-FFF2-40B4-BE49-F238E27FC236}">
                  <a16:creationId xmlns:a16="http://schemas.microsoft.com/office/drawing/2014/main" id="{5C3236D8-E8C3-42F4-B57A-0276F2045FE4}"/>
                </a:ext>
              </a:extLst>
            </p:cNvPr>
            <p:cNvSpPr/>
            <p:nvPr/>
          </p:nvSpPr>
          <p:spPr>
            <a:xfrm>
              <a:off x="5472495" y="2655246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2"/>
                    <a:pt x="0" y="14"/>
                    <a:pt x="0" y="30"/>
                  </a:cubicBezTo>
                  <a:cubicBezTo>
                    <a:pt x="0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4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81;p44">
              <a:extLst>
                <a:ext uri="{FF2B5EF4-FFF2-40B4-BE49-F238E27FC236}">
                  <a16:creationId xmlns:a16="http://schemas.microsoft.com/office/drawing/2014/main" id="{70151115-811D-4F0C-B397-600174238F72}"/>
                </a:ext>
              </a:extLst>
            </p:cNvPr>
            <p:cNvSpPr/>
            <p:nvPr/>
          </p:nvSpPr>
          <p:spPr>
            <a:xfrm>
              <a:off x="5507418" y="2421025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4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82;p44">
              <a:extLst>
                <a:ext uri="{FF2B5EF4-FFF2-40B4-BE49-F238E27FC236}">
                  <a16:creationId xmlns:a16="http://schemas.microsoft.com/office/drawing/2014/main" id="{C1D394EF-7295-4F54-9FCD-B1DE5868F482}"/>
                </a:ext>
              </a:extLst>
            </p:cNvPr>
            <p:cNvSpPr/>
            <p:nvPr/>
          </p:nvSpPr>
          <p:spPr>
            <a:xfrm>
              <a:off x="5327381" y="2511944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0" y="15"/>
                    <a:pt x="0" y="30"/>
                  </a:cubicBezTo>
                  <a:cubicBezTo>
                    <a:pt x="0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5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83;p44">
              <a:extLst>
                <a:ext uri="{FF2B5EF4-FFF2-40B4-BE49-F238E27FC236}">
                  <a16:creationId xmlns:a16="http://schemas.microsoft.com/office/drawing/2014/main" id="{20204B50-CBFA-4953-809A-EE44C3FDBF1A}"/>
                </a:ext>
              </a:extLst>
            </p:cNvPr>
            <p:cNvSpPr/>
            <p:nvPr/>
          </p:nvSpPr>
          <p:spPr>
            <a:xfrm>
              <a:off x="6151698" y="2247016"/>
              <a:ext cx="14451" cy="113799"/>
            </a:xfrm>
            <a:custGeom>
              <a:avLst/>
              <a:gdLst/>
              <a:ahLst/>
              <a:cxnLst/>
              <a:rect l="l" t="t" r="r" b="b"/>
              <a:pathLst>
                <a:path w="24" h="189" fill="none" extrusionOk="0">
                  <a:moveTo>
                    <a:pt x="23" y="188"/>
                  </a:moveTo>
                  <a:cubicBezTo>
                    <a:pt x="16" y="113"/>
                    <a:pt x="6" y="50"/>
                    <a:pt x="0" y="1"/>
                  </a:cubicBezTo>
                </a:path>
              </a:pathLst>
            </a:custGeom>
            <a:noFill/>
            <a:ln w="225" cap="rnd" cmpd="sng">
              <a:solidFill>
                <a:srgbClr val="E37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84;p44">
              <a:extLst>
                <a:ext uri="{FF2B5EF4-FFF2-40B4-BE49-F238E27FC236}">
                  <a16:creationId xmlns:a16="http://schemas.microsoft.com/office/drawing/2014/main" id="{CBB7FB3D-79AD-4410-92C6-60D1C8466300}"/>
                </a:ext>
              </a:extLst>
            </p:cNvPr>
            <p:cNvSpPr/>
            <p:nvPr/>
          </p:nvSpPr>
          <p:spPr>
            <a:xfrm>
              <a:off x="6179396" y="2495687"/>
              <a:ext cx="21677" cy="444959"/>
            </a:xfrm>
            <a:custGeom>
              <a:avLst/>
              <a:gdLst/>
              <a:ahLst/>
              <a:cxnLst/>
              <a:rect l="l" t="t" r="r" b="b"/>
              <a:pathLst>
                <a:path w="36" h="739" fill="none" extrusionOk="0">
                  <a:moveTo>
                    <a:pt x="34" y="738"/>
                  </a:moveTo>
                  <a:cubicBezTo>
                    <a:pt x="35" y="473"/>
                    <a:pt x="19" y="215"/>
                    <a:pt x="0" y="0"/>
                  </a:cubicBezTo>
                </a:path>
              </a:pathLst>
            </a:custGeom>
            <a:noFill/>
            <a:ln w="225" cap="rnd" cmpd="sng">
              <a:solidFill>
                <a:srgbClr val="E37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85;p44">
              <a:extLst>
                <a:ext uri="{FF2B5EF4-FFF2-40B4-BE49-F238E27FC236}">
                  <a16:creationId xmlns:a16="http://schemas.microsoft.com/office/drawing/2014/main" id="{0AE11457-C900-410F-A491-5B204AD8733E}"/>
                </a:ext>
              </a:extLst>
            </p:cNvPr>
            <p:cNvSpPr/>
            <p:nvPr/>
          </p:nvSpPr>
          <p:spPr>
            <a:xfrm>
              <a:off x="4781862" y="3788414"/>
              <a:ext cx="1474616" cy="154742"/>
            </a:xfrm>
            <a:custGeom>
              <a:avLst/>
              <a:gdLst/>
              <a:ahLst/>
              <a:cxnLst/>
              <a:rect l="l" t="t" r="r" b="b"/>
              <a:pathLst>
                <a:path w="2449" h="25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426" y="0"/>
                  </a:moveTo>
                  <a:cubicBezTo>
                    <a:pt x="1993" y="32"/>
                    <a:pt x="1581" y="43"/>
                    <a:pt x="1224" y="43"/>
                  </a:cubicBezTo>
                  <a:cubicBezTo>
                    <a:pt x="511" y="43"/>
                    <a:pt x="17" y="0"/>
                    <a:pt x="15" y="0"/>
                  </a:cubicBezTo>
                  <a:lnTo>
                    <a:pt x="15" y="0"/>
                  </a:lnTo>
                  <a:lnTo>
                    <a:pt x="1" y="164"/>
                  </a:lnTo>
                  <a:cubicBezTo>
                    <a:pt x="327" y="234"/>
                    <a:pt x="749" y="256"/>
                    <a:pt x="1151" y="256"/>
                  </a:cubicBezTo>
                  <a:cubicBezTo>
                    <a:pt x="1829" y="256"/>
                    <a:pt x="2448" y="194"/>
                    <a:pt x="2448" y="194"/>
                  </a:cubicBezTo>
                  <a:cubicBezTo>
                    <a:pt x="2448" y="153"/>
                    <a:pt x="2426" y="0"/>
                    <a:pt x="2426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86;p44">
              <a:extLst>
                <a:ext uri="{FF2B5EF4-FFF2-40B4-BE49-F238E27FC236}">
                  <a16:creationId xmlns:a16="http://schemas.microsoft.com/office/drawing/2014/main" id="{0A817B23-82A6-4632-B9F5-6B124F2E265C}"/>
                </a:ext>
              </a:extLst>
            </p:cNvPr>
            <p:cNvSpPr/>
            <p:nvPr/>
          </p:nvSpPr>
          <p:spPr>
            <a:xfrm>
              <a:off x="4760185" y="1884544"/>
              <a:ext cx="1483046" cy="172203"/>
            </a:xfrm>
            <a:custGeom>
              <a:avLst/>
              <a:gdLst/>
              <a:ahLst/>
              <a:cxnLst/>
              <a:rect l="l" t="t" r="r" b="b"/>
              <a:pathLst>
                <a:path w="2463" h="286" extrusionOk="0">
                  <a:moveTo>
                    <a:pt x="1467" y="1"/>
                  </a:moveTo>
                  <a:cubicBezTo>
                    <a:pt x="737" y="1"/>
                    <a:pt x="1" y="98"/>
                    <a:pt x="1" y="98"/>
                  </a:cubicBezTo>
                  <a:cubicBezTo>
                    <a:pt x="1" y="158"/>
                    <a:pt x="49" y="286"/>
                    <a:pt x="49" y="286"/>
                  </a:cubicBezTo>
                  <a:cubicBezTo>
                    <a:pt x="374" y="229"/>
                    <a:pt x="751" y="210"/>
                    <a:pt x="1109" y="210"/>
                  </a:cubicBezTo>
                  <a:cubicBezTo>
                    <a:pt x="1823" y="210"/>
                    <a:pt x="2462" y="286"/>
                    <a:pt x="2462" y="286"/>
                  </a:cubicBezTo>
                  <a:lnTo>
                    <a:pt x="2462" y="98"/>
                  </a:lnTo>
                  <a:cubicBezTo>
                    <a:pt x="2194" y="25"/>
                    <a:pt x="1831" y="1"/>
                    <a:pt x="1467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4"/>
          <p:cNvGrpSpPr/>
          <p:nvPr/>
        </p:nvGrpSpPr>
        <p:grpSpPr>
          <a:xfrm>
            <a:off x="3003103" y="4765158"/>
            <a:ext cx="216823" cy="216819"/>
            <a:chOff x="-223479" y="-1094052"/>
            <a:chExt cx="216823" cy="216819"/>
          </a:xfrm>
        </p:grpSpPr>
        <p:sp>
          <p:nvSpPr>
            <p:cNvPr id="458" name="Google Shape;458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AFB538-5643-45D9-8B44-68BD7808C4CD}"/>
              </a:ext>
            </a:extLst>
          </p:cNvPr>
          <p:cNvSpPr txBox="1"/>
          <p:nvPr/>
        </p:nvSpPr>
        <p:spPr>
          <a:xfrm>
            <a:off x="275601" y="350995"/>
            <a:ext cx="446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DUNG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BDAB6C-7AE4-4F4D-8DE1-1E8A0EA3C682}"/>
              </a:ext>
            </a:extLst>
          </p:cNvPr>
          <p:cNvGrpSpPr/>
          <p:nvPr/>
        </p:nvGrpSpPr>
        <p:grpSpPr>
          <a:xfrm>
            <a:off x="479958" y="1120225"/>
            <a:ext cx="8776406" cy="1274756"/>
            <a:chOff x="479958" y="1120225"/>
            <a:chExt cx="8776406" cy="12747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A76FDE-ED7B-46D3-9856-905AEC388878}"/>
                </a:ext>
              </a:extLst>
            </p:cNvPr>
            <p:cNvGrpSpPr/>
            <p:nvPr/>
          </p:nvGrpSpPr>
          <p:grpSpPr>
            <a:xfrm>
              <a:off x="479958" y="1120225"/>
              <a:ext cx="1345053" cy="1274756"/>
              <a:chOff x="1092318" y="2037621"/>
              <a:chExt cx="2766633" cy="2790286"/>
            </a:xfrm>
          </p:grpSpPr>
          <p:grpSp>
            <p:nvGrpSpPr>
              <p:cNvPr id="27" name="Google Shape;3161;p59">
                <a:extLst>
                  <a:ext uri="{FF2B5EF4-FFF2-40B4-BE49-F238E27FC236}">
                    <a16:creationId xmlns:a16="http://schemas.microsoft.com/office/drawing/2014/main" id="{214BC6D4-5A67-48E4-8052-1790E56FD455}"/>
                  </a:ext>
                </a:extLst>
              </p:cNvPr>
              <p:cNvGrpSpPr/>
              <p:nvPr/>
            </p:nvGrpSpPr>
            <p:grpSpPr>
              <a:xfrm>
                <a:off x="1092318" y="2037621"/>
                <a:ext cx="2766633" cy="2790286"/>
                <a:chOff x="3187949" y="2440248"/>
                <a:chExt cx="1977496" cy="1977496"/>
              </a:xfrm>
            </p:grpSpPr>
            <p:sp>
              <p:nvSpPr>
                <p:cNvPr id="29" name="Google Shape;3162;p59">
                  <a:extLst>
                    <a:ext uri="{FF2B5EF4-FFF2-40B4-BE49-F238E27FC236}">
                      <a16:creationId xmlns:a16="http://schemas.microsoft.com/office/drawing/2014/main" id="{3D482043-DD65-41CC-87DB-C7A4F0CD3A57}"/>
                    </a:ext>
                  </a:extLst>
                </p:cNvPr>
                <p:cNvSpPr/>
                <p:nvPr/>
              </p:nvSpPr>
              <p:spPr>
                <a:xfrm rot="-2700000">
                  <a:off x="3477185" y="2730208"/>
                  <a:ext cx="1399024" cy="139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1" h="477986" extrusionOk="0">
                      <a:moveTo>
                        <a:pt x="478481" y="238993"/>
                      </a:moveTo>
                      <a:cubicBezTo>
                        <a:pt x="478481" y="370985"/>
                        <a:pt x="371370" y="477986"/>
                        <a:pt x="239241" y="477986"/>
                      </a:cubicBezTo>
                      <a:cubicBezTo>
                        <a:pt x="107112" y="477986"/>
                        <a:pt x="0" y="370985"/>
                        <a:pt x="0" y="238993"/>
                      </a:cubicBezTo>
                      <a:cubicBezTo>
                        <a:pt x="0" y="107001"/>
                        <a:pt x="107112" y="0"/>
                        <a:pt x="239241" y="0"/>
                      </a:cubicBezTo>
                      <a:cubicBezTo>
                        <a:pt x="371370" y="0"/>
                        <a:pt x="478481" y="107001"/>
                        <a:pt x="478481" y="2389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163;p59">
                  <a:extLst>
                    <a:ext uri="{FF2B5EF4-FFF2-40B4-BE49-F238E27FC236}">
                      <a16:creationId xmlns:a16="http://schemas.microsoft.com/office/drawing/2014/main" id="{7A66043B-FE86-472D-B2FD-6F57A32976C4}"/>
                    </a:ext>
                  </a:extLst>
                </p:cNvPr>
                <p:cNvSpPr/>
                <p:nvPr/>
              </p:nvSpPr>
              <p:spPr>
                <a:xfrm>
                  <a:off x="4091178" y="2645994"/>
                  <a:ext cx="868772" cy="148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270" h="509064" extrusionOk="0">
                      <a:moveTo>
                        <a:pt x="139360" y="509065"/>
                      </a:moveTo>
                      <a:cubicBezTo>
                        <a:pt x="128896" y="509065"/>
                        <a:pt x="118813" y="503363"/>
                        <a:pt x="113581" y="493480"/>
                      </a:cubicBezTo>
                      <a:cubicBezTo>
                        <a:pt x="106161" y="479321"/>
                        <a:pt x="111678" y="461836"/>
                        <a:pt x="125947" y="454424"/>
                      </a:cubicBezTo>
                      <a:cubicBezTo>
                        <a:pt x="195865" y="418028"/>
                        <a:pt x="239243" y="346662"/>
                        <a:pt x="239243" y="267979"/>
                      </a:cubicBezTo>
                      <a:cubicBezTo>
                        <a:pt x="239243" y="152140"/>
                        <a:pt x="144973" y="57967"/>
                        <a:pt x="29014" y="57967"/>
                      </a:cubicBezTo>
                      <a:cubicBezTo>
                        <a:pt x="13032" y="57967"/>
                        <a:pt x="0" y="45043"/>
                        <a:pt x="0" y="28984"/>
                      </a:cubicBezTo>
                      <a:cubicBezTo>
                        <a:pt x="0" y="13019"/>
                        <a:pt x="12937" y="0"/>
                        <a:pt x="29014" y="0"/>
                      </a:cubicBezTo>
                      <a:cubicBezTo>
                        <a:pt x="176935" y="0"/>
                        <a:pt x="297270" y="120210"/>
                        <a:pt x="297270" y="267979"/>
                      </a:cubicBezTo>
                      <a:cubicBezTo>
                        <a:pt x="297270" y="368328"/>
                        <a:pt x="241907" y="459460"/>
                        <a:pt x="152773" y="505834"/>
                      </a:cubicBezTo>
                      <a:cubicBezTo>
                        <a:pt x="148492" y="508020"/>
                        <a:pt x="143926" y="509065"/>
                        <a:pt x="139360" y="509065"/>
                      </a:cubicBezTo>
                      <a:close/>
                    </a:path>
                  </a:pathLst>
                </a:custGeom>
                <a:solidFill>
                  <a:srgbClr val="91E0D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" name="Google Shape;3179;p59">
                <a:extLst>
                  <a:ext uri="{FF2B5EF4-FFF2-40B4-BE49-F238E27FC236}">
                    <a16:creationId xmlns:a16="http://schemas.microsoft.com/office/drawing/2014/main" id="{DAAA23FB-E56A-4FB4-8461-BB7EC8947CE7}"/>
                  </a:ext>
                </a:extLst>
              </p:cNvPr>
              <p:cNvSpPr txBox="1"/>
              <p:nvPr/>
            </p:nvSpPr>
            <p:spPr>
              <a:xfrm>
                <a:off x="1909057" y="3109665"/>
                <a:ext cx="1279945" cy="5336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1E0D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91E0D2"/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22974F-2C73-4328-BE59-AC66B2FA1037}"/>
                </a:ext>
              </a:extLst>
            </p:cNvPr>
            <p:cNvSpPr txBox="1"/>
            <p:nvPr/>
          </p:nvSpPr>
          <p:spPr>
            <a:xfrm>
              <a:off x="1736010" y="1603620"/>
              <a:ext cx="7520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Dinh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dưỡng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chế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độ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dinh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dưỡng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lí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CD9F2-B161-425B-A164-96FF8B17C814}"/>
              </a:ext>
            </a:extLst>
          </p:cNvPr>
          <p:cNvGrpSpPr/>
          <p:nvPr/>
        </p:nvGrpSpPr>
        <p:grpSpPr>
          <a:xfrm>
            <a:off x="561679" y="2242295"/>
            <a:ext cx="8976235" cy="1198148"/>
            <a:chOff x="561679" y="2242295"/>
            <a:chExt cx="8976235" cy="119814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3E47F1-D592-47DE-B812-FE6F44132E79}"/>
                </a:ext>
              </a:extLst>
            </p:cNvPr>
            <p:cNvGrpSpPr/>
            <p:nvPr/>
          </p:nvGrpSpPr>
          <p:grpSpPr>
            <a:xfrm>
              <a:off x="561679" y="2242295"/>
              <a:ext cx="1198148" cy="1198148"/>
              <a:chOff x="2355988" y="4438219"/>
              <a:chExt cx="2889216" cy="2778455"/>
            </a:xfrm>
          </p:grpSpPr>
          <p:grpSp>
            <p:nvGrpSpPr>
              <p:cNvPr id="32" name="Google Shape;3164;p59">
                <a:extLst>
                  <a:ext uri="{FF2B5EF4-FFF2-40B4-BE49-F238E27FC236}">
                    <a16:creationId xmlns:a16="http://schemas.microsoft.com/office/drawing/2014/main" id="{47BE221C-64AF-4226-8D92-E997A962C3E9}"/>
                  </a:ext>
                </a:extLst>
              </p:cNvPr>
              <p:cNvGrpSpPr/>
              <p:nvPr/>
            </p:nvGrpSpPr>
            <p:grpSpPr>
              <a:xfrm>
                <a:off x="2355988" y="4438219"/>
                <a:ext cx="2889216" cy="2778455"/>
                <a:chOff x="5472222" y="4596114"/>
                <a:chExt cx="651699" cy="651509"/>
              </a:xfrm>
            </p:grpSpPr>
            <p:sp>
              <p:nvSpPr>
                <p:cNvPr id="34" name="Google Shape;3165;p59">
                  <a:extLst>
                    <a:ext uri="{FF2B5EF4-FFF2-40B4-BE49-F238E27FC236}">
                      <a16:creationId xmlns:a16="http://schemas.microsoft.com/office/drawing/2014/main" id="{A423227D-C020-4A1B-992E-D2C481662743}"/>
                    </a:ext>
                  </a:extLst>
                </p:cNvPr>
                <p:cNvSpPr/>
                <p:nvPr/>
              </p:nvSpPr>
              <p:spPr>
                <a:xfrm rot="-1759126">
                  <a:off x="5558665" y="4682710"/>
                  <a:ext cx="478813" cy="47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9" h="477994" extrusionOk="0">
                      <a:moveTo>
                        <a:pt x="478490" y="238997"/>
                      </a:moveTo>
                      <a:cubicBezTo>
                        <a:pt x="478490" y="370992"/>
                        <a:pt x="371376" y="477994"/>
                        <a:pt x="239245" y="477994"/>
                      </a:cubicBezTo>
                      <a:cubicBezTo>
                        <a:pt x="107114" y="477994"/>
                        <a:pt x="0" y="370992"/>
                        <a:pt x="0" y="238997"/>
                      </a:cubicBezTo>
                      <a:cubicBezTo>
                        <a:pt x="0" y="107003"/>
                        <a:pt x="107114" y="0"/>
                        <a:pt x="239245" y="0"/>
                      </a:cubicBezTo>
                      <a:cubicBezTo>
                        <a:pt x="371376" y="0"/>
                        <a:pt x="478490" y="107003"/>
                        <a:pt x="478490" y="23899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66;p59">
                  <a:extLst>
                    <a:ext uri="{FF2B5EF4-FFF2-40B4-BE49-F238E27FC236}">
                      <a16:creationId xmlns:a16="http://schemas.microsoft.com/office/drawing/2014/main" id="{5DA5A1C9-3628-4CD4-B9EA-118C0CFF3F60}"/>
                    </a:ext>
                  </a:extLst>
                </p:cNvPr>
                <p:cNvSpPr/>
                <p:nvPr/>
              </p:nvSpPr>
              <p:spPr>
                <a:xfrm>
                  <a:off x="5525531" y="4777262"/>
                  <a:ext cx="536920" cy="408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920" h="408720" extrusionOk="0">
                      <a:moveTo>
                        <a:pt x="78930" y="330394"/>
                      </a:moveTo>
                      <a:cubicBezTo>
                        <a:pt x="-4972" y="246579"/>
                        <a:pt x="-23997" y="120002"/>
                        <a:pt x="31557" y="15376"/>
                      </a:cubicBezTo>
                      <a:cubicBezTo>
                        <a:pt x="39072" y="1217"/>
                        <a:pt x="56575" y="-4105"/>
                        <a:pt x="70749" y="3402"/>
                      </a:cubicBezTo>
                      <a:cubicBezTo>
                        <a:pt x="84923" y="10910"/>
                        <a:pt x="90250" y="28395"/>
                        <a:pt x="82735" y="42554"/>
                      </a:cubicBezTo>
                      <a:cubicBezTo>
                        <a:pt x="39167" y="124563"/>
                        <a:pt x="54102" y="223772"/>
                        <a:pt x="119929" y="289437"/>
                      </a:cubicBezTo>
                      <a:cubicBezTo>
                        <a:pt x="201928" y="371351"/>
                        <a:pt x="335296" y="371351"/>
                        <a:pt x="417295" y="289437"/>
                      </a:cubicBezTo>
                      <a:cubicBezTo>
                        <a:pt x="458104" y="248670"/>
                        <a:pt x="479983" y="194409"/>
                        <a:pt x="478842" y="136727"/>
                      </a:cubicBezTo>
                      <a:cubicBezTo>
                        <a:pt x="478556" y="120762"/>
                        <a:pt x="491208" y="107553"/>
                        <a:pt x="507284" y="107173"/>
                      </a:cubicBezTo>
                      <a:cubicBezTo>
                        <a:pt x="523266" y="106888"/>
                        <a:pt x="536583" y="119527"/>
                        <a:pt x="536869" y="135586"/>
                      </a:cubicBezTo>
                      <a:cubicBezTo>
                        <a:pt x="538296" y="209138"/>
                        <a:pt x="510424" y="278318"/>
                        <a:pt x="458389" y="330394"/>
                      </a:cubicBezTo>
                      <a:cubicBezTo>
                        <a:pt x="353655" y="434829"/>
                        <a:pt x="183474" y="434829"/>
                        <a:pt x="78930" y="330394"/>
                      </a:cubicBezTo>
                      <a:close/>
                    </a:path>
                  </a:pathLst>
                </a:custGeom>
                <a:solidFill>
                  <a:srgbClr val="FFBB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" name="Google Shape;3180;p59">
                <a:extLst>
                  <a:ext uri="{FF2B5EF4-FFF2-40B4-BE49-F238E27FC236}">
                    <a16:creationId xmlns:a16="http://schemas.microsoft.com/office/drawing/2014/main" id="{859EF48F-9D1A-4AA2-B25D-70BFF16BF39D}"/>
                  </a:ext>
                </a:extLst>
              </p:cNvPr>
              <p:cNvSpPr txBox="1"/>
              <p:nvPr/>
            </p:nvSpPr>
            <p:spPr>
              <a:xfrm>
                <a:off x="2916902" y="5370705"/>
                <a:ext cx="1891549" cy="732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srgbClr val="FFBB98"/>
                    </a:solidFill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B98"/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F93B44-E6F3-4327-BC21-12530FAABF3C}"/>
                </a:ext>
              </a:extLst>
            </p:cNvPr>
            <p:cNvSpPr txBox="1"/>
            <p:nvPr/>
          </p:nvSpPr>
          <p:spPr>
            <a:xfrm>
              <a:off x="1736010" y="2803863"/>
              <a:ext cx="78019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Cấu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năng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B5F76-50A5-4B53-A3EB-DFBF133C432C}"/>
              </a:ext>
            </a:extLst>
          </p:cNvPr>
          <p:cNvGrpSpPr/>
          <p:nvPr/>
        </p:nvGrpSpPr>
        <p:grpSpPr>
          <a:xfrm>
            <a:off x="644084" y="3435810"/>
            <a:ext cx="5879561" cy="1031219"/>
            <a:chOff x="644084" y="3435810"/>
            <a:chExt cx="5879561" cy="103121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0A7DA1-A2C8-4323-BE85-F27869136831}"/>
                </a:ext>
              </a:extLst>
            </p:cNvPr>
            <p:cNvGrpSpPr/>
            <p:nvPr/>
          </p:nvGrpSpPr>
          <p:grpSpPr>
            <a:xfrm>
              <a:off x="644084" y="3435810"/>
              <a:ext cx="1084825" cy="1027635"/>
              <a:chOff x="1434492" y="2327933"/>
              <a:chExt cx="2221583" cy="2099231"/>
            </a:xfrm>
          </p:grpSpPr>
          <p:grpSp>
            <p:nvGrpSpPr>
              <p:cNvPr id="37" name="Google Shape;3161;p59">
                <a:extLst>
                  <a:ext uri="{FF2B5EF4-FFF2-40B4-BE49-F238E27FC236}">
                    <a16:creationId xmlns:a16="http://schemas.microsoft.com/office/drawing/2014/main" id="{95815398-3CA4-4842-9F6A-8C46BBE7DB02}"/>
                  </a:ext>
                </a:extLst>
              </p:cNvPr>
              <p:cNvGrpSpPr/>
              <p:nvPr/>
            </p:nvGrpSpPr>
            <p:grpSpPr>
              <a:xfrm>
                <a:off x="1496975" y="2327933"/>
                <a:ext cx="2074475" cy="2099231"/>
                <a:chOff x="3477185" y="2645994"/>
                <a:chExt cx="1482765" cy="1487740"/>
              </a:xfrm>
            </p:grpSpPr>
            <p:sp>
              <p:nvSpPr>
                <p:cNvPr id="39" name="Google Shape;3162;p59">
                  <a:extLst>
                    <a:ext uri="{FF2B5EF4-FFF2-40B4-BE49-F238E27FC236}">
                      <a16:creationId xmlns:a16="http://schemas.microsoft.com/office/drawing/2014/main" id="{26AC8A15-4107-410D-A842-6AF128CAA85F}"/>
                    </a:ext>
                  </a:extLst>
                </p:cNvPr>
                <p:cNvSpPr/>
                <p:nvPr/>
              </p:nvSpPr>
              <p:spPr>
                <a:xfrm rot="-2700000">
                  <a:off x="3477185" y="2730208"/>
                  <a:ext cx="1399024" cy="139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1" h="477986" extrusionOk="0">
                      <a:moveTo>
                        <a:pt x="478481" y="238993"/>
                      </a:moveTo>
                      <a:cubicBezTo>
                        <a:pt x="478481" y="370985"/>
                        <a:pt x="371370" y="477986"/>
                        <a:pt x="239241" y="477986"/>
                      </a:cubicBezTo>
                      <a:cubicBezTo>
                        <a:pt x="107112" y="477986"/>
                        <a:pt x="0" y="370985"/>
                        <a:pt x="0" y="238993"/>
                      </a:cubicBezTo>
                      <a:cubicBezTo>
                        <a:pt x="0" y="107001"/>
                        <a:pt x="107112" y="0"/>
                        <a:pt x="239241" y="0"/>
                      </a:cubicBezTo>
                      <a:cubicBezTo>
                        <a:pt x="371370" y="0"/>
                        <a:pt x="478481" y="107001"/>
                        <a:pt x="478481" y="2389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3163;p59">
                  <a:extLst>
                    <a:ext uri="{FF2B5EF4-FFF2-40B4-BE49-F238E27FC236}">
                      <a16:creationId xmlns:a16="http://schemas.microsoft.com/office/drawing/2014/main" id="{1D0252A5-D0C1-49DF-B293-A75C56524804}"/>
                    </a:ext>
                  </a:extLst>
                </p:cNvPr>
                <p:cNvSpPr/>
                <p:nvPr/>
              </p:nvSpPr>
              <p:spPr>
                <a:xfrm>
                  <a:off x="4091178" y="2645994"/>
                  <a:ext cx="868772" cy="148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270" h="509064" extrusionOk="0">
                      <a:moveTo>
                        <a:pt x="139360" y="509065"/>
                      </a:moveTo>
                      <a:cubicBezTo>
                        <a:pt x="128896" y="509065"/>
                        <a:pt x="118813" y="503363"/>
                        <a:pt x="113581" y="493480"/>
                      </a:cubicBezTo>
                      <a:cubicBezTo>
                        <a:pt x="106161" y="479321"/>
                        <a:pt x="111678" y="461836"/>
                        <a:pt x="125947" y="454424"/>
                      </a:cubicBezTo>
                      <a:cubicBezTo>
                        <a:pt x="195865" y="418028"/>
                        <a:pt x="239243" y="346662"/>
                        <a:pt x="239243" y="267979"/>
                      </a:cubicBezTo>
                      <a:cubicBezTo>
                        <a:pt x="239243" y="152140"/>
                        <a:pt x="144973" y="57967"/>
                        <a:pt x="29014" y="57967"/>
                      </a:cubicBezTo>
                      <a:cubicBezTo>
                        <a:pt x="13032" y="57967"/>
                        <a:pt x="0" y="45043"/>
                        <a:pt x="0" y="28984"/>
                      </a:cubicBezTo>
                      <a:cubicBezTo>
                        <a:pt x="0" y="13019"/>
                        <a:pt x="12937" y="0"/>
                        <a:pt x="29014" y="0"/>
                      </a:cubicBezTo>
                      <a:cubicBezTo>
                        <a:pt x="176935" y="0"/>
                        <a:pt x="297270" y="120210"/>
                        <a:pt x="297270" y="267979"/>
                      </a:cubicBezTo>
                      <a:cubicBezTo>
                        <a:pt x="297270" y="368328"/>
                        <a:pt x="241907" y="459460"/>
                        <a:pt x="152773" y="505834"/>
                      </a:cubicBezTo>
                      <a:cubicBezTo>
                        <a:pt x="148492" y="508020"/>
                        <a:pt x="143926" y="509065"/>
                        <a:pt x="139360" y="509065"/>
                      </a:cubicBez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" name="Google Shape;3179;p59">
                <a:extLst>
                  <a:ext uri="{FF2B5EF4-FFF2-40B4-BE49-F238E27FC236}">
                    <a16:creationId xmlns:a16="http://schemas.microsoft.com/office/drawing/2014/main" id="{6848A103-3AF7-4FFF-AB9F-B2DC623442C3}"/>
                  </a:ext>
                </a:extLst>
              </p:cNvPr>
              <p:cNvSpPr txBox="1"/>
              <p:nvPr/>
            </p:nvSpPr>
            <p:spPr>
              <a:xfrm>
                <a:off x="1434492" y="3074522"/>
                <a:ext cx="2221583" cy="559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III.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993DE5-2C5D-4B39-B1D2-A8E5F6075895}"/>
                </a:ext>
              </a:extLst>
            </p:cNvPr>
            <p:cNvSpPr txBox="1"/>
            <p:nvPr/>
          </p:nvSpPr>
          <p:spPr>
            <a:xfrm>
              <a:off x="1783615" y="3808194"/>
              <a:ext cx="4740030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2050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06991BA-D4AD-42EB-ABDD-3A3BD88E84E2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685140" y="2190223"/>
            <a:ext cx="1749773" cy="145236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7FCB40-A705-45AE-A607-7FC436B910B0}"/>
              </a:ext>
            </a:extLst>
          </p:cNvPr>
          <p:cNvCxnSpPr>
            <a:cxnSpLocks/>
          </p:cNvCxnSpPr>
          <p:nvPr/>
        </p:nvCxnSpPr>
        <p:spPr>
          <a:xfrm>
            <a:off x="3342143" y="2217080"/>
            <a:ext cx="3510129" cy="141977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0AEA63-562C-4474-875C-8CC482456813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77133" y="2228478"/>
            <a:ext cx="1760498" cy="14141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21EB7C7-CDA4-4ECC-B337-C4CEC1B981BA}"/>
              </a:ext>
            </a:extLst>
          </p:cNvPr>
          <p:cNvCxnSpPr/>
          <p:nvPr/>
        </p:nvCxnSpPr>
        <p:spPr>
          <a:xfrm flipH="1">
            <a:off x="5120651" y="2204788"/>
            <a:ext cx="2717" cy="144096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217D42-64C4-4135-838A-99AE907EBC17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5827415" y="2228478"/>
            <a:ext cx="1726032" cy="140838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151CB16-3DE5-4D0B-9D81-3AFCB2F51DC1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3354863" y="2229774"/>
            <a:ext cx="3562234" cy="141281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AE69D2E-1683-42E5-A55A-A05028ACDDB7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5790373" y="2228478"/>
            <a:ext cx="1789392" cy="14141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1D2D33-2005-44D3-B015-311DEB0385C1}"/>
              </a:ext>
            </a:extLst>
          </p:cNvPr>
          <p:cNvCxnSpPr/>
          <p:nvPr/>
        </p:nvCxnSpPr>
        <p:spPr>
          <a:xfrm flipH="1">
            <a:off x="8240703" y="2228478"/>
            <a:ext cx="2717" cy="144096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0E3773-C771-43D9-AD47-930E368FF0B9}"/>
              </a:ext>
            </a:extLst>
          </p:cNvPr>
          <p:cNvCxnSpPr>
            <a:cxnSpLocks/>
            <a:stCxn id="8" idx="4"/>
            <a:endCxn id="35" idx="0"/>
          </p:cNvCxnSpPr>
          <p:nvPr/>
        </p:nvCxnSpPr>
        <p:spPr>
          <a:xfrm flipH="1">
            <a:off x="1999403" y="2201621"/>
            <a:ext cx="2717" cy="144096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8ED5462-1B87-4C3B-9FC3-B879843D266B}"/>
              </a:ext>
            </a:extLst>
          </p:cNvPr>
          <p:cNvSpPr/>
          <p:nvPr/>
        </p:nvSpPr>
        <p:spPr>
          <a:xfrm>
            <a:off x="1706516" y="1617681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E75722-FA67-4ACF-AABD-A9FA36FD197B}"/>
              </a:ext>
            </a:extLst>
          </p:cNvPr>
          <p:cNvSpPr/>
          <p:nvPr/>
        </p:nvSpPr>
        <p:spPr>
          <a:xfrm>
            <a:off x="2384246" y="1617681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53DB81-3BF6-478F-9934-AD60B7EC0A7B}"/>
              </a:ext>
            </a:extLst>
          </p:cNvPr>
          <p:cNvSpPr/>
          <p:nvPr/>
        </p:nvSpPr>
        <p:spPr>
          <a:xfrm>
            <a:off x="3061976" y="1617681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79417D-A5C2-4092-9465-DE9B0AE0AD6F}"/>
              </a:ext>
            </a:extLst>
          </p:cNvPr>
          <p:cNvSpPr/>
          <p:nvPr/>
        </p:nvSpPr>
        <p:spPr>
          <a:xfrm>
            <a:off x="4139309" y="1617681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38AA1F-8B6E-413A-93F1-D59D429275CE}"/>
              </a:ext>
            </a:extLst>
          </p:cNvPr>
          <p:cNvSpPr/>
          <p:nvPr/>
        </p:nvSpPr>
        <p:spPr>
          <a:xfrm>
            <a:off x="4817039" y="1617681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76884D-3853-4DF4-BEAA-3406F0F97A92}"/>
              </a:ext>
            </a:extLst>
          </p:cNvPr>
          <p:cNvSpPr/>
          <p:nvPr/>
        </p:nvSpPr>
        <p:spPr>
          <a:xfrm>
            <a:off x="5494769" y="1617681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616F15-3C53-4B8D-A432-FB2D055BD73F}"/>
              </a:ext>
            </a:extLst>
          </p:cNvPr>
          <p:cNvSpPr/>
          <p:nvPr/>
        </p:nvSpPr>
        <p:spPr>
          <a:xfrm>
            <a:off x="6580113" y="1633140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119AD3-BACA-449C-9E4C-DD9071810D8C}"/>
              </a:ext>
            </a:extLst>
          </p:cNvPr>
          <p:cNvSpPr/>
          <p:nvPr/>
        </p:nvSpPr>
        <p:spPr>
          <a:xfrm>
            <a:off x="7257843" y="1633140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9EB6F13-F9A0-407C-B380-F68E0D037AD0}"/>
              </a:ext>
            </a:extLst>
          </p:cNvPr>
          <p:cNvSpPr/>
          <p:nvPr/>
        </p:nvSpPr>
        <p:spPr>
          <a:xfrm>
            <a:off x="7935573" y="1633140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8EFF9F-EA94-4DCE-AF92-62C97E8E5893}"/>
              </a:ext>
            </a:extLst>
          </p:cNvPr>
          <p:cNvSpPr txBox="1"/>
          <p:nvPr/>
        </p:nvSpPr>
        <p:spPr>
          <a:xfrm>
            <a:off x="429205" y="1328397"/>
            <a:ext cx="1385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3DFBF">
                  <a:lumMod val="1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2AE066-D63E-4644-9B0F-2E10B2E750E7}"/>
              </a:ext>
            </a:extLst>
          </p:cNvPr>
          <p:cNvSpPr txBox="1"/>
          <p:nvPr/>
        </p:nvSpPr>
        <p:spPr>
          <a:xfrm>
            <a:off x="433503" y="3231029"/>
            <a:ext cx="1385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3DFBF">
                  <a:lumMod val="1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64F245-3EF8-4592-90C1-082D9B7BD25E}"/>
              </a:ext>
            </a:extLst>
          </p:cNvPr>
          <p:cNvSpPr/>
          <p:nvPr/>
        </p:nvSpPr>
        <p:spPr>
          <a:xfrm>
            <a:off x="1703799" y="3642588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A9712C4-5228-4EC8-8D95-243598478218}"/>
              </a:ext>
            </a:extLst>
          </p:cNvPr>
          <p:cNvSpPr/>
          <p:nvPr/>
        </p:nvSpPr>
        <p:spPr>
          <a:xfrm>
            <a:off x="2381529" y="3642588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9989A15-3228-46B3-915D-EAACEECCB8F0}"/>
              </a:ext>
            </a:extLst>
          </p:cNvPr>
          <p:cNvSpPr/>
          <p:nvPr/>
        </p:nvSpPr>
        <p:spPr>
          <a:xfrm>
            <a:off x="3059259" y="3642588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1FD697-DA07-467F-8C92-3D0021C69ABB}"/>
              </a:ext>
            </a:extLst>
          </p:cNvPr>
          <p:cNvSpPr/>
          <p:nvPr/>
        </p:nvSpPr>
        <p:spPr>
          <a:xfrm>
            <a:off x="4139309" y="3642588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F9658B3-A481-46CC-B9F2-1ED9D525E365}"/>
              </a:ext>
            </a:extLst>
          </p:cNvPr>
          <p:cNvSpPr/>
          <p:nvPr/>
        </p:nvSpPr>
        <p:spPr>
          <a:xfrm>
            <a:off x="4817039" y="3642588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55C9CE-75A9-48C7-85B6-75823910FAC4}"/>
              </a:ext>
            </a:extLst>
          </p:cNvPr>
          <p:cNvSpPr/>
          <p:nvPr/>
        </p:nvSpPr>
        <p:spPr>
          <a:xfrm>
            <a:off x="5494769" y="3642588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61079B-83E0-4669-863F-02141B5E5BC8}"/>
              </a:ext>
            </a:extLst>
          </p:cNvPr>
          <p:cNvSpPr/>
          <p:nvPr/>
        </p:nvSpPr>
        <p:spPr>
          <a:xfrm>
            <a:off x="6580113" y="3636859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F682A8F-613A-4F71-BE18-6273A627F5D5}"/>
              </a:ext>
            </a:extLst>
          </p:cNvPr>
          <p:cNvSpPr/>
          <p:nvPr/>
        </p:nvSpPr>
        <p:spPr>
          <a:xfrm>
            <a:off x="7257843" y="3636859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ADDCCC4-035A-4639-9A21-794CD7F6BD41}"/>
              </a:ext>
            </a:extLst>
          </p:cNvPr>
          <p:cNvSpPr/>
          <p:nvPr/>
        </p:nvSpPr>
        <p:spPr>
          <a:xfrm>
            <a:off x="7935573" y="3636859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Freeform 3">
            <a:extLst>
              <a:ext uri="{FF2B5EF4-FFF2-40B4-BE49-F238E27FC236}">
                <a16:creationId xmlns:a16="http://schemas.microsoft.com/office/drawing/2014/main" id="{D5B46905-036D-4793-8D4A-275D3F00A4F9}"/>
              </a:ext>
            </a:extLst>
          </p:cNvPr>
          <p:cNvSpPr/>
          <p:nvPr/>
        </p:nvSpPr>
        <p:spPr>
          <a:xfrm rot="20523474">
            <a:off x="239557" y="163328"/>
            <a:ext cx="511401" cy="777217"/>
          </a:xfrm>
          <a:custGeom>
            <a:avLst/>
            <a:gdLst/>
            <a:ahLst/>
            <a:cxnLst/>
            <a:rect l="l" t="t" r="r" b="b"/>
            <a:pathLst>
              <a:path w="2561463" h="4114800">
                <a:moveTo>
                  <a:pt x="0" y="0"/>
                </a:moveTo>
                <a:lnTo>
                  <a:pt x="2561463" y="0"/>
                </a:lnTo>
                <a:lnTo>
                  <a:pt x="2561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FF9D4B-105F-4A2B-86F1-CA0AEA20E7A2}"/>
              </a:ext>
            </a:extLst>
          </p:cNvPr>
          <p:cNvSpPr txBox="1"/>
          <p:nvPr/>
        </p:nvSpPr>
        <p:spPr>
          <a:xfrm>
            <a:off x="522458" y="242545"/>
            <a:ext cx="472813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KĨ THUẬT MẢNH GHÉP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32FDA12E-0316-4C75-B82B-B2A42078EAEF}"/>
              </a:ext>
            </a:extLst>
          </p:cNvPr>
          <p:cNvSpPr/>
          <p:nvPr/>
        </p:nvSpPr>
        <p:spPr>
          <a:xfrm>
            <a:off x="-11319" y="3751385"/>
            <a:ext cx="1535320" cy="1396866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814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3436C3-58FD-4DDA-B057-4E2F920884BA}"/>
              </a:ext>
            </a:extLst>
          </p:cNvPr>
          <p:cNvSpPr txBox="1"/>
          <p:nvPr/>
        </p:nvSpPr>
        <p:spPr>
          <a:xfrm>
            <a:off x="410306" y="520256"/>
            <a:ext cx="580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F30DD-15C1-4ED1-A34C-ACBEF0C0A7C1}"/>
              </a:ext>
            </a:extLst>
          </p:cNvPr>
          <p:cNvSpPr txBox="1"/>
          <p:nvPr/>
        </p:nvSpPr>
        <p:spPr>
          <a:xfrm>
            <a:off x="168031" y="1576967"/>
            <a:ext cx="8085015" cy="288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29.1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137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3: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139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3.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7528DF4-4554-4C20-B796-31D05CE9A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91655" y="44936"/>
            <a:ext cx="1722782" cy="15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26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/>
    </p:bldLst>
  </p:timing>
</p:sld>
</file>

<file path=ppt/theme/theme1.xml><?xml version="1.0" encoding="utf-8"?>
<a:theme xmlns:a="http://schemas.openxmlformats.org/drawingml/2006/main" name="Nutrition App Pitch Deck by Slidesgo">
  <a:themeElements>
    <a:clrScheme name="Simple Light">
      <a:dk1>
        <a:srgbClr val="479442"/>
      </a:dk1>
      <a:lt1>
        <a:srgbClr val="233634"/>
      </a:lt1>
      <a:dk2>
        <a:srgbClr val="F6EAD4"/>
      </a:dk2>
      <a:lt2>
        <a:srgbClr val="F8F8EC"/>
      </a:lt2>
      <a:accent1>
        <a:srgbClr val="F1C488"/>
      </a:accent1>
      <a:accent2>
        <a:srgbClr val="BD7B36"/>
      </a:accent2>
      <a:accent3>
        <a:srgbClr val="CAE9D9"/>
      </a:accent3>
      <a:accent4>
        <a:srgbClr val="5BB0AD"/>
      </a:accent4>
      <a:accent5>
        <a:srgbClr val="FAEA3F"/>
      </a:accent5>
      <a:accent6>
        <a:srgbClr val="FE5921"/>
      </a:accent6>
      <a:hlink>
        <a:srgbClr val="479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2154</Words>
  <Application>Microsoft Office PowerPoint</Application>
  <PresentationFormat>On-screen Show (16:9)</PresentationFormat>
  <Paragraphs>193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Wingdings</vt:lpstr>
      <vt:lpstr>Overpass Black</vt:lpstr>
      <vt:lpstr>Noto Sans Symbols</vt:lpstr>
      <vt:lpstr>Arial</vt:lpstr>
      <vt:lpstr>Open Sans</vt:lpstr>
      <vt:lpstr>Cabin</vt:lpstr>
      <vt:lpstr>Times New Roman</vt:lpstr>
      <vt:lpstr>Nutrition App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STD-TRANG</cp:lastModifiedBy>
  <cp:revision>6</cp:revision>
  <dcterms:modified xsi:type="dcterms:W3CDTF">2026-03-21T02:39:48Z</dcterms:modified>
</cp:coreProperties>
</file>