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07" r:id="rId25"/>
    <p:sldId id="279" r:id="rId26"/>
    <p:sldId id="280" r:id="rId27"/>
    <p:sldId id="281" r:id="rId28"/>
    <p:sldId id="282"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5" r:id="rId48"/>
    <p:sldId id="306" r:id="rId49"/>
    <p:sldId id="30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3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C499B9C-12AE-8911-A2D0-4E0D89CAA938}"/>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B54E5BFE-FCBB-A360-B117-EE158C79E7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E1FE2BF9-7232-57E9-EF2D-C2CEA0365963}"/>
              </a:ext>
            </a:extLst>
          </p:cNvPr>
          <p:cNvSpPr>
            <a:spLocks noGrp="1"/>
          </p:cNvSpPr>
          <p:nvPr>
            <p:ph type="dt" sz="half" idx="10"/>
          </p:nvPr>
        </p:nvSpPr>
        <p:spPr/>
        <p:txBody>
          <a:bodyPr/>
          <a:lstStyle/>
          <a:p>
            <a:fld id="{54540211-8A6C-46DD-8233-8669D24D9F77}" type="datetimeFigureOut">
              <a:rPr lang="en-US" smtClean="0"/>
              <a:t>29/03/2024</a:t>
            </a:fld>
            <a:endParaRPr lang="en-US"/>
          </a:p>
        </p:txBody>
      </p:sp>
      <p:sp>
        <p:nvSpPr>
          <p:cNvPr id="5" name="Chỗ dành sẵn cho Chân trang 4">
            <a:extLst>
              <a:ext uri="{FF2B5EF4-FFF2-40B4-BE49-F238E27FC236}">
                <a16:creationId xmlns:a16="http://schemas.microsoft.com/office/drawing/2014/main" id="{0BEB9471-27EF-F697-9135-EB7662DCA1F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6DB8701-B03D-80D6-83A0-8B2A7E88230F}"/>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150220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BD63A60-F075-112C-B851-273E4AFF1C00}"/>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A578A79-98AF-A09F-B57E-EF667408871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7BAAFFB-E952-D0FC-7BF1-4A8CA2187FB2}"/>
              </a:ext>
            </a:extLst>
          </p:cNvPr>
          <p:cNvSpPr>
            <a:spLocks noGrp="1"/>
          </p:cNvSpPr>
          <p:nvPr>
            <p:ph type="dt" sz="half" idx="10"/>
          </p:nvPr>
        </p:nvSpPr>
        <p:spPr/>
        <p:txBody>
          <a:bodyPr/>
          <a:lstStyle/>
          <a:p>
            <a:fld id="{54540211-8A6C-46DD-8233-8669D24D9F77}" type="datetimeFigureOut">
              <a:rPr lang="en-US" smtClean="0"/>
              <a:t>29/03/2024</a:t>
            </a:fld>
            <a:endParaRPr lang="en-US"/>
          </a:p>
        </p:txBody>
      </p:sp>
      <p:sp>
        <p:nvSpPr>
          <p:cNvPr id="5" name="Chỗ dành sẵn cho Chân trang 4">
            <a:extLst>
              <a:ext uri="{FF2B5EF4-FFF2-40B4-BE49-F238E27FC236}">
                <a16:creationId xmlns:a16="http://schemas.microsoft.com/office/drawing/2014/main" id="{987A9A92-531A-CF82-955E-480BD9AD557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4F94153-BE68-EB0E-AE86-EE4F057EBD0A}"/>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110172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0B2E91D-AF73-D46B-1726-A77E5513CD55}"/>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3CC3C166-EE11-629C-BCE5-9DBB4C928B43}"/>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4C1F63B-06F6-78DA-A341-960A76CB2F36}"/>
              </a:ext>
            </a:extLst>
          </p:cNvPr>
          <p:cNvSpPr>
            <a:spLocks noGrp="1"/>
          </p:cNvSpPr>
          <p:nvPr>
            <p:ph type="dt" sz="half" idx="10"/>
          </p:nvPr>
        </p:nvSpPr>
        <p:spPr/>
        <p:txBody>
          <a:bodyPr/>
          <a:lstStyle/>
          <a:p>
            <a:fld id="{54540211-8A6C-46DD-8233-8669D24D9F77}" type="datetimeFigureOut">
              <a:rPr lang="en-US" smtClean="0"/>
              <a:t>29/03/2024</a:t>
            </a:fld>
            <a:endParaRPr lang="en-US"/>
          </a:p>
        </p:txBody>
      </p:sp>
      <p:sp>
        <p:nvSpPr>
          <p:cNvPr id="5" name="Chỗ dành sẵn cho Chân trang 4">
            <a:extLst>
              <a:ext uri="{FF2B5EF4-FFF2-40B4-BE49-F238E27FC236}">
                <a16:creationId xmlns:a16="http://schemas.microsoft.com/office/drawing/2014/main" id="{3AFD6611-55CD-50FC-DE93-101D480A706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942E519-8260-B3BF-A890-EF5A8FA01184}"/>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202536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34820B-CD20-075C-9BD2-5A5C101247B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159F6D8-048B-F081-ACE4-73A57CC19357}"/>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C1A480B-885B-6FA8-ACAF-21F8A604A14A}"/>
              </a:ext>
            </a:extLst>
          </p:cNvPr>
          <p:cNvSpPr>
            <a:spLocks noGrp="1"/>
          </p:cNvSpPr>
          <p:nvPr>
            <p:ph type="dt" sz="half" idx="10"/>
          </p:nvPr>
        </p:nvSpPr>
        <p:spPr/>
        <p:txBody>
          <a:bodyPr/>
          <a:lstStyle/>
          <a:p>
            <a:fld id="{54540211-8A6C-46DD-8233-8669D24D9F77}" type="datetimeFigureOut">
              <a:rPr lang="en-US" smtClean="0"/>
              <a:t>29/03/2024</a:t>
            </a:fld>
            <a:endParaRPr lang="en-US"/>
          </a:p>
        </p:txBody>
      </p:sp>
      <p:sp>
        <p:nvSpPr>
          <p:cNvPr id="5" name="Chỗ dành sẵn cho Chân trang 4">
            <a:extLst>
              <a:ext uri="{FF2B5EF4-FFF2-40B4-BE49-F238E27FC236}">
                <a16:creationId xmlns:a16="http://schemas.microsoft.com/office/drawing/2014/main" id="{23D5A076-5376-917C-8E47-F412BE2EDCB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4715008-B0D6-2A84-B01E-89AD17F940E2}"/>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177975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E03ECC-65F1-FFDE-EFC3-5FF235271FA3}"/>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DD1CFC8-6898-DA7C-ED16-EACA3D3624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A3F434E-F030-BEE7-C2CE-E3AFB59C7CCB}"/>
              </a:ext>
            </a:extLst>
          </p:cNvPr>
          <p:cNvSpPr>
            <a:spLocks noGrp="1"/>
          </p:cNvSpPr>
          <p:nvPr>
            <p:ph type="dt" sz="half" idx="10"/>
          </p:nvPr>
        </p:nvSpPr>
        <p:spPr/>
        <p:txBody>
          <a:bodyPr/>
          <a:lstStyle/>
          <a:p>
            <a:fld id="{54540211-8A6C-46DD-8233-8669D24D9F77}" type="datetimeFigureOut">
              <a:rPr lang="en-US" smtClean="0"/>
              <a:t>29/03/2024</a:t>
            </a:fld>
            <a:endParaRPr lang="en-US"/>
          </a:p>
        </p:txBody>
      </p:sp>
      <p:sp>
        <p:nvSpPr>
          <p:cNvPr id="5" name="Chỗ dành sẵn cho Chân trang 4">
            <a:extLst>
              <a:ext uri="{FF2B5EF4-FFF2-40B4-BE49-F238E27FC236}">
                <a16:creationId xmlns:a16="http://schemas.microsoft.com/office/drawing/2014/main" id="{65324265-2271-3C95-971B-DA7C0621374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F824210-FF52-A55A-4D5C-77482E0D717C}"/>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9424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D44C629-54DC-F491-1B5A-02699A1EDC5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5AB323D-97F2-BBD1-4A3F-145E17D6602C}"/>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EF803D54-E3CB-8294-5DEA-6DAF4A5CAE1B}"/>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453F2019-312A-2C12-91B6-20F629FE9E53}"/>
              </a:ext>
            </a:extLst>
          </p:cNvPr>
          <p:cNvSpPr>
            <a:spLocks noGrp="1"/>
          </p:cNvSpPr>
          <p:nvPr>
            <p:ph type="dt" sz="half" idx="10"/>
          </p:nvPr>
        </p:nvSpPr>
        <p:spPr/>
        <p:txBody>
          <a:bodyPr/>
          <a:lstStyle/>
          <a:p>
            <a:fld id="{54540211-8A6C-46DD-8233-8669D24D9F77}" type="datetimeFigureOut">
              <a:rPr lang="en-US" smtClean="0"/>
              <a:t>29/03/2024</a:t>
            </a:fld>
            <a:endParaRPr lang="en-US"/>
          </a:p>
        </p:txBody>
      </p:sp>
      <p:sp>
        <p:nvSpPr>
          <p:cNvPr id="6" name="Chỗ dành sẵn cho Chân trang 5">
            <a:extLst>
              <a:ext uri="{FF2B5EF4-FFF2-40B4-BE49-F238E27FC236}">
                <a16:creationId xmlns:a16="http://schemas.microsoft.com/office/drawing/2014/main" id="{765E6684-52B0-002B-0990-905611843A4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27FE3A4C-1C17-C344-C315-CF5515FDB855}"/>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170757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C3F5CA-993C-29F4-2F06-D09D05A36A38}"/>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C3088DF-4D51-4459-E814-1B9A20257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BDAF79E-B62B-4238-9234-16D4B7791F07}"/>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5CF724CF-DB6F-E591-3323-02A37CD3D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E52BEB9-7BA7-1063-D5E8-B4B83932615C}"/>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ED0FF4E-EAD1-D022-18A9-4FC222F93EBC}"/>
              </a:ext>
            </a:extLst>
          </p:cNvPr>
          <p:cNvSpPr>
            <a:spLocks noGrp="1"/>
          </p:cNvSpPr>
          <p:nvPr>
            <p:ph type="dt" sz="half" idx="10"/>
          </p:nvPr>
        </p:nvSpPr>
        <p:spPr/>
        <p:txBody>
          <a:bodyPr/>
          <a:lstStyle/>
          <a:p>
            <a:fld id="{54540211-8A6C-46DD-8233-8669D24D9F77}" type="datetimeFigureOut">
              <a:rPr lang="en-US" smtClean="0"/>
              <a:t>29/03/2024</a:t>
            </a:fld>
            <a:endParaRPr lang="en-US"/>
          </a:p>
        </p:txBody>
      </p:sp>
      <p:sp>
        <p:nvSpPr>
          <p:cNvPr id="8" name="Chỗ dành sẵn cho Chân trang 7">
            <a:extLst>
              <a:ext uri="{FF2B5EF4-FFF2-40B4-BE49-F238E27FC236}">
                <a16:creationId xmlns:a16="http://schemas.microsoft.com/office/drawing/2014/main" id="{49E961E6-ACC8-4717-C78A-3CD69359E8FA}"/>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A586A2C0-05C8-1AD9-19F7-1AEB8336FE79}"/>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82501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F267B3-1D22-82BD-8509-AB6C1709A6E7}"/>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EB041DE7-19BC-9C07-F61E-68F7B78CAD32}"/>
              </a:ext>
            </a:extLst>
          </p:cNvPr>
          <p:cNvSpPr>
            <a:spLocks noGrp="1"/>
          </p:cNvSpPr>
          <p:nvPr>
            <p:ph type="dt" sz="half" idx="10"/>
          </p:nvPr>
        </p:nvSpPr>
        <p:spPr/>
        <p:txBody>
          <a:bodyPr/>
          <a:lstStyle/>
          <a:p>
            <a:fld id="{54540211-8A6C-46DD-8233-8669D24D9F77}" type="datetimeFigureOut">
              <a:rPr lang="en-US" smtClean="0"/>
              <a:t>29/03/2024</a:t>
            </a:fld>
            <a:endParaRPr lang="en-US"/>
          </a:p>
        </p:txBody>
      </p:sp>
      <p:sp>
        <p:nvSpPr>
          <p:cNvPr id="4" name="Chỗ dành sẵn cho Chân trang 3">
            <a:extLst>
              <a:ext uri="{FF2B5EF4-FFF2-40B4-BE49-F238E27FC236}">
                <a16:creationId xmlns:a16="http://schemas.microsoft.com/office/drawing/2014/main" id="{7C4B9897-7569-1285-2A95-9741307FAB6B}"/>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A59855DC-3E4F-AFC5-9BE1-0C180DB95ED2}"/>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206918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9C21338-4997-1E76-D6FB-5BBA61C62C4B}"/>
              </a:ext>
            </a:extLst>
          </p:cNvPr>
          <p:cNvSpPr>
            <a:spLocks noGrp="1"/>
          </p:cNvSpPr>
          <p:nvPr>
            <p:ph type="dt" sz="half" idx="10"/>
          </p:nvPr>
        </p:nvSpPr>
        <p:spPr/>
        <p:txBody>
          <a:bodyPr/>
          <a:lstStyle/>
          <a:p>
            <a:fld id="{54540211-8A6C-46DD-8233-8669D24D9F77}" type="datetimeFigureOut">
              <a:rPr lang="en-US" smtClean="0"/>
              <a:t>29/03/2024</a:t>
            </a:fld>
            <a:endParaRPr lang="en-US"/>
          </a:p>
        </p:txBody>
      </p:sp>
      <p:sp>
        <p:nvSpPr>
          <p:cNvPr id="3" name="Chỗ dành sẵn cho Chân trang 2">
            <a:extLst>
              <a:ext uri="{FF2B5EF4-FFF2-40B4-BE49-F238E27FC236}">
                <a16:creationId xmlns:a16="http://schemas.microsoft.com/office/drawing/2014/main" id="{041C7198-BBD0-2584-EA9F-FD7CA817D748}"/>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8E4663F7-77F7-06AF-9694-82EFB1441E7E}"/>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394234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24E21C3-A00E-78A0-B855-1BFC0AB7DF2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874C167-4E27-9FBC-1A55-87E60FE8F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D19FA873-6B43-33EE-52BE-667B930C6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4D68891-CC24-9520-0FD4-49CEBD2253E6}"/>
              </a:ext>
            </a:extLst>
          </p:cNvPr>
          <p:cNvSpPr>
            <a:spLocks noGrp="1"/>
          </p:cNvSpPr>
          <p:nvPr>
            <p:ph type="dt" sz="half" idx="10"/>
          </p:nvPr>
        </p:nvSpPr>
        <p:spPr/>
        <p:txBody>
          <a:bodyPr/>
          <a:lstStyle/>
          <a:p>
            <a:fld id="{54540211-8A6C-46DD-8233-8669D24D9F77}" type="datetimeFigureOut">
              <a:rPr lang="en-US" smtClean="0"/>
              <a:t>29/03/2024</a:t>
            </a:fld>
            <a:endParaRPr lang="en-US"/>
          </a:p>
        </p:txBody>
      </p:sp>
      <p:sp>
        <p:nvSpPr>
          <p:cNvPr id="6" name="Chỗ dành sẵn cho Chân trang 5">
            <a:extLst>
              <a:ext uri="{FF2B5EF4-FFF2-40B4-BE49-F238E27FC236}">
                <a16:creationId xmlns:a16="http://schemas.microsoft.com/office/drawing/2014/main" id="{312B9D08-3411-C95B-81AA-46BF3B07B22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1855A156-ACAA-0F05-646B-C64807842A76}"/>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52299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0F36C7-6A85-F260-320F-3399217AA9A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D443CCF9-4301-9A6C-45A8-7F63FA8D5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60120BF6-CE1D-C199-E74A-EA63413D3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E5332DD-5D1D-287A-B866-14539C93869D}"/>
              </a:ext>
            </a:extLst>
          </p:cNvPr>
          <p:cNvSpPr>
            <a:spLocks noGrp="1"/>
          </p:cNvSpPr>
          <p:nvPr>
            <p:ph type="dt" sz="half" idx="10"/>
          </p:nvPr>
        </p:nvSpPr>
        <p:spPr/>
        <p:txBody>
          <a:bodyPr/>
          <a:lstStyle/>
          <a:p>
            <a:fld id="{54540211-8A6C-46DD-8233-8669D24D9F77}" type="datetimeFigureOut">
              <a:rPr lang="en-US" smtClean="0"/>
              <a:t>29/03/2024</a:t>
            </a:fld>
            <a:endParaRPr lang="en-US"/>
          </a:p>
        </p:txBody>
      </p:sp>
      <p:sp>
        <p:nvSpPr>
          <p:cNvPr id="6" name="Chỗ dành sẵn cho Chân trang 5">
            <a:extLst>
              <a:ext uri="{FF2B5EF4-FFF2-40B4-BE49-F238E27FC236}">
                <a16:creationId xmlns:a16="http://schemas.microsoft.com/office/drawing/2014/main" id="{383B1CC7-13F1-418C-C469-6FBCA4E1E40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8AA648A3-506F-4408-7D36-291139834AFF}"/>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234781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35A19CAF-9C18-AB9C-CC68-3F196E793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7BE2EA4-791E-74C7-774C-A1BC6087CC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4103081-7DFE-D0CF-7058-E54576BCE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40211-8A6C-46DD-8233-8669D24D9F77}" type="datetimeFigureOut">
              <a:rPr lang="en-US" smtClean="0"/>
              <a:t>29/03/2024</a:t>
            </a:fld>
            <a:endParaRPr lang="en-US"/>
          </a:p>
        </p:txBody>
      </p:sp>
      <p:sp>
        <p:nvSpPr>
          <p:cNvPr id="5" name="Chỗ dành sẵn cho Chân trang 4">
            <a:extLst>
              <a:ext uri="{FF2B5EF4-FFF2-40B4-BE49-F238E27FC236}">
                <a16:creationId xmlns:a16="http://schemas.microsoft.com/office/drawing/2014/main" id="{B9D0AC66-A400-8E5D-FC21-A473990F57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7870AA04-F69F-DDAB-DC6A-0F12FF9C9B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F42EF-37FF-473F-909B-0CC35F4D9572}" type="slidenum">
              <a:rPr lang="en-US" smtClean="0"/>
              <a:t>‹#›</a:t>
            </a:fld>
            <a:endParaRPr lang="en-US"/>
          </a:p>
        </p:txBody>
      </p:sp>
    </p:spTree>
    <p:extLst>
      <p:ext uri="{BB962C8B-B14F-4D97-AF65-F5344CB8AC3E}">
        <p14:creationId xmlns:p14="http://schemas.microsoft.com/office/powerpoint/2010/main" val="319432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jfif"/><Relationship Id="rId1" Type="http://schemas.openxmlformats.org/officeDocument/2006/relationships/slideLayout" Target="../slideLayouts/slideLayout2.xml"/><Relationship Id="rId4" Type="http://schemas.openxmlformats.org/officeDocument/2006/relationships/image" Target="../media/image23.jfif"/></Relationships>
</file>

<file path=ppt/slides/_rels/slide22.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công cụ viết, văn phòng phẩm, bút chì&#10;&#10;Mô tả được tạo tự động">
            <a:extLst>
              <a:ext uri="{FF2B5EF4-FFF2-40B4-BE49-F238E27FC236}">
                <a16:creationId xmlns:a16="http://schemas.microsoft.com/office/drawing/2014/main" id="{28FEFAAE-6781-AC61-9523-81695F685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52" y="265043"/>
            <a:ext cx="11688418" cy="6347791"/>
          </a:xfrm>
          <a:prstGeom prst="rect">
            <a:avLst/>
          </a:prstGeom>
        </p:spPr>
      </p:pic>
      <p:sp>
        <p:nvSpPr>
          <p:cNvPr id="6" name="Hộp Văn bản 5">
            <a:extLst>
              <a:ext uri="{FF2B5EF4-FFF2-40B4-BE49-F238E27FC236}">
                <a16:creationId xmlns:a16="http://schemas.microsoft.com/office/drawing/2014/main" id="{C19FEC13-8534-8379-B911-89E5B266B342}"/>
              </a:ext>
            </a:extLst>
          </p:cNvPr>
          <p:cNvSpPr txBox="1"/>
          <p:nvPr/>
        </p:nvSpPr>
        <p:spPr>
          <a:xfrm>
            <a:off x="318052" y="2027583"/>
            <a:ext cx="11688418" cy="2994991"/>
          </a:xfrm>
          <a:prstGeom prst="rect">
            <a:avLst/>
          </a:prstGeom>
          <a:noFill/>
        </p:spPr>
        <p:txBody>
          <a:bodyPr wrap="square" rtlCol="0">
            <a:prstTxWarp prst="textWave1">
              <a:avLst/>
            </a:prstTxWarp>
            <a:spAutoFit/>
          </a:bodyPr>
          <a:lstStyle/>
          <a:p>
            <a:pPr algn="ctr">
              <a:lnSpc>
                <a:spcPct val="107000"/>
              </a:lnSpc>
              <a:spcAft>
                <a:spcPts val="800"/>
              </a:spcAft>
            </a:pP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vi-VN" sz="1800" b="1" dirty="0">
                <a:solidFill>
                  <a:srgbClr val="002060"/>
                </a:solidFill>
                <a:effectLst/>
                <a:latin typeface="Times New Roman" panose="02020603050405020304" pitchFamily="18" charset="0"/>
                <a:ea typeface="ArialMT"/>
                <a:cs typeface="Times New Roman" panose="02020603050405020304" pitchFamily="18" charset="0"/>
              </a:rPr>
              <a:t>V</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iết</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bài</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văn</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nghị</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luận</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p>
          <a:p>
            <a:pPr algn="ctr">
              <a:lnSpc>
                <a:spcPct val="107000"/>
              </a:lnSpc>
              <a:spcAft>
                <a:spcPts val="800"/>
              </a:spcAft>
            </a:pPr>
            <a:r>
              <a:rPr lang="en-US" sz="1800" b="1" dirty="0" err="1">
                <a:solidFill>
                  <a:srgbClr val="002060"/>
                </a:solidFill>
                <a:effectLst/>
                <a:latin typeface="Times New Roman" panose="02020603050405020304" pitchFamily="18" charset="0"/>
                <a:ea typeface="ArialMT"/>
                <a:cs typeface="Times New Roman" panose="02020603050405020304" pitchFamily="18" charset="0"/>
              </a:rPr>
              <a:t>về</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một</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vấn</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đề</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trong</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đời</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sống</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39597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D1D39B9D-AE22-E5EA-97E9-67BE92BA7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5" y="0"/>
            <a:ext cx="11926957" cy="6858000"/>
          </a:xfrm>
          <a:prstGeom prst="rect">
            <a:avLst/>
          </a:prstGeom>
        </p:spPr>
      </p:pic>
      <p:sp>
        <p:nvSpPr>
          <p:cNvPr id="5" name="Hộp Văn bản 4">
            <a:extLst>
              <a:ext uri="{FF2B5EF4-FFF2-40B4-BE49-F238E27FC236}">
                <a16:creationId xmlns:a16="http://schemas.microsoft.com/office/drawing/2014/main" id="{06EADE05-8880-8F23-F2BB-E0903284B8CC}"/>
              </a:ext>
            </a:extLst>
          </p:cNvPr>
          <p:cNvSpPr txBox="1"/>
          <p:nvPr/>
        </p:nvSpPr>
        <p:spPr>
          <a:xfrm>
            <a:off x="4518991" y="0"/>
            <a:ext cx="2464905" cy="593304"/>
          </a:xfrm>
          <a:prstGeom prst="rect">
            <a:avLst/>
          </a:prstGeom>
          <a:noFill/>
        </p:spPr>
        <p:txBody>
          <a:bodyPr wrap="square" rtlCol="0">
            <a:spAutoFit/>
          </a:bodyPr>
          <a:lstStyle/>
          <a:p>
            <a:pPr algn="just">
              <a:lnSpc>
                <a:spcPct val="107000"/>
              </a:lnSpc>
              <a:spcAft>
                <a:spcPts val="800"/>
              </a:spcAft>
              <a:tabLst>
                <a:tab pos="1727200" algn="l"/>
              </a:tabLst>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niệm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73952732-3C21-F145-1DDA-911954514287}"/>
              </a:ext>
            </a:extLst>
          </p:cNvPr>
          <p:cNvSpPr txBox="1"/>
          <p:nvPr/>
        </p:nvSpPr>
        <p:spPr>
          <a:xfrm>
            <a:off x="291548" y="940904"/>
            <a:ext cx="11622156" cy="1452642"/>
          </a:xfrm>
          <a:prstGeom prst="rect">
            <a:avLst/>
          </a:prstGeom>
          <a:noFill/>
        </p:spPr>
        <p:txBody>
          <a:bodyPr wrap="square" rtlCol="0">
            <a:spAutoFit/>
          </a:bodyPr>
          <a:lstStyle/>
          <a:p>
            <a:pPr algn="just">
              <a:lnSpc>
                <a:spcPct val="107000"/>
              </a:lnSpc>
              <a:spcAft>
                <a:spcPts val="800"/>
              </a:spcAft>
              <a:tabLst>
                <a:tab pos="1727200" algn="l"/>
              </a:tabLs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đưa ra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ràng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nghe.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099FA7A8-A2A1-65BA-1BB4-21A0264E5C1A}"/>
              </a:ext>
            </a:extLst>
          </p:cNvPr>
          <p:cNvSpPr txBox="1"/>
          <p:nvPr/>
        </p:nvSpPr>
        <p:spPr>
          <a:xfrm>
            <a:off x="159025" y="2741146"/>
            <a:ext cx="11516139" cy="991618"/>
          </a:xfrm>
          <a:prstGeom prst="rect">
            <a:avLst/>
          </a:prstGeom>
          <a:noFill/>
        </p:spPr>
        <p:txBody>
          <a:bodyPr wrap="square" rtlCol="0">
            <a:spAutoFit/>
          </a:bodyPr>
          <a:lstStyle/>
          <a:p>
            <a:pPr algn="just">
              <a:lnSpc>
                <a:spcPct val="107000"/>
              </a:lnSpc>
              <a:spcAft>
                <a:spcPts val="8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trong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8244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AE17132-41F8-02B0-D243-02AFC171C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43" y="0"/>
            <a:ext cx="11926957" cy="6858000"/>
          </a:xfrm>
          <a:prstGeom prst="rect">
            <a:avLst/>
          </a:prstGeom>
        </p:spPr>
      </p:pic>
      <p:sp>
        <p:nvSpPr>
          <p:cNvPr id="3" name="Hộp Văn bản 2">
            <a:extLst>
              <a:ext uri="{FF2B5EF4-FFF2-40B4-BE49-F238E27FC236}">
                <a16:creationId xmlns:a16="http://schemas.microsoft.com/office/drawing/2014/main" id="{18C6C175-24F4-B82D-8421-E66CC1812FCC}"/>
              </a:ext>
            </a:extLst>
          </p:cNvPr>
          <p:cNvSpPr txBox="1"/>
          <p:nvPr/>
        </p:nvSpPr>
        <p:spPr>
          <a:xfrm>
            <a:off x="1245704" y="225287"/>
            <a:ext cx="7195931" cy="530594"/>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23B66F30-8E95-46CD-682E-EF6EB940E936}"/>
              </a:ext>
            </a:extLst>
          </p:cNvPr>
          <p:cNvSpPr txBox="1"/>
          <p:nvPr/>
        </p:nvSpPr>
        <p:spPr>
          <a:xfrm>
            <a:off x="1245704" y="1073173"/>
            <a:ext cx="7116418" cy="530594"/>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08051EDC-81D7-E6C4-A926-85FC1C8629F2}"/>
              </a:ext>
            </a:extLst>
          </p:cNvPr>
          <p:cNvSpPr txBox="1"/>
          <p:nvPr/>
        </p:nvSpPr>
        <p:spPr>
          <a:xfrm>
            <a:off x="1245704" y="2016114"/>
            <a:ext cx="9250018" cy="530594"/>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coi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53F30A49-8557-06A6-ED73-D8074524FFC4}"/>
              </a:ext>
            </a:extLst>
          </p:cNvPr>
          <p:cNvSpPr txBox="1"/>
          <p:nvPr/>
        </p:nvSpPr>
        <p:spPr>
          <a:xfrm>
            <a:off x="1245704" y="2963522"/>
            <a:ext cx="7116418" cy="530594"/>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247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5055D99-25B5-5108-92AF-7A9284E5A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7" y="0"/>
            <a:ext cx="11926957" cy="6858000"/>
          </a:xfrm>
          <a:prstGeom prst="rect">
            <a:avLst/>
          </a:prstGeom>
        </p:spPr>
      </p:pic>
      <p:sp>
        <p:nvSpPr>
          <p:cNvPr id="3" name="Hộp Văn bản 2">
            <a:extLst>
              <a:ext uri="{FF2B5EF4-FFF2-40B4-BE49-F238E27FC236}">
                <a16:creationId xmlns:a16="http://schemas.microsoft.com/office/drawing/2014/main" id="{86E5E571-0DC0-F5BB-3E3D-F3914AF72D55}"/>
              </a:ext>
            </a:extLst>
          </p:cNvPr>
          <p:cNvSpPr txBox="1"/>
          <p:nvPr/>
        </p:nvSpPr>
        <p:spPr>
          <a:xfrm>
            <a:off x="424070" y="238539"/>
            <a:ext cx="11767930" cy="530594"/>
          </a:xfrm>
          <a:prstGeom prst="rect">
            <a:avLst/>
          </a:prstGeom>
          <a:noFill/>
        </p:spPr>
        <p:txBody>
          <a:bodyPr wrap="square" rtlCol="0">
            <a:spAutoFit/>
          </a:bodyPr>
          <a:lstStyle/>
          <a:p>
            <a:pPr algn="just">
              <a:lnSpc>
                <a:spcPct val="107000"/>
              </a:lnSpc>
              <a:spcAft>
                <a:spcPts val="800"/>
              </a:spcAft>
            </a:pP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b.Việc</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F0ECEFEC-7E88-2112-AFE8-74D9DC236B11}"/>
              </a:ext>
            </a:extLst>
          </p:cNvPr>
          <p:cNvSpPr txBox="1"/>
          <p:nvPr/>
        </p:nvSpPr>
        <p:spPr>
          <a:xfrm>
            <a:off x="662609" y="1046922"/>
            <a:ext cx="5711687" cy="530594"/>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đinh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E8A853A3-84AD-CD27-FD02-D07F0968A483}"/>
              </a:ext>
            </a:extLst>
          </p:cNvPr>
          <p:cNvSpPr txBox="1"/>
          <p:nvPr/>
        </p:nvSpPr>
        <p:spPr>
          <a:xfrm>
            <a:off x="662609" y="1855305"/>
            <a:ext cx="10668000" cy="991618"/>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Tư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liên quan (tư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nghe,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thân...)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B46BDB83-F653-2279-1990-E1C043672D41}"/>
              </a:ext>
            </a:extLst>
          </p:cNvPr>
          <p:cNvSpPr txBox="1"/>
          <p:nvPr/>
        </p:nvSpPr>
        <p:spPr>
          <a:xfrm>
            <a:off x="662609" y="3208977"/>
            <a:ext cx="10575235" cy="991618"/>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nêu ra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0893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DCF517F-5404-FE4B-4D0D-BFAAC8AA5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1" y="0"/>
            <a:ext cx="11926957" cy="6858000"/>
          </a:xfrm>
          <a:prstGeom prst="rect">
            <a:avLst/>
          </a:prstGeom>
        </p:spPr>
      </p:pic>
      <p:sp>
        <p:nvSpPr>
          <p:cNvPr id="3" name="Hộp Văn bản 2">
            <a:extLst>
              <a:ext uri="{FF2B5EF4-FFF2-40B4-BE49-F238E27FC236}">
                <a16:creationId xmlns:a16="http://schemas.microsoft.com/office/drawing/2014/main" id="{EE5D1509-6BFC-ED43-6EA9-B28AF0BEA7C9}"/>
              </a:ext>
            </a:extLst>
          </p:cNvPr>
          <p:cNvSpPr txBox="1"/>
          <p:nvPr/>
        </p:nvSpPr>
        <p:spPr>
          <a:xfrm>
            <a:off x="523459" y="463826"/>
            <a:ext cx="11145079" cy="3539430"/>
          </a:xfrm>
          <a:prstGeom prst="rect">
            <a:avLst/>
          </a:prstGeom>
          <a:noFill/>
        </p:spPr>
        <p:txBody>
          <a:bodyPr wrap="square" rtlCol="0">
            <a:spAutoFit/>
          </a:bodyPr>
          <a:lstStyle/>
          <a:p>
            <a:r>
              <a:rPr lang="vi-VN" sz="3200" b="1" dirty="0">
                <a:solidFill>
                  <a:srgbClr val="000000"/>
                </a:solidFill>
                <a:effectLst/>
                <a:latin typeface="Times New Roman" panose="02020603050405020304" pitchFamily="18" charset="0"/>
                <a:ea typeface="Calibri" panose="020F0502020204030204" pitchFamily="34" charset="0"/>
              </a:rPr>
              <a:t>- </a:t>
            </a:r>
            <a:r>
              <a:rPr lang="vi-VN" sz="3200" b="1" dirty="0" err="1">
                <a:solidFill>
                  <a:srgbClr val="000000"/>
                </a:solidFill>
                <a:effectLst/>
                <a:latin typeface="Times New Roman" panose="02020603050405020304" pitchFamily="18" charset="0"/>
                <a:ea typeface="Calibri" panose="020F0502020204030204" pitchFamily="34" charset="0"/>
              </a:rPr>
              <a:t>Ví</a:t>
            </a:r>
            <a:r>
              <a:rPr lang="vi-VN" sz="3200" b="1" dirty="0">
                <a:solidFill>
                  <a:srgbClr val="000000"/>
                </a:solidFill>
                <a:effectLst/>
                <a:latin typeface="Times New Roman" panose="02020603050405020304" pitchFamily="18" charset="0"/>
                <a:ea typeface="Calibri" panose="020F0502020204030204" pitchFamily="34" charset="0"/>
              </a:rPr>
              <a:t> </a:t>
            </a:r>
            <a:r>
              <a:rPr lang="vi-VN" sz="3200" b="1" dirty="0" err="1">
                <a:solidFill>
                  <a:srgbClr val="000000"/>
                </a:solidFill>
                <a:effectLst/>
                <a:latin typeface="Times New Roman" panose="02020603050405020304" pitchFamily="18" charset="0"/>
                <a:ea typeface="Calibri" panose="020F0502020204030204" pitchFamily="34" charset="0"/>
              </a:rPr>
              <a:t>dụ</a:t>
            </a:r>
            <a:r>
              <a:rPr lang="vi-VN" sz="3200" b="1" dirty="0">
                <a:solidFill>
                  <a:srgbClr val="000000"/>
                </a:solidFill>
                <a:effectLst/>
                <a:latin typeface="Times New Roman" panose="02020603050405020304" pitchFamily="18" charset="0"/>
                <a:ea typeface="Calibri" panose="020F0502020204030204" pitchFamily="34" charset="0"/>
              </a:rPr>
              <a:t>:</a:t>
            </a:r>
            <a:r>
              <a:rPr lang="vi-VN" sz="3200" b="1" dirty="0">
                <a:solidFill>
                  <a:srgbClr val="0000CC"/>
                </a:solidFill>
                <a:effectLst/>
                <a:latin typeface="Times New Roman" panose="02020603050405020304" pitchFamily="18" charset="0"/>
                <a:ea typeface="Calibri" panose="020F0502020204030204" pitchFamily="34" charset="0"/>
              </a:rPr>
              <a:t> </a:t>
            </a:r>
            <a:r>
              <a:rPr lang="vi-VN" sz="3200" dirty="0">
                <a:solidFill>
                  <a:srgbClr val="000000"/>
                </a:solidFill>
                <a:effectLst/>
                <a:latin typeface="Times New Roman" panose="02020603050405020304" pitchFamily="18" charset="0"/>
                <a:ea typeface="Calibri" panose="020F0502020204030204" pitchFamily="34" charset="0"/>
              </a:rPr>
              <a:t>Trong văn </a:t>
            </a:r>
            <a:r>
              <a:rPr lang="vi-VN" sz="3200" dirty="0" err="1">
                <a:solidFill>
                  <a:srgbClr val="000000"/>
                </a:solidFill>
                <a:effectLst/>
                <a:latin typeface="Times New Roman" panose="02020603050405020304" pitchFamily="18" charset="0"/>
                <a:ea typeface="Calibri" panose="020F0502020204030204" pitchFamily="34" charset="0"/>
              </a:rPr>
              <a:t>bản</a:t>
            </a:r>
            <a:r>
              <a:rPr lang="vi-VN" sz="3200" dirty="0">
                <a:solidFill>
                  <a:srgbClr val="000000"/>
                </a:solidFill>
                <a:effectLst/>
                <a:latin typeface="Times New Roman" panose="02020603050405020304" pitchFamily="18" charset="0"/>
                <a:ea typeface="Calibri" panose="020F0502020204030204" pitchFamily="34" charset="0"/>
              </a:rPr>
              <a:t> “</a:t>
            </a:r>
            <a:r>
              <a:rPr lang="vi-VN" sz="3200" i="1" dirty="0">
                <a:solidFill>
                  <a:srgbClr val="000000"/>
                </a:solidFill>
                <a:effectLst/>
                <a:latin typeface="Times New Roman" panose="02020603050405020304" pitchFamily="18" charset="0"/>
                <a:ea typeface="Calibri" panose="020F0502020204030204" pitchFamily="34" charset="0"/>
              </a:rPr>
              <a:t>Tinh </a:t>
            </a:r>
            <a:r>
              <a:rPr lang="vi-VN" sz="3200" i="1" dirty="0" err="1">
                <a:solidFill>
                  <a:srgbClr val="000000"/>
                </a:solidFill>
                <a:effectLst/>
                <a:latin typeface="Times New Roman" panose="02020603050405020304" pitchFamily="18" charset="0"/>
                <a:ea typeface="Calibri" panose="020F0502020204030204" pitchFamily="34" charset="0"/>
              </a:rPr>
              <a:t>thần</a:t>
            </a:r>
            <a:r>
              <a:rPr lang="vi-VN" sz="3200" i="1" dirty="0">
                <a:solidFill>
                  <a:srgbClr val="000000"/>
                </a:solidFill>
                <a:effectLst/>
                <a:latin typeface="Times New Roman" panose="02020603050405020304" pitchFamily="18" charset="0"/>
                <a:ea typeface="Calibri" panose="020F0502020204030204" pitchFamily="34" charset="0"/>
              </a:rPr>
              <a:t> yêu </a:t>
            </a:r>
            <a:r>
              <a:rPr lang="vi-VN" sz="3200" i="1" dirty="0" err="1">
                <a:solidFill>
                  <a:srgbClr val="000000"/>
                </a:solidFill>
                <a:effectLst/>
                <a:latin typeface="Times New Roman" panose="02020603050405020304" pitchFamily="18" charset="0"/>
                <a:ea typeface="Calibri" panose="020F0502020204030204" pitchFamily="34" charset="0"/>
              </a:rPr>
              <a:t>nước</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của</a:t>
            </a:r>
            <a:r>
              <a:rPr lang="vi-VN" sz="3200" i="1" dirty="0">
                <a:solidFill>
                  <a:srgbClr val="000000"/>
                </a:solidFill>
                <a:effectLst/>
                <a:latin typeface="Times New Roman" panose="02020603050405020304" pitchFamily="18" charset="0"/>
                <a:ea typeface="Calibri" panose="020F0502020204030204" pitchFamily="34" charset="0"/>
              </a:rPr>
              <a:t> nhân dân ta</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Chủ</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tịch</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Hồ</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Chí</a:t>
            </a:r>
            <a:r>
              <a:rPr lang="vi-VN" sz="3200" dirty="0">
                <a:solidFill>
                  <a:srgbClr val="000000"/>
                </a:solidFill>
                <a:effectLst/>
                <a:latin typeface="Times New Roman" panose="02020603050405020304" pitchFamily="18" charset="0"/>
                <a:ea typeface="Calibri" panose="020F0502020204030204" pitchFamily="34" charset="0"/>
              </a:rPr>
              <a:t> Minh nêu </a:t>
            </a:r>
            <a:r>
              <a:rPr lang="vi-VN" sz="3200" dirty="0" err="1">
                <a:solidFill>
                  <a:srgbClr val="000000"/>
                </a:solidFill>
                <a:effectLst/>
                <a:latin typeface="Times New Roman" panose="02020603050405020304" pitchFamily="18" charset="0"/>
                <a:ea typeface="Calibri" panose="020F0502020204030204" pitchFamily="34" charset="0"/>
              </a:rPr>
              <a:t>lí</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lẽ</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khẳng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định</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đồng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bào</a:t>
            </a:r>
            <a:r>
              <a:rPr lang="vi-VN" sz="3200" dirty="0">
                <a:solidFill>
                  <a:srgbClr val="000000"/>
                </a:solidFill>
                <a:effectLst/>
                <a:latin typeface="Times New Roman" panose="02020603050405020304" pitchFamily="18" charset="0"/>
                <a:ea typeface="Calibri" panose="020F0502020204030204" pitchFamily="34" charset="0"/>
              </a:rPr>
              <a:t> ta </a:t>
            </a:r>
            <a:r>
              <a:rPr lang="vi-VN" sz="3200" dirty="0" err="1">
                <a:solidFill>
                  <a:srgbClr val="000000"/>
                </a:solidFill>
                <a:effectLst/>
                <a:latin typeface="Times New Roman" panose="02020603050405020304" pitchFamily="18" charset="0"/>
                <a:ea typeface="Calibri" panose="020F0502020204030204" pitchFamily="34" charset="0"/>
              </a:rPr>
              <a:t>ngày</a:t>
            </a:r>
            <a:r>
              <a:rPr lang="vi-VN" sz="3200" dirty="0">
                <a:solidFill>
                  <a:srgbClr val="000000"/>
                </a:solidFill>
                <a:effectLst/>
                <a:latin typeface="Times New Roman" panose="02020603050405020304" pitchFamily="18" charset="0"/>
                <a:ea typeface="Calibri" panose="020F0502020204030204" pitchFamily="34" charset="0"/>
              </a:rPr>
              <a:t> nay </a:t>
            </a:r>
            <a:r>
              <a:rPr lang="vi-VN" sz="3200" dirty="0" err="1">
                <a:solidFill>
                  <a:srgbClr val="000000"/>
                </a:solidFill>
                <a:effectLst/>
                <a:latin typeface="Times New Roman" panose="02020603050405020304" pitchFamily="18" charset="0"/>
                <a:ea typeface="Calibri" panose="020F0502020204030204" pitchFamily="34" charset="0"/>
              </a:rPr>
              <a:t>tiếp</a:t>
            </a:r>
            <a:r>
              <a:rPr lang="vi-VN" sz="3200" dirty="0">
                <a:solidFill>
                  <a:srgbClr val="000000"/>
                </a:solidFill>
                <a:effectLst/>
                <a:latin typeface="Times New Roman" panose="02020603050405020304" pitchFamily="18" charset="0"/>
                <a:ea typeface="Calibri" panose="020F0502020204030204" pitchFamily="34" charset="0"/>
              </a:rPr>
              <a:t> thu </a:t>
            </a:r>
            <a:r>
              <a:rPr lang="vi-VN" sz="3200" dirty="0" err="1">
                <a:solidFill>
                  <a:srgbClr val="000000"/>
                </a:solidFill>
                <a:effectLst/>
                <a:latin typeface="Times New Roman" panose="02020603050405020304" pitchFamily="18" charset="0"/>
                <a:ea typeface="Calibri" panose="020F0502020204030204" pitchFamily="34" charset="0"/>
              </a:rPr>
              <a:t>truyền</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thống</a:t>
            </a:r>
            <a:r>
              <a:rPr lang="vi-VN" sz="3200" dirty="0">
                <a:solidFill>
                  <a:srgbClr val="000000"/>
                </a:solidFill>
                <a:effectLst/>
                <a:latin typeface="Times New Roman" panose="02020603050405020304" pitchFamily="18" charset="0"/>
                <a:ea typeface="Calibri" panose="020F0502020204030204" pitchFamily="34" charset="0"/>
              </a:rPr>
              <a:t> yêu </a:t>
            </a:r>
            <a:r>
              <a:rPr lang="vi-VN" sz="3200" dirty="0" err="1">
                <a:solidFill>
                  <a:srgbClr val="000000"/>
                </a:solidFill>
                <a:effectLst/>
                <a:latin typeface="Times New Roman" panose="02020603050405020304" pitchFamily="18" charset="0"/>
                <a:ea typeface="Calibri" panose="020F0502020204030204" pitchFamily="34" charset="0"/>
              </a:rPr>
              <a:t>nước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của</a:t>
            </a:r>
            <a:r>
              <a:rPr lang="vi-VN" sz="3200" dirty="0">
                <a:solidFill>
                  <a:srgbClr val="000000"/>
                </a:solidFill>
                <a:effectLst/>
                <a:latin typeface="Times New Roman" panose="02020603050405020304" pitchFamily="18" charset="0"/>
                <a:ea typeface="Calibri" panose="020F0502020204030204" pitchFamily="34" charset="0"/>
              </a:rPr>
              <a:t> cha ông, </a:t>
            </a:r>
            <a:r>
              <a:rPr lang="vi-VN" sz="3200" dirty="0" err="1">
                <a:solidFill>
                  <a:srgbClr val="000000"/>
                </a:solidFill>
                <a:effectLst/>
                <a:latin typeface="Times New Roman" panose="02020603050405020304" pitchFamily="18" charset="0"/>
                <a:ea typeface="Calibri" panose="020F0502020204030204" pitchFamily="34" charset="0"/>
              </a:rPr>
              <a:t>đồng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thời</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làm</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sáng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tỏ</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điều</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đó</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bằng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việc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liệt</a:t>
            </a:r>
            <a:r>
              <a:rPr lang="vi-VN" sz="3200" dirty="0">
                <a:solidFill>
                  <a:srgbClr val="000000"/>
                </a:solidFill>
                <a:effectLst/>
                <a:latin typeface="Times New Roman" panose="02020603050405020304" pitchFamily="18" charset="0"/>
                <a:ea typeface="Calibri" panose="020F0502020204030204" pitchFamily="34" charset="0"/>
              </a:rPr>
              <a:t> kê </a:t>
            </a:r>
            <a:r>
              <a:rPr lang="vi-VN" sz="3200" dirty="0" err="1">
                <a:solidFill>
                  <a:srgbClr val="000000"/>
                </a:solidFill>
                <a:effectLst/>
                <a:latin typeface="Times New Roman" panose="02020603050405020304" pitchFamily="18" charset="0"/>
                <a:ea typeface="Calibri" panose="020F0502020204030204" pitchFamily="34" charset="0"/>
              </a:rPr>
              <a:t>các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bằng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chứng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về</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biểu</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hiện</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lòng</a:t>
            </a:r>
            <a:r>
              <a:rPr lang="vi-VN" sz="3200" dirty="0">
                <a:solidFill>
                  <a:srgbClr val="000000"/>
                </a:solidFill>
                <a:effectLst/>
                <a:latin typeface="Times New Roman" panose="02020603050405020304" pitchFamily="18" charset="0"/>
                <a:ea typeface="Calibri" panose="020F0502020204030204" pitchFamily="34" charset="0"/>
              </a:rPr>
              <a:t> yêu </a:t>
            </a:r>
            <a:r>
              <a:rPr lang="vi-VN" sz="3200" dirty="0" err="1">
                <a:solidFill>
                  <a:srgbClr val="000000"/>
                </a:solidFill>
                <a:effectLst/>
                <a:latin typeface="Times New Roman" panose="02020603050405020304" pitchFamily="18" charset="0"/>
                <a:ea typeface="Calibri" panose="020F0502020204030204" pitchFamily="34" charset="0"/>
              </a:rPr>
              <a:t>nước</a:t>
            </a:r>
            <a:r>
              <a:rPr lang="vi-VN" sz="3200" dirty="0">
                <a:solidFill>
                  <a:srgbClr val="000000"/>
                </a:solidFill>
                <a:effectLst/>
                <a:latin typeface="Times New Roman" panose="02020603050405020304" pitchFamily="18" charset="0"/>
                <a:ea typeface="Calibri" panose="020F0502020204030204" pitchFamily="34" charset="0"/>
              </a:rPr>
              <a:t> trên </a:t>
            </a:r>
            <a:r>
              <a:rPr lang="vi-VN" sz="3200" dirty="0" err="1">
                <a:solidFill>
                  <a:srgbClr val="000000"/>
                </a:solidFill>
                <a:effectLst/>
                <a:latin typeface="Times New Roman" panose="02020603050405020304" pitchFamily="18" charset="0"/>
                <a:ea typeface="Calibri" panose="020F0502020204030204" pitchFamily="34" charset="0"/>
              </a:rPr>
              <a:t>nhiều</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lĩnh</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vực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vùng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miền</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tuổi</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tác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giới</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tính</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tầng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lớp</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xã</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hội</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Từ</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đó</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tác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giả</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khẳng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định</a:t>
            </a:r>
            <a:r>
              <a:rPr lang="vi-VN" sz="3200" dirty="0">
                <a:solidFill>
                  <a:srgbClr val="000000"/>
                </a:solidFill>
                <a:effectLst/>
                <a:latin typeface="Times New Roman" panose="02020603050405020304" pitchFamily="18" charset="0"/>
                <a:ea typeface="Calibri" panose="020F0502020204030204" pitchFamily="34" charset="0"/>
              </a:rPr>
              <a:t>: Tuy </a:t>
            </a:r>
            <a:r>
              <a:rPr lang="vi-VN" sz="3200" dirty="0" err="1">
                <a:solidFill>
                  <a:srgbClr val="000000"/>
                </a:solidFill>
                <a:effectLst/>
                <a:latin typeface="Times New Roman" panose="02020603050405020304" pitchFamily="18" charset="0"/>
                <a:ea typeface="Calibri" panose="020F0502020204030204" pitchFamily="34" charset="0"/>
              </a:rPr>
              <a:t>các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biểu</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hiện</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khác</a:t>
            </a:r>
            <a:r>
              <a:rPr lang="vi-VN" sz="3200" dirty="0">
                <a:solidFill>
                  <a:srgbClr val="000000"/>
                </a:solidFill>
                <a:effectLst/>
                <a:latin typeface="Times New Roman" panose="02020603050405020304" pitchFamily="18" charset="0"/>
                <a:ea typeface="Calibri" panose="020F0502020204030204" pitchFamily="34" charset="0"/>
              </a:rPr>
              <a:t> nhau nhưng </a:t>
            </a:r>
            <a:r>
              <a:rPr lang="vi-VN" sz="3200" dirty="0" err="1">
                <a:solidFill>
                  <a:srgbClr val="000000"/>
                </a:solidFill>
                <a:effectLst/>
                <a:latin typeface="Times New Roman" panose="02020603050405020304" pitchFamily="18" charset="0"/>
                <a:ea typeface="Calibri" panose="020F0502020204030204" pitchFamily="34" charset="0"/>
              </a:rPr>
              <a:t>tất</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cả</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đều</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thể</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hiện</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lòng</a:t>
            </a:r>
            <a:r>
              <a:rPr lang="vi-VN" sz="3200" dirty="0">
                <a:solidFill>
                  <a:srgbClr val="000000"/>
                </a:solidFill>
                <a:effectLst/>
                <a:latin typeface="Times New Roman" panose="02020603050405020304" pitchFamily="18" charset="0"/>
                <a:ea typeface="Calibri" panose="020F0502020204030204" pitchFamily="34" charset="0"/>
              </a:rPr>
              <a:t> yêu </a:t>
            </a:r>
            <a:r>
              <a:rPr lang="vi-VN" sz="3200" dirty="0" err="1">
                <a:solidFill>
                  <a:srgbClr val="000000"/>
                </a:solidFill>
                <a:effectLst/>
                <a:latin typeface="Times New Roman" panose="02020603050405020304" pitchFamily="18" charset="0"/>
                <a:ea typeface="Calibri" panose="020F0502020204030204" pitchFamily="34" charset="0"/>
              </a:rPr>
              <a:t>nước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của</a:t>
            </a:r>
            <a:r>
              <a:rPr lang="vi-VN" sz="3200" dirty="0">
                <a:solidFill>
                  <a:srgbClr val="000000"/>
                </a:solidFill>
                <a:effectLst/>
                <a:latin typeface="Times New Roman" panose="02020603050405020304" pitchFamily="18" charset="0"/>
                <a:ea typeface="Calibri" panose="020F0502020204030204" pitchFamily="34" charset="0"/>
              </a:rPr>
              <a:t> nhân dân ta.</a:t>
            </a:r>
            <a:endParaRPr lang="en-US" sz="3200" dirty="0"/>
          </a:p>
        </p:txBody>
      </p:sp>
    </p:spTree>
    <p:extLst>
      <p:ext uri="{BB962C8B-B14F-4D97-AF65-F5344CB8AC3E}">
        <p14:creationId xmlns:p14="http://schemas.microsoft.com/office/powerpoint/2010/main" val="4221338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876547D-E18A-974B-9636-3F21D32BD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70" y="162339"/>
            <a:ext cx="11767929" cy="6533322"/>
          </a:xfrm>
          <a:prstGeom prst="rect">
            <a:avLst/>
          </a:prstGeom>
        </p:spPr>
      </p:pic>
      <p:sp>
        <p:nvSpPr>
          <p:cNvPr id="4" name="Hộp Văn bản 3">
            <a:extLst>
              <a:ext uri="{FF2B5EF4-FFF2-40B4-BE49-F238E27FC236}">
                <a16:creationId xmlns:a16="http://schemas.microsoft.com/office/drawing/2014/main" id="{759B1B6C-3F06-C34D-ECA1-A891EF96DD46}"/>
              </a:ext>
            </a:extLst>
          </p:cNvPr>
          <p:cNvSpPr txBox="1"/>
          <p:nvPr/>
        </p:nvSpPr>
        <p:spPr>
          <a:xfrm>
            <a:off x="2160103" y="2478157"/>
            <a:ext cx="8110332" cy="4217504"/>
          </a:xfrm>
          <a:prstGeom prst="rect">
            <a:avLst/>
          </a:prstGeom>
          <a:noFill/>
        </p:spPr>
        <p:txBody>
          <a:bodyPr wrap="square" rtlCol="0">
            <a:prstTxWarp prst="textArchUpPour">
              <a:avLst/>
            </a:prstTxWarp>
            <a:spAutoFit/>
          </a:bodyPr>
          <a:lstStyle/>
          <a:p>
            <a:pPr algn="just">
              <a:lnSpc>
                <a:spcPct val="107000"/>
              </a:lnSpc>
              <a:spcAft>
                <a:spcPts val="800"/>
              </a:spcAft>
            </a:pPr>
            <a:r>
              <a:rPr lang="vi-VN" sz="1800" b="1">
                <a:effectLst/>
                <a:latin typeface="Times New Roman" panose="02020603050405020304" pitchFamily="18" charset="0"/>
                <a:ea typeface="Calibri" panose="020F0502020204030204" pitchFamily="34" charset="0"/>
                <a:cs typeface="Times New Roman" panose="02020603050405020304" pitchFamily="18" charset="0"/>
              </a:rPr>
              <a:t>THỰC HÀNH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8527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087BD5AC-CB3E-E8ED-C786-3C21A5F54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9" y="238538"/>
            <a:ext cx="11754679" cy="6467061"/>
          </a:xfrm>
          <a:prstGeom prst="rect">
            <a:avLst/>
          </a:prstGeom>
        </p:spPr>
      </p:pic>
      <p:sp>
        <p:nvSpPr>
          <p:cNvPr id="6" name="Hộp Văn bản 5">
            <a:extLst>
              <a:ext uri="{FF2B5EF4-FFF2-40B4-BE49-F238E27FC236}">
                <a16:creationId xmlns:a16="http://schemas.microsoft.com/office/drawing/2014/main" id="{95E48418-C7B5-C4C7-BF4F-441BFC299F52}"/>
              </a:ext>
            </a:extLst>
          </p:cNvPr>
          <p:cNvSpPr txBox="1"/>
          <p:nvPr/>
        </p:nvSpPr>
        <p:spPr>
          <a:xfrm>
            <a:off x="185529" y="344557"/>
            <a:ext cx="11622158" cy="530594"/>
          </a:xfrm>
          <a:prstGeom prst="rect">
            <a:avLst/>
          </a:prstGeom>
          <a:noFill/>
        </p:spPr>
        <p:txBody>
          <a:bodyPr wrap="square" rtlCol="0">
            <a:spAutoFit/>
          </a:bodyPr>
          <a:lstStyle/>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ĐỀ BÀI: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cho câu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lối</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Lưu đồ: Tài liệu 6">
            <a:extLst>
              <a:ext uri="{FF2B5EF4-FFF2-40B4-BE49-F238E27FC236}">
                <a16:creationId xmlns:a16="http://schemas.microsoft.com/office/drawing/2014/main" id="{2E198E42-B146-8D41-E567-B5FC8FEF6C25}"/>
              </a:ext>
            </a:extLst>
          </p:cNvPr>
          <p:cNvSpPr/>
          <p:nvPr/>
        </p:nvSpPr>
        <p:spPr>
          <a:xfrm>
            <a:off x="185530" y="2120347"/>
            <a:ext cx="1563754" cy="3472069"/>
          </a:xfrm>
          <a:prstGeom prst="flowChartDocumen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a:t>
            </a:r>
          </a:p>
        </p:txBody>
      </p:sp>
      <p:sp>
        <p:nvSpPr>
          <p:cNvPr id="8" name="Lưu đồ: Tài liệu 7">
            <a:extLst>
              <a:ext uri="{FF2B5EF4-FFF2-40B4-BE49-F238E27FC236}">
                <a16:creationId xmlns:a16="http://schemas.microsoft.com/office/drawing/2014/main" id="{D742447C-8C54-B9EB-2279-656CB5295148}"/>
              </a:ext>
            </a:extLst>
          </p:cNvPr>
          <p:cNvSpPr/>
          <p:nvPr/>
        </p:nvSpPr>
        <p:spPr>
          <a:xfrm>
            <a:off x="2299250" y="1166191"/>
            <a:ext cx="2054087" cy="4426226"/>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hiện</a:t>
            </a:r>
            <a:r>
              <a:rPr lang="en-US" sz="2800" dirty="0">
                <a:solidFill>
                  <a:srgbClr val="0070C0"/>
                </a:solidFill>
                <a:latin typeface="Times New Roman" panose="02020603050405020304" pitchFamily="18" charset="0"/>
                <a:cs typeface="Times New Roman" panose="02020603050405020304" pitchFamily="18" charset="0"/>
              </a:rPr>
              <a:t> qua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phương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a:t>
            </a:r>
          </a:p>
        </p:txBody>
      </p:sp>
      <p:sp>
        <p:nvSpPr>
          <p:cNvPr id="9" name="Lưu đồ: Tài liệu 8">
            <a:extLst>
              <a:ext uri="{FF2B5EF4-FFF2-40B4-BE49-F238E27FC236}">
                <a16:creationId xmlns:a16="http://schemas.microsoft.com/office/drawing/2014/main" id="{7990EF9C-3F8F-07FF-9922-0ECC3A878CE5}"/>
              </a:ext>
            </a:extLst>
          </p:cNvPr>
          <p:cNvSpPr/>
          <p:nvPr/>
        </p:nvSpPr>
        <p:spPr>
          <a:xfrm>
            <a:off x="4757530" y="2226365"/>
            <a:ext cx="1709528" cy="3366052"/>
          </a:xfrm>
          <a:prstGeom prst="flowChartDocumen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a:t>
            </a:r>
          </a:p>
        </p:txBody>
      </p:sp>
      <p:sp>
        <p:nvSpPr>
          <p:cNvPr id="10" name="Lưu đồ: Tài liệu 9">
            <a:extLst>
              <a:ext uri="{FF2B5EF4-FFF2-40B4-BE49-F238E27FC236}">
                <a16:creationId xmlns:a16="http://schemas.microsoft.com/office/drawing/2014/main" id="{15B11E1D-B39C-3D45-5FBA-D933046F8A3E}"/>
              </a:ext>
            </a:extLst>
          </p:cNvPr>
          <p:cNvSpPr/>
          <p:nvPr/>
        </p:nvSpPr>
        <p:spPr>
          <a:xfrm>
            <a:off x="6871251" y="1166191"/>
            <a:ext cx="2054087" cy="4426226"/>
          </a:xfrm>
          <a:prstGeom prst="flowChart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a:t>
            </a:r>
          </a:p>
        </p:txBody>
      </p:sp>
      <p:sp>
        <p:nvSpPr>
          <p:cNvPr id="11" name="Lưu đồ: Tài liệu 10">
            <a:extLst>
              <a:ext uri="{FF2B5EF4-FFF2-40B4-BE49-F238E27FC236}">
                <a16:creationId xmlns:a16="http://schemas.microsoft.com/office/drawing/2014/main" id="{B54ABE71-81B4-C4F7-E07B-684E48A13D79}"/>
              </a:ext>
            </a:extLst>
          </p:cNvPr>
          <p:cNvSpPr/>
          <p:nvPr/>
        </p:nvSpPr>
        <p:spPr>
          <a:xfrm>
            <a:off x="9236766" y="1166191"/>
            <a:ext cx="2054087" cy="4426226"/>
          </a:xfrm>
          <a:prstGeom prst="flowChartDocumen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6909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80">
                                          <p:stCondLst>
                                            <p:cond delay="0"/>
                                          </p:stCondLst>
                                        </p:cTn>
                                        <p:tgtEl>
                                          <p:spTgt spid="11"/>
                                        </p:tgtEl>
                                      </p:cBhvr>
                                    </p:animEffect>
                                    <p:anim calcmode="lin" valueType="num">
                                      <p:cBhvr>
                                        <p:cTn id="3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4" dur="26">
                                          <p:stCondLst>
                                            <p:cond delay="650"/>
                                          </p:stCondLst>
                                        </p:cTn>
                                        <p:tgtEl>
                                          <p:spTgt spid="11"/>
                                        </p:tgtEl>
                                      </p:cBhvr>
                                      <p:to x="100000" y="60000"/>
                                    </p:animScale>
                                    <p:animScale>
                                      <p:cBhvr>
                                        <p:cTn id="45" dur="166" decel="50000">
                                          <p:stCondLst>
                                            <p:cond delay="676"/>
                                          </p:stCondLst>
                                        </p:cTn>
                                        <p:tgtEl>
                                          <p:spTgt spid="11"/>
                                        </p:tgtEl>
                                      </p:cBhvr>
                                      <p:to x="100000" y="100000"/>
                                    </p:animScale>
                                    <p:animScale>
                                      <p:cBhvr>
                                        <p:cTn id="46" dur="26">
                                          <p:stCondLst>
                                            <p:cond delay="1312"/>
                                          </p:stCondLst>
                                        </p:cTn>
                                        <p:tgtEl>
                                          <p:spTgt spid="11"/>
                                        </p:tgtEl>
                                      </p:cBhvr>
                                      <p:to x="100000" y="80000"/>
                                    </p:animScale>
                                    <p:animScale>
                                      <p:cBhvr>
                                        <p:cTn id="47" dur="166" decel="50000">
                                          <p:stCondLst>
                                            <p:cond delay="1338"/>
                                          </p:stCondLst>
                                        </p:cTn>
                                        <p:tgtEl>
                                          <p:spTgt spid="11"/>
                                        </p:tgtEl>
                                      </p:cBhvr>
                                      <p:to x="100000" y="100000"/>
                                    </p:animScale>
                                    <p:animScale>
                                      <p:cBhvr>
                                        <p:cTn id="48" dur="26">
                                          <p:stCondLst>
                                            <p:cond delay="1642"/>
                                          </p:stCondLst>
                                        </p:cTn>
                                        <p:tgtEl>
                                          <p:spTgt spid="11"/>
                                        </p:tgtEl>
                                      </p:cBhvr>
                                      <p:to x="100000" y="90000"/>
                                    </p:animScale>
                                    <p:animScale>
                                      <p:cBhvr>
                                        <p:cTn id="49" dur="166" decel="50000">
                                          <p:stCondLst>
                                            <p:cond delay="1668"/>
                                          </p:stCondLst>
                                        </p:cTn>
                                        <p:tgtEl>
                                          <p:spTgt spid="11"/>
                                        </p:tgtEl>
                                      </p:cBhvr>
                                      <p:to x="100000" y="100000"/>
                                    </p:animScale>
                                    <p:animScale>
                                      <p:cBhvr>
                                        <p:cTn id="50" dur="26">
                                          <p:stCondLst>
                                            <p:cond delay="1808"/>
                                          </p:stCondLst>
                                        </p:cTn>
                                        <p:tgtEl>
                                          <p:spTgt spid="11"/>
                                        </p:tgtEl>
                                      </p:cBhvr>
                                      <p:to x="100000" y="95000"/>
                                    </p:animScale>
                                    <p:animScale>
                                      <p:cBhvr>
                                        <p:cTn id="5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C54E37E8-B349-0027-3645-4980F2B40055}"/>
              </a:ext>
            </a:extLst>
          </p:cNvPr>
          <p:cNvSpPr txBox="1"/>
          <p:nvPr/>
        </p:nvSpPr>
        <p:spPr>
          <a:xfrm>
            <a:off x="3180521" y="106018"/>
            <a:ext cx="4969566" cy="593304"/>
          </a:xfrm>
          <a:prstGeom prst="rect">
            <a:avLst/>
          </a:prstGeom>
          <a:noFill/>
        </p:spPr>
        <p:txBody>
          <a:bodyPr wrap="square" rtlCol="0">
            <a:spAutoFit/>
          </a:bodyPr>
          <a:lstStyle/>
          <a:p>
            <a:pPr algn="just">
              <a:lnSpc>
                <a:spcPct val="107000"/>
              </a:lnSpc>
              <a:spcAft>
                <a:spcPts val="800"/>
              </a:spcAft>
            </a:pP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PHIẾU HỌC TẬP 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E3B40E26-35BC-8EB3-4FD9-D6F661ADD831}"/>
              </a:ext>
            </a:extLst>
          </p:cNvPr>
          <p:cNvGraphicFramePr>
            <a:graphicFrameLocks noGrp="1"/>
          </p:cNvGraphicFramePr>
          <p:nvPr>
            <p:extLst>
              <p:ext uri="{D42A27DB-BD31-4B8C-83A1-F6EECF244321}">
                <p14:modId xmlns:p14="http://schemas.microsoft.com/office/powerpoint/2010/main" val="3177961623"/>
              </p:ext>
            </p:extLst>
          </p:nvPr>
        </p:nvGraphicFramePr>
        <p:xfrm>
          <a:off x="139148" y="868680"/>
          <a:ext cx="11913704" cy="5120640"/>
        </p:xfrm>
        <a:graphic>
          <a:graphicData uri="http://schemas.openxmlformats.org/drawingml/2006/table">
            <a:tbl>
              <a:tblPr firstRow="1" firstCol="1" bandRow="1">
                <a:tableStyleId>{5C22544A-7EE6-4342-B048-85BDC9FD1C3A}</a:tableStyleId>
              </a:tblPr>
              <a:tblGrid>
                <a:gridCol w="1198519">
                  <a:extLst>
                    <a:ext uri="{9D8B030D-6E8A-4147-A177-3AD203B41FA5}">
                      <a16:colId xmlns:a16="http://schemas.microsoft.com/office/drawing/2014/main" val="3118605623"/>
                    </a:ext>
                  </a:extLst>
                </a:gridCol>
                <a:gridCol w="10715185">
                  <a:extLst>
                    <a:ext uri="{9D8B030D-6E8A-4147-A177-3AD203B41FA5}">
                      <a16:colId xmlns:a16="http://schemas.microsoft.com/office/drawing/2014/main" val="3926534371"/>
                    </a:ext>
                  </a:extLst>
                </a:gridCol>
              </a:tblGrid>
              <a:tr h="570865">
                <a:tc>
                  <a:txBody>
                    <a:bodyPr/>
                    <a:lstStyle/>
                    <a:p>
                      <a:pPr algn="ctr">
                        <a:lnSpc>
                          <a:spcPct val="100000"/>
                        </a:lnSpc>
                      </a:pPr>
                      <a:r>
                        <a:rPr lang="en-US" sz="2800">
                          <a:solidFill>
                            <a:schemeClr val="tx1"/>
                          </a:solidFill>
                          <a:effectLst/>
                          <a:latin typeface="Times New Roman" panose="02020603050405020304" pitchFamily="18" charset="0"/>
                          <a:cs typeface="Times New Roman" panose="02020603050405020304" pitchFamily="18" charset="0"/>
                        </a:rPr>
                        <a:t>Mở bài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Dẫn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nghị</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luận</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đề</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4477061"/>
                  </a:ext>
                </a:extLst>
              </a:tr>
              <a:tr h="0">
                <a:tc>
                  <a:txBody>
                    <a:bodyPr/>
                    <a:lstStyle/>
                    <a:p>
                      <a:pPr algn="ctr">
                        <a:lnSpc>
                          <a:spcPct val="100000"/>
                        </a:lnSpc>
                      </a:pPr>
                      <a:r>
                        <a:rPr lang="en-US" sz="2800" dirty="0" err="1">
                          <a:solidFill>
                            <a:schemeClr val="tx1"/>
                          </a:solidFill>
                          <a:effectLst/>
                          <a:latin typeface="Times New Roman" panose="02020603050405020304" pitchFamily="18" charset="0"/>
                          <a:cs typeface="Times New Roman" panose="02020603050405020304" pitchFamily="18" charset="0"/>
                        </a:rPr>
                        <a:t>Thân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bài</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US" sz="2800">
                          <a:solidFill>
                            <a:schemeClr val="tx1"/>
                          </a:solidFill>
                          <a:effectLst/>
                          <a:latin typeface="Times New Roman" panose="02020603050405020304" pitchFamily="18" charset="0"/>
                          <a:cs typeface="Times New Roman" panose="02020603050405020304" pitchFamily="18" charset="0"/>
                        </a:rPr>
                        <a:t>+ Nêu quan niệm về lối sống giản </a:t>
                      </a:r>
                      <a:r>
                        <a:rPr lang="vi-VN" sz="2800">
                          <a:solidFill>
                            <a:schemeClr val="tx1"/>
                          </a:solidFill>
                          <a:effectLst/>
                          <a:latin typeface="Times New Roman" panose="02020603050405020304" pitchFamily="18" charset="0"/>
                          <a:cs typeface="Times New Roman" panose="02020603050405020304" pitchFamily="18" charset="0"/>
                        </a:rPr>
                        <a:t>dị</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en-US" sz="2800">
                          <a:solidFill>
                            <a:schemeClr val="tx1"/>
                          </a:solidFill>
                          <a:effectLst/>
                          <a:latin typeface="Times New Roman" panose="02020603050405020304" pitchFamily="18" charset="0"/>
                          <a:cs typeface="Times New Roman" panose="02020603050405020304" pitchFamily="18" charset="0"/>
                        </a:rPr>
                        <a:t>+ Nêu biểu hiện của lối sống giản dị trong sinh hoạt đời sống (ăn, mặc, Ở, nói, viết,..</a:t>
                      </a:r>
                      <a:r>
                        <a:rPr lang="vi-VN" sz="2800">
                          <a:solidFill>
                            <a:schemeClr val="tx1"/>
                          </a:solidFill>
                          <a:effectLst/>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en-US" sz="2800">
                          <a:solidFill>
                            <a:schemeClr val="tx1"/>
                          </a:solidFill>
                          <a:effectLst/>
                          <a:latin typeface="Times New Roman" panose="02020603050405020304" pitchFamily="18" charset="0"/>
                          <a:cs typeface="Times New Roman" panose="02020603050405020304" pitchFamily="18" charset="0"/>
                        </a:rPr>
                        <a:t>+ Phân tích ý nghĩa của lối sống giản </a:t>
                      </a:r>
                      <a:r>
                        <a:rPr lang="vi-VN" sz="2800">
                          <a:solidFill>
                            <a:schemeClr val="tx1"/>
                          </a:solidFill>
                          <a:effectLst/>
                          <a:latin typeface="Times New Roman" panose="02020603050405020304" pitchFamily="18" charset="0"/>
                          <a:cs typeface="Times New Roman" panose="02020603050405020304" pitchFamily="18" charset="0"/>
                        </a:rPr>
                        <a:t>dị:..................................</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2800">
                          <a:solidFill>
                            <a:schemeClr val="tx1"/>
                          </a:solidFill>
                          <a:effectLst/>
                          <a:latin typeface="Times New Roman" panose="02020603050405020304" pitchFamily="18" charset="0"/>
                          <a:cs typeface="Times New Roman" panose="02020603050405020304" pitchFamily="18" charset="0"/>
                        </a:rPr>
                        <a:t>+ </a:t>
                      </a:r>
                      <a:r>
                        <a:rPr lang="en-US" sz="2800">
                          <a:solidFill>
                            <a:schemeClr val="tx1"/>
                          </a:solidFill>
                          <a:effectLst/>
                          <a:latin typeface="Times New Roman" panose="02020603050405020304" pitchFamily="18" charset="0"/>
                          <a:cs typeface="Times New Roman" panose="02020603050405020304" pitchFamily="18" charset="0"/>
                        </a:rPr>
                        <a:t>Một số tấm gương </a:t>
                      </a:r>
                      <a:r>
                        <a:rPr lang="vi-VN" sz="2800">
                          <a:solidFill>
                            <a:schemeClr val="tx1"/>
                          </a:solidFill>
                          <a:effectLst/>
                          <a:latin typeface="Times New Roman" panose="02020603050405020304" pitchFamily="18" charset="0"/>
                          <a:cs typeface="Times New Roman" panose="02020603050405020304" pitchFamily="18" charset="0"/>
                        </a:rPr>
                        <a:t>tiêu biểu về </a:t>
                      </a:r>
                      <a:r>
                        <a:rPr lang="en-US" sz="2800">
                          <a:solidFill>
                            <a:schemeClr val="tx1"/>
                          </a:solidFill>
                          <a:effectLst/>
                          <a:latin typeface="Times New Roman" panose="02020603050405020304" pitchFamily="18" charset="0"/>
                          <a:cs typeface="Times New Roman" panose="02020603050405020304" pitchFamily="18" charset="0"/>
                        </a:rPr>
                        <a:t> lối sống giản dị.</a:t>
                      </a:r>
                      <a:r>
                        <a:rPr lang="vi-VN"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en-US" sz="2800">
                          <a:solidFill>
                            <a:schemeClr val="tx1"/>
                          </a:solidFill>
                          <a:effectLst/>
                          <a:latin typeface="Times New Roman" panose="02020603050405020304" pitchFamily="18" charset="0"/>
                          <a:cs typeface="Times New Roman" panose="02020603050405020304" pitchFamily="18" charset="0"/>
                        </a:rPr>
                        <a:t>+ Liên hệ với bản thân trong việc rèn luyện lối sống giản dị. Cần diễn đạt chân thật, cụ thể suy nghĩ của bản thân.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2006580"/>
                  </a:ext>
                </a:extLst>
              </a:tr>
              <a:tr h="0">
                <a:tc>
                  <a:txBody>
                    <a:bodyPr/>
                    <a:lstStyle/>
                    <a:p>
                      <a:pPr algn="ctr">
                        <a:lnSpc>
                          <a:spcPct val="100000"/>
                        </a:lnSpc>
                      </a:pPr>
                      <a:r>
                        <a:rPr lang="en-US" sz="2800">
                          <a:solidFill>
                            <a:schemeClr val="tx1"/>
                          </a:solidFill>
                          <a:effectLst/>
                          <a:latin typeface="Times New Roman" panose="02020603050405020304" pitchFamily="18" charset="0"/>
                          <a:cs typeface="Times New Roman" panose="02020603050405020304" pitchFamily="18" charset="0"/>
                        </a:rPr>
                        <a:t>Kết bài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Khẳng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định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trò</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Ví</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dụ</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phẩm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chất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quý</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ở </a:t>
                      </a:r>
                      <a:r>
                        <a:rPr lang="en-US" sz="2800" dirty="0" err="1">
                          <a:solidFill>
                            <a:schemeClr val="tx1"/>
                          </a:solidFill>
                          <a:effectLst/>
                          <a:latin typeface="Times New Roman" panose="02020603050405020304" pitchFamily="18" charset="0"/>
                          <a:cs typeface="Times New Roman" panose="02020603050405020304" pitchFamily="18" charset="0"/>
                        </a:rPr>
                        <a:t>mỗi</a:t>
                      </a:r>
                      <a:r>
                        <a:rPr lang="en-US" sz="2800" dirty="0">
                          <a:solidFill>
                            <a:schemeClr val="tx1"/>
                          </a:solidFill>
                          <a:effectLst/>
                          <a:latin typeface="Times New Roman" panose="02020603050405020304" pitchFamily="18" charset="0"/>
                          <a:cs typeface="Times New Roman" panose="02020603050405020304" pitchFamily="18" charset="0"/>
                        </a:rPr>
                        <a:t> con </a:t>
                      </a:r>
                      <a:r>
                        <a:rPr lang="en-US" sz="2800" dirty="0" err="1">
                          <a:solidFill>
                            <a:schemeClr val="tx1"/>
                          </a:solidFill>
                          <a:effectLst/>
                          <a:latin typeface="Times New Roman" panose="02020603050405020304" pitchFamily="18" charset="0"/>
                          <a:cs typeface="Times New Roman" panose="02020603050405020304" pitchFamily="18" charset="0"/>
                        </a:rPr>
                        <a:t>người</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Nêu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suy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nghĩ</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hướng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rèn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luyện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em</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3555736"/>
                  </a:ext>
                </a:extLst>
              </a:tr>
            </a:tbl>
          </a:graphicData>
        </a:graphic>
      </p:graphicFrame>
    </p:spTree>
    <p:extLst>
      <p:ext uri="{BB962C8B-B14F-4D97-AF65-F5344CB8AC3E}">
        <p14:creationId xmlns:p14="http://schemas.microsoft.com/office/powerpoint/2010/main" val="1431083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D3C75F7-98D6-F0CB-EA06-02E5A250A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251792"/>
            <a:ext cx="11820939" cy="6480312"/>
          </a:xfrm>
          <a:prstGeom prst="rect">
            <a:avLst/>
          </a:prstGeom>
        </p:spPr>
      </p:pic>
      <p:sp>
        <p:nvSpPr>
          <p:cNvPr id="4" name="Hộp Văn bản 3">
            <a:extLst>
              <a:ext uri="{FF2B5EF4-FFF2-40B4-BE49-F238E27FC236}">
                <a16:creationId xmlns:a16="http://schemas.microsoft.com/office/drawing/2014/main" id="{7A1A32D6-E130-6099-6F2F-17AA72032C98}"/>
              </a:ext>
            </a:extLst>
          </p:cNvPr>
          <p:cNvSpPr txBox="1"/>
          <p:nvPr/>
        </p:nvSpPr>
        <p:spPr>
          <a:xfrm>
            <a:off x="384313" y="490330"/>
            <a:ext cx="7235687" cy="1094210"/>
          </a:xfrm>
          <a:prstGeom prst="rect">
            <a:avLst/>
          </a:prstGeom>
          <a:noFill/>
        </p:spPr>
        <p:txBody>
          <a:bodyPr wrap="square" rtlCol="0">
            <a:spAutoFit/>
          </a:bodyPr>
          <a:lstStyle/>
          <a:p>
            <a:pPr marL="514350" indent="-514350" algn="just">
              <a:lnSpc>
                <a:spcPct val="107000"/>
              </a:lnSpc>
              <a:spcAft>
                <a:spcPts val="800"/>
              </a:spcAft>
              <a:buAutoNum type="arabicParenBoth"/>
            </a:pP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trên em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như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CE061AD4-7FBF-09C1-8787-4FE9046ED852}"/>
              </a:ext>
            </a:extLst>
          </p:cNvPr>
          <p:cNvSpPr txBox="1"/>
          <p:nvPr/>
        </p:nvSpPr>
        <p:spPr>
          <a:xfrm>
            <a:off x="384313" y="2504661"/>
            <a:ext cx="7328453" cy="2246769"/>
          </a:xfrm>
          <a:prstGeom prst="rect">
            <a:avLst/>
          </a:prstGeom>
          <a:noFill/>
        </p:spPr>
        <p:txBody>
          <a:bodyPr wrap="square" rtlCol="0">
            <a:spAutoFit/>
          </a:bodyPr>
          <a:lstStyle/>
          <a:p>
            <a:r>
              <a:rPr lang="vi-VN" sz="2800" i="1" dirty="0">
                <a:effectLst/>
                <a:latin typeface="Times New Roman" panose="02020603050405020304" pitchFamily="18" charset="0"/>
                <a:ea typeface="Calibri" panose="020F0502020204030204" pitchFamily="34" charset="0"/>
              </a:rPr>
              <a:t>(2) </a:t>
            </a:r>
            <a:r>
              <a:rPr lang="vi-VN" sz="2800" i="1" dirty="0" err="1">
                <a:effectLst/>
                <a:latin typeface="Times New Roman" panose="02020603050405020304" pitchFamily="18" charset="0"/>
                <a:ea typeface="Calibri" panose="020F0502020204030204" pitchFamily="34" charset="0"/>
              </a:rPr>
              <a:t>Hãy</a:t>
            </a:r>
            <a:r>
              <a:rPr lang="vi-VN" sz="2800" i="1" dirty="0">
                <a:effectLst/>
                <a:latin typeface="Times New Roman" panose="02020603050405020304" pitchFamily="18" charset="0"/>
                <a:ea typeface="Calibri" panose="020F0502020204030204" pitchFamily="34" charset="0"/>
              </a:rPr>
              <a:t> </a:t>
            </a:r>
            <a:r>
              <a:rPr lang="vi-VN" sz="2800" i="1" dirty="0" err="1">
                <a:effectLst/>
                <a:latin typeface="Times New Roman" panose="02020603050405020304" pitchFamily="18" charset="0"/>
                <a:ea typeface="Calibri" panose="020F0502020204030204" pitchFamily="34" charset="0"/>
              </a:rPr>
              <a:t>tìm</a:t>
            </a:r>
            <a:r>
              <a:rPr lang="vi-VN" sz="2800" i="1" dirty="0">
                <a:effectLst/>
                <a:latin typeface="Times New Roman" panose="02020603050405020304" pitchFamily="18" charset="0"/>
                <a:ea typeface="Calibri" panose="020F0502020204030204" pitchFamily="34" charset="0"/>
              </a:rPr>
              <a:t> ý cho </a:t>
            </a:r>
            <a:r>
              <a:rPr lang="vi-VN" sz="2800" i="1" dirty="0" err="1">
                <a:effectLst/>
                <a:latin typeface="Times New Roman" panose="02020603050405020304" pitchFamily="18" charset="0"/>
                <a:ea typeface="Calibri" panose="020F0502020204030204" pitchFamily="34" charset="0"/>
              </a:rPr>
              <a:t>bài</a:t>
            </a:r>
            <a:r>
              <a:rPr lang="vi-VN" sz="2800" i="1" dirty="0">
                <a:effectLst/>
                <a:latin typeface="Times New Roman" panose="02020603050405020304" pitchFamily="18" charset="0"/>
                <a:ea typeface="Calibri" panose="020F0502020204030204" pitchFamily="34" charset="0"/>
              </a:rPr>
              <a:t> </a:t>
            </a:r>
            <a:r>
              <a:rPr lang="vi-VN" sz="2800" i="1" dirty="0" err="1">
                <a:effectLst/>
                <a:latin typeface="Times New Roman" panose="02020603050405020304" pitchFamily="18" charset="0"/>
                <a:ea typeface="Calibri" panose="020F0502020204030204" pitchFamily="34" charset="0"/>
              </a:rPr>
              <a:t>viết</a:t>
            </a:r>
            <a:r>
              <a:rPr lang="vi-VN" sz="2800" i="1" dirty="0">
                <a:effectLst/>
                <a:latin typeface="Times New Roman" panose="02020603050405020304" pitchFamily="18" charset="0"/>
                <a:ea typeface="Calibri" panose="020F0502020204030204" pitchFamily="34" charset="0"/>
              </a:rPr>
              <a:t> </a:t>
            </a:r>
            <a:r>
              <a:rPr lang="vi-VN" sz="2800" i="1" dirty="0" err="1">
                <a:effectLst/>
                <a:latin typeface="Times New Roman" panose="02020603050405020304" pitchFamily="18" charset="0"/>
                <a:ea typeface="Calibri" panose="020F0502020204030204" pitchFamily="34" charset="0"/>
              </a:rPr>
              <a:t>bằng</a:t>
            </a:r>
            <a:r>
              <a:rPr lang="vi-VN" sz="2800" i="1" dirty="0">
                <a:effectLst/>
                <a:latin typeface="Times New Roman" panose="02020603050405020304" pitchFamily="18" charset="0"/>
                <a:ea typeface="Calibri" panose="020F0502020204030204" pitchFamily="34" charset="0"/>
              </a:rPr>
              <a:t> </a:t>
            </a:r>
            <a:r>
              <a:rPr lang="vi-VN" sz="2800" i="1" dirty="0" err="1">
                <a:effectLst/>
                <a:latin typeface="Times New Roman" panose="02020603050405020304" pitchFamily="18" charset="0"/>
                <a:ea typeface="Calibri" panose="020F0502020204030204" pitchFamily="34" charset="0"/>
              </a:rPr>
              <a:t>cách</a:t>
            </a:r>
            <a:r>
              <a:rPr lang="vi-VN" sz="2800" i="1" dirty="0">
                <a:effectLst/>
                <a:latin typeface="Times New Roman" panose="02020603050405020304" pitchFamily="18" charset="0"/>
                <a:ea typeface="Calibri" panose="020F0502020204030204" pitchFamily="34" charset="0"/>
              </a:rPr>
              <a:t> </a:t>
            </a:r>
            <a:r>
              <a:rPr lang="vi-VN" sz="2800" i="1" dirty="0" err="1">
                <a:effectLst/>
                <a:latin typeface="Times New Roman" panose="02020603050405020304" pitchFamily="18" charset="0"/>
                <a:ea typeface="Calibri" panose="020F0502020204030204" pitchFamily="34" charset="0"/>
              </a:rPr>
              <a:t>trả</a:t>
            </a:r>
            <a:r>
              <a:rPr lang="vi-VN" sz="2800" i="1" dirty="0">
                <a:effectLst/>
                <a:latin typeface="Times New Roman" panose="02020603050405020304" pitchFamily="18" charset="0"/>
                <a:ea typeface="Calibri" panose="020F0502020204030204" pitchFamily="34" charset="0"/>
              </a:rPr>
              <a:t> </a:t>
            </a:r>
            <a:r>
              <a:rPr lang="vi-VN" sz="2800" i="1" dirty="0" err="1">
                <a:effectLst/>
                <a:latin typeface="Times New Roman" panose="02020603050405020304" pitchFamily="18" charset="0"/>
                <a:ea typeface="Calibri" panose="020F0502020204030204" pitchFamily="34" charset="0"/>
              </a:rPr>
              <a:t>lời</a:t>
            </a:r>
            <a:r>
              <a:rPr lang="vi-VN" sz="2800" i="1" dirty="0">
                <a:effectLst/>
                <a:latin typeface="Times New Roman" panose="02020603050405020304" pitchFamily="18" charset="0"/>
                <a:ea typeface="Calibri" panose="020F0502020204030204" pitchFamily="34" charset="0"/>
              </a:rPr>
              <a:t> </a:t>
            </a:r>
            <a:r>
              <a:rPr lang="vi-VN" sz="2800" i="1" dirty="0" err="1">
                <a:effectLst/>
                <a:latin typeface="Times New Roman" panose="02020603050405020304" pitchFamily="18" charset="0"/>
                <a:ea typeface="Calibri" panose="020F0502020204030204" pitchFamily="34" charset="0"/>
              </a:rPr>
              <a:t>các</a:t>
            </a:r>
            <a:r>
              <a:rPr lang="vi-VN" sz="2800" i="1" dirty="0">
                <a:effectLst/>
                <a:latin typeface="Times New Roman" panose="02020603050405020304" pitchFamily="18" charset="0"/>
                <a:ea typeface="Calibri" panose="020F0502020204030204" pitchFamily="34" charset="0"/>
              </a:rPr>
              <a:t> câu </a:t>
            </a:r>
            <a:r>
              <a:rPr lang="vi-VN" sz="2800" i="1" dirty="0" err="1">
                <a:effectLst/>
                <a:latin typeface="Times New Roman" panose="02020603050405020304" pitchFamily="18" charset="0"/>
                <a:ea typeface="Calibri" panose="020F0502020204030204" pitchFamily="34" charset="0"/>
              </a:rPr>
              <a:t>hỏi</a:t>
            </a:r>
            <a:r>
              <a:rPr lang="vi-VN" sz="2800" i="1" dirty="0">
                <a:effectLst/>
                <a:latin typeface="Times New Roman" panose="02020603050405020304" pitchFamily="18" charset="0"/>
                <a:ea typeface="Calibri" panose="020F0502020204030204" pitchFamily="34" charset="0"/>
              </a:rPr>
              <a:t> sau</a:t>
            </a:r>
            <a:endParaRPr lang="en-US" sz="2800" i="1" dirty="0">
              <a:effectLst/>
              <a:latin typeface="Times New Roman" panose="02020603050405020304" pitchFamily="18" charset="0"/>
              <a:ea typeface="Calibri" panose="020F0502020204030204" pitchFamily="34" charset="0"/>
            </a:endParaRPr>
          </a:p>
          <a:p>
            <a:r>
              <a:rPr lang="en-US" sz="2800" i="1" dirty="0">
                <a:latin typeface="Times New Roman" panose="02020603050405020304" pitchFamily="18" charset="0"/>
                <a:ea typeface="Calibri" panose="020F0502020204030204" pitchFamily="34" charset="0"/>
              </a:rPr>
              <a:t>(T</a:t>
            </a:r>
            <a:r>
              <a:rPr lang="vi-VN" sz="2800" dirty="0" err="1">
                <a:effectLst/>
                <a:latin typeface="Times New Roman" panose="02020603050405020304" pitchFamily="18" charset="0"/>
                <a:ea typeface="Times New Roman" panose="02020603050405020304" pitchFamily="18" charset="0"/>
              </a:rPr>
              <a:t>hảo</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luận</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nhóm</a:t>
            </a:r>
            <a:r>
              <a:rPr lang="vi-VN" sz="2800" dirty="0">
                <a:effectLst/>
                <a:latin typeface="Times New Roman" panose="02020603050405020304" pitchFamily="18" charset="0"/>
                <a:ea typeface="Times New Roman" panose="02020603050405020304" pitchFamily="18" charset="0"/>
              </a:rPr>
              <a:t> trong 5 </a:t>
            </a:r>
            <a:r>
              <a:rPr lang="vi-VN" sz="2800" dirty="0" err="1">
                <a:effectLst/>
                <a:latin typeface="Times New Roman" panose="02020603050405020304" pitchFamily="18" charset="0"/>
                <a:ea typeface="Times New Roman" panose="02020603050405020304" pitchFamily="18" charset="0"/>
              </a:rPr>
              <a:t>phút</a:t>
            </a:r>
            <a:r>
              <a:rPr lang="vi-VN" sz="2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2</a:t>
            </a:r>
            <a:r>
              <a:rPr lang="en-US" sz="2800" i="1" dirty="0">
                <a:latin typeface="Times New Roman" panose="02020603050405020304" pitchFamily="18" charset="0"/>
                <a:ea typeface="Times New Roman" panose="02020603050405020304" pitchFamily="18" charset="0"/>
              </a:rPr>
              <a:t>)</a:t>
            </a:r>
            <a:endParaRPr lang="en-US" sz="2800" i="1" dirty="0">
              <a:effectLst/>
              <a:latin typeface="Times New Roman" panose="02020603050405020304" pitchFamily="18" charset="0"/>
              <a:ea typeface="Calibri" panose="020F0502020204030204" pitchFamily="34" charset="0"/>
            </a:endParaRPr>
          </a:p>
          <a:p>
            <a:endParaRPr lang="en-US" sz="2800" dirty="0"/>
          </a:p>
        </p:txBody>
      </p:sp>
      <p:sp>
        <p:nvSpPr>
          <p:cNvPr id="6" name="Hộp Văn bản 5">
            <a:extLst>
              <a:ext uri="{FF2B5EF4-FFF2-40B4-BE49-F238E27FC236}">
                <a16:creationId xmlns:a16="http://schemas.microsoft.com/office/drawing/2014/main" id="{5744BA1F-6259-F7FF-99A2-86EEDB97743A}"/>
              </a:ext>
            </a:extLst>
          </p:cNvPr>
          <p:cNvSpPr txBox="1"/>
          <p:nvPr/>
        </p:nvSpPr>
        <p:spPr>
          <a:xfrm>
            <a:off x="384313" y="5393635"/>
            <a:ext cx="7381461" cy="1555234"/>
          </a:xfrm>
          <a:prstGeom prst="rect">
            <a:avLst/>
          </a:prstGeom>
          <a:noFill/>
        </p:spPr>
        <p:txBody>
          <a:bodyPr wrap="square" rtlCol="0">
            <a:spAutoFit/>
          </a:bodyPr>
          <a:lstStyle/>
          <a:p>
            <a:pPr algn="just">
              <a:lnSpc>
                <a:spcPct val="107000"/>
              </a:lnSpc>
              <a:spcAft>
                <a:spcPts val="8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sắp</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xây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dàn</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hợp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2299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002E7D7-587D-804F-5678-FB7C0277B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251792"/>
            <a:ext cx="11820939" cy="6480312"/>
          </a:xfrm>
          <a:prstGeom prst="rect">
            <a:avLst/>
          </a:prstGeom>
        </p:spPr>
      </p:pic>
      <p:sp>
        <p:nvSpPr>
          <p:cNvPr id="3" name="Hộp Văn bản 2">
            <a:extLst>
              <a:ext uri="{FF2B5EF4-FFF2-40B4-BE49-F238E27FC236}">
                <a16:creationId xmlns:a16="http://schemas.microsoft.com/office/drawing/2014/main" id="{346DF89E-EE17-A573-106D-CF1C55ED449A}"/>
              </a:ext>
            </a:extLst>
          </p:cNvPr>
          <p:cNvSpPr txBox="1"/>
          <p:nvPr/>
        </p:nvSpPr>
        <p:spPr>
          <a:xfrm>
            <a:off x="384313" y="344557"/>
            <a:ext cx="7805530" cy="954107"/>
          </a:xfrm>
          <a:prstGeom prst="rect">
            <a:avLst/>
          </a:prstGeom>
          <a:noFill/>
        </p:spPr>
        <p:txBody>
          <a:bodyPr wrap="square" rtlCol="0">
            <a:spAutoFit/>
          </a:bodyPr>
          <a:lstStyle/>
          <a:p>
            <a:pPr algn="ctr"/>
            <a:r>
              <a:rPr lang="vi-VN" sz="2800" b="1" dirty="0" err="1">
                <a:effectLst/>
                <a:latin typeface="Times New Roman" panose="02020603050405020304" pitchFamily="18" charset="0"/>
                <a:ea typeface="Times New Roman" panose="02020603050405020304" pitchFamily="18" charset="0"/>
              </a:rPr>
              <a:t>Viết</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bài</a:t>
            </a:r>
            <a:r>
              <a:rPr lang="vi-VN" sz="2800" b="1" dirty="0">
                <a:effectLst/>
                <a:latin typeface="Times New Roman" panose="02020603050405020304" pitchFamily="18" charset="0"/>
                <a:ea typeface="Times New Roman" panose="02020603050405020304" pitchFamily="18" charset="0"/>
              </a:rPr>
              <a:t> văn </a:t>
            </a:r>
            <a:r>
              <a:rPr lang="vi-VN" sz="2800" b="1" dirty="0" err="1">
                <a:effectLst/>
                <a:latin typeface="Times New Roman" panose="02020603050405020304" pitchFamily="18" charset="0"/>
                <a:ea typeface="Times New Roman" panose="02020603050405020304" pitchFamily="18" charset="0"/>
              </a:rPr>
              <a:t>trả</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lời</a:t>
            </a:r>
            <a:r>
              <a:rPr lang="vi-VN" sz="2800" b="1" dirty="0">
                <a:effectLst/>
                <a:latin typeface="Times New Roman" panose="02020603050405020304" pitchFamily="18" charset="0"/>
                <a:ea typeface="Times New Roman" panose="02020603050405020304" pitchFamily="18" charset="0"/>
              </a:rPr>
              <a:t> cho câu </a:t>
            </a:r>
            <a:r>
              <a:rPr lang="vi-VN" sz="2800" b="1" dirty="0" err="1">
                <a:effectLst/>
                <a:latin typeface="Times New Roman" panose="02020603050405020304" pitchFamily="18" charset="0"/>
                <a:ea typeface="Times New Roman" panose="02020603050405020304" pitchFamily="18" charset="0"/>
              </a:rPr>
              <a:t>hỏi</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Thế</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là</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lối</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sống</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giản</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dị</a:t>
            </a:r>
            <a:r>
              <a:rPr lang="vi-VN"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FFA8BC7D-066F-1489-96C0-31ADEAC5725B}"/>
              </a:ext>
            </a:extLst>
          </p:cNvPr>
          <p:cNvSpPr txBox="1"/>
          <p:nvPr/>
        </p:nvSpPr>
        <p:spPr>
          <a:xfrm>
            <a:off x="2690191" y="1603512"/>
            <a:ext cx="2385391" cy="584775"/>
          </a:xfrm>
          <a:prstGeom prst="rect">
            <a:avLst/>
          </a:prstGeom>
          <a:noFill/>
        </p:spPr>
        <p:txBody>
          <a:bodyPr wrap="square" rtlCol="0">
            <a:spAutoFit/>
          </a:bodyPr>
          <a:lstStyle/>
          <a:p>
            <a:pPr algn="just"/>
            <a:r>
              <a:rPr lang="vi-VN" sz="3200" b="1" dirty="0">
                <a:solidFill>
                  <a:srgbClr val="FF0000"/>
                </a:solidFill>
                <a:effectLst/>
                <a:latin typeface="Times New Roman" panose="02020603050405020304" pitchFamily="18" charset="0"/>
                <a:ea typeface="Times New Roman" panose="02020603050405020304" pitchFamily="18" charset="0"/>
              </a:rPr>
              <a:t>a.</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Chuẩn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bị</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7980842E-A3FA-AE93-D5DF-18159350B4EF}"/>
              </a:ext>
            </a:extLst>
          </p:cNvPr>
          <p:cNvSpPr txBox="1"/>
          <p:nvPr/>
        </p:nvSpPr>
        <p:spPr>
          <a:xfrm>
            <a:off x="390939" y="2736502"/>
            <a:ext cx="7460974"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FA8E33E5-B610-BB74-ACF3-C6C183A6F238}"/>
              </a:ext>
            </a:extLst>
          </p:cNvPr>
          <p:cNvSpPr txBox="1"/>
          <p:nvPr/>
        </p:nvSpPr>
        <p:spPr>
          <a:xfrm>
            <a:off x="231913" y="5181264"/>
            <a:ext cx="7566991"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Xem </a:t>
            </a:r>
            <a:r>
              <a:rPr lang="vi-VN" sz="2800" dirty="0" err="1">
                <a:solidFill>
                  <a:srgbClr val="000000"/>
                </a:solidFill>
                <a:effectLst/>
                <a:latin typeface="Times New Roman" panose="02020603050405020304" pitchFamily="18" charset="0"/>
                <a:ea typeface="Times New Roman" panose="02020603050405020304" pitchFamily="18" charset="0"/>
              </a:rPr>
              <a:t>lại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mục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hướng</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nắm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hội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68310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22F97DF-158B-1A28-2FEF-D0D03A73B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251792"/>
            <a:ext cx="11820939" cy="6480312"/>
          </a:xfrm>
          <a:prstGeom prst="rect">
            <a:avLst/>
          </a:prstGeom>
        </p:spPr>
      </p:pic>
      <p:sp>
        <p:nvSpPr>
          <p:cNvPr id="3" name="Hộp Văn bản 2">
            <a:extLst>
              <a:ext uri="{FF2B5EF4-FFF2-40B4-BE49-F238E27FC236}">
                <a16:creationId xmlns:a16="http://schemas.microsoft.com/office/drawing/2014/main" id="{A9222D51-AC9B-662B-1C4A-EA006B07976E}"/>
              </a:ext>
            </a:extLst>
          </p:cNvPr>
          <p:cNvSpPr txBox="1"/>
          <p:nvPr/>
        </p:nvSpPr>
        <p:spPr>
          <a:xfrm>
            <a:off x="371061" y="568978"/>
            <a:ext cx="7222435" cy="954107"/>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bàn</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luận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tính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dị</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60AF191A-5F16-1FC1-053B-BE6304AB4EB0}"/>
              </a:ext>
            </a:extLst>
          </p:cNvPr>
          <p:cNvSpPr txBox="1"/>
          <p:nvPr/>
        </p:nvSpPr>
        <p:spPr>
          <a:xfrm>
            <a:off x="3790122" y="2319130"/>
            <a:ext cx="4147929" cy="3539430"/>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về</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tính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chuyện</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rPr>
              <a:t>trải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-&gt; ( </a:t>
            </a:r>
            <a:r>
              <a:rPr lang="vi-VN" sz="2800" dirty="0" err="1">
                <a:solidFill>
                  <a:srgbClr val="000000"/>
                </a:solidFill>
                <a:effectLst/>
                <a:latin typeface="Times New Roman" panose="02020603050405020304" pitchFamily="18" charset="0"/>
                <a:ea typeface="Times New Roman" panose="02020603050405020304" pitchFamily="18" charset="0"/>
              </a:rPr>
              <a:t>Đức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tính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Hồ</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6" name="Hình ảnh 5">
            <a:extLst>
              <a:ext uri="{FF2B5EF4-FFF2-40B4-BE49-F238E27FC236}">
                <a16:creationId xmlns:a16="http://schemas.microsoft.com/office/drawing/2014/main" id="{422921E7-397F-573C-D08F-0628D86A2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35" y="1840271"/>
            <a:ext cx="3313043" cy="4666546"/>
          </a:xfrm>
          <a:prstGeom prst="rect">
            <a:avLst/>
          </a:prstGeom>
        </p:spPr>
      </p:pic>
    </p:spTree>
    <p:extLst>
      <p:ext uri="{BB962C8B-B14F-4D97-AF65-F5344CB8AC3E}">
        <p14:creationId xmlns:p14="http://schemas.microsoft.com/office/powerpoint/2010/main" val="1306486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BCAC0A8C-E25F-BEFB-A8B9-CBAF695A7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7" y="291548"/>
            <a:ext cx="11595651" cy="6255026"/>
          </a:xfrm>
          <a:prstGeom prst="rect">
            <a:avLst/>
          </a:prstGeom>
        </p:spPr>
      </p:pic>
      <p:sp>
        <p:nvSpPr>
          <p:cNvPr id="6" name="Hộp Văn bản 5">
            <a:extLst>
              <a:ext uri="{FF2B5EF4-FFF2-40B4-BE49-F238E27FC236}">
                <a16:creationId xmlns:a16="http://schemas.microsoft.com/office/drawing/2014/main" id="{C09B324B-A418-E26A-81AB-B9440DFA9758}"/>
              </a:ext>
            </a:extLst>
          </p:cNvPr>
          <p:cNvSpPr txBox="1"/>
          <p:nvPr/>
        </p:nvSpPr>
        <p:spPr>
          <a:xfrm>
            <a:off x="622851" y="311426"/>
            <a:ext cx="7964558" cy="4479235"/>
          </a:xfrm>
          <a:prstGeom prst="rect">
            <a:avLst/>
          </a:prstGeom>
          <a:noFill/>
        </p:spPr>
        <p:txBody>
          <a:bodyPr wrap="square" rtlCol="0">
            <a:prstTxWarp prst="textSlantUp">
              <a:avLst/>
            </a:prstTxWarp>
            <a:spAutoFit/>
          </a:bodyPr>
          <a:lstStyle/>
          <a:p>
            <a:pPr algn="ctr">
              <a:lnSpc>
                <a:spcPct val="107000"/>
              </a:lnSpc>
              <a:spcAft>
                <a:spcPts val="800"/>
              </a:spcAft>
            </a:pPr>
            <a:r>
              <a:rPr lang="en-US" sz="1800" b="1" dirty="0">
                <a:solidFill>
                  <a:srgbClr val="002060"/>
                </a:solidFill>
                <a:effectLst/>
                <a:latin typeface="Times New Roman" panose="02020603050405020304" pitchFamily="18" charset="0"/>
                <a:ea typeface="VNI-Times"/>
                <a:cs typeface="Times New Roman" panose="02020603050405020304" pitchFamily="18" charset="0"/>
              </a:rPr>
              <a:t>MỞ ĐẦU</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879341"/>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7247D309-2B90-1F54-C2D6-8935F583E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96" y="202096"/>
            <a:ext cx="11940208" cy="6453807"/>
          </a:xfrm>
          <a:prstGeom prst="rect">
            <a:avLst/>
          </a:prstGeom>
        </p:spPr>
      </p:pic>
      <p:sp>
        <p:nvSpPr>
          <p:cNvPr id="4" name="Hộp Văn bản 3">
            <a:extLst>
              <a:ext uri="{FF2B5EF4-FFF2-40B4-BE49-F238E27FC236}">
                <a16:creationId xmlns:a16="http://schemas.microsoft.com/office/drawing/2014/main" id="{ABBB244C-D705-2BB1-286B-A2F4428028C1}"/>
              </a:ext>
            </a:extLst>
          </p:cNvPr>
          <p:cNvSpPr txBox="1"/>
          <p:nvPr/>
        </p:nvSpPr>
        <p:spPr>
          <a:xfrm>
            <a:off x="4147930" y="331304"/>
            <a:ext cx="7580244" cy="523220"/>
          </a:xfrm>
          <a:prstGeom prst="rect">
            <a:avLst/>
          </a:prstGeom>
          <a:noFill/>
        </p:spPr>
        <p:txBody>
          <a:bodyPr wrap="square" rtlCol="0">
            <a:spAutoFit/>
          </a:bodyPr>
          <a:lstStyle/>
          <a:p>
            <a:pPr algn="just"/>
            <a:r>
              <a:rPr lang="vi-VN"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Giải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thích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vấn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đề</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giản</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dị</a:t>
            </a:r>
            <a:r>
              <a:rPr lang="vi-VN" sz="2800" b="1"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89A0ACFC-9FBD-366D-DE53-5BD337816AA4}"/>
              </a:ext>
            </a:extLst>
          </p:cNvPr>
          <p:cNvSpPr txBox="1"/>
          <p:nvPr/>
        </p:nvSpPr>
        <p:spPr>
          <a:xfrm>
            <a:off x="2451653" y="1045869"/>
            <a:ext cx="9276521" cy="523220"/>
          </a:xfrm>
          <a:prstGeom prst="rect">
            <a:avLst/>
          </a:prstGeom>
          <a:noFill/>
        </p:spPr>
        <p:txBody>
          <a:bodyPr wrap="square" rtlCol="0">
            <a:spAutoFit/>
          </a:bodyPr>
          <a:lstStyle/>
          <a:p>
            <a:pPr algn="just"/>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Sáng</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tỏ</a:t>
            </a:r>
            <a:r>
              <a:rPr lang="vi-VN" sz="2800" b="1" i="1" dirty="0">
                <a:solidFill>
                  <a:srgbClr val="000000"/>
                </a:solidFill>
                <a:effectLst/>
                <a:latin typeface="Times New Roman" panose="02020603050405020304" pitchFamily="18" charset="0"/>
                <a:ea typeface="Times New Roman" panose="02020603050405020304" pitchFamily="18" charset="0"/>
              </a:rPr>
              <a:t> ý </a:t>
            </a:r>
            <a:r>
              <a:rPr lang="vi-VN" sz="2800" b="1" i="1" dirty="0" err="1">
                <a:solidFill>
                  <a:srgbClr val="000000"/>
                </a:solidFill>
                <a:effectLst/>
                <a:latin typeface="Times New Roman" panose="02020603050405020304" pitchFamily="18" charset="0"/>
                <a:ea typeface="Times New Roman" panose="02020603050405020304" pitchFamily="18" charset="0"/>
              </a:rPr>
              <a:t>kiến</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bằng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việc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nêu</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ra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lí</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lẽ</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và</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bằng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chứng</a:t>
            </a:r>
            <a:r>
              <a:rPr lang="en-US" sz="2800" b="1"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E2DC7DB4-EEF9-1A25-5780-FA4D1220617E}"/>
              </a:ext>
            </a:extLst>
          </p:cNvPr>
          <p:cNvSpPr txBox="1"/>
          <p:nvPr/>
        </p:nvSpPr>
        <p:spPr>
          <a:xfrm>
            <a:off x="967409" y="1503766"/>
            <a:ext cx="1113183" cy="584775"/>
          </a:xfrm>
          <a:prstGeom prst="rect">
            <a:avLst/>
          </a:prstGeom>
          <a:noFill/>
        </p:spPr>
        <p:txBody>
          <a:bodyPr wrap="square" rtlCol="0">
            <a:spAutoFit/>
          </a:bodyPr>
          <a:lstStyle/>
          <a:p>
            <a:r>
              <a:rPr lang="vi-VN"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lẽ</a:t>
            </a:r>
            <a:endParaRPr lang="en-US" sz="3200" dirty="0">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5AD7DA65-AC5C-9BA8-567C-8B72FE210313}"/>
              </a:ext>
            </a:extLst>
          </p:cNvPr>
          <p:cNvSpPr txBox="1"/>
          <p:nvPr/>
        </p:nvSpPr>
        <p:spPr>
          <a:xfrm>
            <a:off x="218661" y="2156194"/>
            <a:ext cx="11264348" cy="954107"/>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giúp</a:t>
            </a:r>
            <a:r>
              <a:rPr lang="vi-VN" sz="2800" dirty="0">
                <a:solidFill>
                  <a:srgbClr val="000000"/>
                </a:solidFill>
                <a:effectLst/>
                <a:latin typeface="Times New Roman" panose="02020603050405020304" pitchFamily="18" charset="0"/>
                <a:ea typeface="Times New Roman" panose="02020603050405020304" pitchFamily="18" charset="0"/>
              </a:rPr>
              <a:t> ta </a:t>
            </a:r>
            <a:r>
              <a:rPr lang="vi-VN" sz="2800" dirty="0" err="1">
                <a:solidFill>
                  <a:srgbClr val="000000"/>
                </a:solidFill>
                <a:effectLst/>
                <a:latin typeface="Times New Roman" panose="02020603050405020304" pitchFamily="18" charset="0"/>
                <a:ea typeface="Times New Roman" panose="02020603050405020304" pitchFamily="18" charset="0"/>
              </a:rPr>
              <a:t>giữ</a:t>
            </a:r>
            <a:r>
              <a:rPr lang="vi-VN" sz="2800" dirty="0">
                <a:solidFill>
                  <a:srgbClr val="000000"/>
                </a:solidFill>
                <a:effectLst/>
                <a:latin typeface="Times New Roman" panose="02020603050405020304" pitchFamily="18" charset="0"/>
                <a:ea typeface="Times New Roman" panose="02020603050405020304" pitchFamily="18" charset="0"/>
              </a:rPr>
              <a:t> tâm </a:t>
            </a:r>
            <a:r>
              <a:rPr lang="vi-VN" sz="2800" dirty="0" err="1">
                <a:solidFill>
                  <a:srgbClr val="000000"/>
                </a:solidFill>
                <a:effectLst/>
                <a:latin typeface="Times New Roman" panose="02020603050405020304" pitchFamily="18" charset="0"/>
                <a:ea typeface="Times New Roman" panose="02020603050405020304" pitchFamily="18" charset="0"/>
              </a:rPr>
              <a:t>hồn</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sáng</a:t>
            </a:r>
            <a:r>
              <a:rPr lang="vi-VN" sz="2800" dirty="0">
                <a:solidFill>
                  <a:srgbClr val="000000"/>
                </a:solidFill>
                <a:effectLst/>
                <a:latin typeface="Times New Roman" panose="02020603050405020304" pitchFamily="18" charset="0"/>
                <a:ea typeface="Times New Roman" panose="02020603050405020304" pitchFamily="18" charset="0"/>
              </a:rPr>
              <a:t>, thanh </a:t>
            </a:r>
            <a:r>
              <a:rPr lang="vi-VN" sz="2800" dirty="0" err="1">
                <a:solidFill>
                  <a:srgbClr val="000000"/>
                </a:solidFill>
                <a:effectLst/>
                <a:latin typeface="Times New Roman" panose="02020603050405020304" pitchFamily="18" charset="0"/>
                <a:ea typeface="Times New Roman" panose="02020603050405020304" pitchFamily="18" charset="0"/>
              </a:rPr>
              <a:t>thản</a:t>
            </a:r>
            <a:r>
              <a:rPr lang="vi-VN" sz="2800" dirty="0">
                <a:solidFill>
                  <a:srgbClr val="000000"/>
                </a:solidFill>
                <a:effectLst/>
                <a:latin typeface="Times New Roman" panose="02020603050405020304" pitchFamily="18" charset="0"/>
                <a:ea typeface="Times New Roman" panose="02020603050405020304" pitchFamily="18" charset="0"/>
              </a:rPr>
              <a:t>, không </a:t>
            </a:r>
            <a:r>
              <a:rPr lang="vi-VN" sz="2800" dirty="0" err="1">
                <a:solidFill>
                  <a:srgbClr val="000000"/>
                </a:solidFill>
                <a:effectLst/>
                <a:latin typeface="Times New Roman" panose="02020603050405020304" pitchFamily="18" charset="0"/>
                <a:ea typeface="Times New Roman" panose="02020603050405020304" pitchFamily="18" charset="0"/>
              </a:rPr>
              <a:t>chạy</a:t>
            </a:r>
            <a:r>
              <a:rPr lang="vi-VN" sz="2800" dirty="0">
                <a:solidFill>
                  <a:srgbClr val="000000"/>
                </a:solidFill>
                <a:effectLst/>
                <a:latin typeface="Times New Roman" panose="02020603050405020304" pitchFamily="18" charset="0"/>
                <a:ea typeface="Times New Roman" panose="02020603050405020304" pitchFamily="18" charset="0"/>
              </a:rPr>
              <a:t> theo </a:t>
            </a:r>
            <a:r>
              <a:rPr lang="vi-VN" sz="2800" dirty="0" err="1">
                <a:solidFill>
                  <a:srgbClr val="000000"/>
                </a:solidFill>
                <a:effectLst/>
                <a:latin typeface="Times New Roman" panose="02020603050405020304" pitchFamily="18" charset="0"/>
                <a:ea typeface="Times New Roman" panose="02020603050405020304" pitchFamily="18" charset="0"/>
              </a:rPr>
              <a:t>tiền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vị</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6DE04347-46CA-0FF7-0C63-6502AE558F18}"/>
              </a:ext>
            </a:extLst>
          </p:cNvPr>
          <p:cNvSpPr txBox="1"/>
          <p:nvPr/>
        </p:nvSpPr>
        <p:spPr>
          <a:xfrm>
            <a:off x="185529" y="3249425"/>
            <a:ext cx="10800522" cy="954107"/>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hòa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đồng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mọi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tạo</a:t>
            </a:r>
            <a:r>
              <a:rPr lang="vi-VN" sz="2800" dirty="0">
                <a:solidFill>
                  <a:srgbClr val="000000"/>
                </a:solidFill>
                <a:effectLst/>
                <a:latin typeface="Times New Roman" panose="02020603050405020304" pitchFamily="18" charset="0"/>
                <a:ea typeface="Times New Roman" panose="02020603050405020304" pitchFamily="18" charset="0"/>
              </a:rPr>
              <a:t> nên quan </a:t>
            </a:r>
            <a:r>
              <a:rPr lang="vi-VN" sz="2800" dirty="0" err="1">
                <a:solidFill>
                  <a:srgbClr val="000000"/>
                </a:solidFill>
                <a:effectLst/>
                <a:latin typeface="Times New Roman" panose="02020603050405020304" pitchFamily="18" charset="0"/>
                <a:ea typeface="Times New Roman" panose="02020603050405020304" pitchFamily="18" charset="0"/>
              </a:rPr>
              <a:t>hệ</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tốt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đẹp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gắn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kết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mọi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ED89E6EE-B596-B8BE-1E7B-739B890529BB}"/>
              </a:ext>
            </a:extLst>
          </p:cNvPr>
          <p:cNvSpPr txBox="1"/>
          <p:nvPr/>
        </p:nvSpPr>
        <p:spPr>
          <a:xfrm>
            <a:off x="125896" y="4220058"/>
            <a:ext cx="10614991" cy="954107"/>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tạo</a:t>
            </a:r>
            <a:r>
              <a:rPr lang="vi-VN" sz="2800" dirty="0">
                <a:solidFill>
                  <a:srgbClr val="000000"/>
                </a:solidFill>
                <a:effectLst/>
                <a:latin typeface="Times New Roman" panose="02020603050405020304" pitchFamily="18" charset="0"/>
                <a:ea typeface="Times New Roman" panose="02020603050405020304" pitchFamily="18" charset="0"/>
              </a:rPr>
              <a:t> nên </a:t>
            </a:r>
            <a:r>
              <a:rPr lang="vi-VN" sz="2800" dirty="0" err="1">
                <a:solidFill>
                  <a:srgbClr val="000000"/>
                </a:solidFill>
                <a:effectLst/>
                <a:latin typeface="Times New Roman" panose="02020603050405020304" pitchFamily="18" charset="0"/>
                <a:ea typeface="Times New Roman" panose="02020603050405020304" pitchFamily="18" charset="0"/>
              </a:rPr>
              <a:t>cuộc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sống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thoải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8DF99596-AAB2-6331-2B53-8B972D247B1A}"/>
              </a:ext>
            </a:extLst>
          </p:cNvPr>
          <p:cNvSpPr txBox="1"/>
          <p:nvPr/>
        </p:nvSpPr>
        <p:spPr>
          <a:xfrm>
            <a:off x="125896" y="5279171"/>
            <a:ext cx="7262192" cy="1384995"/>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230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CE7E3444-314A-7F23-F021-0EC6703DF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96" y="202096"/>
            <a:ext cx="11940208" cy="6453807"/>
          </a:xfrm>
          <a:prstGeom prst="rect">
            <a:avLst/>
          </a:prstGeom>
        </p:spPr>
      </p:pic>
      <p:sp>
        <p:nvSpPr>
          <p:cNvPr id="3" name="Hộp Văn bản 2">
            <a:extLst>
              <a:ext uri="{FF2B5EF4-FFF2-40B4-BE49-F238E27FC236}">
                <a16:creationId xmlns:a16="http://schemas.microsoft.com/office/drawing/2014/main" id="{413DEC88-503C-D9CC-35DA-C971940C5069}"/>
              </a:ext>
            </a:extLst>
          </p:cNvPr>
          <p:cNvSpPr txBox="1"/>
          <p:nvPr/>
        </p:nvSpPr>
        <p:spPr>
          <a:xfrm>
            <a:off x="3631096" y="424070"/>
            <a:ext cx="8163339" cy="584775"/>
          </a:xfrm>
          <a:prstGeom prst="rect">
            <a:avLst/>
          </a:prstGeom>
          <a:noFill/>
        </p:spPr>
        <p:txBody>
          <a:bodyPr wrap="square" rtlCol="0">
            <a:spAutoFit/>
          </a:bodyPr>
          <a:lstStyle/>
          <a:p>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Võ</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Nguyên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Giáp</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72041D20-88C7-AA1F-0A7F-79516EDD0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105" y="1648444"/>
            <a:ext cx="4798531" cy="3561109"/>
          </a:xfrm>
          <a:prstGeom prst="rect">
            <a:avLst/>
          </a:prstGeom>
          <a:scene3d>
            <a:camera prst="orthographicFront"/>
            <a:lightRig rig="threePt" dir="t"/>
          </a:scene3d>
          <a:sp3d>
            <a:bevelT w="139700" h="139700" prst="divot"/>
          </a:sp3d>
        </p:spPr>
      </p:pic>
      <p:pic>
        <p:nvPicPr>
          <p:cNvPr id="7" name="Hình ảnh 6">
            <a:extLst>
              <a:ext uri="{FF2B5EF4-FFF2-40B4-BE49-F238E27FC236}">
                <a16:creationId xmlns:a16="http://schemas.microsoft.com/office/drawing/2014/main" id="{7E7978A2-091F-067A-FCE6-6DC04F120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332" y="1646996"/>
            <a:ext cx="5010565" cy="4614656"/>
          </a:xfrm>
          <a:prstGeom prst="rect">
            <a:avLst/>
          </a:prstGeom>
          <a:scene3d>
            <a:camera prst="orthographicFront"/>
            <a:lightRig rig="threePt" dir="t"/>
          </a:scene3d>
          <a:sp3d>
            <a:bevelT w="139700" h="139700" prst="divot"/>
          </a:sp3d>
        </p:spPr>
      </p:pic>
    </p:spTree>
    <p:extLst>
      <p:ext uri="{BB962C8B-B14F-4D97-AF65-F5344CB8AC3E}">
        <p14:creationId xmlns:p14="http://schemas.microsoft.com/office/powerpoint/2010/main" val="3698783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9D6B12E-4202-9CC1-8C25-7DE8C2FA2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96" y="202096"/>
            <a:ext cx="11940208" cy="6453807"/>
          </a:xfrm>
          <a:prstGeom prst="rect">
            <a:avLst/>
          </a:prstGeom>
        </p:spPr>
      </p:pic>
      <p:sp>
        <p:nvSpPr>
          <p:cNvPr id="3" name="Hộp Văn bản 2">
            <a:extLst>
              <a:ext uri="{FF2B5EF4-FFF2-40B4-BE49-F238E27FC236}">
                <a16:creationId xmlns:a16="http://schemas.microsoft.com/office/drawing/2014/main" id="{174351F5-DB7E-0EF9-2C95-64000F6A98FC}"/>
              </a:ext>
            </a:extLst>
          </p:cNvPr>
          <p:cNvSpPr txBox="1"/>
          <p:nvPr/>
        </p:nvSpPr>
        <p:spPr>
          <a:xfrm>
            <a:off x="4532244" y="202096"/>
            <a:ext cx="3922644" cy="593304"/>
          </a:xfrm>
          <a:prstGeom prst="rect">
            <a:avLst/>
          </a:prstGeom>
          <a:noFill/>
        </p:spPr>
        <p:txBody>
          <a:bodyPr wrap="square" rtlCol="0">
            <a:spAutoFit/>
          </a:bodyPr>
          <a:lstStyle/>
          <a:p>
            <a:pPr algn="just">
              <a:lnSpc>
                <a:spcPct val="107000"/>
              </a:lnSpc>
              <a:spcAft>
                <a:spcPts val="800"/>
              </a:spcAft>
            </a:pPr>
            <a:r>
              <a:rPr lang="vi-VN"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b.Tìm</a:t>
            </a: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9EBB7FCE-995E-FBBD-88EE-EEA6B1088705}"/>
              </a:ext>
            </a:extLst>
          </p:cNvPr>
          <p:cNvSpPr txBox="1"/>
          <p:nvPr/>
        </p:nvSpPr>
        <p:spPr>
          <a:xfrm>
            <a:off x="3008243" y="914400"/>
            <a:ext cx="6175514" cy="593304"/>
          </a:xfrm>
          <a:prstGeom prst="rect">
            <a:avLst/>
          </a:prstGeom>
          <a:noFill/>
        </p:spPr>
        <p:txBody>
          <a:bodyPr wrap="square" rtlCol="0">
            <a:spAutoFit/>
          </a:bodyPr>
          <a:lstStyle/>
          <a:p>
            <a:pPr algn="just">
              <a:lnSpc>
                <a:spcPct val="107000"/>
              </a:lnSpc>
              <a:spcAft>
                <a:spcPts val="800"/>
              </a:spcAft>
            </a:pP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2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32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câu </a:t>
            </a:r>
            <a:r>
              <a:rPr lang="vi-VN" sz="32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hỏi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Bảng 4">
            <a:extLst>
              <a:ext uri="{FF2B5EF4-FFF2-40B4-BE49-F238E27FC236}">
                <a16:creationId xmlns:a16="http://schemas.microsoft.com/office/drawing/2014/main" id="{EFC4EC48-3732-49BB-39E6-C1038D859164}"/>
              </a:ext>
            </a:extLst>
          </p:cNvPr>
          <p:cNvGraphicFramePr>
            <a:graphicFrameLocks noGrp="1"/>
          </p:cNvGraphicFramePr>
          <p:nvPr>
            <p:extLst>
              <p:ext uri="{D42A27DB-BD31-4B8C-83A1-F6EECF244321}">
                <p14:modId xmlns:p14="http://schemas.microsoft.com/office/powerpoint/2010/main" val="4246203840"/>
              </p:ext>
            </p:extLst>
          </p:nvPr>
        </p:nvGraphicFramePr>
        <p:xfrm>
          <a:off x="384313" y="1703408"/>
          <a:ext cx="11463130" cy="3839528"/>
        </p:xfrm>
        <a:graphic>
          <a:graphicData uri="http://schemas.openxmlformats.org/drawingml/2006/table">
            <a:tbl>
              <a:tblPr firstRow="1" firstCol="1" bandRow="1">
                <a:tableStyleId>{5C22544A-7EE6-4342-B048-85BDC9FD1C3A}</a:tableStyleId>
              </a:tblPr>
              <a:tblGrid>
                <a:gridCol w="3681424">
                  <a:extLst>
                    <a:ext uri="{9D8B030D-6E8A-4147-A177-3AD203B41FA5}">
                      <a16:colId xmlns:a16="http://schemas.microsoft.com/office/drawing/2014/main" val="1751613579"/>
                    </a:ext>
                  </a:extLst>
                </a:gridCol>
                <a:gridCol w="7781706">
                  <a:extLst>
                    <a:ext uri="{9D8B030D-6E8A-4147-A177-3AD203B41FA5}">
                      <a16:colId xmlns:a16="http://schemas.microsoft.com/office/drawing/2014/main" val="4191331008"/>
                    </a:ext>
                  </a:extLst>
                </a:gridCol>
              </a:tblGrid>
              <a:tr h="135624">
                <a:tc>
                  <a:txBody>
                    <a:bodyPr/>
                    <a:lstStyle/>
                    <a:p>
                      <a:pPr algn="ctr">
                        <a:lnSpc>
                          <a:spcPct val="107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Câu </a:t>
                      </a:r>
                      <a:r>
                        <a:rPr lang="vi-VN" sz="2800" dirty="0" err="1">
                          <a:solidFill>
                            <a:schemeClr val="tx1"/>
                          </a:solidFill>
                          <a:effectLst/>
                          <a:latin typeface="Times New Roman" panose="02020603050405020304" pitchFamily="18" charset="0"/>
                          <a:cs typeface="Times New Roman" panose="02020603050405020304" pitchFamily="18" charset="0"/>
                        </a:rPr>
                        <a:t>hỏi</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tìm</a:t>
                      </a:r>
                      <a:r>
                        <a:rPr lang="vi-VN" sz="2800" dirty="0">
                          <a:solidFill>
                            <a:schemeClr val="tx1"/>
                          </a:solidFill>
                          <a:effectLst/>
                          <a:latin typeface="Times New Roman" panose="02020603050405020304" pitchFamily="18" charset="0"/>
                          <a:cs typeface="Times New Roman" panose="02020603050405020304" pitchFamily="18" charset="0"/>
                        </a:rPr>
                        <a:t> ý</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2800" dirty="0" err="1">
                          <a:solidFill>
                            <a:schemeClr val="tx1"/>
                          </a:solidFill>
                          <a:effectLst/>
                          <a:latin typeface="Times New Roman" panose="02020603050405020304" pitchFamily="18" charset="0"/>
                          <a:cs typeface="Times New Roman" panose="02020603050405020304" pitchFamily="18" charset="0"/>
                        </a:rPr>
                        <a:t>Trả</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lời</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268831"/>
                  </a:ext>
                </a:extLst>
              </a:tr>
              <a:tr h="594130">
                <a:tc>
                  <a:txBody>
                    <a:bodyPr/>
                    <a:lstStyle/>
                    <a:p>
                      <a:pPr algn="just">
                        <a:lnSpc>
                          <a:spcPct val="107000"/>
                        </a:lnSpc>
                        <a:spcAft>
                          <a:spcPts val="800"/>
                        </a:spcAft>
                      </a:pPr>
                      <a:r>
                        <a:rPr lang="vi-VN" sz="2800" dirty="0" err="1">
                          <a:solidFill>
                            <a:schemeClr val="tx1"/>
                          </a:solidFill>
                          <a:effectLst/>
                          <a:latin typeface="Times New Roman" panose="02020603050405020304" pitchFamily="18" charset="0"/>
                          <a:cs typeface="Times New Roman" panose="02020603050405020304" pitchFamily="18" charset="0"/>
                        </a:rPr>
                        <a:t>Thế</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nào</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là</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giản</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dị</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 Giản dị là lối sống đơn giản, bỏ qua những sự cầu kì và không chạy đua theo xu hướng xã hội, sống phù hợp với hoàn cảnh của mình, không sống xa rời thực tại.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187069"/>
                  </a:ext>
                </a:extLst>
              </a:tr>
              <a:tr h="420978">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Tính giản dị được biểu hiện qua những phương điện  nào?</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dirty="0" err="1">
                          <a:solidFill>
                            <a:schemeClr val="tx1"/>
                          </a:solidFill>
                          <a:effectLst/>
                          <a:latin typeface="Times New Roman" panose="02020603050405020304" pitchFamily="18" charset="0"/>
                          <a:cs typeface="Times New Roman" panose="02020603050405020304" pitchFamily="18" charset="0"/>
                        </a:rPr>
                        <a:t>Tính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được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cs typeface="Times New Roman" panose="02020603050405020304" pitchFamily="18" charset="0"/>
                        </a:rPr>
                        <a:t> qua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phương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như</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tiếng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nói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mặc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hành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động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bằng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lòng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với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thực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đòi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hỏi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từ</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phía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khác</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784366"/>
                  </a:ext>
                </a:extLst>
              </a:tr>
            </a:tbl>
          </a:graphicData>
        </a:graphic>
      </p:graphicFrame>
    </p:spTree>
    <p:extLst>
      <p:ext uri="{BB962C8B-B14F-4D97-AF65-F5344CB8AC3E}">
        <p14:creationId xmlns:p14="http://schemas.microsoft.com/office/powerpoint/2010/main" val="307555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60030796-E21A-1E59-373F-DA5A2A4A1A64}"/>
              </a:ext>
            </a:extLst>
          </p:cNvPr>
          <p:cNvGraphicFramePr>
            <a:graphicFrameLocks noGrp="1"/>
          </p:cNvGraphicFramePr>
          <p:nvPr>
            <p:extLst>
              <p:ext uri="{D42A27DB-BD31-4B8C-83A1-F6EECF244321}">
                <p14:modId xmlns:p14="http://schemas.microsoft.com/office/powerpoint/2010/main" val="3680686986"/>
              </p:ext>
            </p:extLst>
          </p:nvPr>
        </p:nvGraphicFramePr>
        <p:xfrm>
          <a:off x="192156" y="539745"/>
          <a:ext cx="11807688" cy="3900424"/>
        </p:xfrm>
        <a:graphic>
          <a:graphicData uri="http://schemas.openxmlformats.org/drawingml/2006/table">
            <a:tbl>
              <a:tblPr firstRow="1" firstCol="1" bandRow="1">
                <a:tableStyleId>{5C22544A-7EE6-4342-B048-85BDC9FD1C3A}</a:tableStyleId>
              </a:tblPr>
              <a:tblGrid>
                <a:gridCol w="3792080">
                  <a:extLst>
                    <a:ext uri="{9D8B030D-6E8A-4147-A177-3AD203B41FA5}">
                      <a16:colId xmlns:a16="http://schemas.microsoft.com/office/drawing/2014/main" val="1751613579"/>
                    </a:ext>
                  </a:extLst>
                </a:gridCol>
                <a:gridCol w="8015608">
                  <a:extLst>
                    <a:ext uri="{9D8B030D-6E8A-4147-A177-3AD203B41FA5}">
                      <a16:colId xmlns:a16="http://schemas.microsoft.com/office/drawing/2014/main" val="4191331008"/>
                    </a:ext>
                  </a:extLst>
                </a:gridCol>
              </a:tblGrid>
              <a:tr h="135624">
                <a:tc>
                  <a:txBody>
                    <a:bodyPr/>
                    <a:lstStyle/>
                    <a:p>
                      <a:pPr algn="ctr">
                        <a:lnSpc>
                          <a:spcPct val="107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Câu </a:t>
                      </a:r>
                      <a:r>
                        <a:rPr lang="vi-VN" sz="3200" dirty="0" err="1">
                          <a:solidFill>
                            <a:schemeClr val="tx1"/>
                          </a:solidFill>
                          <a:effectLst/>
                          <a:latin typeface="Times New Roman" panose="02020603050405020304" pitchFamily="18" charset="0"/>
                          <a:cs typeface="Times New Roman" panose="02020603050405020304" pitchFamily="18" charset="0"/>
                        </a:rPr>
                        <a:t>hỏi</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tìm</a:t>
                      </a:r>
                      <a:r>
                        <a:rPr lang="vi-VN" sz="3200" dirty="0">
                          <a:solidFill>
                            <a:schemeClr val="tx1"/>
                          </a:solidFill>
                          <a:effectLst/>
                          <a:latin typeface="Times New Roman" panose="02020603050405020304" pitchFamily="18" charset="0"/>
                          <a:cs typeface="Times New Roman" panose="02020603050405020304" pitchFamily="18" charset="0"/>
                        </a:rPr>
                        <a:t> ý</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3200" dirty="0" err="1">
                          <a:solidFill>
                            <a:schemeClr val="tx1"/>
                          </a:solidFill>
                          <a:effectLst/>
                          <a:latin typeface="Times New Roman" panose="02020603050405020304" pitchFamily="18" charset="0"/>
                          <a:cs typeface="Times New Roman" panose="02020603050405020304" pitchFamily="18" charset="0"/>
                        </a:rPr>
                        <a:t>Trả</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lời</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268831"/>
                  </a:ext>
                </a:extLst>
              </a:tr>
              <a:tr h="800152">
                <a:tc>
                  <a:txBody>
                    <a:bodyPr/>
                    <a:lstStyle/>
                    <a:p>
                      <a:pPr algn="just">
                        <a:lnSpc>
                          <a:spcPct val="107000"/>
                        </a:lnSpc>
                        <a:spcAft>
                          <a:spcPts val="800"/>
                        </a:spcAft>
                      </a:pPr>
                      <a:r>
                        <a:rPr lang="vi-VN" sz="3200" dirty="0" err="1">
                          <a:solidFill>
                            <a:schemeClr val="tx1"/>
                          </a:solidFill>
                          <a:effectLst/>
                          <a:latin typeface="Times New Roman" panose="02020603050405020304" pitchFamily="18" charset="0"/>
                          <a:cs typeface="Times New Roman" panose="02020603050405020304" pitchFamily="18" charset="0"/>
                        </a:rPr>
                        <a:t>Tại</a:t>
                      </a:r>
                      <a:r>
                        <a:rPr lang="vi-VN" sz="3200" dirty="0">
                          <a:solidFill>
                            <a:schemeClr val="tx1"/>
                          </a:solidFill>
                          <a:effectLst/>
                          <a:latin typeface="Times New Roman" panose="02020603050405020304" pitchFamily="18" charset="0"/>
                          <a:cs typeface="Times New Roman" panose="02020603050405020304" pitchFamily="18" charset="0"/>
                        </a:rPr>
                        <a:t> sao </a:t>
                      </a:r>
                      <a:r>
                        <a:rPr lang="vi-VN" sz="3200" dirty="0" err="1">
                          <a:solidFill>
                            <a:schemeClr val="tx1"/>
                          </a:solidFill>
                          <a:effectLst/>
                          <a:latin typeface="Times New Roman" panose="02020603050405020304" pitchFamily="18" charset="0"/>
                          <a:cs typeface="Times New Roman" panose="02020603050405020304" pitchFamily="18" charset="0"/>
                        </a:rPr>
                        <a:t>cần</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sống</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giản</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dị</a:t>
                      </a:r>
                      <a:r>
                        <a:rPr lang="vi-VN"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Giản</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dị</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là</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cách</a:t>
                      </a:r>
                      <a:r>
                        <a:rPr lang="vi-VN" sz="3200" dirty="0">
                          <a:solidFill>
                            <a:schemeClr val="tx1"/>
                          </a:solidFill>
                          <a:effectLst/>
                          <a:latin typeface="Times New Roman" panose="02020603050405020304" pitchFamily="18" charset="0"/>
                          <a:cs typeface="Times New Roman" panose="02020603050405020304" pitchFamily="18" charset="0"/>
                        </a:rPr>
                        <a:t> di </a:t>
                      </a:r>
                      <a:r>
                        <a:rPr lang="vi-VN" sz="3200" dirty="0" err="1">
                          <a:solidFill>
                            <a:schemeClr val="tx1"/>
                          </a:solidFill>
                          <a:effectLst/>
                          <a:latin typeface="Times New Roman" panose="02020603050405020304" pitchFamily="18" charset="0"/>
                          <a:cs typeface="Times New Roman" panose="02020603050405020304" pitchFamily="18" charset="0"/>
                        </a:rPr>
                        <a:t>dưỡng</a:t>
                      </a:r>
                      <a:r>
                        <a:rPr lang="vi-VN" sz="3200" dirty="0">
                          <a:solidFill>
                            <a:schemeClr val="tx1"/>
                          </a:solidFill>
                          <a:effectLst/>
                          <a:latin typeface="Times New Roman" panose="02020603050405020304" pitchFamily="18" charset="0"/>
                          <a:cs typeface="Times New Roman" panose="02020603050405020304" pitchFamily="18" charset="0"/>
                        </a:rPr>
                        <a:t> tinh </a:t>
                      </a:r>
                      <a:r>
                        <a:rPr lang="vi-VN" sz="3200" dirty="0" err="1">
                          <a:solidFill>
                            <a:schemeClr val="tx1"/>
                          </a:solidFill>
                          <a:effectLst/>
                          <a:latin typeface="Times New Roman" panose="02020603050405020304" pitchFamily="18" charset="0"/>
                          <a:cs typeface="Times New Roman" panose="02020603050405020304" pitchFamily="18" charset="0"/>
                        </a:rPr>
                        <a:t>thần</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giúp</a:t>
                      </a:r>
                      <a:r>
                        <a:rPr lang="vi-VN" sz="3200" dirty="0">
                          <a:solidFill>
                            <a:schemeClr val="tx1"/>
                          </a:solidFill>
                          <a:effectLst/>
                          <a:latin typeface="Times New Roman" panose="02020603050405020304" pitchFamily="18" charset="0"/>
                          <a:cs typeface="Times New Roman" panose="02020603050405020304" pitchFamily="18" charset="0"/>
                        </a:rPr>
                        <a:t> ta </a:t>
                      </a:r>
                      <a:r>
                        <a:rPr lang="vi-VN" sz="3200" dirty="0" err="1">
                          <a:solidFill>
                            <a:schemeClr val="tx1"/>
                          </a:solidFill>
                          <a:effectLst/>
                          <a:latin typeface="Times New Roman" panose="02020603050405020304" pitchFamily="18" charset="0"/>
                          <a:cs typeface="Times New Roman" panose="02020603050405020304" pitchFamily="18" charset="0"/>
                        </a:rPr>
                        <a:t>giữ</a:t>
                      </a:r>
                      <a:r>
                        <a:rPr lang="vi-VN" sz="3200" dirty="0">
                          <a:solidFill>
                            <a:schemeClr val="tx1"/>
                          </a:solidFill>
                          <a:effectLst/>
                          <a:latin typeface="Times New Roman" panose="02020603050405020304" pitchFamily="18" charset="0"/>
                          <a:cs typeface="Times New Roman" panose="02020603050405020304" pitchFamily="18" charset="0"/>
                        </a:rPr>
                        <a:t> tâm </a:t>
                      </a:r>
                      <a:r>
                        <a:rPr lang="vi-VN" sz="3200" dirty="0" err="1">
                          <a:solidFill>
                            <a:schemeClr val="tx1"/>
                          </a:solidFill>
                          <a:effectLst/>
                          <a:latin typeface="Times New Roman" panose="02020603050405020304" pitchFamily="18" charset="0"/>
                          <a:cs typeface="Times New Roman" panose="02020603050405020304" pitchFamily="18" charset="0"/>
                        </a:rPr>
                        <a:t>hồn</a:t>
                      </a:r>
                      <a:r>
                        <a:rPr lang="vi-VN" sz="3200" dirty="0">
                          <a:solidFill>
                            <a:schemeClr val="tx1"/>
                          </a:solidFill>
                          <a:effectLst/>
                          <a:latin typeface="Times New Roman" panose="02020603050405020304" pitchFamily="18" charset="0"/>
                          <a:cs typeface="Times New Roman" panose="02020603050405020304" pitchFamily="18" charset="0"/>
                        </a:rPr>
                        <a:t> trong </a:t>
                      </a:r>
                      <a:r>
                        <a:rPr lang="vi-VN" sz="3200" dirty="0" err="1">
                          <a:solidFill>
                            <a:schemeClr val="tx1"/>
                          </a:solidFill>
                          <a:effectLst/>
                          <a:latin typeface="Times New Roman" panose="02020603050405020304" pitchFamily="18" charset="0"/>
                          <a:cs typeface="Times New Roman" panose="02020603050405020304" pitchFamily="18" charset="0"/>
                        </a:rPr>
                        <a:t>sáng</a:t>
                      </a:r>
                      <a:r>
                        <a:rPr lang="vi-VN" sz="3200" dirty="0">
                          <a:solidFill>
                            <a:schemeClr val="tx1"/>
                          </a:solidFill>
                          <a:effectLst/>
                          <a:latin typeface="Times New Roman" panose="02020603050405020304" pitchFamily="18" charset="0"/>
                          <a:cs typeface="Times New Roman" panose="02020603050405020304" pitchFamily="18" charset="0"/>
                        </a:rPr>
                        <a:t>, thanh </a:t>
                      </a:r>
                      <a:r>
                        <a:rPr lang="vi-VN" sz="3200" dirty="0" err="1">
                          <a:solidFill>
                            <a:schemeClr val="tx1"/>
                          </a:solidFill>
                          <a:effectLst/>
                          <a:latin typeface="Times New Roman" panose="02020603050405020304" pitchFamily="18" charset="0"/>
                          <a:cs typeface="Times New Roman" panose="02020603050405020304" pitchFamily="18" charset="0"/>
                        </a:rPr>
                        <a:t>thản</a:t>
                      </a:r>
                      <a:r>
                        <a:rPr lang="vi-VN" sz="3200" dirty="0">
                          <a:solidFill>
                            <a:schemeClr val="tx1"/>
                          </a:solidFill>
                          <a:effectLst/>
                          <a:latin typeface="Times New Roman" panose="02020603050405020304" pitchFamily="18" charset="0"/>
                          <a:cs typeface="Times New Roman" panose="02020603050405020304" pitchFamily="18" charset="0"/>
                        </a:rPr>
                        <a:t>, không </a:t>
                      </a:r>
                      <a:r>
                        <a:rPr lang="vi-VN" sz="3200" dirty="0" err="1">
                          <a:solidFill>
                            <a:schemeClr val="tx1"/>
                          </a:solidFill>
                          <a:effectLst/>
                          <a:latin typeface="Times New Roman" panose="02020603050405020304" pitchFamily="18" charset="0"/>
                          <a:cs typeface="Times New Roman" panose="02020603050405020304" pitchFamily="18" charset="0"/>
                        </a:rPr>
                        <a:t>chạy</a:t>
                      </a:r>
                      <a:r>
                        <a:rPr lang="vi-VN" sz="3200" dirty="0">
                          <a:solidFill>
                            <a:schemeClr val="tx1"/>
                          </a:solidFill>
                          <a:effectLst/>
                          <a:latin typeface="Times New Roman" panose="02020603050405020304" pitchFamily="18" charset="0"/>
                          <a:cs typeface="Times New Roman" panose="02020603050405020304" pitchFamily="18" charset="0"/>
                        </a:rPr>
                        <a:t> theo </a:t>
                      </a:r>
                      <a:r>
                        <a:rPr lang="vi-VN" sz="3200" dirty="0" err="1">
                          <a:solidFill>
                            <a:schemeClr val="tx1"/>
                          </a:solidFill>
                          <a:effectLst/>
                          <a:latin typeface="Times New Roman" panose="02020603050405020304" pitchFamily="18" charset="0"/>
                          <a:cs typeface="Times New Roman" panose="02020603050405020304" pitchFamily="18" charset="0"/>
                        </a:rPr>
                        <a:t>tiền</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tài</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địa</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vị</a:t>
                      </a:r>
                      <a:r>
                        <a:rPr lang="vi-VN"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cs typeface="Times New Roman" panose="02020603050405020304" pitchFamily="18" charset="0"/>
                      </a:endParaRPr>
                    </a:p>
                    <a:p>
                      <a:pPr algn="just"/>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Có</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thể</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hòa</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đồng</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cùng</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mọi</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người</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tạo</a:t>
                      </a:r>
                      <a:r>
                        <a:rPr lang="vi-VN" sz="3200" dirty="0">
                          <a:solidFill>
                            <a:schemeClr val="tx1"/>
                          </a:solidFill>
                          <a:effectLst/>
                          <a:latin typeface="Times New Roman" panose="02020603050405020304" pitchFamily="18" charset="0"/>
                          <a:cs typeface="Times New Roman" panose="02020603050405020304" pitchFamily="18" charset="0"/>
                        </a:rPr>
                        <a:t> nên quan </a:t>
                      </a:r>
                      <a:r>
                        <a:rPr lang="vi-VN" sz="3200" dirty="0" err="1">
                          <a:solidFill>
                            <a:schemeClr val="tx1"/>
                          </a:solidFill>
                          <a:effectLst/>
                          <a:latin typeface="Times New Roman" panose="02020603050405020304" pitchFamily="18" charset="0"/>
                          <a:cs typeface="Times New Roman" panose="02020603050405020304" pitchFamily="18" charset="0"/>
                        </a:rPr>
                        <a:t>hệ</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tốt</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đẹp</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gắn</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kết</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với</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mọi</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người</a:t>
                      </a:r>
                      <a:r>
                        <a:rPr lang="vi-VN"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cs typeface="Times New Roman" panose="02020603050405020304" pitchFamily="18" charset="0"/>
                      </a:endParaRPr>
                    </a:p>
                    <a:p>
                      <a:pPr algn="just"/>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Cách</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tạo</a:t>
                      </a:r>
                      <a:r>
                        <a:rPr lang="vi-VN" sz="3200" dirty="0">
                          <a:solidFill>
                            <a:schemeClr val="tx1"/>
                          </a:solidFill>
                          <a:effectLst/>
                          <a:latin typeface="Times New Roman" panose="02020603050405020304" pitchFamily="18" charset="0"/>
                          <a:cs typeface="Times New Roman" panose="02020603050405020304" pitchFamily="18" charset="0"/>
                        </a:rPr>
                        <a:t> nên </a:t>
                      </a:r>
                      <a:r>
                        <a:rPr lang="vi-VN" sz="3200" dirty="0" err="1">
                          <a:solidFill>
                            <a:schemeClr val="tx1"/>
                          </a:solidFill>
                          <a:effectLst/>
                          <a:latin typeface="Times New Roman" panose="02020603050405020304" pitchFamily="18" charset="0"/>
                          <a:cs typeface="Times New Roman" panose="02020603050405020304" pitchFamily="18" charset="0"/>
                        </a:rPr>
                        <a:t>cuộc</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sống</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với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sự</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nhẹ</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nhàng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thoải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mái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tiết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kiệm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thời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gian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và</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tiền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bạc</a:t>
                      </a:r>
                      <a:r>
                        <a:rPr lang="en-US"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0423070"/>
                  </a:ext>
                </a:extLst>
              </a:tr>
            </a:tbl>
          </a:graphicData>
        </a:graphic>
      </p:graphicFrame>
    </p:spTree>
    <p:extLst>
      <p:ext uri="{BB962C8B-B14F-4D97-AF65-F5344CB8AC3E}">
        <p14:creationId xmlns:p14="http://schemas.microsoft.com/office/powerpoint/2010/main" val="3290028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90CB-157B-1702-3E74-C47D21D4B9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38D96B-0535-9871-83F5-6E2489D61B65}"/>
              </a:ext>
            </a:extLst>
          </p:cNvPr>
          <p:cNvSpPr>
            <a:spLocks noGrp="1"/>
          </p:cNvSpPr>
          <p:nvPr>
            <p:ph idx="1"/>
          </p:nvPr>
        </p:nvSpPr>
        <p:spPr/>
        <p:txBody>
          <a:bodyPr/>
          <a:lstStyle/>
          <a:p>
            <a:r>
              <a:rPr lang="vi-VN" b="0" i="0">
                <a:effectLst/>
                <a:highlight>
                  <a:srgbClr val="FFFFFF"/>
                </a:highlight>
                <a:latin typeface="Times New Roman" panose="02020603050405020304" pitchFamily="18" charset="0"/>
              </a:rPr>
              <a:t>Di dưỡng tinh thần là bồi bổ cho sảng khoái về tinh thần, giữ cho tinh thần vui khoẻ</a:t>
            </a:r>
            <a:endParaRPr lang="en-US"/>
          </a:p>
        </p:txBody>
      </p:sp>
    </p:spTree>
    <p:extLst>
      <p:ext uri="{BB962C8B-B14F-4D97-AF65-F5344CB8AC3E}">
        <p14:creationId xmlns:p14="http://schemas.microsoft.com/office/powerpoint/2010/main" val="578572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6B864EFD-8842-4E3B-0227-0444ECA1B707}"/>
              </a:ext>
            </a:extLst>
          </p:cNvPr>
          <p:cNvGraphicFramePr>
            <a:graphicFrameLocks noGrp="1"/>
          </p:cNvGraphicFramePr>
          <p:nvPr>
            <p:extLst>
              <p:ext uri="{D42A27DB-BD31-4B8C-83A1-F6EECF244321}">
                <p14:modId xmlns:p14="http://schemas.microsoft.com/office/powerpoint/2010/main" val="665872368"/>
              </p:ext>
            </p:extLst>
          </p:nvPr>
        </p:nvGraphicFramePr>
        <p:xfrm>
          <a:off x="159025" y="195188"/>
          <a:ext cx="11807688" cy="6399848"/>
        </p:xfrm>
        <a:graphic>
          <a:graphicData uri="http://schemas.openxmlformats.org/drawingml/2006/table">
            <a:tbl>
              <a:tblPr firstRow="1" firstCol="1" bandRow="1">
                <a:tableStyleId>{5C22544A-7EE6-4342-B048-85BDC9FD1C3A}</a:tableStyleId>
              </a:tblPr>
              <a:tblGrid>
                <a:gridCol w="3313045">
                  <a:extLst>
                    <a:ext uri="{9D8B030D-6E8A-4147-A177-3AD203B41FA5}">
                      <a16:colId xmlns:a16="http://schemas.microsoft.com/office/drawing/2014/main" val="1751613579"/>
                    </a:ext>
                  </a:extLst>
                </a:gridCol>
                <a:gridCol w="8494643">
                  <a:extLst>
                    <a:ext uri="{9D8B030D-6E8A-4147-A177-3AD203B41FA5}">
                      <a16:colId xmlns:a16="http://schemas.microsoft.com/office/drawing/2014/main" val="4191331008"/>
                    </a:ext>
                  </a:extLst>
                </a:gridCol>
              </a:tblGrid>
              <a:tr h="135624">
                <a:tc>
                  <a:txBody>
                    <a:bodyPr/>
                    <a:lstStyle/>
                    <a:p>
                      <a:pPr algn="ctr">
                        <a:lnSpc>
                          <a:spcPct val="107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Câu </a:t>
                      </a:r>
                      <a:r>
                        <a:rPr lang="vi-VN" sz="2800" dirty="0" err="1">
                          <a:solidFill>
                            <a:schemeClr val="tx1"/>
                          </a:solidFill>
                          <a:effectLst/>
                          <a:latin typeface="Times New Roman" panose="02020603050405020304" pitchFamily="18" charset="0"/>
                          <a:cs typeface="Times New Roman" panose="02020603050405020304" pitchFamily="18" charset="0"/>
                        </a:rPr>
                        <a:t>hỏi</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tìm</a:t>
                      </a:r>
                      <a:r>
                        <a:rPr lang="vi-VN" sz="2800" dirty="0">
                          <a:solidFill>
                            <a:schemeClr val="tx1"/>
                          </a:solidFill>
                          <a:effectLst/>
                          <a:latin typeface="Times New Roman" panose="02020603050405020304" pitchFamily="18" charset="0"/>
                          <a:cs typeface="Times New Roman" panose="02020603050405020304" pitchFamily="18" charset="0"/>
                        </a:rPr>
                        <a:t> ý</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2800" dirty="0" err="1">
                          <a:solidFill>
                            <a:schemeClr val="tx1"/>
                          </a:solidFill>
                          <a:effectLst/>
                          <a:latin typeface="Times New Roman" panose="02020603050405020304" pitchFamily="18" charset="0"/>
                          <a:cs typeface="Times New Roman" panose="02020603050405020304" pitchFamily="18" charset="0"/>
                        </a:rPr>
                        <a:t>Trả</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lời</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268831"/>
                  </a:ext>
                </a:extLst>
              </a:tr>
              <a:tr h="1733662">
                <a:tc>
                  <a:txBody>
                    <a:bodyPr/>
                    <a:lstStyle/>
                    <a:p>
                      <a:pPr algn="just">
                        <a:lnSpc>
                          <a:spcPct val="107000"/>
                        </a:lnSpc>
                        <a:spcAft>
                          <a:spcPts val="800"/>
                        </a:spcAft>
                      </a:pPr>
                      <a:r>
                        <a:rPr lang="vi-VN" sz="2800" dirty="0" err="1">
                          <a:solidFill>
                            <a:schemeClr val="tx1"/>
                          </a:solidFill>
                          <a:effectLst/>
                          <a:latin typeface="Times New Roman" panose="02020603050405020304" pitchFamily="18" charset="0"/>
                          <a:cs typeface="Times New Roman" panose="02020603050405020304" pitchFamily="18" charset="0"/>
                        </a:rPr>
                        <a:t>Tấm</a:t>
                      </a:r>
                      <a:r>
                        <a:rPr lang="vi-VN" sz="2800" dirty="0">
                          <a:solidFill>
                            <a:schemeClr val="tx1"/>
                          </a:solidFill>
                          <a:effectLst/>
                          <a:latin typeface="Times New Roman" panose="02020603050405020304" pitchFamily="18" charset="0"/>
                          <a:cs typeface="Times New Roman" panose="02020603050405020304" pitchFamily="18" charset="0"/>
                        </a:rPr>
                        <a:t> gương  </a:t>
                      </a:r>
                      <a:r>
                        <a:rPr lang="vi-VN" sz="2800" dirty="0" err="1">
                          <a:solidFill>
                            <a:schemeClr val="tx1"/>
                          </a:solidFill>
                          <a:effectLst/>
                          <a:latin typeface="Times New Roman" panose="02020603050405020304" pitchFamily="18" charset="0"/>
                          <a:cs typeface="Times New Roman" panose="02020603050405020304" pitchFamily="18" charset="0"/>
                        </a:rPr>
                        <a:t>về</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lối</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sống</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giản</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dị</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Tập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hợp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biết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từ</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báo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thực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dạy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tấm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gương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đẹp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dị</a:t>
                      </a: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r>
                        <a:rPr lang="en-US" sz="2800" dirty="0" err="1">
                          <a:solidFill>
                            <a:schemeClr val="tx1"/>
                          </a:solidFill>
                          <a:effectLst/>
                          <a:latin typeface="Times New Roman" panose="02020603050405020304" pitchFamily="18" charset="0"/>
                          <a:cs typeface="Times New Roman" panose="02020603050405020304" pitchFamily="18" charset="0"/>
                        </a:rPr>
                        <a:t>Tấm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gương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chủ</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tịch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Tôn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Đức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tướng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Võ</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Nguyên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Giáp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viết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Tôn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con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vô</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cùng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vẫn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vẫn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giữ</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búa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kìm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chữa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lấy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xe</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đạp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Tôn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chúng</a:t>
                      </a:r>
                      <a:r>
                        <a:rPr lang="en-US" sz="2800" dirty="0">
                          <a:solidFill>
                            <a:schemeClr val="tx1"/>
                          </a:solidFill>
                          <a:effectLst/>
                          <a:latin typeface="Times New Roman" panose="02020603050405020304" pitchFamily="18" charset="0"/>
                          <a:cs typeface="Times New Roman" panose="02020603050405020304" pitchFamily="18" charset="0"/>
                        </a:rPr>
                        <a:t> ta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cs typeface="Times New Roman" panose="02020603050405020304" pitchFamily="18" charset="0"/>
                        </a:rPr>
                        <a:t> con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như</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tiêu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tinh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đạo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đức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quý</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nhất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cấp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tộc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Việt</a:t>
                      </a:r>
                      <a:r>
                        <a:rPr lang="en-US" sz="2800" dirty="0">
                          <a:solidFill>
                            <a:schemeClr val="tx1"/>
                          </a:solidFill>
                          <a:effectLst/>
                          <a:latin typeface="Times New Roman" panose="02020603050405020304" pitchFamily="18" charset="0"/>
                          <a:cs typeface="Times New Roman" panose="02020603050405020304" pitchFamily="18" charset="0"/>
                        </a:rPr>
                        <a:t> Nam,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Đảng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chúng</a:t>
                      </a:r>
                      <a:r>
                        <a:rPr lang="en-US" sz="2800" dirty="0">
                          <a:solidFill>
                            <a:schemeClr val="tx1"/>
                          </a:solidFill>
                          <a:effectLst/>
                          <a:latin typeface="Times New Roman" panose="02020603050405020304" pitchFamily="18" charset="0"/>
                          <a:cs typeface="Times New Roman" panose="02020603050405020304" pitchFamily="18" charset="0"/>
                        </a:rPr>
                        <a:t> ta,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tộc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Việt</a:t>
                      </a:r>
                      <a:r>
                        <a:rPr lang="en-US" sz="2800" dirty="0">
                          <a:solidFill>
                            <a:schemeClr val="tx1"/>
                          </a:solidFill>
                          <a:effectLst/>
                          <a:latin typeface="Times New Roman" panose="02020603050405020304" pitchFamily="18" charset="0"/>
                          <a:cs typeface="Times New Roman" panose="02020603050405020304" pitchFamily="18" charset="0"/>
                        </a:rPr>
                        <a:t> Nam </a:t>
                      </a:r>
                      <a:r>
                        <a:rPr lang="en-US" sz="2800" dirty="0" err="1">
                          <a:solidFill>
                            <a:schemeClr val="tx1"/>
                          </a:solidFill>
                          <a:effectLst/>
                          <a:latin typeface="Times New Roman" panose="02020603050405020304" pitchFamily="18" charset="0"/>
                          <a:cs typeface="Times New Roman" panose="02020603050405020304" pitchFamily="18" charset="0"/>
                        </a:rPr>
                        <a:t>chúng</a:t>
                      </a:r>
                      <a:r>
                        <a:rPr lang="en-US" sz="2800" dirty="0">
                          <a:solidFill>
                            <a:schemeClr val="tx1"/>
                          </a:solidFill>
                          <a:effectLst/>
                          <a:latin typeface="Times New Roman" panose="02020603050405020304" pitchFamily="18" charset="0"/>
                          <a:cs typeface="Times New Roman" panose="02020603050405020304" pitchFamily="18" charset="0"/>
                        </a:rPr>
                        <a:t> ta".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hành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động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từ</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đặc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lợi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đặc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quyền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được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thể</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rõ</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nét</a:t>
                      </a:r>
                      <a:r>
                        <a:rPr lang="en-US" sz="2800" dirty="0">
                          <a:solidFill>
                            <a:schemeClr val="tx1"/>
                          </a:solidFill>
                          <a:effectLst/>
                          <a:latin typeface="Times New Roman" panose="02020603050405020304" pitchFamily="18" charset="0"/>
                          <a:cs typeface="Times New Roman" panose="02020603050405020304" pitchFamily="18" charset="0"/>
                        </a:rPr>
                        <a:t> ở con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Chủ</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Tịch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Tôn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Đức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với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từ</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nhận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nhà</a:t>
                      </a:r>
                      <a:r>
                        <a:rPr lang="en-US" sz="2800" dirty="0">
                          <a:solidFill>
                            <a:schemeClr val="tx1"/>
                          </a:solidFill>
                          <a:effectLst/>
                          <a:latin typeface="Times New Roman" panose="02020603050405020304" pitchFamily="18" charset="0"/>
                          <a:cs typeface="Times New Roman" panose="02020603050405020304" pitchFamily="18" charset="0"/>
                        </a:rPr>
                        <a:t> do </a:t>
                      </a:r>
                      <a:r>
                        <a:rPr lang="en-US" sz="2800" dirty="0" err="1">
                          <a:solidFill>
                            <a:schemeClr val="tx1"/>
                          </a:solidFill>
                          <a:effectLst/>
                          <a:latin typeface="Times New Roman" panose="02020603050405020304" pitchFamily="18" charset="0"/>
                          <a:cs typeface="Times New Roman" panose="02020603050405020304" pitchFamily="18" charset="0"/>
                        </a:rPr>
                        <a:t>Trung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ương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phân</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8929237"/>
                  </a:ext>
                </a:extLst>
              </a:tr>
            </a:tbl>
          </a:graphicData>
        </a:graphic>
      </p:graphicFrame>
    </p:spTree>
    <p:extLst>
      <p:ext uri="{BB962C8B-B14F-4D97-AF65-F5344CB8AC3E}">
        <p14:creationId xmlns:p14="http://schemas.microsoft.com/office/powerpoint/2010/main" val="2218150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835032F9-4B3D-0759-F4C4-248C98235934}"/>
              </a:ext>
            </a:extLst>
          </p:cNvPr>
          <p:cNvGraphicFramePr>
            <a:graphicFrameLocks noGrp="1"/>
          </p:cNvGraphicFramePr>
          <p:nvPr>
            <p:extLst>
              <p:ext uri="{D42A27DB-BD31-4B8C-83A1-F6EECF244321}">
                <p14:modId xmlns:p14="http://schemas.microsoft.com/office/powerpoint/2010/main" val="1698816133"/>
              </p:ext>
            </p:extLst>
          </p:nvPr>
        </p:nvGraphicFramePr>
        <p:xfrm>
          <a:off x="192156" y="248616"/>
          <a:ext cx="11807688" cy="2133600"/>
        </p:xfrm>
        <a:graphic>
          <a:graphicData uri="http://schemas.openxmlformats.org/drawingml/2006/table">
            <a:tbl>
              <a:tblPr firstRow="1" firstCol="1" bandRow="1">
                <a:tableStyleId>{5C22544A-7EE6-4342-B048-85BDC9FD1C3A}</a:tableStyleId>
              </a:tblPr>
              <a:tblGrid>
                <a:gridCol w="3313045">
                  <a:extLst>
                    <a:ext uri="{9D8B030D-6E8A-4147-A177-3AD203B41FA5}">
                      <a16:colId xmlns:a16="http://schemas.microsoft.com/office/drawing/2014/main" val="2381041548"/>
                    </a:ext>
                  </a:extLst>
                </a:gridCol>
                <a:gridCol w="8494643">
                  <a:extLst>
                    <a:ext uri="{9D8B030D-6E8A-4147-A177-3AD203B41FA5}">
                      <a16:colId xmlns:a16="http://schemas.microsoft.com/office/drawing/2014/main" val="829395192"/>
                    </a:ext>
                  </a:extLst>
                </a:gridCol>
              </a:tblGrid>
              <a:tr h="666793">
                <a:tc>
                  <a:txBody>
                    <a:bodyPr/>
                    <a:lstStyle/>
                    <a:p>
                      <a:pPr algn="just"/>
                      <a:r>
                        <a:rPr lang="en-US" sz="2800" dirty="0" err="1">
                          <a:solidFill>
                            <a:schemeClr val="tx1"/>
                          </a:solidFill>
                          <a:effectLst/>
                          <a:latin typeface="Times New Roman" panose="02020603050405020304" pitchFamily="18" charset="0"/>
                          <a:cs typeface="Times New Roman" panose="02020603050405020304" pitchFamily="18" charset="0"/>
                        </a:rPr>
                        <a:t>Em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suy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nghĩ</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như</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nào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việc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rèn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luyện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dị</a:t>
                      </a:r>
                      <a:r>
                        <a:rPr lang="en-US" sz="2800" dirty="0">
                          <a:solidFill>
                            <a:schemeClr val="tx1"/>
                          </a:solidFill>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Nhận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thức</a:t>
                      </a: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Việc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rèn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luyện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việc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thiết</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tạo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sự</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giản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thay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đổi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thức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tiền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dành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gian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yêu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bằng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lòng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gì</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4594499"/>
                  </a:ext>
                </a:extLst>
              </a:tr>
            </a:tbl>
          </a:graphicData>
        </a:graphic>
      </p:graphicFrame>
    </p:spTree>
    <p:extLst>
      <p:ext uri="{BB962C8B-B14F-4D97-AF65-F5344CB8AC3E}">
        <p14:creationId xmlns:p14="http://schemas.microsoft.com/office/powerpoint/2010/main" val="2439791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7A1C0DA-9720-5426-ADD1-919227136203}"/>
              </a:ext>
            </a:extLst>
          </p:cNvPr>
          <p:cNvSpPr txBox="1"/>
          <p:nvPr/>
        </p:nvSpPr>
        <p:spPr>
          <a:xfrm>
            <a:off x="119270" y="159026"/>
            <a:ext cx="11847443" cy="983283"/>
          </a:xfrm>
          <a:prstGeom prst="rect">
            <a:avLst/>
          </a:prstGeom>
          <a:noFill/>
        </p:spPr>
        <p:txBody>
          <a:bodyPr wrap="square" rtlCol="0">
            <a:spAutoFit/>
          </a:bodyPr>
          <a:lstStyle/>
          <a:p>
            <a:pPr algn="just">
              <a:lnSpc>
                <a:spcPct val="107000"/>
              </a:lnSpc>
              <a:spcAft>
                <a:spcPts val="800"/>
              </a:spcAft>
              <a:tabLst>
                <a:tab pos="655955" algn="l"/>
              </a:tabLst>
            </a:pPr>
            <a:r>
              <a:rPr lang="vi-VN" sz="28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vi-VN" sz="28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vi-VN" sz="28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cục</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Bảng 4">
            <a:extLst>
              <a:ext uri="{FF2B5EF4-FFF2-40B4-BE49-F238E27FC236}">
                <a16:creationId xmlns:a16="http://schemas.microsoft.com/office/drawing/2014/main" id="{BAFA01E9-1705-9EFE-FEB9-DC080E8FDAAD}"/>
              </a:ext>
            </a:extLst>
          </p:cNvPr>
          <p:cNvGraphicFramePr>
            <a:graphicFrameLocks noGrp="1"/>
          </p:cNvGraphicFramePr>
          <p:nvPr>
            <p:extLst>
              <p:ext uri="{D42A27DB-BD31-4B8C-83A1-F6EECF244321}">
                <p14:modId xmlns:p14="http://schemas.microsoft.com/office/powerpoint/2010/main" val="331829328"/>
              </p:ext>
            </p:extLst>
          </p:nvPr>
        </p:nvGraphicFramePr>
        <p:xfrm>
          <a:off x="99391" y="1364286"/>
          <a:ext cx="11993217" cy="4370855"/>
        </p:xfrm>
        <a:graphic>
          <a:graphicData uri="http://schemas.openxmlformats.org/drawingml/2006/table">
            <a:tbl>
              <a:tblPr firstRow="1" firstCol="1" bandRow="1">
                <a:tableStyleId>{5C22544A-7EE6-4342-B048-85BDC9FD1C3A}</a:tableStyleId>
              </a:tblPr>
              <a:tblGrid>
                <a:gridCol w="1206519">
                  <a:extLst>
                    <a:ext uri="{9D8B030D-6E8A-4147-A177-3AD203B41FA5}">
                      <a16:colId xmlns:a16="http://schemas.microsoft.com/office/drawing/2014/main" val="2034471006"/>
                    </a:ext>
                  </a:extLst>
                </a:gridCol>
                <a:gridCol w="10786698">
                  <a:extLst>
                    <a:ext uri="{9D8B030D-6E8A-4147-A177-3AD203B41FA5}">
                      <a16:colId xmlns:a16="http://schemas.microsoft.com/office/drawing/2014/main" val="1721658747"/>
                    </a:ext>
                  </a:extLst>
                </a:gridCol>
              </a:tblGrid>
              <a:tr h="1954589">
                <a:tc>
                  <a:txBody>
                    <a:bodyPr/>
                    <a:lstStyle/>
                    <a:p>
                      <a:pPr algn="ctr">
                        <a:lnSpc>
                          <a:spcPct val="130000"/>
                        </a:lnSpc>
                      </a:pPr>
                      <a:r>
                        <a:rPr lang="en-US" sz="2800" dirty="0" err="1">
                          <a:solidFill>
                            <a:schemeClr val="tx1"/>
                          </a:solidFill>
                          <a:effectLst/>
                          <a:latin typeface="Times New Roman" panose="02020603050405020304" pitchFamily="18" charset="0"/>
                          <a:cs typeface="Times New Roman" panose="02020603050405020304" pitchFamily="18" charset="0"/>
                        </a:rPr>
                        <a:t>Mở</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bài</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Dẫn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nghị</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luận</a:t>
                      </a:r>
                      <a:r>
                        <a:rPr lang="vi-VN" sz="2800" b="0" dirty="0">
                          <a:solidFill>
                            <a:schemeClr val="tx1"/>
                          </a:solidFill>
                          <a:effectLst/>
                          <a:latin typeface="Times New Roman" panose="02020603050405020304" pitchFamily="18" charset="0"/>
                          <a:cs typeface="Times New Roman" panose="02020603050405020304" pitchFamily="18" charset="0"/>
                        </a:rPr>
                        <a:t>: Suy </a:t>
                      </a:r>
                      <a:r>
                        <a:rPr lang="vi-VN" sz="2800" b="0" dirty="0" err="1">
                          <a:solidFill>
                            <a:schemeClr val="tx1"/>
                          </a:solidFill>
                          <a:effectLst/>
                          <a:latin typeface="Times New Roman" panose="02020603050405020304" pitchFamily="18" charset="0"/>
                          <a:cs typeface="Times New Roman" panose="02020603050405020304" pitchFamily="18" charset="0"/>
                        </a:rPr>
                        <a:t>nghĩ</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phẩm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chất</a:t>
                      </a:r>
                      <a:r>
                        <a:rPr lang="vi-VN" sz="2800" b="0" dirty="0">
                          <a:solidFill>
                            <a:schemeClr val="tx1"/>
                          </a:solidFill>
                          <a:effectLst/>
                          <a:latin typeface="Times New Roman" panose="02020603050405020304" pitchFamily="18" charset="0"/>
                          <a:cs typeface="Times New Roman" panose="02020603050405020304" pitchFamily="18" charset="0"/>
                        </a:rPr>
                        <a:t> cao </a:t>
                      </a:r>
                      <a:r>
                        <a:rPr lang="vi-VN" sz="2800" b="0" dirty="0" err="1">
                          <a:solidFill>
                            <a:schemeClr val="tx1"/>
                          </a:solidFill>
                          <a:effectLst/>
                          <a:latin typeface="Times New Roman" panose="02020603050405020304" pitchFamily="18" charset="0"/>
                          <a:cs typeface="Times New Roman" panose="02020603050405020304" pitchFamily="18" charset="0"/>
                        </a:rPr>
                        <a:t>đẹp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con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trong </a:t>
                      </a:r>
                      <a:r>
                        <a:rPr lang="vi-VN" sz="2800" b="0" dirty="0" err="1">
                          <a:solidFill>
                            <a:schemeClr val="tx1"/>
                          </a:solidFill>
                          <a:effectLst/>
                          <a:latin typeface="Times New Roman" panose="02020603050405020304" pitchFamily="18" charset="0"/>
                          <a:cs typeface="Times New Roman" panose="02020603050405020304" pitchFamily="18" charset="0"/>
                        </a:rPr>
                        <a:t>cuộc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a:t>
                      </a:r>
                      <a:r>
                        <a:rPr lang="vi-VN" sz="2800" b="0" dirty="0">
                          <a:solidFill>
                            <a:schemeClr val="tx1"/>
                          </a:solidFill>
                          <a:effectLst/>
                          <a:latin typeface="Times New Roman" panose="02020603050405020304" pitchFamily="18" charset="0"/>
                          <a:cs typeface="Times New Roman" panose="02020603050405020304" pitchFamily="18" charset="0"/>
                        </a:rPr>
                        <a:t> (Ai </a:t>
                      </a:r>
                      <a:r>
                        <a:rPr lang="vi-VN" sz="2800" b="0" dirty="0" err="1">
                          <a:solidFill>
                            <a:schemeClr val="tx1"/>
                          </a:solidFill>
                          <a:effectLst/>
                          <a:latin typeface="Times New Roman" panose="02020603050405020304" pitchFamily="18" charset="0"/>
                          <a:cs typeface="Times New Roman" panose="02020603050405020304" pitchFamily="18" charset="0"/>
                        </a:rPr>
                        <a:t>cũng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muốn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mọi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yêu </a:t>
                      </a:r>
                      <a:r>
                        <a:rPr lang="vi-VN" sz="2800" b="0" dirty="0" err="1">
                          <a:solidFill>
                            <a:schemeClr val="tx1"/>
                          </a:solidFill>
                          <a:effectLst/>
                          <a:latin typeface="Times New Roman" panose="02020603050405020304" pitchFamily="18" charset="0"/>
                          <a:cs typeface="Times New Roman" panose="02020603050405020304" pitchFamily="18" charset="0"/>
                        </a:rPr>
                        <a:t>mến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quý</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trọng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Muốn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vậy</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cần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rèn</a:t>
                      </a:r>
                      <a:r>
                        <a:rPr lang="vi-VN" sz="2800" b="0" dirty="0">
                          <a:solidFill>
                            <a:schemeClr val="tx1"/>
                          </a:solidFill>
                          <a:effectLst/>
                          <a:latin typeface="Times New Roman" panose="02020603050405020304" pitchFamily="18" charset="0"/>
                          <a:cs typeface="Times New Roman" panose="02020603050405020304" pitchFamily="18" charset="0"/>
                        </a:rPr>
                        <a:t> cho </a:t>
                      </a:r>
                      <a:r>
                        <a:rPr lang="vi-VN" sz="2800" b="0" dirty="0" err="1">
                          <a:solidFill>
                            <a:schemeClr val="tx1"/>
                          </a:solidFill>
                          <a:effectLst/>
                          <a:latin typeface="Times New Roman" panose="02020603050405020304" pitchFamily="18" charset="0"/>
                          <a:cs typeface="Times New Roman" panose="02020603050405020304" pitchFamily="18" charset="0"/>
                        </a:rPr>
                        <a:t>mình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phẩm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chất</a:t>
                      </a:r>
                      <a:r>
                        <a:rPr lang="vi-VN" sz="2800" b="0" dirty="0">
                          <a:solidFill>
                            <a:schemeClr val="tx1"/>
                          </a:solidFill>
                          <a:effectLst/>
                          <a:latin typeface="Times New Roman" panose="02020603050405020304" pitchFamily="18" charset="0"/>
                          <a:cs typeface="Times New Roman" panose="02020603050405020304" pitchFamily="18" charset="0"/>
                        </a:rPr>
                        <a:t> cao </a:t>
                      </a:r>
                      <a:r>
                        <a:rPr lang="vi-VN" sz="2800" b="0" dirty="0" err="1">
                          <a:solidFill>
                            <a:schemeClr val="tx1"/>
                          </a:solidFill>
                          <a:effectLst/>
                          <a:latin typeface="Times New Roman" panose="02020603050405020304" pitchFamily="18" charset="0"/>
                          <a:cs typeface="Times New Roman" panose="02020603050405020304" pitchFamily="18" charset="0"/>
                        </a:rPr>
                        <a:t>đẹp</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30000"/>
                        </a:lnSpc>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một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phẩm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chất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cần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có</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449472"/>
                  </a:ext>
                </a:extLst>
              </a:tr>
              <a:tr h="2207283">
                <a:tc>
                  <a:txBody>
                    <a:bodyPr/>
                    <a:lstStyle/>
                    <a:p>
                      <a:pPr algn="ctr">
                        <a:lnSpc>
                          <a:spcPct val="130000"/>
                        </a:lnSpc>
                      </a:pPr>
                      <a:r>
                        <a:rPr lang="en-US" sz="2800" dirty="0" err="1">
                          <a:solidFill>
                            <a:schemeClr val="tx1"/>
                          </a:solidFill>
                          <a:effectLst/>
                          <a:latin typeface="Times New Roman" panose="02020603050405020304" pitchFamily="18" charset="0"/>
                          <a:cs typeface="Times New Roman" panose="02020603050405020304" pitchFamily="18" charset="0"/>
                        </a:rPr>
                        <a:t>Thân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bài</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pPr>
                      <a:r>
                        <a:rPr lang="vi-VN" sz="2800">
                          <a:solidFill>
                            <a:schemeClr val="tx1"/>
                          </a:solidFill>
                          <a:effectLst/>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cs typeface="Times New Roman" panose="02020603050405020304" pitchFamily="18" charset="0"/>
                        </a:rPr>
                        <a:t> </a:t>
                      </a:r>
                      <a:r>
                        <a:rPr lang="en-US" sz="2800">
                          <a:solidFill>
                            <a:srgbClr val="00B050"/>
                          </a:solidFill>
                          <a:effectLst/>
                          <a:latin typeface="Times New Roman" panose="02020603050405020304" pitchFamily="18" charset="0"/>
                          <a:cs typeface="Times New Roman" panose="02020603050405020304" pitchFamily="18" charset="0"/>
                        </a:rPr>
                        <a:t>Giaỉ thích hiện tượng</a:t>
                      </a:r>
                      <a:r>
                        <a:rPr lang="en-US" sz="2800">
                          <a:solidFill>
                            <a:schemeClr val="tx1"/>
                          </a:solidFill>
                          <a:effectLst/>
                          <a:latin typeface="Times New Roman" panose="02020603050405020304" pitchFamily="18" charset="0"/>
                          <a:cs typeface="Times New Roman" panose="02020603050405020304" pitchFamily="18" charset="0"/>
                        </a:rPr>
                        <a:t>: Nêu </a:t>
                      </a:r>
                      <a:r>
                        <a:rPr lang="en-US" sz="2800" dirty="0" err="1">
                          <a:solidFill>
                            <a:schemeClr val="tx1"/>
                          </a:solidFill>
                          <a:effectLst/>
                          <a:latin typeface="Times New Roman" panose="02020603050405020304" pitchFamily="18" charset="0"/>
                          <a:cs typeface="Times New Roman" panose="02020603050405020304" pitchFamily="18" charset="0"/>
                        </a:rPr>
                        <a:t>quan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niệm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dị</a:t>
                      </a:r>
                      <a:r>
                        <a:rPr lang="vi-VN"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đơn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bỏ</a:t>
                      </a:r>
                      <a:r>
                        <a:rPr lang="en-US" sz="2800" dirty="0">
                          <a:solidFill>
                            <a:schemeClr val="tx1"/>
                          </a:solidFill>
                          <a:effectLst/>
                          <a:latin typeface="Times New Roman" panose="02020603050405020304" pitchFamily="18" charset="0"/>
                          <a:cs typeface="Times New Roman" panose="02020603050405020304" pitchFamily="18" charset="0"/>
                        </a:rPr>
                        <a:t> qua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cầu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kì</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chạy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đua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theo</a:t>
                      </a:r>
                      <a:r>
                        <a:rPr lang="en-US" sz="2800" dirty="0">
                          <a:solidFill>
                            <a:schemeClr val="tx1"/>
                          </a:solidFill>
                          <a:effectLst/>
                          <a:latin typeface="Times New Roman" panose="02020603050405020304" pitchFamily="18" charset="0"/>
                          <a:cs typeface="Times New Roman" panose="02020603050405020304" pitchFamily="18" charset="0"/>
                        </a:rPr>
                        <a:t> xu </a:t>
                      </a:r>
                      <a:r>
                        <a:rPr lang="en-US" sz="2800" dirty="0" err="1">
                          <a:solidFill>
                            <a:schemeClr val="tx1"/>
                          </a:solidFill>
                          <a:effectLst/>
                          <a:latin typeface="Times New Roman" panose="02020603050405020304" pitchFamily="18" charset="0"/>
                          <a:cs typeface="Times New Roman" panose="02020603050405020304" pitchFamily="18" charset="0"/>
                        </a:rPr>
                        <a:t>hướng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xã</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hội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phù</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hợp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với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hoàn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cảnh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rời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thực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tại</a:t>
                      </a:r>
                      <a:r>
                        <a:rPr lang="en-US" sz="2800" dirty="0">
                          <a:solidFill>
                            <a:schemeClr val="tx1"/>
                          </a:solidFill>
                          <a:effectLst/>
                          <a:latin typeface="Times New Roman" panose="02020603050405020304" pitchFamily="18" charset="0"/>
                          <a:cs typeface="Times New Roman" panose="02020603050405020304" pitchFamily="18" charset="0"/>
                        </a:rPr>
                        <a:t>.</a:t>
                      </a:r>
                    </a:p>
                    <a:p>
                      <a:pPr algn="just">
                        <a:lnSpc>
                          <a:spcPct val="130000"/>
                        </a:lnSpc>
                      </a:pP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456850"/>
                  </a:ext>
                </a:extLst>
              </a:tr>
            </a:tbl>
          </a:graphicData>
        </a:graphic>
      </p:graphicFrame>
    </p:spTree>
    <p:extLst>
      <p:ext uri="{BB962C8B-B14F-4D97-AF65-F5344CB8AC3E}">
        <p14:creationId xmlns:p14="http://schemas.microsoft.com/office/powerpoint/2010/main" val="742362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4CEA6717-58AE-D340-5E13-8526C8E51455}"/>
              </a:ext>
            </a:extLst>
          </p:cNvPr>
          <p:cNvGraphicFramePr>
            <a:graphicFrameLocks noGrp="1"/>
          </p:cNvGraphicFramePr>
          <p:nvPr>
            <p:extLst>
              <p:ext uri="{D42A27DB-BD31-4B8C-83A1-F6EECF244321}">
                <p14:modId xmlns:p14="http://schemas.microsoft.com/office/powerpoint/2010/main" val="4008164912"/>
              </p:ext>
            </p:extLst>
          </p:nvPr>
        </p:nvGraphicFramePr>
        <p:xfrm>
          <a:off x="278294" y="295233"/>
          <a:ext cx="11449879" cy="5491988"/>
        </p:xfrm>
        <a:graphic>
          <a:graphicData uri="http://schemas.openxmlformats.org/drawingml/2006/table">
            <a:tbl>
              <a:tblPr firstRow="1" firstCol="1" bandRow="1">
                <a:tableStyleId>{5C22544A-7EE6-4342-B048-85BDC9FD1C3A}</a:tableStyleId>
              </a:tblPr>
              <a:tblGrid>
                <a:gridCol w="1151859">
                  <a:extLst>
                    <a:ext uri="{9D8B030D-6E8A-4147-A177-3AD203B41FA5}">
                      <a16:colId xmlns:a16="http://schemas.microsoft.com/office/drawing/2014/main" val="2034471006"/>
                    </a:ext>
                  </a:extLst>
                </a:gridCol>
                <a:gridCol w="10298020">
                  <a:extLst>
                    <a:ext uri="{9D8B030D-6E8A-4147-A177-3AD203B41FA5}">
                      <a16:colId xmlns:a16="http://schemas.microsoft.com/office/drawing/2014/main" val="1721658747"/>
                    </a:ext>
                  </a:extLst>
                </a:gridCol>
              </a:tblGrid>
              <a:tr h="3717716">
                <a:tc>
                  <a:txBody>
                    <a:bodyPr/>
                    <a:lstStyle/>
                    <a:p>
                      <a:pPr algn="ctr">
                        <a:lnSpc>
                          <a:spcPct val="130000"/>
                        </a:lnSpc>
                      </a:pPr>
                      <a:r>
                        <a:rPr lang="en-US" sz="2800" b="1" dirty="0" err="1">
                          <a:solidFill>
                            <a:schemeClr val="tx1"/>
                          </a:solidFill>
                          <a:effectLst/>
                          <a:latin typeface="Times New Roman" panose="02020603050405020304" pitchFamily="18" charset="0"/>
                          <a:cs typeface="Times New Roman" panose="02020603050405020304" pitchFamily="18" charset="0"/>
                        </a:rPr>
                        <a:t>Thân</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bài</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pPr>
                      <a:r>
                        <a:rPr lang="vi-VN" sz="2800" b="0">
                          <a:solidFill>
                            <a:schemeClr val="tx1"/>
                          </a:solidFill>
                          <a:effectLst/>
                          <a:latin typeface="Times New Roman" panose="02020603050405020304" pitchFamily="18" charset="0"/>
                          <a:cs typeface="Times New Roman" panose="02020603050405020304" pitchFamily="18" charset="0"/>
                        </a:rPr>
                        <a:t>-</a:t>
                      </a:r>
                      <a:r>
                        <a:rPr lang="en-US" sz="2800" b="1">
                          <a:solidFill>
                            <a:schemeClr val="tx1"/>
                          </a:solidFill>
                          <a:effectLst/>
                          <a:latin typeface="Times New Roman" panose="02020603050405020304" pitchFamily="18" charset="0"/>
                          <a:cs typeface="Times New Roman" panose="02020603050405020304" pitchFamily="18" charset="0"/>
                        </a:rPr>
                        <a:t>Biểu hiện của hiện tượng</a:t>
                      </a:r>
                      <a:r>
                        <a:rPr lang="en-US" sz="2800" b="0">
                          <a:solidFill>
                            <a:schemeClr val="tx1"/>
                          </a:solidFill>
                          <a:effectLst/>
                          <a:latin typeface="Times New Roman" panose="02020603050405020304" pitchFamily="18" charset="0"/>
                          <a:cs typeface="Times New Roman" panose="02020603050405020304" pitchFamily="18" charset="0"/>
                        </a:rPr>
                        <a:t>( chọn cái nào tiêu biểu nổi bật </a:t>
                      </a:r>
                      <a:r>
                        <a:rPr lang="en-US" sz="2800" b="1">
                          <a:solidFill>
                            <a:schemeClr val="tx1"/>
                          </a:solidFill>
                          <a:effectLst/>
                          <a:latin typeface="Times New Roman" panose="02020603050405020304" pitchFamily="18" charset="0"/>
                          <a:cs typeface="Times New Roman" panose="02020603050405020304" pitchFamily="18" charset="0"/>
                        </a:rPr>
                        <a:t>)</a:t>
                      </a:r>
                      <a:r>
                        <a:rPr lang="en-US" sz="2800" b="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trong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sinh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hoạt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mặc</a:t>
                      </a:r>
                      <a:r>
                        <a:rPr lang="en-US" sz="2800" b="0" dirty="0">
                          <a:solidFill>
                            <a:schemeClr val="tx1"/>
                          </a:solidFill>
                          <a:effectLst/>
                          <a:latin typeface="Times New Roman" panose="02020603050405020304" pitchFamily="18" charset="0"/>
                          <a:cs typeface="Times New Roman" panose="02020603050405020304" pitchFamily="18" charset="0"/>
                        </a:rPr>
                        <a:t>, ở,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viết</a:t>
                      </a: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Tính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được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qua </a:t>
                      </a: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phương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như</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tiếng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hành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bằng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lòng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thực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đòi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hỏi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phía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khác</a:t>
                      </a:r>
                      <a:r>
                        <a:rPr lang="en-US" sz="2800" b="0" dirty="0">
                          <a:solidFill>
                            <a:schemeClr val="tx1"/>
                          </a:solidFill>
                          <a:effectLst/>
                          <a:latin typeface="Times New Roman" panose="02020603050405020304" pitchFamily="18" charset="0"/>
                          <a:cs typeface="Times New Roman" panose="02020603050405020304" pitchFamily="18" charset="0"/>
                        </a:rPr>
                        <a: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Ví</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dụ</a:t>
                      </a:r>
                      <a:r>
                        <a:rPr lang="vi-VN" sz="2800" b="0" dirty="0">
                          <a:solidFill>
                            <a:schemeClr val="tx1"/>
                          </a:solidFill>
                          <a:effectLst/>
                          <a:latin typeface="Times New Roman" panose="02020603050405020304" pitchFamily="18" charset="0"/>
                          <a:cs typeface="Times New Roman" panose="02020603050405020304" pitchFamily="18" charset="0"/>
                        </a:rPr>
                        <a:t> như </a:t>
                      </a:r>
                      <a:r>
                        <a:rPr lang="vi-VN" sz="2800" b="0" dirty="0" err="1">
                          <a:solidFill>
                            <a:schemeClr val="tx1"/>
                          </a:solidFill>
                          <a:effectLst/>
                          <a:latin typeface="Times New Roman" panose="02020603050405020304" pitchFamily="18" charset="0"/>
                          <a:cs typeface="Times New Roman" panose="02020603050405020304" pitchFamily="18" charset="0"/>
                        </a:rPr>
                        <a:t>Bác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Hồ</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lãnh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tụ</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vĩ</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đại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dân </a:t>
                      </a:r>
                      <a:r>
                        <a:rPr lang="vi-VN" sz="2800" b="0" dirty="0" err="1">
                          <a:solidFill>
                            <a:schemeClr val="tx1"/>
                          </a:solidFill>
                          <a:effectLst/>
                          <a:latin typeface="Times New Roman" panose="02020603050405020304" pitchFamily="18" charset="0"/>
                          <a:cs typeface="Times New Roman" panose="02020603050405020304" pitchFamily="18" charset="0"/>
                        </a:rPr>
                        <a:t>tộc</a:t>
                      </a:r>
                      <a:r>
                        <a:rPr lang="vi-VN" sz="2800" b="0" dirty="0">
                          <a:solidFill>
                            <a:schemeClr val="tx1"/>
                          </a:solidFill>
                          <a:effectLst/>
                          <a:latin typeface="Times New Roman" panose="02020603050405020304" pitchFamily="18" charset="0"/>
                          <a:cs typeface="Times New Roman" panose="02020603050405020304" pitchFamily="18" charset="0"/>
                        </a:rPr>
                        <a:t> nhưng trang </a:t>
                      </a:r>
                      <a:r>
                        <a:rPr lang="vi-VN" sz="2800" b="0" dirty="0" err="1">
                          <a:solidFill>
                            <a:schemeClr val="tx1"/>
                          </a:solidFill>
                          <a:effectLst/>
                          <a:latin typeface="Times New Roman" panose="02020603050405020304" pitchFamily="18" charset="0"/>
                          <a:cs typeface="Times New Roman" panose="02020603050405020304" pitchFamily="18" charset="0"/>
                        </a:rPr>
                        <a:t>phục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vô </a:t>
                      </a:r>
                      <a:r>
                        <a:rPr lang="vi-VN" sz="2800" b="0" dirty="0" err="1">
                          <a:solidFill>
                            <a:schemeClr val="tx1"/>
                          </a:solidFill>
                          <a:effectLst/>
                          <a:latin typeface="Times New Roman" panose="02020603050405020304" pitchFamily="18" charset="0"/>
                          <a:cs typeface="Times New Roman" panose="02020603050405020304" pitchFamily="18" charset="0"/>
                        </a:rPr>
                        <a:t>cùng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bình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bộ</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quần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áo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a:t>
                      </a:r>
                      <a:r>
                        <a:rPr lang="vi-VN" sz="2800" b="0" dirty="0">
                          <a:solidFill>
                            <a:schemeClr val="tx1"/>
                          </a:solidFill>
                          <a:effectLst/>
                          <a:latin typeface="Times New Roman" panose="02020603050405020304" pitchFamily="18" charset="0"/>
                          <a:cs typeface="Times New Roman" panose="02020603050405020304" pitchFamily="18" charset="0"/>
                        </a:rPr>
                        <a:t> ba nâu, </a:t>
                      </a:r>
                      <a:r>
                        <a:rPr lang="vi-VN" sz="2800" b="0" dirty="0" err="1">
                          <a:solidFill>
                            <a:schemeClr val="tx1"/>
                          </a:solidFill>
                          <a:effectLst/>
                          <a:latin typeface="Times New Roman" panose="02020603050405020304" pitchFamily="18" charset="0"/>
                          <a:cs typeface="Times New Roman" panose="02020603050405020304" pitchFamily="18" charset="0"/>
                        </a:rPr>
                        <a:t>chiếc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áo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trấn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thủ</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bộ</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kaki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mầu</a:t>
                      </a:r>
                      <a:r>
                        <a:rPr lang="vi-VN" sz="2800" b="0" dirty="0">
                          <a:solidFill>
                            <a:schemeClr val="tx1"/>
                          </a:solidFill>
                          <a:effectLst/>
                          <a:latin typeface="Times New Roman" panose="02020603050405020304" pitchFamily="18" charset="0"/>
                          <a:cs typeface="Times New Roman" panose="02020603050405020304" pitchFamily="18" charset="0"/>
                        </a:rPr>
                        <a:t>, đôi </a:t>
                      </a:r>
                      <a:r>
                        <a:rPr lang="vi-VN" sz="2800" b="0" dirty="0" err="1">
                          <a:solidFill>
                            <a:schemeClr val="tx1"/>
                          </a:solidFill>
                          <a:effectLst/>
                          <a:latin typeface="Times New Roman" panose="02020603050405020304" pitchFamily="18" charset="0"/>
                          <a:cs typeface="Times New Roman" panose="02020603050405020304" pitchFamily="18" charset="0"/>
                        </a:rPr>
                        <a:t>dép</a:t>
                      </a:r>
                      <a:r>
                        <a:rPr lang="vi-VN" sz="2800" b="0" dirty="0">
                          <a:solidFill>
                            <a:schemeClr val="tx1"/>
                          </a:solidFill>
                          <a:effectLst/>
                          <a:latin typeface="Times New Roman" panose="02020603050405020304" pitchFamily="18" charset="0"/>
                          <a:cs typeface="Times New Roman" panose="02020603050405020304" pitchFamily="18" charset="0"/>
                        </a:rPr>
                        <a:t> cao su... Nơi ở </a:t>
                      </a:r>
                      <a:r>
                        <a:rPr lang="vi-VN" sz="2800" b="0" dirty="0" err="1">
                          <a:solidFill>
                            <a:schemeClr val="tx1"/>
                          </a:solidFill>
                          <a:effectLst/>
                          <a:latin typeface="Times New Roman" panose="02020603050405020304" pitchFamily="18" charset="0"/>
                          <a:cs typeface="Times New Roman" panose="02020603050405020304" pitchFamily="18" charset="0"/>
                        </a:rPr>
                        <a:t>làm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việc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chỉ</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nhà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sàn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bữa</a:t>
                      </a:r>
                      <a:r>
                        <a:rPr lang="vi-VN" sz="2800" b="0" dirty="0">
                          <a:solidFill>
                            <a:schemeClr val="tx1"/>
                          </a:solidFill>
                          <a:effectLst/>
                          <a:latin typeface="Times New Roman" panose="02020603050405020304" pitchFamily="18" charset="0"/>
                          <a:cs typeface="Times New Roman" panose="02020603050405020304" pitchFamily="18" charset="0"/>
                        </a:rPr>
                        <a:t> ăn </a:t>
                      </a:r>
                      <a:r>
                        <a:rPr lang="vi-VN" sz="2800" b="0" dirty="0" err="1">
                          <a:solidFill>
                            <a:schemeClr val="tx1"/>
                          </a:solidFill>
                          <a:effectLst/>
                          <a:latin typeface="Times New Roman" panose="02020603050405020304" pitchFamily="18" charset="0"/>
                          <a:cs typeface="Times New Roman" panose="02020603050405020304" pitchFamily="18" charset="0"/>
                        </a:rPr>
                        <a:t>đạm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với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a:t>
                      </a:r>
                      <a:r>
                        <a:rPr lang="vi-VN" sz="2800" b="0" dirty="0">
                          <a:solidFill>
                            <a:schemeClr val="tx1"/>
                          </a:solidFill>
                          <a:effectLst/>
                          <a:latin typeface="Times New Roman" panose="02020603050405020304" pitchFamily="18" charset="0"/>
                          <a:cs typeface="Times New Roman" panose="02020603050405020304" pitchFamily="18" charset="0"/>
                        </a:rPr>
                        <a:t> kho, dưa </a:t>
                      </a:r>
                      <a:r>
                        <a:rPr lang="vi-VN" sz="2800" b="0" dirty="0" err="1">
                          <a:solidFill>
                            <a:schemeClr val="tx1"/>
                          </a:solidFill>
                          <a:effectLst/>
                          <a:latin typeface="Times New Roman" panose="02020603050405020304" pitchFamily="18" charset="0"/>
                          <a:cs typeface="Times New Roman" panose="02020603050405020304" pitchFamily="18" charset="0"/>
                        </a:rPr>
                        <a:t>muối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ghém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cháo</a:t>
                      </a:r>
                      <a:r>
                        <a:rPr lang="vi-VN" sz="2800" b="0" dirty="0">
                          <a:solidFill>
                            <a:schemeClr val="tx1"/>
                          </a:solidFill>
                          <a:effectLst/>
                          <a:latin typeface="Times New Roman" panose="02020603050405020304" pitchFamily="18" charset="0"/>
                          <a:cs typeface="Times New Roman" panose="02020603050405020304" pitchFamily="18" charset="0"/>
                        </a:rPr>
                        <a:t> hoa...” , xưng </a:t>
                      </a:r>
                      <a:r>
                        <a:rPr lang="vi-VN" sz="2800" b="0" dirty="0" err="1">
                          <a:solidFill>
                            <a:schemeClr val="tx1"/>
                          </a:solidFill>
                          <a:effectLst/>
                          <a:latin typeface="Times New Roman" panose="02020603050405020304" pitchFamily="18" charset="0"/>
                          <a:cs typeface="Times New Roman" panose="02020603050405020304" pitchFamily="18" charset="0"/>
                        </a:rPr>
                        <a:t>Bác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gọi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a:t>
                      </a:r>
                      <a:r>
                        <a:rPr lang="vi-VN" sz="2800" b="0" dirty="0">
                          <a:solidFill>
                            <a:schemeClr val="tx1"/>
                          </a:solidFill>
                          <a:effectLst/>
                          <a:latin typeface="Times New Roman" panose="02020603050405020304" pitchFamily="18" charset="0"/>
                          <a:cs typeface="Times New Roman" panose="02020603050405020304" pitchFamily="18" charset="0"/>
                        </a:rPr>
                        <a:t> anh </a:t>
                      </a:r>
                      <a:r>
                        <a:rPr lang="vi-VN" sz="2800" b="0" dirty="0" err="1">
                          <a:solidFill>
                            <a:schemeClr val="tx1"/>
                          </a:solidFill>
                          <a:effectLst/>
                          <a:latin typeface="Times New Roman" panose="02020603050405020304" pitchFamily="18" charset="0"/>
                          <a:cs typeface="Times New Roman" panose="02020603050405020304" pitchFamily="18" charset="0"/>
                        </a:rPr>
                        <a:t>bộ</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đội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chú</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gọi</a:t>
                      </a:r>
                      <a:r>
                        <a:rPr lang="vi-VN" sz="2800" b="0" dirty="0">
                          <a:solidFill>
                            <a:schemeClr val="tx1"/>
                          </a:solidFill>
                          <a:effectLst/>
                          <a:latin typeface="Times New Roman" panose="02020603050405020304" pitchFamily="18" charset="0"/>
                          <a:cs typeface="Times New Roman" panose="02020603050405020304" pitchFamily="18" charset="0"/>
                        </a:rPr>
                        <a:t> nhân dân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đồng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bào</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456850"/>
                  </a:ext>
                </a:extLst>
              </a:tr>
            </a:tbl>
          </a:graphicData>
        </a:graphic>
      </p:graphicFrame>
    </p:spTree>
    <p:extLst>
      <p:ext uri="{BB962C8B-B14F-4D97-AF65-F5344CB8AC3E}">
        <p14:creationId xmlns:p14="http://schemas.microsoft.com/office/powerpoint/2010/main" val="35337939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796D37AD-52EA-5E79-3196-B0DE0A47B0AC}"/>
              </a:ext>
            </a:extLst>
          </p:cNvPr>
          <p:cNvGraphicFramePr>
            <a:graphicFrameLocks noGrp="1"/>
          </p:cNvGraphicFramePr>
          <p:nvPr>
            <p:extLst>
              <p:ext uri="{D42A27DB-BD31-4B8C-83A1-F6EECF244321}">
                <p14:modId xmlns:p14="http://schemas.microsoft.com/office/powerpoint/2010/main" val="2694051320"/>
              </p:ext>
            </p:extLst>
          </p:nvPr>
        </p:nvGraphicFramePr>
        <p:xfrm>
          <a:off x="99391" y="202468"/>
          <a:ext cx="11787809" cy="5491988"/>
        </p:xfrm>
        <a:graphic>
          <a:graphicData uri="http://schemas.openxmlformats.org/drawingml/2006/table">
            <a:tbl>
              <a:tblPr firstRow="1" firstCol="1" bandRow="1">
                <a:tableStyleId>{5C22544A-7EE6-4342-B048-85BDC9FD1C3A}</a:tableStyleId>
              </a:tblPr>
              <a:tblGrid>
                <a:gridCol w="1185855">
                  <a:extLst>
                    <a:ext uri="{9D8B030D-6E8A-4147-A177-3AD203B41FA5}">
                      <a16:colId xmlns:a16="http://schemas.microsoft.com/office/drawing/2014/main" val="2034471006"/>
                    </a:ext>
                  </a:extLst>
                </a:gridCol>
                <a:gridCol w="10601954">
                  <a:extLst>
                    <a:ext uri="{9D8B030D-6E8A-4147-A177-3AD203B41FA5}">
                      <a16:colId xmlns:a16="http://schemas.microsoft.com/office/drawing/2014/main" val="1721658747"/>
                    </a:ext>
                  </a:extLst>
                </a:gridCol>
              </a:tblGrid>
              <a:tr h="3717716">
                <a:tc>
                  <a:txBody>
                    <a:bodyPr/>
                    <a:lstStyle/>
                    <a:p>
                      <a:pPr algn="ctr">
                        <a:lnSpc>
                          <a:spcPct val="130000"/>
                        </a:lnSpc>
                      </a:pPr>
                      <a:r>
                        <a:rPr lang="en-US" sz="2800" dirty="0" err="1">
                          <a:solidFill>
                            <a:schemeClr val="tx1"/>
                          </a:solidFill>
                          <a:effectLst/>
                          <a:latin typeface="Times New Roman" panose="02020603050405020304" pitchFamily="18" charset="0"/>
                          <a:cs typeface="Times New Roman" panose="02020603050405020304" pitchFamily="18" charset="0"/>
                        </a:rPr>
                        <a:t>Thân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bài</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pP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tích</a:t>
                      </a:r>
                      <a:r>
                        <a:rPr lang="en-US" sz="2800" b="0" dirty="0">
                          <a:solidFill>
                            <a:schemeClr val="tx1"/>
                          </a:solidFill>
                          <a:effectLst/>
                          <a:latin typeface="Times New Roman" panose="02020603050405020304" pitchFamily="18" charset="0"/>
                          <a:cs typeface="Times New Roman" panose="02020603050405020304" pitchFamily="18" charset="0"/>
                        </a:rPr>
                        <a:t> ý </a:t>
                      </a:r>
                      <a:r>
                        <a:rPr lang="en-US" sz="2800" b="0" dirty="0" err="1">
                          <a:solidFill>
                            <a:schemeClr val="tx1"/>
                          </a:solidFill>
                          <a:effectLst/>
                          <a:latin typeface="Times New Roman" panose="02020603050405020304" pitchFamily="18" charset="0"/>
                          <a:cs typeface="Times New Roman" panose="02020603050405020304" pitchFamily="18" charset="0"/>
                        </a:rPr>
                        <a:t>nghĩa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a:solidFill>
                            <a:schemeClr val="tx1"/>
                          </a:solidFill>
                          <a:effectLst/>
                          <a:latin typeface="Times New Roman" panose="02020603050405020304" pitchFamily="18" charset="0"/>
                          <a:cs typeface="Times New Roman" panose="02020603050405020304" pitchFamily="18" charset="0"/>
                        </a:rPr>
                        <a:t>lô</a:t>
                      </a:r>
                      <a:r>
                        <a:rPr lang="en-US" sz="2800" b="0" dirty="0" err="1">
                          <a:solidFill>
                            <a:schemeClr val="tx1"/>
                          </a:solidFill>
                          <a:effectLst/>
                          <a:latin typeface="Times New Roman" panose="02020603050405020304" pitchFamily="18" charset="0"/>
                          <a:cs typeface="Times New Roman" panose="02020603050405020304" pitchFamily="18" charset="0"/>
                        </a:rPr>
                        <a:t>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30000"/>
                        </a:lnSpc>
                      </a:pP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Giản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di </a:t>
                      </a:r>
                      <a:r>
                        <a:rPr lang="vi-VN" sz="2800" b="0" dirty="0" err="1">
                          <a:solidFill>
                            <a:schemeClr val="tx1"/>
                          </a:solidFill>
                          <a:effectLst/>
                          <a:latin typeface="Times New Roman" panose="02020603050405020304" pitchFamily="18" charset="0"/>
                          <a:cs typeface="Times New Roman" panose="02020603050405020304" pitchFamily="18" charset="0"/>
                        </a:rPr>
                        <a:t>dưỡng</a:t>
                      </a:r>
                      <a:r>
                        <a:rPr lang="vi-VN" sz="2800" b="0" dirty="0">
                          <a:solidFill>
                            <a:schemeClr val="tx1"/>
                          </a:solidFill>
                          <a:effectLst/>
                          <a:latin typeface="Times New Roman" panose="02020603050405020304" pitchFamily="18" charset="0"/>
                          <a:cs typeface="Times New Roman" panose="02020603050405020304" pitchFamily="18" charset="0"/>
                        </a:rPr>
                        <a:t> tinh </a:t>
                      </a:r>
                      <a:r>
                        <a:rPr lang="vi-VN" sz="2800" b="0" dirty="0" err="1">
                          <a:solidFill>
                            <a:schemeClr val="tx1"/>
                          </a:solidFill>
                          <a:effectLst/>
                          <a:latin typeface="Times New Roman" panose="02020603050405020304" pitchFamily="18" charset="0"/>
                          <a:cs typeface="Times New Roman" panose="02020603050405020304" pitchFamily="18" charset="0"/>
                        </a:rPr>
                        <a:t>thần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giúp</a:t>
                      </a:r>
                      <a:r>
                        <a:rPr lang="vi-VN" sz="2800" b="0" dirty="0">
                          <a:solidFill>
                            <a:schemeClr val="tx1"/>
                          </a:solidFill>
                          <a:effectLst/>
                          <a:latin typeface="Times New Roman" panose="02020603050405020304" pitchFamily="18" charset="0"/>
                          <a:cs typeface="Times New Roman" panose="02020603050405020304" pitchFamily="18" charset="0"/>
                        </a:rPr>
                        <a:t> ta </a:t>
                      </a:r>
                      <a:r>
                        <a:rPr lang="vi-VN" sz="2800" b="0" dirty="0" err="1">
                          <a:solidFill>
                            <a:schemeClr val="tx1"/>
                          </a:solidFill>
                          <a:effectLst/>
                          <a:latin typeface="Times New Roman" panose="02020603050405020304" pitchFamily="18" charset="0"/>
                          <a:cs typeface="Times New Roman" panose="02020603050405020304" pitchFamily="18" charset="0"/>
                        </a:rPr>
                        <a:t>giữ</a:t>
                      </a:r>
                      <a:r>
                        <a:rPr lang="vi-VN" sz="2800" b="0" dirty="0">
                          <a:solidFill>
                            <a:schemeClr val="tx1"/>
                          </a:solidFill>
                          <a:effectLst/>
                          <a:latin typeface="Times New Roman" panose="02020603050405020304" pitchFamily="18" charset="0"/>
                          <a:cs typeface="Times New Roman" panose="02020603050405020304" pitchFamily="18" charset="0"/>
                        </a:rPr>
                        <a:t> tâm </a:t>
                      </a:r>
                      <a:r>
                        <a:rPr lang="vi-VN" sz="2800" b="0" dirty="0" err="1">
                          <a:solidFill>
                            <a:schemeClr val="tx1"/>
                          </a:solidFill>
                          <a:effectLst/>
                          <a:latin typeface="Times New Roman" panose="02020603050405020304" pitchFamily="18" charset="0"/>
                          <a:cs typeface="Times New Roman" panose="02020603050405020304" pitchFamily="18" charset="0"/>
                        </a:rPr>
                        <a:t>hồn</a:t>
                      </a:r>
                      <a:r>
                        <a:rPr lang="vi-VN" sz="2800" b="0" dirty="0">
                          <a:solidFill>
                            <a:schemeClr val="tx1"/>
                          </a:solidFill>
                          <a:effectLst/>
                          <a:latin typeface="Times New Roman" panose="02020603050405020304" pitchFamily="18" charset="0"/>
                          <a:cs typeface="Times New Roman" panose="02020603050405020304" pitchFamily="18" charset="0"/>
                        </a:rPr>
                        <a:t> trong </a:t>
                      </a:r>
                      <a:r>
                        <a:rPr lang="vi-VN" sz="2800" b="0" dirty="0" err="1">
                          <a:solidFill>
                            <a:schemeClr val="tx1"/>
                          </a:solidFill>
                          <a:effectLst/>
                          <a:latin typeface="Times New Roman" panose="02020603050405020304" pitchFamily="18" charset="0"/>
                          <a:cs typeface="Times New Roman" panose="02020603050405020304" pitchFamily="18" charset="0"/>
                        </a:rPr>
                        <a:t>sáng</a:t>
                      </a:r>
                      <a:r>
                        <a:rPr lang="vi-VN" sz="2800" b="0" dirty="0">
                          <a:solidFill>
                            <a:schemeClr val="tx1"/>
                          </a:solidFill>
                          <a:effectLst/>
                          <a:latin typeface="Times New Roman" panose="02020603050405020304" pitchFamily="18" charset="0"/>
                          <a:cs typeface="Times New Roman" panose="02020603050405020304" pitchFamily="18" charset="0"/>
                        </a:rPr>
                        <a:t>, thanh </a:t>
                      </a:r>
                      <a:r>
                        <a:rPr lang="vi-VN" sz="2800" b="0" dirty="0" err="1">
                          <a:solidFill>
                            <a:schemeClr val="tx1"/>
                          </a:solidFill>
                          <a:effectLst/>
                          <a:latin typeface="Times New Roman" panose="02020603050405020304" pitchFamily="18" charset="0"/>
                          <a:cs typeface="Times New Roman" panose="02020603050405020304" pitchFamily="18" charset="0"/>
                        </a:rPr>
                        <a:t>thản</a:t>
                      </a:r>
                      <a:r>
                        <a:rPr lang="vi-VN" sz="2800" b="0" dirty="0">
                          <a:solidFill>
                            <a:schemeClr val="tx1"/>
                          </a:solidFill>
                          <a:effectLst/>
                          <a:latin typeface="Times New Roman" panose="02020603050405020304" pitchFamily="18" charset="0"/>
                          <a:cs typeface="Times New Roman" panose="02020603050405020304" pitchFamily="18" charset="0"/>
                        </a:rPr>
                        <a:t>, không </a:t>
                      </a:r>
                      <a:r>
                        <a:rPr lang="vi-VN" sz="2800" b="0" dirty="0" err="1">
                          <a:solidFill>
                            <a:schemeClr val="tx1"/>
                          </a:solidFill>
                          <a:effectLst/>
                          <a:latin typeface="Times New Roman" panose="02020603050405020304" pitchFamily="18" charset="0"/>
                          <a:cs typeface="Times New Roman" panose="02020603050405020304" pitchFamily="18" charset="0"/>
                        </a:rPr>
                        <a:t>chạy</a:t>
                      </a:r>
                      <a:r>
                        <a:rPr lang="vi-VN" sz="2800" b="0" dirty="0">
                          <a:solidFill>
                            <a:schemeClr val="tx1"/>
                          </a:solidFill>
                          <a:effectLst/>
                          <a:latin typeface="Times New Roman" panose="02020603050405020304" pitchFamily="18" charset="0"/>
                          <a:cs typeface="Times New Roman" panose="02020603050405020304" pitchFamily="18" charset="0"/>
                        </a:rPr>
                        <a:t> theo </a:t>
                      </a:r>
                      <a:r>
                        <a:rPr lang="vi-VN" sz="2800" b="0" dirty="0" err="1">
                          <a:solidFill>
                            <a:schemeClr val="tx1"/>
                          </a:solidFill>
                          <a:effectLst/>
                          <a:latin typeface="Times New Roman" panose="02020603050405020304" pitchFamily="18" charset="0"/>
                          <a:cs typeface="Times New Roman" panose="02020603050405020304" pitchFamily="18" charset="0"/>
                        </a:rPr>
                        <a:t>tiền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tài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địa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vị</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30000"/>
                        </a:lnSpc>
                      </a:pP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Có</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hòa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đồng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cùng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mọi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tạo</a:t>
                      </a:r>
                      <a:r>
                        <a:rPr lang="vi-VN" sz="2800" b="0" dirty="0">
                          <a:solidFill>
                            <a:schemeClr val="tx1"/>
                          </a:solidFill>
                          <a:effectLst/>
                          <a:latin typeface="Times New Roman" panose="02020603050405020304" pitchFamily="18" charset="0"/>
                          <a:cs typeface="Times New Roman" panose="02020603050405020304" pitchFamily="18" charset="0"/>
                        </a:rPr>
                        <a:t> nên quan </a:t>
                      </a:r>
                      <a:r>
                        <a:rPr lang="vi-VN" sz="2800" b="0" dirty="0" err="1">
                          <a:solidFill>
                            <a:schemeClr val="tx1"/>
                          </a:solidFill>
                          <a:effectLst/>
                          <a:latin typeface="Times New Roman" panose="02020603050405020304" pitchFamily="18" charset="0"/>
                          <a:cs typeface="Times New Roman" panose="02020603050405020304" pitchFamily="18" charset="0"/>
                        </a:rPr>
                        <a:t>hệ</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tốt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đẹp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gắn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kết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với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mọi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30000"/>
                        </a:lnSpc>
                      </a:pP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tạo</a:t>
                      </a:r>
                      <a:r>
                        <a:rPr lang="vi-VN" sz="2800" b="0" dirty="0">
                          <a:solidFill>
                            <a:schemeClr val="tx1"/>
                          </a:solidFill>
                          <a:effectLst/>
                          <a:latin typeface="Times New Roman" panose="02020603050405020304" pitchFamily="18" charset="0"/>
                          <a:cs typeface="Times New Roman" panose="02020603050405020304" pitchFamily="18" charset="0"/>
                        </a:rPr>
                        <a:t> nên </a:t>
                      </a:r>
                      <a:r>
                        <a:rPr lang="vi-VN" sz="2800" b="0" dirty="0" err="1">
                          <a:solidFill>
                            <a:schemeClr val="tx1"/>
                          </a:solidFill>
                          <a:effectLst/>
                          <a:latin typeface="Times New Roman" panose="02020603050405020304" pitchFamily="18" charset="0"/>
                          <a:cs typeface="Times New Roman" panose="02020603050405020304" pitchFamily="18" charset="0"/>
                        </a:rPr>
                        <a:t>cuộc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nhẹ</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nhàng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thoải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kiệm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gian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tiền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bạc</a:t>
                      </a:r>
                      <a:r>
                        <a:rPr lang="en-US" sz="2800" b="0" dirty="0">
                          <a:solidFill>
                            <a:schemeClr val="tx1"/>
                          </a:solidFill>
                          <a:effectLst/>
                          <a:latin typeface="Times New Roman" panose="02020603050405020304" pitchFamily="18" charset="0"/>
                          <a:cs typeface="Times New Roman" panose="02020603050405020304" pitchFamily="18" charset="0"/>
                        </a:rPr>
                        <a:t>…</a:t>
                      </a:r>
                    </a:p>
                    <a:p>
                      <a:pPr algn="just">
                        <a:lnSpc>
                          <a:spcPct val="130000"/>
                        </a:lnSpc>
                      </a:pP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err="1">
                          <a:solidFill>
                            <a:schemeClr val="tx1"/>
                          </a:solidFill>
                          <a:effectLst/>
                          <a:latin typeface="Times New Roman" panose="02020603050405020304" pitchFamily="18" charset="0"/>
                          <a:cs typeface="Times New Roman" panose="02020603050405020304" pitchFamily="18" charset="0"/>
                        </a:rPr>
                        <a:t>Tập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hợp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báo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thực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tế</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dạy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gương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đẹp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30000"/>
                        </a:lnSpc>
                      </a:pP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456850"/>
                  </a:ext>
                </a:extLst>
              </a:tr>
            </a:tbl>
          </a:graphicData>
        </a:graphic>
      </p:graphicFrame>
    </p:spTree>
    <p:extLst>
      <p:ext uri="{BB962C8B-B14F-4D97-AF65-F5344CB8AC3E}">
        <p14:creationId xmlns:p14="http://schemas.microsoft.com/office/powerpoint/2010/main" val="1022731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phòng phẩm, công cụ viết, bút chì&#10;&#10;Mô tả được tạo tự động">
            <a:extLst>
              <a:ext uri="{FF2B5EF4-FFF2-40B4-BE49-F238E27FC236}">
                <a16:creationId xmlns:a16="http://schemas.microsoft.com/office/drawing/2014/main" id="{E1690930-9297-87B3-DD03-FCE46D6A2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7" y="92764"/>
            <a:ext cx="11900453" cy="6626087"/>
          </a:xfrm>
          <a:prstGeom prst="rect">
            <a:avLst/>
          </a:prstGeom>
        </p:spPr>
      </p:pic>
      <p:sp>
        <p:nvSpPr>
          <p:cNvPr id="4" name="Hộp Văn bản 3">
            <a:extLst>
              <a:ext uri="{FF2B5EF4-FFF2-40B4-BE49-F238E27FC236}">
                <a16:creationId xmlns:a16="http://schemas.microsoft.com/office/drawing/2014/main" id="{8BC74CEF-A711-D454-45EF-BE37B3631C40}"/>
              </a:ext>
            </a:extLst>
          </p:cNvPr>
          <p:cNvSpPr txBox="1"/>
          <p:nvPr/>
        </p:nvSpPr>
        <p:spPr>
          <a:xfrm>
            <a:off x="1934817" y="530087"/>
            <a:ext cx="5618922" cy="593304"/>
          </a:xfrm>
          <a:prstGeom prst="rect">
            <a:avLst/>
          </a:prstGeom>
          <a:noFill/>
        </p:spPr>
        <p:txBody>
          <a:bodyPr wrap="square" rtlCol="0">
            <a:spAutoFit/>
          </a:bodyPr>
          <a:lstStyle/>
          <a:p>
            <a:pPr>
              <a:lnSpc>
                <a:spcPct val="107000"/>
              </a:lnSpc>
              <a:spcAft>
                <a:spcPts val="800"/>
              </a:spcAft>
            </a:pPr>
            <a:r>
              <a:rPr lang="vi-VN"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Trò chơi “Học cùng Nobita”</a:t>
            </a:r>
            <a:endParaRPr lang="en-US" sz="32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3">
            <a:extLst>
              <a:ext uri="{FF2B5EF4-FFF2-40B4-BE49-F238E27FC236}">
                <a16:creationId xmlns:a16="http://schemas.microsoft.com/office/drawing/2014/main" id="{EAC37412-2837-8633-16A8-018BB96EA80C}"/>
              </a:ext>
            </a:extLst>
          </p:cNvPr>
          <p:cNvPicPr>
            <a:picLocks noChangeAspect="1"/>
          </p:cNvPicPr>
          <p:nvPr/>
        </p:nvPicPr>
        <p:blipFill>
          <a:blip r:embed="rId3"/>
          <a:stretch>
            <a:fillRect/>
          </a:stretch>
        </p:blipFill>
        <p:spPr>
          <a:xfrm>
            <a:off x="1824989" y="1428190"/>
            <a:ext cx="5384193" cy="4084713"/>
          </a:xfrm>
          <a:prstGeom prst="rect">
            <a:avLst/>
          </a:prstGeom>
        </p:spPr>
      </p:pic>
    </p:spTree>
    <p:extLst>
      <p:ext uri="{BB962C8B-B14F-4D97-AF65-F5344CB8AC3E}">
        <p14:creationId xmlns:p14="http://schemas.microsoft.com/office/powerpoint/2010/main" val="742210711"/>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39EC106F-3C4A-A86E-F031-D691E1C91412}"/>
              </a:ext>
            </a:extLst>
          </p:cNvPr>
          <p:cNvGraphicFramePr>
            <a:graphicFrameLocks noGrp="1"/>
          </p:cNvGraphicFramePr>
          <p:nvPr>
            <p:extLst>
              <p:ext uri="{D42A27DB-BD31-4B8C-83A1-F6EECF244321}">
                <p14:modId xmlns:p14="http://schemas.microsoft.com/office/powerpoint/2010/main" val="3707409173"/>
              </p:ext>
            </p:extLst>
          </p:nvPr>
        </p:nvGraphicFramePr>
        <p:xfrm>
          <a:off x="99391" y="136207"/>
          <a:ext cx="11933583" cy="6400800"/>
        </p:xfrm>
        <a:graphic>
          <a:graphicData uri="http://schemas.openxmlformats.org/drawingml/2006/table">
            <a:tbl>
              <a:tblPr firstRow="1" firstCol="1" bandRow="1">
                <a:tableStyleId>{5C22544A-7EE6-4342-B048-85BDC9FD1C3A}</a:tableStyleId>
              </a:tblPr>
              <a:tblGrid>
                <a:gridCol w="1200520">
                  <a:extLst>
                    <a:ext uri="{9D8B030D-6E8A-4147-A177-3AD203B41FA5}">
                      <a16:colId xmlns:a16="http://schemas.microsoft.com/office/drawing/2014/main" val="2034471006"/>
                    </a:ext>
                  </a:extLst>
                </a:gridCol>
                <a:gridCol w="10733063">
                  <a:extLst>
                    <a:ext uri="{9D8B030D-6E8A-4147-A177-3AD203B41FA5}">
                      <a16:colId xmlns:a16="http://schemas.microsoft.com/office/drawing/2014/main" val="1721658747"/>
                    </a:ext>
                  </a:extLst>
                </a:gridCol>
              </a:tblGrid>
              <a:tr h="3717716">
                <a:tc>
                  <a:txBody>
                    <a:bodyPr/>
                    <a:lstStyle/>
                    <a:p>
                      <a:pPr algn="ctr">
                        <a:lnSpc>
                          <a:spcPct val="130000"/>
                        </a:lnSpc>
                      </a:pPr>
                      <a:r>
                        <a:rPr lang="en-US" sz="2800" b="1" dirty="0" err="1">
                          <a:solidFill>
                            <a:schemeClr val="tx1"/>
                          </a:solidFill>
                          <a:effectLst/>
                          <a:latin typeface="Times New Roman" panose="02020603050405020304" pitchFamily="18" charset="0"/>
                          <a:cs typeface="Times New Roman" panose="02020603050405020304" pitchFamily="18" charset="0"/>
                        </a:rPr>
                        <a:t>Thân</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bài</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US" sz="2800" b="0" dirty="0" err="1">
                          <a:solidFill>
                            <a:schemeClr val="tx1"/>
                          </a:solidFill>
                          <a:effectLst/>
                          <a:latin typeface="Times New Roman" panose="02020603050405020304" pitchFamily="18" charset="0"/>
                          <a:cs typeface="Times New Roman" panose="02020603050405020304" pitchFamily="18" charset="0"/>
                        </a:rPr>
                        <a:t>Ví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dụ</a:t>
                      </a:r>
                      <a:r>
                        <a:rPr lang="en-US" sz="2800" b="0" dirty="0">
                          <a:solidFill>
                            <a:schemeClr val="tx1"/>
                          </a:solidFill>
                          <a:effectLst/>
                          <a:latin typeface="Times New Roman" panose="02020603050405020304" pitchFamily="18" charset="0"/>
                          <a:cs typeface="Times New Roman" panose="02020603050405020304" pitchFamily="18" charset="0"/>
                        </a:rPr>
                        <a: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Sự</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giản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vị</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Chủ</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tịch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nước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nhà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nước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Việt</a:t>
                      </a:r>
                      <a:r>
                        <a:rPr lang="vi-VN" sz="2800" b="0" dirty="0">
                          <a:solidFill>
                            <a:schemeClr val="tx1"/>
                          </a:solidFill>
                          <a:effectLst/>
                          <a:latin typeface="Times New Roman" panose="02020603050405020304" pitchFamily="18" charset="0"/>
                          <a:cs typeface="Times New Roman" panose="02020603050405020304" pitchFamily="18" charset="0"/>
                        </a:rPr>
                        <a:t> Nam </a:t>
                      </a:r>
                      <a:r>
                        <a:rPr lang="vi-VN" sz="2800" b="0" dirty="0" err="1">
                          <a:solidFill>
                            <a:schemeClr val="tx1"/>
                          </a:solidFill>
                          <a:effectLst/>
                          <a:latin typeface="Times New Roman" panose="02020603050405020304" pitchFamily="18" charset="0"/>
                          <a:cs typeface="Times New Roman" panose="02020603050405020304" pitchFamily="18" charset="0"/>
                        </a:rPr>
                        <a:t>kiểu</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mới</a:t>
                      </a:r>
                      <a:r>
                        <a:rPr lang="vi-VN" sz="2800" b="0" dirty="0">
                          <a:solidFill>
                            <a:schemeClr val="tx1"/>
                          </a:solidFill>
                          <a:effectLst/>
                          <a:latin typeface="Times New Roman" panose="02020603050405020304" pitchFamily="18" charset="0"/>
                          <a:cs typeface="Times New Roman" panose="02020603050405020304" pitchFamily="18" charset="0"/>
                        </a:rPr>
                        <a:t> trong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xưng hô khi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đọc</a:t>
                      </a:r>
                      <a:r>
                        <a:rPr lang="vi-VN" sz="2800" b="0" dirty="0">
                          <a:solidFill>
                            <a:schemeClr val="tx1"/>
                          </a:solidFill>
                          <a:effectLst/>
                          <a:latin typeface="Times New Roman" panose="02020603050405020304" pitchFamily="18" charset="0"/>
                          <a:cs typeface="Times New Roman" panose="02020603050405020304" pitchFamily="18" charset="0"/>
                        </a:rPr>
                        <a:t> tuyên ngôn </a:t>
                      </a:r>
                      <a:r>
                        <a:rPr lang="vi-VN" sz="2800" b="0" dirty="0" err="1">
                          <a:solidFill>
                            <a:schemeClr val="tx1"/>
                          </a:solidFill>
                          <a:effectLst/>
                          <a:latin typeface="Times New Roman" panose="02020603050405020304" pitchFamily="18" charset="0"/>
                          <a:cs typeface="Times New Roman" panose="02020603050405020304" pitchFamily="18" charset="0"/>
                        </a:rPr>
                        <a:t>độc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lập</a:t>
                      </a:r>
                      <a:r>
                        <a:rPr lang="vi-VN" sz="2800" b="0" dirty="0">
                          <a:solidFill>
                            <a:schemeClr val="tx1"/>
                          </a:solidFill>
                          <a:effectLst/>
                          <a:latin typeface="Times New Roman" panose="02020603050405020304" pitchFamily="18" charset="0"/>
                          <a:cs typeface="Times New Roman" panose="02020603050405020304" pitchFamily="18" charset="0"/>
                        </a:rPr>
                        <a:t> “Tôi </a:t>
                      </a:r>
                      <a:r>
                        <a:rPr lang="vi-VN" sz="2800" b="0" dirty="0" err="1">
                          <a:solidFill>
                            <a:schemeClr val="tx1"/>
                          </a:solidFill>
                          <a:effectLst/>
                          <a:latin typeface="Times New Roman" panose="02020603050405020304" pitchFamily="18" charset="0"/>
                          <a:cs typeface="Times New Roman" panose="02020603050405020304" pitchFamily="18" charset="0"/>
                        </a:rPr>
                        <a:t>nói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đồng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bào</a:t>
                      </a:r>
                      <a:r>
                        <a:rPr lang="vi-VN" sz="2800" b="0" dirty="0">
                          <a:solidFill>
                            <a:schemeClr val="tx1"/>
                          </a:solidFill>
                          <a:effectLst/>
                          <a:latin typeface="Times New Roman" panose="02020603050405020304" pitchFamily="18" charset="0"/>
                          <a:cs typeface="Times New Roman" panose="02020603050405020304" pitchFamily="18" charset="0"/>
                        </a:rPr>
                        <a:t> nghe </a:t>
                      </a:r>
                      <a:r>
                        <a:rPr lang="vi-VN" sz="2800" b="0" dirty="0" err="1">
                          <a:solidFill>
                            <a:schemeClr val="tx1"/>
                          </a:solidFill>
                          <a:effectLst/>
                          <a:latin typeface="Times New Roman" panose="02020603050405020304" pitchFamily="18" charset="0"/>
                          <a:cs typeface="Times New Roman" panose="02020603050405020304" pitchFamily="18" charset="0"/>
                        </a:rPr>
                        <a:t>rõ</a:t>
                      </a:r>
                      <a:r>
                        <a:rPr lang="vi-VN" sz="2800" b="0" dirty="0">
                          <a:solidFill>
                            <a:schemeClr val="tx1"/>
                          </a:solidFill>
                          <a:effectLst/>
                          <a:latin typeface="Times New Roman" panose="02020603050405020304" pitchFamily="18" charset="0"/>
                          <a:cs typeface="Times New Roman" panose="02020603050405020304" pitchFamily="18" charset="0"/>
                        </a:rPr>
                        <a:t> không?” </a:t>
                      </a:r>
                      <a:r>
                        <a:rPr lang="vi-VN" sz="2800" b="0" dirty="0" err="1">
                          <a:solidFill>
                            <a:schemeClr val="tx1"/>
                          </a:solidFill>
                          <a:effectLst/>
                          <a:latin typeface="Times New Roman" panose="02020603050405020304" pitchFamily="18" charset="0"/>
                          <a:cs typeface="Times New Roman" panose="02020603050405020304" pitchFamily="18" charset="0"/>
                        </a:rPr>
                        <a:t>cùng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thái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độ</a:t>
                      </a:r>
                      <a:r>
                        <a:rPr lang="vi-VN" sz="2800" b="0" dirty="0">
                          <a:solidFill>
                            <a:schemeClr val="tx1"/>
                          </a:solidFill>
                          <a:effectLst/>
                          <a:latin typeface="Times New Roman" panose="02020603050405020304" pitchFamily="18" charset="0"/>
                          <a:cs typeface="Times New Roman" panose="02020603050405020304" pitchFamily="18" charset="0"/>
                        </a:rPr>
                        <a:t> chân </a:t>
                      </a:r>
                      <a:r>
                        <a:rPr lang="vi-VN" sz="2800" b="0" dirty="0" err="1">
                          <a:solidFill>
                            <a:schemeClr val="tx1"/>
                          </a:solidFill>
                          <a:effectLst/>
                          <a:latin typeface="Times New Roman" panose="02020603050405020304" pitchFamily="18" charset="0"/>
                          <a:cs typeface="Times New Roman" panose="02020603050405020304" pitchFamily="18" charset="0"/>
                        </a:rPr>
                        <a:t>thành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đã</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chiếm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được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trái</a:t>
                      </a:r>
                      <a:r>
                        <a:rPr lang="vi-VN" sz="2800" b="0" dirty="0">
                          <a:solidFill>
                            <a:schemeClr val="tx1"/>
                          </a:solidFill>
                          <a:effectLst/>
                          <a:latin typeface="Times New Roman" panose="02020603050405020304" pitchFamily="18" charset="0"/>
                          <a:cs typeface="Times New Roman" panose="02020603050405020304" pitchFamily="18" charset="0"/>
                        </a:rPr>
                        <a:t> tim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muôn </a:t>
                      </a:r>
                      <a:r>
                        <a:rPr lang="vi-VN" sz="2800" b="0" dirty="0" err="1">
                          <a:solidFill>
                            <a:schemeClr val="tx1"/>
                          </a:solidFill>
                          <a:effectLst/>
                          <a:latin typeface="Times New Roman" panose="02020603050405020304" pitchFamily="18" charset="0"/>
                          <a:cs typeface="Times New Roman" panose="02020603050405020304" pitchFamily="18" charset="0"/>
                        </a:rPr>
                        <a:t>triệu</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đồng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để</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2800" b="0" dirty="0">
                          <a:solidFill>
                            <a:schemeClr val="tx1"/>
                          </a:solidFill>
                          <a:effectLst/>
                          <a:latin typeface="Times New Roman" panose="02020603050405020304" pitchFamily="18" charset="0"/>
                          <a:cs typeface="Times New Roman" panose="02020603050405020304" pitchFamily="18" charset="0"/>
                        </a:rPr>
                        <a:t> “ </a:t>
                      </a:r>
                      <a:r>
                        <a:rPr lang="vi-VN" sz="2800" b="0" dirty="0" err="1">
                          <a:solidFill>
                            <a:schemeClr val="tx1"/>
                          </a:solidFill>
                          <a:effectLst/>
                          <a:latin typeface="Times New Roman" panose="02020603050405020304" pitchFamily="18" charset="0"/>
                          <a:cs typeface="Times New Roman" panose="02020603050405020304" pitchFamily="18" charset="0"/>
                        </a:rPr>
                        <a:t>Một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triệu</a:t>
                      </a:r>
                      <a:r>
                        <a:rPr lang="vi-VN" sz="2800" b="0" dirty="0">
                          <a:solidFill>
                            <a:schemeClr val="tx1"/>
                          </a:solidFill>
                          <a:effectLst/>
                          <a:latin typeface="Times New Roman" panose="02020603050405020304" pitchFamily="18" charset="0"/>
                          <a:cs typeface="Times New Roman" panose="02020603050405020304" pitchFamily="18" charset="0"/>
                        </a:rPr>
                        <a:t> con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cùng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đáp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tiếng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dậy</a:t>
                      </a:r>
                      <a:r>
                        <a:rPr lang="vi-VN" sz="2800" b="0" dirty="0">
                          <a:solidFill>
                            <a:schemeClr val="tx1"/>
                          </a:solidFill>
                          <a:effectLst/>
                          <a:latin typeface="Times New Roman" panose="02020603050405020304" pitchFamily="18" charset="0"/>
                          <a:cs typeface="Times New Roman" panose="02020603050405020304" pitchFamily="18" charset="0"/>
                        </a:rPr>
                        <a:t> vang như </a:t>
                      </a:r>
                      <a:r>
                        <a:rPr lang="vi-VN" sz="2800" b="0" dirty="0" err="1">
                          <a:solidFill>
                            <a:schemeClr val="tx1"/>
                          </a:solidFill>
                          <a:effectLst/>
                          <a:latin typeface="Times New Roman" panose="02020603050405020304" pitchFamily="18" charset="0"/>
                          <a:cs typeface="Times New Roman" panose="02020603050405020304" pitchFamily="18" charset="0"/>
                        </a:rPr>
                        <a:t>Sấm</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2800" b="0" dirty="0">
                          <a:solidFill>
                            <a:schemeClr val="tx1"/>
                          </a:solidFill>
                          <a:effectLst/>
                          <a:latin typeface="Times New Roman" panose="02020603050405020304" pitchFamily="18" charset="0"/>
                          <a:cs typeface="Times New Roman" panose="02020603050405020304" pitchFamily="18" charset="0"/>
                        </a:rPr>
                        <a:t>- Co...</a:t>
                      </a:r>
                      <a:r>
                        <a:rPr lang="vi-VN" sz="2800" b="0" dirty="0" err="1">
                          <a:solidFill>
                            <a:schemeClr val="tx1"/>
                          </a:solidFill>
                          <a:effectLst/>
                          <a:latin typeface="Times New Roman" panose="02020603050405020304" pitchFamily="18" charset="0"/>
                          <a:cs typeface="Times New Roman" panose="02020603050405020304" pitchFamily="18" charset="0"/>
                        </a:rPr>
                        <a:t>o..ó</a:t>
                      </a: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2800" b="0" dirty="0" err="1">
                          <a:solidFill>
                            <a:schemeClr val="tx1"/>
                          </a:solidFill>
                          <a:effectLst/>
                          <a:latin typeface="Times New Roman" panose="02020603050405020304" pitchFamily="18" charset="0"/>
                          <a:cs typeface="Times New Roman" panose="02020603050405020304" pitchFamily="18" charset="0"/>
                        </a:rPr>
                        <a:t>Và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từ</a:t>
                      </a:r>
                      <a:r>
                        <a:rPr lang="vi-VN" sz="2800" b="0" dirty="0">
                          <a:solidFill>
                            <a:schemeClr val="tx1"/>
                          </a:solidFill>
                          <a:effectLst/>
                          <a:latin typeface="Times New Roman" panose="02020603050405020304" pitchFamily="18" charset="0"/>
                          <a:cs typeface="Times New Roman" panose="02020603050405020304" pitchFamily="18" charset="0"/>
                        </a:rPr>
                        <a:t> giây </a:t>
                      </a:r>
                      <a:r>
                        <a:rPr lang="vi-VN" sz="2800" b="0" dirty="0" err="1">
                          <a:solidFill>
                            <a:schemeClr val="tx1"/>
                          </a:solidFill>
                          <a:effectLst/>
                          <a:latin typeface="Times New Roman" panose="02020603050405020304" pitchFamily="18" charset="0"/>
                          <a:cs typeface="Times New Roman" panose="02020603050405020304" pitchFamily="18" charset="0"/>
                        </a:rPr>
                        <a:t>phút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đó</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cùng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với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cả</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biển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đã</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hòa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một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Võ</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Nguyễn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Giáp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kể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Hữu</a:t>
                      </a:r>
                      <a:r>
                        <a:rPr lang="vi-VN" sz="2800" b="0" dirty="0">
                          <a:solidFill>
                            <a:schemeClr val="tx1"/>
                          </a:solidFill>
                          <a:effectLst/>
                          <a:latin typeface="Times New Roman" panose="02020603050405020304" pitchFamily="18" charset="0"/>
                          <a:cs typeface="Times New Roman" panose="02020603050405020304" pitchFamily="18" charset="0"/>
                        </a:rPr>
                        <a:t> Mai Ghi, “</a:t>
                      </a:r>
                      <a:r>
                        <a:rPr lang="vi-VN" sz="2800" b="0" dirty="0" err="1">
                          <a:solidFill>
                            <a:schemeClr val="tx1"/>
                          </a:solidFill>
                          <a:effectLst/>
                          <a:latin typeface="Times New Roman" panose="02020603050405020304" pitchFamily="18" charset="0"/>
                          <a:cs typeface="Times New Roman" panose="02020603050405020304" pitchFamily="18" charset="0"/>
                        </a:rPr>
                        <a:t>Những</a:t>
                      </a:r>
                      <a:r>
                        <a:rPr lang="vi-VN" sz="2800" b="0" dirty="0">
                          <a:solidFill>
                            <a:schemeClr val="tx1"/>
                          </a:solidFill>
                          <a:effectLst/>
                          <a:latin typeface="Times New Roman" panose="02020603050405020304" pitchFamily="18" charset="0"/>
                          <a:cs typeface="Times New Roman" panose="02020603050405020304" pitchFamily="18" charset="0"/>
                        </a:rPr>
                        <a:t> năm </a:t>
                      </a:r>
                      <a:r>
                        <a:rPr lang="vi-VN" sz="2800" b="0" dirty="0" err="1">
                          <a:solidFill>
                            <a:schemeClr val="tx1"/>
                          </a:solidFill>
                          <a:effectLst/>
                          <a:latin typeface="Times New Roman" panose="02020603050405020304" pitchFamily="18" charset="0"/>
                          <a:cs typeface="Times New Roman" panose="02020603050405020304" pitchFamily="18" charset="0"/>
                        </a:rPr>
                        <a:t>tháng</a:t>
                      </a:r>
                      <a:r>
                        <a:rPr lang="vi-VN" sz="2800" b="0" dirty="0">
                          <a:solidFill>
                            <a:schemeClr val="tx1"/>
                          </a:solidFill>
                          <a:effectLst/>
                          <a:latin typeface="Times New Roman" panose="02020603050405020304" pitchFamily="18" charset="0"/>
                          <a:cs typeface="Times New Roman" panose="02020603050405020304" pitchFamily="18" charset="0"/>
                        </a:rPr>
                        <a:t> không </a:t>
                      </a:r>
                      <a:r>
                        <a:rPr lang="vi-VN" sz="2800" b="0" dirty="0" err="1">
                          <a:solidFill>
                            <a:schemeClr val="tx1"/>
                          </a:solidFill>
                          <a:effectLst/>
                          <a:latin typeface="Times New Roman" panose="02020603050405020304" pitchFamily="18" charset="0"/>
                          <a:cs typeface="Times New Roman" panose="02020603050405020304" pitchFamily="18" charset="0"/>
                        </a:rPr>
                        <a:t>thể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nào</a:t>
                      </a:r>
                      <a:r>
                        <a:rPr lang="vi-VN" sz="2800" b="0" dirty="0">
                          <a:solidFill>
                            <a:schemeClr val="tx1"/>
                          </a:solidFill>
                          <a:effectLst/>
                          <a:latin typeface="Times New Roman" panose="02020603050405020304" pitchFamily="18" charset="0"/>
                          <a:cs typeface="Times New Roman" panose="02020603050405020304" pitchFamily="18" charset="0"/>
                        </a:rPr>
                        <a:t> quên”)</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2800" b="0" dirty="0">
                          <a:solidFill>
                            <a:schemeClr val="tx1"/>
                          </a:solidFill>
                          <a:effectLst/>
                          <a:latin typeface="Times New Roman" panose="02020603050405020304" pitchFamily="18" charset="0"/>
                          <a:cs typeface="Times New Roman" panose="02020603050405020304" pitchFamily="18" charset="0"/>
                        </a:rPr>
                        <a:t>Hay như t</a:t>
                      </a:r>
                      <a:r>
                        <a:rPr lang="en-US" sz="2800" b="0" dirty="0" err="1">
                          <a:solidFill>
                            <a:schemeClr val="tx1"/>
                          </a:solidFill>
                          <a:effectLst/>
                          <a:latin typeface="Times New Roman" panose="02020603050405020304" pitchFamily="18" charset="0"/>
                          <a:cs typeface="Times New Roman" panose="02020603050405020304" pitchFamily="18" charset="0"/>
                        </a:rPr>
                        <a:t>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gương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chủ</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tích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Tôn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Đức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tướng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Võ</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Nguyên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Giáp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Tôn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con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vô</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cùng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vẫn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vẫn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giữ</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búa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kìm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chữa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lấy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xe</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đạp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Tôn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chúng</a:t>
                      </a:r>
                      <a:r>
                        <a:rPr lang="en-US" sz="2800" b="0" dirty="0">
                          <a:solidFill>
                            <a:schemeClr val="tx1"/>
                          </a:solidFill>
                          <a:effectLst/>
                          <a:latin typeface="Times New Roman" panose="02020603050405020304" pitchFamily="18" charset="0"/>
                          <a:cs typeface="Times New Roman" panose="02020603050405020304" pitchFamily="18" charset="0"/>
                        </a:rPr>
                        <a:t> ta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con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như</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thế</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đạo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đức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quý</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nhất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giai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cấp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tộc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Việt</a:t>
                      </a:r>
                      <a:r>
                        <a:rPr lang="en-US" sz="2800" b="0" dirty="0">
                          <a:solidFill>
                            <a:schemeClr val="tx1"/>
                          </a:solidFill>
                          <a:effectLst/>
                          <a:latin typeface="Times New Roman" panose="02020603050405020304" pitchFamily="18" charset="0"/>
                          <a:cs typeface="Times New Roman" panose="02020603050405020304" pitchFamily="18" charset="0"/>
                        </a:rPr>
                        <a:t> Nam,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Đảng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chúng</a:t>
                      </a:r>
                      <a:r>
                        <a:rPr lang="en-US" sz="2800" b="0" dirty="0">
                          <a:solidFill>
                            <a:schemeClr val="tx1"/>
                          </a:solidFill>
                          <a:effectLst/>
                          <a:latin typeface="Times New Roman" panose="02020603050405020304" pitchFamily="18" charset="0"/>
                          <a:cs typeface="Times New Roman" panose="02020603050405020304" pitchFamily="18" charset="0"/>
                        </a:rPr>
                        <a:t> ta,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tộc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Việt</a:t>
                      </a:r>
                      <a:r>
                        <a:rPr lang="en-US" sz="2800" b="0" dirty="0">
                          <a:solidFill>
                            <a:schemeClr val="tx1"/>
                          </a:solidFill>
                          <a:effectLst/>
                          <a:latin typeface="Times New Roman" panose="02020603050405020304" pitchFamily="18" charset="0"/>
                          <a:cs typeface="Times New Roman" panose="02020603050405020304" pitchFamily="18" charset="0"/>
                        </a:rPr>
                        <a:t> Nam </a:t>
                      </a:r>
                      <a:r>
                        <a:rPr lang="en-US" sz="2800" b="0" dirty="0" err="1">
                          <a:solidFill>
                            <a:schemeClr val="tx1"/>
                          </a:solidFill>
                          <a:effectLst/>
                          <a:latin typeface="Times New Roman" panose="02020603050405020304" pitchFamily="18" charset="0"/>
                          <a:cs typeface="Times New Roman" panose="02020603050405020304" pitchFamily="18" charset="0"/>
                        </a:rPr>
                        <a:t>chúng</a:t>
                      </a:r>
                      <a:r>
                        <a:rPr lang="en-US" sz="2800" b="0" dirty="0">
                          <a:solidFill>
                            <a:schemeClr val="tx1"/>
                          </a:solidFill>
                          <a:effectLst/>
                          <a:latin typeface="Times New Roman" panose="02020603050405020304" pitchFamily="18" charset="0"/>
                          <a:cs typeface="Times New Roman" panose="02020603050405020304" pitchFamily="18" charset="0"/>
                        </a:rPr>
                        <a:t> ta". </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456850"/>
                  </a:ext>
                </a:extLst>
              </a:tr>
            </a:tbl>
          </a:graphicData>
        </a:graphic>
      </p:graphicFrame>
    </p:spTree>
    <p:extLst>
      <p:ext uri="{BB962C8B-B14F-4D97-AF65-F5344CB8AC3E}">
        <p14:creationId xmlns:p14="http://schemas.microsoft.com/office/powerpoint/2010/main" val="19741742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A3EF76C8-8DBB-4755-9D0B-1CF3FF65218A}"/>
              </a:ext>
            </a:extLst>
          </p:cNvPr>
          <p:cNvGraphicFramePr>
            <a:graphicFrameLocks noGrp="1"/>
          </p:cNvGraphicFramePr>
          <p:nvPr>
            <p:extLst>
              <p:ext uri="{D42A27DB-BD31-4B8C-83A1-F6EECF244321}">
                <p14:modId xmlns:p14="http://schemas.microsoft.com/office/powerpoint/2010/main" val="3459471093"/>
              </p:ext>
            </p:extLst>
          </p:nvPr>
        </p:nvGraphicFramePr>
        <p:xfrm>
          <a:off x="344556" y="242224"/>
          <a:ext cx="11502887" cy="5944925"/>
        </p:xfrm>
        <a:graphic>
          <a:graphicData uri="http://schemas.openxmlformats.org/drawingml/2006/table">
            <a:tbl>
              <a:tblPr firstRow="1" firstCol="1" bandRow="1">
                <a:tableStyleId>{5C22544A-7EE6-4342-B048-85BDC9FD1C3A}</a:tableStyleId>
              </a:tblPr>
              <a:tblGrid>
                <a:gridCol w="1157192">
                  <a:extLst>
                    <a:ext uri="{9D8B030D-6E8A-4147-A177-3AD203B41FA5}">
                      <a16:colId xmlns:a16="http://schemas.microsoft.com/office/drawing/2014/main" val="2034471006"/>
                    </a:ext>
                  </a:extLst>
                </a:gridCol>
                <a:gridCol w="10345695">
                  <a:extLst>
                    <a:ext uri="{9D8B030D-6E8A-4147-A177-3AD203B41FA5}">
                      <a16:colId xmlns:a16="http://schemas.microsoft.com/office/drawing/2014/main" val="1721658747"/>
                    </a:ext>
                  </a:extLst>
                </a:gridCol>
              </a:tblGrid>
              <a:tr h="2288941">
                <a:tc>
                  <a:txBody>
                    <a:bodyPr/>
                    <a:lstStyle/>
                    <a:p>
                      <a:pPr algn="ctr">
                        <a:lnSpc>
                          <a:spcPct val="130000"/>
                        </a:lnSpc>
                      </a:pPr>
                      <a:r>
                        <a:rPr lang="en-US" sz="2800" b="1" dirty="0" err="1">
                          <a:solidFill>
                            <a:schemeClr val="tx1"/>
                          </a:solidFill>
                          <a:effectLst/>
                          <a:latin typeface="Times New Roman" panose="02020603050405020304" pitchFamily="18" charset="0"/>
                          <a:cs typeface="Times New Roman" panose="02020603050405020304" pitchFamily="18" charset="0"/>
                        </a:rPr>
                        <a:t>Thân</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bài</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hành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lợi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quyền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được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rõ</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nét</a:t>
                      </a:r>
                      <a:r>
                        <a:rPr lang="en-US" sz="2800" b="0" dirty="0">
                          <a:solidFill>
                            <a:schemeClr val="tx1"/>
                          </a:solidFill>
                          <a:effectLst/>
                          <a:latin typeface="Times New Roman" panose="02020603050405020304" pitchFamily="18" charset="0"/>
                          <a:cs typeface="Times New Roman" panose="02020603050405020304" pitchFamily="18" charset="0"/>
                        </a:rPr>
                        <a:t> ở con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Chủ</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Tịch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Tôn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Đức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nhà</a:t>
                      </a:r>
                      <a:r>
                        <a:rPr lang="en-US" sz="2800" b="0" dirty="0">
                          <a:solidFill>
                            <a:schemeClr val="tx1"/>
                          </a:solidFill>
                          <a:effectLst/>
                          <a:latin typeface="Times New Roman" panose="02020603050405020304" pitchFamily="18" charset="0"/>
                          <a:cs typeface="Times New Roman" panose="02020603050405020304" pitchFamily="18" charset="0"/>
                        </a:rPr>
                        <a:t> do </a:t>
                      </a:r>
                      <a:r>
                        <a:rPr lang="en-US" sz="2800" b="0" dirty="0" err="1">
                          <a:solidFill>
                            <a:schemeClr val="tx1"/>
                          </a:solidFill>
                          <a:effectLst/>
                          <a:latin typeface="Times New Roman" panose="02020603050405020304" pitchFamily="18" charset="0"/>
                          <a:cs typeface="Times New Roman" panose="02020603050405020304" pitchFamily="18" charset="0"/>
                        </a:rPr>
                        <a:t>Trung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ương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phân</a:t>
                      </a:r>
                      <a:r>
                        <a:rPr lang="en-US" sz="2800" b="0" dirty="0">
                          <a:solidFill>
                            <a:schemeClr val="tx1"/>
                          </a:solidFill>
                          <a:effectLst/>
                          <a:latin typeface="Times New Roman" panose="02020603050405020304" pitchFamily="18" charset="0"/>
                          <a:cs typeface="Times New Roman" panose="02020603050405020304" pitchFamily="18" charset="0"/>
                        </a:rPr>
                        <a:t>.</a:t>
                      </a:r>
                    </a:p>
                    <a:p>
                      <a:pPr algn="just">
                        <a:lnSpc>
                          <a:spcPct val="100000"/>
                        </a:lnSpc>
                      </a:pPr>
                      <a:r>
                        <a:rPr lang="en-US" sz="2800" b="0" dirty="0" err="1">
                          <a:solidFill>
                            <a:schemeClr val="tx1"/>
                          </a:solidFill>
                          <a:effectLst/>
                          <a:latin typeface="Times New Roman" panose="02020603050405020304" pitchFamily="18" charset="0"/>
                          <a:cs typeface="Times New Roman" panose="02020603050405020304" pitchFamily="18" charset="0"/>
                        </a:rPr>
                        <a:t>Liên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hệ</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trong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việc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rèn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luyện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en-US" sz="2800" b="0" dirty="0">
                          <a:solidFill>
                            <a:schemeClr val="tx1"/>
                          </a:solidFill>
                          <a:effectLst/>
                          <a:latin typeface="Times New Roman" panose="02020603050405020304" pitchFamily="18" charset="0"/>
                          <a:cs typeface="Times New Roman" panose="02020603050405020304" pitchFamily="18" charset="0"/>
                        </a:rPr>
                        <a:t>. </a:t>
                      </a:r>
                    </a:p>
                    <a:p>
                      <a:pPr algn="just">
                        <a:lnSpc>
                          <a:spcPct val="100000"/>
                        </a:lnSpc>
                      </a:pP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Nhận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thức</a:t>
                      </a: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Việc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rèn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luyện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việc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thiết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tạo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sự</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giản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 </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thay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đổi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thức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tiền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dành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gian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yêu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bằng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lòng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gì</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456850"/>
                  </a:ext>
                </a:extLst>
              </a:tr>
              <a:tr h="2531165">
                <a:tc>
                  <a:txBody>
                    <a:bodyPr/>
                    <a:lstStyle/>
                    <a:p>
                      <a:pPr algn="ctr">
                        <a:lnSpc>
                          <a:spcPct val="130000"/>
                        </a:lnSpc>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7857727"/>
                  </a:ext>
                </a:extLst>
              </a:tr>
            </a:tbl>
          </a:graphicData>
        </a:graphic>
      </p:graphicFrame>
    </p:spTree>
    <p:extLst>
      <p:ext uri="{BB962C8B-B14F-4D97-AF65-F5344CB8AC3E}">
        <p14:creationId xmlns:p14="http://schemas.microsoft.com/office/powerpoint/2010/main" val="21870087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F5C35796-7C4A-904C-F2BE-839AEA9860A9}"/>
              </a:ext>
            </a:extLst>
          </p:cNvPr>
          <p:cNvSpPr txBox="1"/>
          <p:nvPr/>
        </p:nvSpPr>
        <p:spPr>
          <a:xfrm>
            <a:off x="3697357" y="927652"/>
            <a:ext cx="4306957" cy="593304"/>
          </a:xfrm>
          <a:prstGeom prst="rect">
            <a:avLst/>
          </a:prstGeom>
          <a:noFill/>
        </p:spPr>
        <p:txBody>
          <a:bodyPr wrap="square" rtlCol="0">
            <a:spAutoFit/>
          </a:bodyPr>
          <a:lstStyle/>
          <a:p>
            <a:pPr algn="just">
              <a:lnSpc>
                <a:spcPct val="107000"/>
              </a:lnSpc>
              <a:spcAft>
                <a:spcPts val="800"/>
              </a:spcAft>
              <a:tabLst>
                <a:tab pos="655955" algn="l"/>
              </a:tabLst>
            </a:pPr>
            <a:r>
              <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Nhóm 1">
            <a:extLst>
              <a:ext uri="{FF2B5EF4-FFF2-40B4-BE49-F238E27FC236}">
                <a16:creationId xmlns:a16="http://schemas.microsoft.com/office/drawing/2014/main" id="{D0BD3B85-A4FE-6C59-AC20-A53C3F26A53E}"/>
              </a:ext>
            </a:extLst>
          </p:cNvPr>
          <p:cNvGrpSpPr/>
          <p:nvPr/>
        </p:nvGrpSpPr>
        <p:grpSpPr>
          <a:xfrm>
            <a:off x="781187" y="3087840"/>
            <a:ext cx="2549880" cy="3016099"/>
            <a:chOff x="2118292" y="2792564"/>
            <a:chExt cx="2098787" cy="3016099"/>
          </a:xfrm>
          <a:effectLst>
            <a:outerShdw blurRad="76200" dir="18900000" sy="23000" kx="-1200000" algn="bl" rotWithShape="0">
              <a:prstClr val="black">
                <a:alpha val="20000"/>
              </a:prstClr>
            </a:outerShdw>
          </a:effectLst>
        </p:grpSpPr>
        <p:sp>
          <p:nvSpPr>
            <p:cNvPr id="8" name="AutoShape 16">
              <a:extLst>
                <a:ext uri="{FF2B5EF4-FFF2-40B4-BE49-F238E27FC236}">
                  <a16:creationId xmlns:a16="http://schemas.microsoft.com/office/drawing/2014/main" id="{8F16AA43-08A1-274B-BAEA-554D39EE780E}"/>
                </a:ext>
              </a:extLst>
            </p:cNvPr>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7">
              <a:extLst>
                <a:ext uri="{FF2B5EF4-FFF2-40B4-BE49-F238E27FC236}">
                  <a16:creationId xmlns:a16="http://schemas.microsoft.com/office/drawing/2014/main" id="{83382BF4-D236-FDFA-09C9-1FFFB6991ADB}"/>
                </a:ext>
              </a:extLst>
            </p:cNvPr>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18">
              <a:extLst>
                <a:ext uri="{FF2B5EF4-FFF2-40B4-BE49-F238E27FC236}">
                  <a16:creationId xmlns:a16="http://schemas.microsoft.com/office/drawing/2014/main" id="{3D78ABF7-31F1-3E7A-6290-44B782589A38}"/>
                </a:ext>
              </a:extLst>
            </p:cNvPr>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9">
              <a:extLst>
                <a:ext uri="{FF2B5EF4-FFF2-40B4-BE49-F238E27FC236}">
                  <a16:creationId xmlns:a16="http://schemas.microsoft.com/office/drawing/2014/main" id="{2B9BB438-6B90-045D-89CE-E56F15AC2EE1}"/>
                </a:ext>
              </a:extLst>
            </p:cNvPr>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Nhóm 11">
            <a:extLst>
              <a:ext uri="{FF2B5EF4-FFF2-40B4-BE49-F238E27FC236}">
                <a16:creationId xmlns:a16="http://schemas.microsoft.com/office/drawing/2014/main" id="{7BB27CE6-A601-561C-BC41-AB7653D6BE21}"/>
              </a:ext>
            </a:extLst>
          </p:cNvPr>
          <p:cNvGrpSpPr/>
          <p:nvPr/>
        </p:nvGrpSpPr>
        <p:grpSpPr>
          <a:xfrm>
            <a:off x="4569814" y="2689702"/>
            <a:ext cx="2549880" cy="3037871"/>
            <a:chOff x="4413024" y="2377452"/>
            <a:chExt cx="2098787" cy="3037871"/>
          </a:xfrm>
          <a:effectLst>
            <a:outerShdw blurRad="76200" dir="18900000" sy="23000" kx="-1200000" algn="bl" rotWithShape="0">
              <a:prstClr val="black">
                <a:alpha val="20000"/>
              </a:prstClr>
            </a:outerShdw>
          </a:effectLst>
        </p:grpSpPr>
        <p:sp>
          <p:nvSpPr>
            <p:cNvPr id="13" name="AutoShape 4">
              <a:extLst>
                <a:ext uri="{FF2B5EF4-FFF2-40B4-BE49-F238E27FC236}">
                  <a16:creationId xmlns:a16="http://schemas.microsoft.com/office/drawing/2014/main" id="{0CBA33A2-A5F4-59DD-28E1-E6570FB54E95}"/>
                </a:ext>
              </a:extLst>
            </p:cNvPr>
            <p:cNvSpPr>
              <a:spLocks noChangeArrowheads="1"/>
            </p:cNvSpPr>
            <p:nvPr/>
          </p:nvSpPr>
          <p:spPr bwMode="auto">
            <a:xfrm>
              <a:off x="4413024" y="2529854"/>
              <a:ext cx="2098787" cy="288546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5">
              <a:extLst>
                <a:ext uri="{FF2B5EF4-FFF2-40B4-BE49-F238E27FC236}">
                  <a16:creationId xmlns:a16="http://schemas.microsoft.com/office/drawing/2014/main" id="{75B087D2-2C84-5BC9-3042-AAC6B88EA28D}"/>
                </a:ext>
              </a:extLst>
            </p:cNvPr>
            <p:cNvSpPr>
              <a:spLocks noChangeArrowheads="1"/>
            </p:cNvSpPr>
            <p:nvPr/>
          </p:nvSpPr>
          <p:spPr bwMode="gray">
            <a:xfrm>
              <a:off x="4626386" y="2403578"/>
              <a:ext cx="1703994" cy="262712"/>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6">
              <a:extLst>
                <a:ext uri="{FF2B5EF4-FFF2-40B4-BE49-F238E27FC236}">
                  <a16:creationId xmlns:a16="http://schemas.microsoft.com/office/drawing/2014/main" id="{4FBBB823-D10D-267E-FB62-13AE8F528CCE}"/>
                </a:ext>
              </a:extLst>
            </p:cNvPr>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7">
              <a:extLst>
                <a:ext uri="{FF2B5EF4-FFF2-40B4-BE49-F238E27FC236}">
                  <a16:creationId xmlns:a16="http://schemas.microsoft.com/office/drawing/2014/main" id="{C69E22C3-222C-00B0-DA51-40232AAD2BCD}"/>
                </a:ext>
              </a:extLst>
            </p:cNvPr>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13">
              <a:extLst>
                <a:ext uri="{FF2B5EF4-FFF2-40B4-BE49-F238E27FC236}">
                  <a16:creationId xmlns:a16="http://schemas.microsoft.com/office/drawing/2014/main" id="{55D2585E-E324-F9EF-55C8-77D6791FA16A}"/>
                </a:ext>
              </a:extLst>
            </p:cNvPr>
            <p:cNvSpPr txBox="1">
              <a:spLocks noChangeArrowheads="1"/>
            </p:cNvSpPr>
            <p:nvPr/>
          </p:nvSpPr>
          <p:spPr bwMode="gray">
            <a:xfrm>
              <a:off x="5383491" y="2377452"/>
              <a:ext cx="152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dirty="0">
                <a:solidFill>
                  <a:schemeClr val="bg1"/>
                </a:solidFill>
              </a:endParaRPr>
            </a:p>
          </p:txBody>
        </p:sp>
      </p:grpSp>
      <p:grpSp>
        <p:nvGrpSpPr>
          <p:cNvPr id="18" name="Nhóm 17">
            <a:extLst>
              <a:ext uri="{FF2B5EF4-FFF2-40B4-BE49-F238E27FC236}">
                <a16:creationId xmlns:a16="http://schemas.microsoft.com/office/drawing/2014/main" id="{F92A3213-70DA-A665-0F96-620798A766B1}"/>
              </a:ext>
            </a:extLst>
          </p:cNvPr>
          <p:cNvGrpSpPr/>
          <p:nvPr/>
        </p:nvGrpSpPr>
        <p:grpSpPr>
          <a:xfrm>
            <a:off x="8161685" y="2386029"/>
            <a:ext cx="2893100" cy="3032066"/>
            <a:chOff x="6707755" y="1924601"/>
            <a:chExt cx="2098787" cy="3032066"/>
          </a:xfrm>
          <a:effectLst>
            <a:outerShdw blurRad="76200" dir="18900000" sy="23000" kx="-1200000" algn="bl" rotWithShape="0">
              <a:prstClr val="black">
                <a:alpha val="20000"/>
              </a:prstClr>
            </a:outerShdw>
          </a:effectLst>
        </p:grpSpPr>
        <p:sp>
          <p:nvSpPr>
            <p:cNvPr id="19" name="AutoShape 8">
              <a:extLst>
                <a:ext uri="{FF2B5EF4-FFF2-40B4-BE49-F238E27FC236}">
                  <a16:creationId xmlns:a16="http://schemas.microsoft.com/office/drawing/2014/main" id="{CB28C57A-A61B-BD8A-E9BF-28B1AC36E490}"/>
                </a:ext>
              </a:extLst>
            </p:cNvPr>
            <p:cNvSpPr>
              <a:spLocks noChangeArrowheads="1"/>
            </p:cNvSpPr>
            <p:nvPr/>
          </p:nvSpPr>
          <p:spPr bwMode="auto">
            <a:xfrm>
              <a:off x="6707755" y="2071198"/>
              <a:ext cx="2098787"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9">
              <a:extLst>
                <a:ext uri="{FF2B5EF4-FFF2-40B4-BE49-F238E27FC236}">
                  <a16:creationId xmlns:a16="http://schemas.microsoft.com/office/drawing/2014/main" id="{72574CCC-52B6-7872-0219-97811FD48429}"/>
                </a:ext>
              </a:extLst>
            </p:cNvPr>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10">
              <a:extLst>
                <a:ext uri="{FF2B5EF4-FFF2-40B4-BE49-F238E27FC236}">
                  <a16:creationId xmlns:a16="http://schemas.microsoft.com/office/drawing/2014/main" id="{29066385-619E-F623-4ADB-BEE3AD4118EE}"/>
                </a:ext>
              </a:extLst>
            </p:cNvPr>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11">
              <a:extLst>
                <a:ext uri="{FF2B5EF4-FFF2-40B4-BE49-F238E27FC236}">
                  <a16:creationId xmlns:a16="http://schemas.microsoft.com/office/drawing/2014/main" id="{5C5A1DAA-7595-294E-8E00-AF9A7206DF5F}"/>
                </a:ext>
              </a:extLst>
            </p:cNvPr>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14">
              <a:extLst>
                <a:ext uri="{FF2B5EF4-FFF2-40B4-BE49-F238E27FC236}">
                  <a16:creationId xmlns:a16="http://schemas.microsoft.com/office/drawing/2014/main" id="{FA8EF011-F757-7DE8-4DA2-BF7EC435C14B}"/>
                </a:ext>
              </a:extLst>
            </p:cNvPr>
            <p:cNvSpPr txBox="1">
              <a:spLocks noChangeArrowheads="1"/>
            </p:cNvSpPr>
            <p:nvPr/>
          </p:nvSpPr>
          <p:spPr bwMode="gray">
            <a:xfrm>
              <a:off x="7666233" y="1924601"/>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dirty="0">
                <a:solidFill>
                  <a:srgbClr val="FFFFFF"/>
                </a:solidFill>
              </a:endParaRPr>
            </a:p>
          </p:txBody>
        </p:sp>
      </p:grpSp>
      <p:sp>
        <p:nvSpPr>
          <p:cNvPr id="24" name="Freeform 12">
            <a:extLst>
              <a:ext uri="{FF2B5EF4-FFF2-40B4-BE49-F238E27FC236}">
                <a16:creationId xmlns:a16="http://schemas.microsoft.com/office/drawing/2014/main" id="{F967CE2F-EC9E-D719-7780-0CE00835A405}"/>
              </a:ext>
            </a:extLst>
          </p:cNvPr>
          <p:cNvSpPr>
            <a:spLocks/>
          </p:cNvSpPr>
          <p:nvPr/>
        </p:nvSpPr>
        <p:spPr bwMode="gray">
          <a:xfrm>
            <a:off x="2578034" y="1964423"/>
            <a:ext cx="2742629" cy="1058102"/>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25" name="Freeform 3">
            <a:extLst>
              <a:ext uri="{FF2B5EF4-FFF2-40B4-BE49-F238E27FC236}">
                <a16:creationId xmlns:a16="http://schemas.microsoft.com/office/drawing/2014/main" id="{686230D4-FF90-92F7-F10E-00D810D61E92}"/>
              </a:ext>
            </a:extLst>
          </p:cNvPr>
          <p:cNvSpPr>
            <a:spLocks/>
          </p:cNvSpPr>
          <p:nvPr/>
        </p:nvSpPr>
        <p:spPr bwMode="gray">
          <a:xfrm>
            <a:off x="6442925" y="1615236"/>
            <a:ext cx="2639147"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27" name="Hộp Văn bản 26">
            <a:extLst>
              <a:ext uri="{FF2B5EF4-FFF2-40B4-BE49-F238E27FC236}">
                <a16:creationId xmlns:a16="http://schemas.microsoft.com/office/drawing/2014/main" id="{15288B43-8DDD-D12D-69B5-F64CB8E4BAC2}"/>
              </a:ext>
            </a:extLst>
          </p:cNvPr>
          <p:cNvSpPr txBox="1"/>
          <p:nvPr/>
        </p:nvSpPr>
        <p:spPr>
          <a:xfrm>
            <a:off x="845360" y="3581774"/>
            <a:ext cx="2249229" cy="1120243"/>
          </a:xfrm>
          <a:prstGeom prst="rect">
            <a:avLst/>
          </a:prstGeom>
          <a:noFill/>
        </p:spPr>
        <p:txBody>
          <a:bodyPr wrap="square" rtlCol="0">
            <a:spAutoFit/>
          </a:bodyPr>
          <a:lstStyle/>
          <a:p>
            <a:pPr algn="just">
              <a:lnSpc>
                <a:spcPct val="107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Hộp Văn bản 28">
            <a:extLst>
              <a:ext uri="{FF2B5EF4-FFF2-40B4-BE49-F238E27FC236}">
                <a16:creationId xmlns:a16="http://schemas.microsoft.com/office/drawing/2014/main" id="{456ED7B2-FB7E-A465-F332-53ABC4ED77E5}"/>
              </a:ext>
            </a:extLst>
          </p:cNvPr>
          <p:cNvSpPr txBox="1"/>
          <p:nvPr/>
        </p:nvSpPr>
        <p:spPr>
          <a:xfrm>
            <a:off x="4642200" y="3087840"/>
            <a:ext cx="2443901" cy="1120243"/>
          </a:xfrm>
          <a:prstGeom prst="rect">
            <a:avLst/>
          </a:prstGeom>
          <a:noFill/>
        </p:spPr>
        <p:txBody>
          <a:bodyPr wrap="square" rtlCol="0">
            <a:spAutoFit/>
          </a:bodyPr>
          <a:lstStyle/>
          <a:p>
            <a:pPr algn="just">
              <a:lnSpc>
                <a:spcPct val="107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Hộp Văn bản 30">
            <a:extLst>
              <a:ext uri="{FF2B5EF4-FFF2-40B4-BE49-F238E27FC236}">
                <a16:creationId xmlns:a16="http://schemas.microsoft.com/office/drawing/2014/main" id="{B1BBF52E-4D99-58CD-5FE4-D4F7D89BA78C}"/>
              </a:ext>
            </a:extLst>
          </p:cNvPr>
          <p:cNvSpPr txBox="1"/>
          <p:nvPr/>
        </p:nvSpPr>
        <p:spPr>
          <a:xfrm>
            <a:off x="8362768" y="2804135"/>
            <a:ext cx="2639147" cy="1569660"/>
          </a:xfrm>
          <a:prstGeom prst="rect">
            <a:avLst/>
          </a:prstGeom>
          <a:noFill/>
        </p:spPr>
        <p:txBody>
          <a:bodyPr wrap="square" rtlCol="0">
            <a:spAutoFit/>
          </a:bodyPr>
          <a:lstStyle/>
          <a:p>
            <a:r>
              <a:rPr lang="vi-VN" sz="3200" dirty="0">
                <a:solidFill>
                  <a:srgbClr val="000000"/>
                </a:solidFill>
                <a:effectLst/>
                <a:latin typeface="Times New Roman" panose="02020603050405020304" pitchFamily="18" charset="0"/>
                <a:ea typeface="Calibri" panose="020F0502020204030204" pitchFamily="34" charset="0"/>
              </a:rPr>
              <a:t>*</a:t>
            </a:r>
            <a:r>
              <a:rPr lang="en-US"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Viết</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đoạn</a:t>
            </a:r>
            <a:r>
              <a:rPr lang="vi-VN" sz="3200" dirty="0">
                <a:solidFill>
                  <a:srgbClr val="000000"/>
                </a:solidFill>
                <a:effectLst/>
                <a:latin typeface="Times New Roman" panose="02020603050405020304" pitchFamily="18" charset="0"/>
                <a:ea typeface="Calibri" panose="020F0502020204030204" pitchFamily="34" charset="0"/>
              </a:rPr>
              <a:t> văn </a:t>
            </a:r>
            <a:r>
              <a:rPr lang="vi-VN" sz="3200" dirty="0" err="1">
                <a:solidFill>
                  <a:srgbClr val="000000"/>
                </a:solidFill>
                <a:effectLst/>
                <a:latin typeface="Times New Roman" panose="02020603050405020304" pitchFamily="18" charset="0"/>
                <a:ea typeface="Calibri" panose="020F0502020204030204" pitchFamily="34" charset="0"/>
              </a:rPr>
              <a:t>phát</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triển</a:t>
            </a:r>
            <a:r>
              <a:rPr lang="vi-VN" sz="3200" dirty="0">
                <a:solidFill>
                  <a:srgbClr val="000000"/>
                </a:solidFill>
                <a:effectLst/>
                <a:latin typeface="Times New Roman" panose="02020603050405020304" pitchFamily="18" charset="0"/>
                <a:ea typeface="Calibri" panose="020F0502020204030204" pitchFamily="34" charset="0"/>
              </a:rPr>
              <a:t> ý thân </a:t>
            </a:r>
            <a:r>
              <a:rPr lang="vi-VN" sz="3200" dirty="0" err="1">
                <a:solidFill>
                  <a:srgbClr val="000000"/>
                </a:solidFill>
                <a:effectLst/>
                <a:latin typeface="Times New Roman" panose="02020603050405020304" pitchFamily="18" charset="0"/>
                <a:ea typeface="Calibri" panose="020F0502020204030204" pitchFamily="34" charset="0"/>
              </a:rPr>
              <a:t>bài</a:t>
            </a:r>
            <a:endParaRPr lang="en-US" sz="3200" dirty="0"/>
          </a:p>
        </p:txBody>
      </p:sp>
    </p:spTree>
    <p:extLst>
      <p:ext uri="{BB962C8B-B14F-4D97-AF65-F5344CB8AC3E}">
        <p14:creationId xmlns:p14="http://schemas.microsoft.com/office/powerpoint/2010/main" val="9774242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9"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627FBDD-3EEA-602F-F30B-DAFA237D1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4" y="185530"/>
            <a:ext cx="11781183" cy="6546574"/>
          </a:xfrm>
          <a:prstGeom prst="rect">
            <a:avLst/>
          </a:prstGeom>
        </p:spPr>
      </p:pic>
      <p:sp>
        <p:nvSpPr>
          <p:cNvPr id="3" name="Hộp Văn bản 2">
            <a:extLst>
              <a:ext uri="{FF2B5EF4-FFF2-40B4-BE49-F238E27FC236}">
                <a16:creationId xmlns:a16="http://schemas.microsoft.com/office/drawing/2014/main" id="{0B60A908-514E-C33B-7D43-889572B53C7A}"/>
              </a:ext>
            </a:extLst>
          </p:cNvPr>
          <p:cNvSpPr txBox="1"/>
          <p:nvPr/>
        </p:nvSpPr>
        <p:spPr>
          <a:xfrm>
            <a:off x="3538330" y="901148"/>
            <a:ext cx="4492487" cy="522259"/>
          </a:xfrm>
          <a:prstGeom prst="rect">
            <a:avLst/>
          </a:prstGeom>
          <a:noFill/>
        </p:spPr>
        <p:txBody>
          <a:bodyPr wrap="square" rtlCol="0">
            <a:spAutoFit/>
          </a:bodyPr>
          <a:lstStyle/>
          <a:p>
            <a:pPr>
              <a:lnSpc>
                <a:spcPct val="107000"/>
              </a:lnSpc>
              <a:spcAft>
                <a:spcPts val="800"/>
              </a:spcAf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Rubrics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Bảng 3">
            <a:extLst>
              <a:ext uri="{FF2B5EF4-FFF2-40B4-BE49-F238E27FC236}">
                <a16:creationId xmlns:a16="http://schemas.microsoft.com/office/drawing/2014/main" id="{1AED83EC-C651-8454-E8FD-3EFB996FA019}"/>
              </a:ext>
            </a:extLst>
          </p:cNvPr>
          <p:cNvGraphicFramePr>
            <a:graphicFrameLocks noGrp="1"/>
          </p:cNvGraphicFramePr>
          <p:nvPr>
            <p:extLst>
              <p:ext uri="{D42A27DB-BD31-4B8C-83A1-F6EECF244321}">
                <p14:modId xmlns:p14="http://schemas.microsoft.com/office/powerpoint/2010/main" val="280718848"/>
              </p:ext>
            </p:extLst>
          </p:nvPr>
        </p:nvGraphicFramePr>
        <p:xfrm>
          <a:off x="921025" y="1651601"/>
          <a:ext cx="9813237" cy="4939033"/>
        </p:xfrm>
        <a:graphic>
          <a:graphicData uri="http://schemas.openxmlformats.org/drawingml/2006/table">
            <a:tbl>
              <a:tblPr firstRow="1" firstCol="1" bandRow="1">
                <a:tableStyleId>{5C22544A-7EE6-4342-B048-85BDC9FD1C3A}</a:tableStyleId>
              </a:tblPr>
              <a:tblGrid>
                <a:gridCol w="701159">
                  <a:extLst>
                    <a:ext uri="{9D8B030D-6E8A-4147-A177-3AD203B41FA5}">
                      <a16:colId xmlns:a16="http://schemas.microsoft.com/office/drawing/2014/main" val="286894918"/>
                    </a:ext>
                  </a:extLst>
                </a:gridCol>
                <a:gridCol w="6449030">
                  <a:extLst>
                    <a:ext uri="{9D8B030D-6E8A-4147-A177-3AD203B41FA5}">
                      <a16:colId xmlns:a16="http://schemas.microsoft.com/office/drawing/2014/main" val="3142834105"/>
                    </a:ext>
                  </a:extLst>
                </a:gridCol>
                <a:gridCol w="1080473">
                  <a:extLst>
                    <a:ext uri="{9D8B030D-6E8A-4147-A177-3AD203B41FA5}">
                      <a16:colId xmlns:a16="http://schemas.microsoft.com/office/drawing/2014/main" val="2635185707"/>
                    </a:ext>
                  </a:extLst>
                </a:gridCol>
                <a:gridCol w="1582575">
                  <a:extLst>
                    <a:ext uri="{9D8B030D-6E8A-4147-A177-3AD203B41FA5}">
                      <a16:colId xmlns:a16="http://schemas.microsoft.com/office/drawing/2014/main" val="2089344990"/>
                    </a:ext>
                  </a:extLst>
                </a:gridCol>
              </a:tblGrid>
              <a:tr h="0">
                <a:tc>
                  <a:txBody>
                    <a:bodyPr/>
                    <a:lstStyle/>
                    <a:p>
                      <a:pPr algn="just">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TT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Tiêu chí</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Xuất hiện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Không xuất</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 hiện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979711"/>
                  </a:ext>
                </a:extLst>
              </a:tr>
              <a:tr h="0">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1</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Bài</a:t>
                      </a:r>
                      <a:r>
                        <a:rPr lang="vi-VN" sz="2800">
                          <a:solidFill>
                            <a:schemeClr val="tx1"/>
                          </a:solidFill>
                          <a:effectLst/>
                          <a:latin typeface="Times New Roman" panose="02020603050405020304" pitchFamily="18" charset="0"/>
                          <a:cs typeface="Times New Roman" panose="02020603050405020304" pitchFamily="18" charset="0"/>
                        </a:rPr>
                        <a:t> viết đảm bảo bố cục ba phần mở, thân, kết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531458"/>
                  </a:ext>
                </a:extLst>
              </a:tr>
              <a:tr h="387985">
                <a:tc>
                  <a:txBody>
                    <a:bodyPr/>
                    <a:lstStyle/>
                    <a:p>
                      <a:pPr algn="just">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2</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Bài viết đã nêu được </a:t>
                      </a:r>
                      <a:r>
                        <a:rPr lang="vi-VN" sz="2800">
                          <a:solidFill>
                            <a:schemeClr val="tx1"/>
                          </a:solidFill>
                          <a:effectLst/>
                          <a:latin typeface="Times New Roman" panose="02020603050405020304" pitchFamily="18" charset="0"/>
                          <a:cs typeface="Times New Roman" panose="02020603050405020304" pitchFamily="18" charset="0"/>
                        </a:rPr>
                        <a:t>đúng vấn đề nghị luận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6235527"/>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3</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Nội dung đoạn văn đã bám sát dàn ý đã xây dựng</a:t>
                      </a: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404351"/>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4</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Đoạn văn đã nêu được ý kiến và đưa lí lẽ ,dẫn chứng thuyết phục.</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284147"/>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5</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Trình tự lập luận có hợp lí</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6286484"/>
                  </a:ext>
                </a:extLst>
              </a:tr>
            </a:tbl>
          </a:graphicData>
        </a:graphic>
      </p:graphicFrame>
    </p:spTree>
    <p:extLst>
      <p:ext uri="{BB962C8B-B14F-4D97-AF65-F5344CB8AC3E}">
        <p14:creationId xmlns:p14="http://schemas.microsoft.com/office/powerpoint/2010/main" val="382900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FE869159-DE2B-EFFF-646F-84C4496E9C5B}"/>
              </a:ext>
            </a:extLst>
          </p:cNvPr>
          <p:cNvGraphicFramePr>
            <a:graphicFrameLocks noGrp="1"/>
          </p:cNvGraphicFramePr>
          <p:nvPr>
            <p:extLst>
              <p:ext uri="{D42A27DB-BD31-4B8C-83A1-F6EECF244321}">
                <p14:modId xmlns:p14="http://schemas.microsoft.com/office/powerpoint/2010/main" val="3425323043"/>
              </p:ext>
            </p:extLst>
          </p:nvPr>
        </p:nvGraphicFramePr>
        <p:xfrm>
          <a:off x="231912" y="154105"/>
          <a:ext cx="11668541" cy="5953763"/>
        </p:xfrm>
        <a:graphic>
          <a:graphicData uri="http://schemas.openxmlformats.org/drawingml/2006/table">
            <a:tbl>
              <a:tblPr firstRow="1" firstCol="1" bandRow="1">
                <a:tableStyleId>{5C22544A-7EE6-4342-B048-85BDC9FD1C3A}</a:tableStyleId>
              </a:tblPr>
              <a:tblGrid>
                <a:gridCol w="833721">
                  <a:extLst>
                    <a:ext uri="{9D8B030D-6E8A-4147-A177-3AD203B41FA5}">
                      <a16:colId xmlns:a16="http://schemas.microsoft.com/office/drawing/2014/main" val="286894918"/>
                    </a:ext>
                  </a:extLst>
                </a:gridCol>
                <a:gridCol w="8290402">
                  <a:extLst>
                    <a:ext uri="{9D8B030D-6E8A-4147-A177-3AD203B41FA5}">
                      <a16:colId xmlns:a16="http://schemas.microsoft.com/office/drawing/2014/main" val="3142834105"/>
                    </a:ext>
                  </a:extLst>
                </a:gridCol>
                <a:gridCol w="1179443">
                  <a:extLst>
                    <a:ext uri="{9D8B030D-6E8A-4147-A177-3AD203B41FA5}">
                      <a16:colId xmlns:a16="http://schemas.microsoft.com/office/drawing/2014/main" val="2635185707"/>
                    </a:ext>
                  </a:extLst>
                </a:gridCol>
                <a:gridCol w="1364975">
                  <a:extLst>
                    <a:ext uri="{9D8B030D-6E8A-4147-A177-3AD203B41FA5}">
                      <a16:colId xmlns:a16="http://schemas.microsoft.com/office/drawing/2014/main" val="2089344990"/>
                    </a:ext>
                  </a:extLst>
                </a:gridCol>
              </a:tblGrid>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TT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Tiêu </a:t>
                      </a:r>
                      <a:r>
                        <a:rPr lang="vi-VN" sz="2800" dirty="0" err="1">
                          <a:solidFill>
                            <a:schemeClr val="tx1"/>
                          </a:solidFill>
                          <a:effectLst/>
                          <a:latin typeface="Times New Roman" panose="02020603050405020304" pitchFamily="18" charset="0"/>
                          <a:cs typeface="Times New Roman" panose="02020603050405020304" pitchFamily="18" charset="0"/>
                        </a:rPr>
                        <a:t>chí</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Xuất hiện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Không xuất</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 hiện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979711"/>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6</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Các lí lẽ, bằng chứng đưa ra có làm rõ được mục đích nghị luận không</a:t>
                      </a: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905481"/>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7</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Kết hợp khéo léo các phương thức biểu đạt hiệu quả vào bài làm.</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755315"/>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8</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Các câu trong đoạn văn có sự liên kết chặt chẽ về nội dung và hình thức</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5877134"/>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9</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Chữ viết đúng chính tả, không sai ngữ pháp. trình bày sạch đẹp</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6402316"/>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10</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Văn viết có giọng điệu, </a:t>
                      </a:r>
                      <a:r>
                        <a:rPr lang="en-US" sz="2800">
                          <a:solidFill>
                            <a:schemeClr val="tx1"/>
                          </a:solidFill>
                          <a:effectLst/>
                          <a:latin typeface="Times New Roman" panose="02020603050405020304" pitchFamily="18" charset="0"/>
                          <a:cs typeface="Times New Roman" panose="02020603050405020304" pitchFamily="18" charset="0"/>
                        </a:rPr>
                        <a:t>cảm xúc </a:t>
                      </a:r>
                      <a:r>
                        <a:rPr lang="vi-VN" sz="2800">
                          <a:solidFill>
                            <a:schemeClr val="tx1"/>
                          </a:solidFill>
                          <a:effectLst/>
                          <a:latin typeface="Times New Roman" panose="02020603050405020304" pitchFamily="18" charset="0"/>
                          <a:cs typeface="Times New Roman" panose="02020603050405020304" pitchFamily="18" charset="0"/>
                        </a:rPr>
                        <a:t>chân thành, thể hiện sự sáng tạo.</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9596924"/>
                  </a:ext>
                </a:extLst>
              </a:tr>
            </a:tbl>
          </a:graphicData>
        </a:graphic>
      </p:graphicFrame>
    </p:spTree>
    <p:extLst>
      <p:ext uri="{BB962C8B-B14F-4D97-AF65-F5344CB8AC3E}">
        <p14:creationId xmlns:p14="http://schemas.microsoft.com/office/powerpoint/2010/main" val="699610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89A0EBB2-5643-5549-1906-9978E7571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61" y="103117"/>
            <a:ext cx="11754678" cy="6642240"/>
          </a:xfrm>
          <a:prstGeom prst="rect">
            <a:avLst/>
          </a:prstGeom>
        </p:spPr>
      </p:pic>
      <p:sp>
        <p:nvSpPr>
          <p:cNvPr id="4" name="Hộp Văn bản 3">
            <a:extLst>
              <a:ext uri="{FF2B5EF4-FFF2-40B4-BE49-F238E27FC236}">
                <a16:creationId xmlns:a16="http://schemas.microsoft.com/office/drawing/2014/main" id="{CFCFA266-5576-B377-F8A2-0D9CD98D3A77}"/>
              </a:ext>
            </a:extLst>
          </p:cNvPr>
          <p:cNvSpPr txBox="1"/>
          <p:nvPr/>
        </p:nvSpPr>
        <p:spPr>
          <a:xfrm>
            <a:off x="3803374" y="318052"/>
            <a:ext cx="7328452" cy="4415632"/>
          </a:xfrm>
          <a:prstGeom prst="rect">
            <a:avLst/>
          </a:prstGeom>
          <a:noFill/>
        </p:spPr>
        <p:txBody>
          <a:bodyPr wrap="square" rtlCol="0">
            <a:spAutoFit/>
          </a:bodyPr>
          <a:lstStyle/>
          <a:p>
            <a:pPr algn="ctr">
              <a:lnSpc>
                <a:spcPct val="107000"/>
              </a:lnSpc>
              <a:spcAft>
                <a:spcPts val="8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trong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ai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rèn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nhân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rèn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đức</a:t>
            </a:r>
            <a:r>
              <a:rPr lang="vi-VN"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vi-VN"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băn khoăn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84097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E3EEAC8D-1D3F-62BB-F795-904DD5834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61" y="107880"/>
            <a:ext cx="11754678" cy="6642240"/>
          </a:xfrm>
          <a:prstGeom prst="rect">
            <a:avLst/>
          </a:prstGeom>
        </p:spPr>
      </p:pic>
      <p:sp>
        <p:nvSpPr>
          <p:cNvPr id="3" name="Hộp Văn bản 2">
            <a:extLst>
              <a:ext uri="{FF2B5EF4-FFF2-40B4-BE49-F238E27FC236}">
                <a16:creationId xmlns:a16="http://schemas.microsoft.com/office/drawing/2014/main" id="{E1BF13BB-3574-B774-645E-C62E9FFB1D0C}"/>
              </a:ext>
            </a:extLst>
          </p:cNvPr>
          <p:cNvSpPr txBox="1"/>
          <p:nvPr/>
        </p:nvSpPr>
        <p:spPr>
          <a:xfrm>
            <a:off x="3584713" y="503583"/>
            <a:ext cx="7460974" cy="4782399"/>
          </a:xfrm>
          <a:prstGeom prst="rect">
            <a:avLst/>
          </a:prstGeom>
          <a:noFill/>
        </p:spPr>
        <p:txBody>
          <a:bodyPr wrap="square" rtlCol="0">
            <a:spAutoFit/>
          </a:bodyPr>
          <a:lstStyle/>
          <a:p>
            <a:pPr algn="ctr">
              <a:lnSpc>
                <a:spcPct val="107000"/>
              </a:lnSpc>
              <a:spcAft>
                <a:spcPts val="8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Trãi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anh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dân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XV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nơi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vắng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lao xao”.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nhau.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cao sang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băn khoăn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417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83E42EB5-B67F-2DD5-256E-858369583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61" y="107880"/>
            <a:ext cx="11754678" cy="6642240"/>
          </a:xfrm>
          <a:prstGeom prst="rect">
            <a:avLst/>
          </a:prstGeom>
        </p:spPr>
      </p:pic>
      <p:sp>
        <p:nvSpPr>
          <p:cNvPr id="3" name="Hộp Văn bản 2">
            <a:extLst>
              <a:ext uri="{FF2B5EF4-FFF2-40B4-BE49-F238E27FC236}">
                <a16:creationId xmlns:a16="http://schemas.microsoft.com/office/drawing/2014/main" id="{494F48B4-1269-2592-2D71-C1BD94D3CCE4}"/>
              </a:ext>
            </a:extLst>
          </p:cNvPr>
          <p:cNvSpPr txBox="1"/>
          <p:nvPr/>
        </p:nvSpPr>
        <p:spPr>
          <a:xfrm>
            <a:off x="3207027" y="410817"/>
            <a:ext cx="8507896" cy="6555641"/>
          </a:xfrm>
          <a:prstGeom prst="rect">
            <a:avLst/>
          </a:prstGeom>
          <a:noFill/>
        </p:spPr>
        <p:txBody>
          <a:bodyPr wrap="square" rtlCol="0">
            <a:spAutoFit/>
          </a:bodyPr>
          <a:lstStyle/>
          <a:p>
            <a:pPr algn="ctr"/>
            <a:r>
              <a:rPr lang="vi-VN" sz="2800" b="1" dirty="0">
                <a:solidFill>
                  <a:srgbClr val="000000"/>
                </a:solidFill>
                <a:effectLst/>
                <a:latin typeface="Times New Roman" panose="02020603050405020304" pitchFamily="18" charset="0"/>
                <a:ea typeface="Times New Roman" panose="02020603050405020304" pitchFamily="18" charset="0"/>
              </a:rPr>
              <a:t>*</a:t>
            </a:r>
            <a:r>
              <a:rPr lang="vi-VN" sz="2800" b="1" dirty="0" err="1">
                <a:solidFill>
                  <a:srgbClr val="000000"/>
                </a:solidFill>
                <a:effectLst/>
                <a:latin typeface="Times New Roman" panose="02020603050405020304" pitchFamily="18" charset="0"/>
                <a:ea typeface="Times New Roman" panose="02020603050405020304" pitchFamily="18" charset="0"/>
              </a:rPr>
              <a:t>Một</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số</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đoạn</a:t>
            </a:r>
            <a:r>
              <a:rPr lang="vi-VN" sz="2800" b="1" dirty="0">
                <a:solidFill>
                  <a:srgbClr val="000000"/>
                </a:solidFill>
                <a:effectLst/>
                <a:latin typeface="Times New Roman" panose="02020603050405020304" pitchFamily="18" charset="0"/>
                <a:ea typeface="Times New Roman" panose="02020603050405020304" pitchFamily="18" charset="0"/>
              </a:rPr>
              <a:t> thân </a:t>
            </a:r>
            <a:r>
              <a:rPr lang="vi-VN" sz="2800" b="1" dirty="0" err="1">
                <a:solidFill>
                  <a:srgbClr val="000000"/>
                </a:solidFill>
                <a:effectLst/>
                <a:latin typeface="Times New Roman" panose="02020603050405020304" pitchFamily="18" charset="0"/>
                <a:ea typeface="Times New Roman" panose="02020603050405020304" pitchFamily="18" charset="0"/>
              </a:rPr>
              <a:t>bài</a:t>
            </a:r>
            <a:r>
              <a:rPr lang="vi-VN"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ngắn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bỏ</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chạy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xu </a:t>
            </a:r>
            <a:r>
              <a:rPr lang="en-US" sz="2800" dirty="0" err="1">
                <a:solidFill>
                  <a:srgbClr val="000000"/>
                </a:solidFill>
                <a:effectLst/>
                <a:latin typeface="Times New Roman" panose="02020603050405020304" pitchFamily="18" charset="0"/>
                <a:ea typeface="Times New Roman" panose="02020603050405020304" pitchFamily="18" charset="0"/>
              </a:rPr>
              <a:t>hướng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muôn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đòi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phía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a:solidFill>
                  <a:srgbClr val="000000"/>
                </a:solidFill>
                <a:effectLst/>
                <a:latin typeface="Times New Roman" panose="02020603050405020304" pitchFamily="18" charset="0"/>
                <a:ea typeface="Times New Roman" panose="02020603050405020304" pitchFamily="18" charset="0"/>
              </a:rPr>
              <a:t>…. </a:t>
            </a:r>
          </a:p>
          <a:p>
            <a:pPr algn="just"/>
            <a:r>
              <a:rPr lang="en-US" sz="2800">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Giản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loẹt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váy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váy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thoải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57113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E9DE1D9-B7A7-989D-A90A-14FABCFD2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61" y="107880"/>
            <a:ext cx="11754678" cy="6642240"/>
          </a:xfrm>
          <a:prstGeom prst="rect">
            <a:avLst/>
          </a:prstGeom>
        </p:spPr>
      </p:pic>
      <p:sp>
        <p:nvSpPr>
          <p:cNvPr id="3" name="Hộp Văn bản 2">
            <a:extLst>
              <a:ext uri="{FF2B5EF4-FFF2-40B4-BE49-F238E27FC236}">
                <a16:creationId xmlns:a16="http://schemas.microsoft.com/office/drawing/2014/main" id="{D2BD9AA3-A893-E8C7-6DEF-7207FC196212}"/>
              </a:ext>
            </a:extLst>
          </p:cNvPr>
          <p:cNvSpPr txBox="1"/>
          <p:nvPr/>
        </p:nvSpPr>
        <p:spPr>
          <a:xfrm>
            <a:off x="4161182" y="194479"/>
            <a:ext cx="7288696" cy="6555641"/>
          </a:xfrm>
          <a:prstGeom prst="rect">
            <a:avLst/>
          </a:prstGeom>
          <a:noFill/>
        </p:spPr>
        <p:txBody>
          <a:bodyPr wrap="square" rtlCol="0">
            <a:spAutoFit/>
          </a:bodyPr>
          <a:lstStyle/>
          <a:p>
            <a:pPr algn="just"/>
            <a:r>
              <a:rPr lang="en-US" sz="2800">
                <a:solidFill>
                  <a:srgbClr val="000000"/>
                </a:solidFill>
                <a:effectLst/>
                <a:latin typeface="Times New Roman" panose="02020603050405020304" pitchFamily="18" charset="0"/>
                <a:ea typeface="Times New Roman" panose="02020603050405020304" pitchFamily="18" charset="0"/>
              </a:rPr>
              <a:t>Còn trong lời ăn tiếng nói, giản dị được biểu hiện ở chỗ nói với âm thanh vừa đủ nghe, lời lẽ ngắn gọn đơn giản, dễ hiểu tránh lời thô lỗ dung tục và nói đúng, trúng vấn đề giao tiếp. Giản dị trong hành động, sinh hoạt được biểu hiện ăn đủ chất, đủ lượng, không làm thừa và đổ bỏ lãng phí, sống hòa đồng với mọi người xung quanh, tự nhiên và gần gũi trong cách cư xử….</a:t>
            </a:r>
            <a:r>
              <a:rPr lang="vi-VN" sz="2800">
                <a:solidFill>
                  <a:srgbClr val="000000"/>
                </a:solidFill>
                <a:effectLst/>
                <a:latin typeface="Times New Roman" panose="02020603050405020304" pitchFamily="18" charset="0"/>
                <a:ea typeface="Times New Roman" panose="02020603050405020304" pitchFamily="18" charset="0"/>
              </a:rPr>
              <a:t> Ví như Bác Hồ lãnh tụ vĩ đại của dân tộc nhưng trang phục của Người vô cùng bình dị: Bộ quần áo bà ba nâu, chiếc áo trấn thủ, bộ kaki bạc mầu, đôi dép cao su... Nơi ở làm việc của người chỉ là nhà sàn, bữa ăn đạm bạc với “Cá kho, dưa muối, cà ghém, cháo hoa...” xưng Bác, gọi các anh bộ đội là các chú, gọi nhân dân là đồng bào.</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16642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1F08EBF-648B-9AC9-3747-EA6738EC9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270"/>
            <a:ext cx="12046226" cy="6738730"/>
          </a:xfrm>
          <a:prstGeom prst="rect">
            <a:avLst/>
          </a:prstGeom>
        </p:spPr>
      </p:pic>
      <p:sp>
        <p:nvSpPr>
          <p:cNvPr id="5" name="Hộp Văn bản 4">
            <a:extLst>
              <a:ext uri="{FF2B5EF4-FFF2-40B4-BE49-F238E27FC236}">
                <a16:creationId xmlns:a16="http://schemas.microsoft.com/office/drawing/2014/main" id="{2CE8B957-2488-45B2-68CA-D206BF1FE28B}"/>
              </a:ext>
            </a:extLst>
          </p:cNvPr>
          <p:cNvSpPr txBox="1"/>
          <p:nvPr/>
        </p:nvSpPr>
        <p:spPr>
          <a:xfrm>
            <a:off x="901148" y="428682"/>
            <a:ext cx="10376451" cy="6124754"/>
          </a:xfrm>
          <a:prstGeom prst="rect">
            <a:avLst/>
          </a:prstGeom>
          <a:noFill/>
        </p:spPr>
        <p:txBody>
          <a:bodyPr wrap="square">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hội</a:t>
            </a:r>
            <a:r>
              <a:rPr lang="vi-VN" sz="2800"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Khi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nhịp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gắn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thú</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đúng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ngắn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nhầm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xoà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dễ</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cẩu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5964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phòng phẩm, công cụ viết, bút chì&#10;&#10;Mô tả được tạo tự động">
            <a:extLst>
              <a:ext uri="{FF2B5EF4-FFF2-40B4-BE49-F238E27FC236}">
                <a16:creationId xmlns:a16="http://schemas.microsoft.com/office/drawing/2014/main" id="{09D867BC-31F8-27BD-2016-159AC7D84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7" y="79511"/>
            <a:ext cx="11900453" cy="6626087"/>
          </a:xfrm>
          <a:prstGeom prst="rect">
            <a:avLst/>
          </a:prstGeom>
        </p:spPr>
      </p:pic>
      <p:sp>
        <p:nvSpPr>
          <p:cNvPr id="3" name="Hộp Văn bản 2">
            <a:extLst>
              <a:ext uri="{FF2B5EF4-FFF2-40B4-BE49-F238E27FC236}">
                <a16:creationId xmlns:a16="http://schemas.microsoft.com/office/drawing/2014/main" id="{A9EBBE28-53ED-72E0-E3C2-3BB97746F381}"/>
              </a:ext>
            </a:extLst>
          </p:cNvPr>
          <p:cNvSpPr txBox="1"/>
          <p:nvPr/>
        </p:nvSpPr>
        <p:spPr>
          <a:xfrm>
            <a:off x="1616764" y="1089096"/>
            <a:ext cx="5804453" cy="4679807"/>
          </a:xfrm>
          <a:prstGeom prst="rect">
            <a:avLst/>
          </a:prstGeom>
          <a:noFill/>
        </p:spPr>
        <p:txBody>
          <a:bodyPr wrap="square" rtlCol="0">
            <a:spAutoFit/>
          </a:bodyPr>
          <a:lstStyle/>
          <a:p>
            <a:pPr algn="just">
              <a:lnSpc>
                <a:spcPct val="107000"/>
              </a:lnSpc>
              <a:spcAft>
                <a:spcPts val="80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Nobita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gặp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giao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câu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tên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quan tâm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nay</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em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giúp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nhau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giấy</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3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câu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xem ai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hơn, sau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675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EEDE269C-C185-9996-6051-CD589EB68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270"/>
            <a:ext cx="12046226" cy="6738730"/>
          </a:xfrm>
          <a:prstGeom prst="rect">
            <a:avLst/>
          </a:prstGeom>
        </p:spPr>
      </p:pic>
      <p:sp>
        <p:nvSpPr>
          <p:cNvPr id="3" name="Hộp Văn bản 2">
            <a:extLst>
              <a:ext uri="{FF2B5EF4-FFF2-40B4-BE49-F238E27FC236}">
                <a16:creationId xmlns:a16="http://schemas.microsoft.com/office/drawing/2014/main" id="{91846C4C-F7DC-DE1E-DC6A-68AA65472752}"/>
              </a:ext>
            </a:extLst>
          </p:cNvPr>
          <p:cNvSpPr txBox="1"/>
          <p:nvPr/>
        </p:nvSpPr>
        <p:spPr>
          <a:xfrm>
            <a:off x="1457739" y="613976"/>
            <a:ext cx="9276522" cy="6124754"/>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dễ</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lễ</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Tìm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về</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những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tấm</a:t>
            </a:r>
            <a:r>
              <a:rPr lang="vi-VN" sz="2800" dirty="0">
                <a:solidFill>
                  <a:srgbClr val="000000"/>
                </a:solidFill>
                <a:effectLst/>
                <a:latin typeface="Times New Roman" panose="02020603050405020304" pitchFamily="18" charset="0"/>
                <a:ea typeface="Times New Roman" panose="02020603050405020304" pitchFamily="18" charset="0"/>
              </a:rPr>
              <a:t> gương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xưa, ta </a:t>
            </a:r>
            <a:r>
              <a:rPr lang="vi-VN" sz="2800" dirty="0" err="1">
                <a:solidFill>
                  <a:srgbClr val="000000"/>
                </a:solidFill>
                <a:effectLst/>
                <a:latin typeface="Times New Roman" panose="02020603050405020304" pitchFamily="18" charset="0"/>
                <a:ea typeface="Times New Roman" panose="02020603050405020304" pitchFamily="18" charset="0"/>
              </a:rPr>
              <a:t>bắt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gặp</a:t>
            </a:r>
            <a:r>
              <a:rPr lang="vi-VN" sz="2800" dirty="0">
                <a:solidFill>
                  <a:srgbClr val="000000"/>
                </a:solidFill>
                <a:effectLst/>
                <a:latin typeface="Times New Roman" panose="02020603050405020304" pitchFamily="18" charset="0"/>
                <a:ea typeface="Times New Roman" panose="02020603050405020304" pitchFamily="18" charset="0"/>
              </a:rPr>
              <a:t> bao </a:t>
            </a:r>
            <a:r>
              <a:rPr lang="vi-VN" sz="2800" dirty="0" err="1">
                <a:solidFill>
                  <a:srgbClr val="000000"/>
                </a:solidFill>
                <a:effectLst/>
                <a:latin typeface="Times New Roman" panose="02020603050405020304" pitchFamily="18" charset="0"/>
                <a:ea typeface="Times New Roman" panose="02020603050405020304" pitchFamily="18" charset="0"/>
              </a:rPr>
              <a:t>tấm</a:t>
            </a:r>
            <a:r>
              <a:rPr lang="vi-VN" sz="2800" dirty="0">
                <a:solidFill>
                  <a:srgbClr val="000000"/>
                </a:solidFill>
                <a:effectLst/>
                <a:latin typeface="Times New Roman" panose="02020603050405020304" pitchFamily="18" charset="0"/>
                <a:ea typeface="Times New Roman" panose="02020603050405020304" pitchFamily="18" charset="0"/>
              </a:rPr>
              <a:t> gương </a:t>
            </a:r>
            <a:r>
              <a:rPr lang="vi-VN" sz="2800" dirty="0" err="1">
                <a:solidFill>
                  <a:srgbClr val="000000"/>
                </a:solidFill>
                <a:effectLst/>
                <a:latin typeface="Times New Roman" panose="02020603050405020304" pitchFamily="18" charset="0"/>
                <a:ea typeface="Times New Roman" panose="02020603050405020304" pitchFamily="18" charset="0"/>
              </a:rPr>
              <a:t>đạo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sáng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về</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tính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dị</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Bỉnh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Khuyến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nặng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rPr>
              <a:t> song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chen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err="1">
                <a:solidFill>
                  <a:srgbClr val="000000"/>
                </a:solidFill>
                <a:effectLst/>
                <a:latin typeface="Times New Roman" panose="02020603050405020304" pitchFamily="18" charset="0"/>
                <a:ea typeface="Times New Roman" panose="02020603050405020304" pitchFamily="18" charset="0"/>
              </a:rPr>
              <a:t>bần</a:t>
            </a:r>
            <a:r>
              <a:rPr lang="en-US" sz="2800">
                <a:solidFill>
                  <a:srgbClr val="000000"/>
                </a:solidFill>
                <a:effectLst/>
                <a:latin typeface="Times New Roman" panose="02020603050405020304" pitchFamily="18" charset="0"/>
                <a:ea typeface="Times New Roman" panose="02020603050405020304" pitchFamily="18" charset="0"/>
              </a:rPr>
              <a:t> đ</a:t>
            </a:r>
            <a:r>
              <a:rPr lang="en-US" sz="2800">
                <a:solidFill>
                  <a:srgbClr val="000000"/>
                </a:solidFill>
                <a:latin typeface="Times New Roman" panose="02020603050405020304" pitchFamily="18" charset="0"/>
                <a:ea typeface="Times New Roman" panose="02020603050405020304" pitchFamily="18" charset="0"/>
              </a:rPr>
              <a:t>ể</a:t>
            </a:r>
            <a:r>
              <a:rPr lang="en-US" sz="280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suối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Hay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Hồ</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Chủ</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tịch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nước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nước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Việt</a:t>
            </a:r>
            <a:r>
              <a:rPr lang="vi-VN" sz="2800" dirty="0">
                <a:solidFill>
                  <a:srgbClr val="000000"/>
                </a:solidFill>
                <a:effectLst/>
                <a:latin typeface="Times New Roman" panose="02020603050405020304" pitchFamily="18" charset="0"/>
                <a:ea typeface="Times New Roman" panose="02020603050405020304" pitchFamily="18" charset="0"/>
              </a:rPr>
              <a:t> Nam </a:t>
            </a:r>
            <a:r>
              <a:rPr lang="vi-VN" sz="2800" dirty="0" err="1">
                <a:solidFill>
                  <a:srgbClr val="000000"/>
                </a:solidFill>
                <a:effectLst/>
                <a:latin typeface="Times New Roman" panose="02020603050405020304" pitchFamily="18" charset="0"/>
                <a:ea typeface="Times New Roman" panose="02020603050405020304" pitchFamily="18" charset="0"/>
              </a:rPr>
              <a:t>kiểu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mới</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cách</a:t>
            </a:r>
            <a:r>
              <a:rPr lang="vi-VN" sz="2800" dirty="0">
                <a:solidFill>
                  <a:srgbClr val="000000"/>
                </a:solidFill>
                <a:effectLst/>
                <a:latin typeface="Times New Roman" panose="02020603050405020304" pitchFamily="18" charset="0"/>
                <a:ea typeface="Times New Roman" panose="02020603050405020304" pitchFamily="18" charset="0"/>
              </a:rPr>
              <a:t> xưng hô khi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đọc</a:t>
            </a:r>
            <a:r>
              <a:rPr lang="vi-VN" sz="2800" dirty="0">
                <a:solidFill>
                  <a:srgbClr val="000000"/>
                </a:solidFill>
                <a:effectLst/>
                <a:latin typeface="Times New Roman" panose="02020603050405020304" pitchFamily="18" charset="0"/>
                <a:ea typeface="Times New Roman" panose="02020603050405020304" pitchFamily="18" charset="0"/>
              </a:rPr>
              <a:t> tuyên ngôn </a:t>
            </a:r>
            <a:r>
              <a:rPr lang="vi-VN" sz="2800" dirty="0" err="1">
                <a:solidFill>
                  <a:srgbClr val="000000"/>
                </a:solidFill>
                <a:effectLst/>
                <a:latin typeface="Times New Roman" panose="02020603050405020304" pitchFamily="18" charset="0"/>
                <a:ea typeface="Times New Roman" panose="02020603050405020304" pitchFamily="18" charset="0"/>
              </a:rPr>
              <a:t>độc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lập</a:t>
            </a:r>
            <a:r>
              <a:rPr lang="vi-VN" sz="2800" dirty="0">
                <a:solidFill>
                  <a:srgbClr val="000000"/>
                </a:solidFill>
                <a:effectLst/>
                <a:latin typeface="Times New Roman" panose="02020603050405020304" pitchFamily="18" charset="0"/>
                <a:ea typeface="Times New Roman" panose="02020603050405020304" pitchFamily="18" charset="0"/>
              </a:rPr>
              <a:t> “Tôi </a:t>
            </a:r>
            <a:r>
              <a:rPr lang="vi-VN" sz="2800" dirty="0" err="1">
                <a:solidFill>
                  <a:srgbClr val="000000"/>
                </a:solidFill>
                <a:effectLst/>
                <a:latin typeface="Times New Roman" panose="02020603050405020304" pitchFamily="18" charset="0"/>
                <a:ea typeface="Times New Roman" panose="02020603050405020304" pitchFamily="18" charset="0"/>
              </a:rPr>
              <a:t>nói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đồng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bào</a:t>
            </a:r>
            <a:r>
              <a:rPr lang="vi-VN" sz="2800" dirty="0">
                <a:solidFill>
                  <a:srgbClr val="000000"/>
                </a:solidFill>
                <a:effectLst/>
                <a:latin typeface="Times New Roman" panose="02020603050405020304" pitchFamily="18" charset="0"/>
                <a:ea typeface="Times New Roman" panose="02020603050405020304" pitchFamily="18" charset="0"/>
              </a:rPr>
              <a:t> nghe </a:t>
            </a:r>
            <a:r>
              <a:rPr lang="vi-VN" sz="2800" dirty="0" err="1">
                <a:solidFill>
                  <a:srgbClr val="000000"/>
                </a:solidFill>
                <a:effectLst/>
                <a:latin typeface="Times New Roman" panose="02020603050405020304" pitchFamily="18" charset="0"/>
                <a:ea typeface="Times New Roman" panose="02020603050405020304" pitchFamily="18" charset="0"/>
              </a:rPr>
              <a:t>rõ</a:t>
            </a:r>
            <a:r>
              <a:rPr lang="vi-VN" sz="2800" dirty="0">
                <a:solidFill>
                  <a:srgbClr val="000000"/>
                </a:solidFill>
                <a:effectLst/>
                <a:latin typeface="Times New Roman" panose="02020603050405020304" pitchFamily="18" charset="0"/>
                <a:ea typeface="Times New Roman" panose="02020603050405020304" pitchFamily="18" charset="0"/>
              </a:rPr>
              <a:t> không?” </a:t>
            </a:r>
            <a:r>
              <a:rPr lang="vi-VN" sz="2800" dirty="0" err="1">
                <a:solidFill>
                  <a:srgbClr val="000000"/>
                </a:solidFill>
                <a:effectLst/>
                <a:latin typeface="Times New Roman" panose="02020603050405020304" pitchFamily="18" charset="0"/>
                <a:ea typeface="Times New Roman" panose="02020603050405020304" pitchFamily="18" charset="0"/>
              </a:rPr>
              <a:t>cùng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thái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độ</a:t>
            </a:r>
            <a:r>
              <a:rPr lang="vi-VN" sz="2800" dirty="0">
                <a:solidFill>
                  <a:srgbClr val="000000"/>
                </a:solidFill>
                <a:effectLst/>
                <a:latin typeface="Times New Roman" panose="02020603050405020304" pitchFamily="18" charset="0"/>
                <a:ea typeface="Times New Roman" panose="02020603050405020304" pitchFamily="18" charset="0"/>
              </a:rPr>
              <a:t> chân </a:t>
            </a:r>
            <a:r>
              <a:rPr lang="vi-VN" sz="2800" dirty="0" err="1">
                <a:solidFill>
                  <a:srgbClr val="000000"/>
                </a:solidFill>
                <a:effectLst/>
                <a:latin typeface="Times New Roman" panose="02020603050405020304" pitchFamily="18" charset="0"/>
                <a:ea typeface="Times New Roman" panose="02020603050405020304" pitchFamily="18" charset="0"/>
              </a:rPr>
              <a:t>thành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chiếm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trái</a:t>
            </a:r>
            <a:r>
              <a:rPr lang="vi-VN" sz="2800" dirty="0">
                <a:solidFill>
                  <a:srgbClr val="000000"/>
                </a:solidFill>
                <a:effectLst/>
                <a:latin typeface="Times New Roman" panose="02020603050405020304" pitchFamily="18" charset="0"/>
                <a:ea typeface="Times New Roman" panose="02020603050405020304" pitchFamily="18" charset="0"/>
              </a:rPr>
              <a:t> tim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muôn </a:t>
            </a:r>
            <a:r>
              <a:rPr lang="vi-VN" sz="2800" dirty="0" err="1">
                <a:solidFill>
                  <a:srgbClr val="000000"/>
                </a:solidFill>
                <a:effectLst/>
                <a:latin typeface="Times New Roman" panose="02020603050405020304" pitchFamily="18" charset="0"/>
                <a:ea typeface="Times New Roman" panose="02020603050405020304" pitchFamily="18" charset="0"/>
              </a:rPr>
              <a:t>triệu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đồng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 “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triệu</a:t>
            </a: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đáp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tiếng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dậy</a:t>
            </a:r>
            <a:r>
              <a:rPr lang="vi-VN" sz="2800" dirty="0">
                <a:solidFill>
                  <a:srgbClr val="000000"/>
                </a:solidFill>
                <a:effectLst/>
                <a:latin typeface="Times New Roman" panose="02020603050405020304" pitchFamily="18" charset="0"/>
                <a:ea typeface="Times New Roman" panose="02020603050405020304" pitchFamily="18" charset="0"/>
              </a:rPr>
              <a:t> vang như </a:t>
            </a:r>
            <a:r>
              <a:rPr lang="vi-VN" sz="2800" dirty="0" err="1">
                <a:solidFill>
                  <a:srgbClr val="000000"/>
                </a:solidFill>
                <a:effectLst/>
                <a:latin typeface="Times New Roman" panose="02020603050405020304" pitchFamily="18" charset="0"/>
                <a:ea typeface="Times New Roman" panose="02020603050405020304" pitchFamily="18" charset="0"/>
              </a:rPr>
              <a:t>Sấm</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 Co...</a:t>
            </a:r>
            <a:r>
              <a:rPr lang="vi-VN" sz="2800" dirty="0" err="1">
                <a:solidFill>
                  <a:srgbClr val="000000"/>
                </a:solidFill>
                <a:effectLst/>
                <a:latin typeface="Times New Roman" panose="02020603050405020304" pitchFamily="18" charset="0"/>
                <a:ea typeface="Times New Roman" panose="02020603050405020304" pitchFamily="18" charset="0"/>
              </a:rPr>
              <a:t>o..ó</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endParaRPr lang="en-US" sz="2800" dirty="0"/>
          </a:p>
        </p:txBody>
      </p:sp>
    </p:spTree>
    <p:extLst>
      <p:ext uri="{BB962C8B-B14F-4D97-AF65-F5344CB8AC3E}">
        <p14:creationId xmlns:p14="http://schemas.microsoft.com/office/powerpoint/2010/main" val="2245330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C3DADDC-BA8E-68EC-7543-FC2E5DAD6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270"/>
            <a:ext cx="12046226" cy="6738730"/>
          </a:xfrm>
          <a:prstGeom prst="rect">
            <a:avLst/>
          </a:prstGeom>
        </p:spPr>
      </p:pic>
      <p:sp>
        <p:nvSpPr>
          <p:cNvPr id="4" name="Hộp Văn bản 3">
            <a:extLst>
              <a:ext uri="{FF2B5EF4-FFF2-40B4-BE49-F238E27FC236}">
                <a16:creationId xmlns:a16="http://schemas.microsoft.com/office/drawing/2014/main" id="{5EF33B0E-A054-C5DA-C47D-C19D1CA221BE}"/>
              </a:ext>
            </a:extLst>
          </p:cNvPr>
          <p:cNvSpPr txBox="1"/>
          <p:nvPr/>
        </p:nvSpPr>
        <p:spPr>
          <a:xfrm>
            <a:off x="1119809" y="426258"/>
            <a:ext cx="9806608" cy="6124754"/>
          </a:xfrm>
          <a:prstGeom prst="rect">
            <a:avLst/>
          </a:prstGeom>
          <a:noFill/>
        </p:spPr>
        <p:txBody>
          <a:bodyPr wrap="square">
            <a:spAutoFit/>
          </a:bodyPr>
          <a:lstStyle/>
          <a:p>
            <a:pPr algn="just"/>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giây </a:t>
            </a:r>
            <a:r>
              <a:rPr lang="vi-VN" sz="2800" dirty="0" err="1">
                <a:solidFill>
                  <a:srgbClr val="000000"/>
                </a:solidFill>
                <a:effectLst/>
                <a:latin typeface="Times New Roman" panose="02020603050405020304" pitchFamily="18" charset="0"/>
                <a:ea typeface="Times New Roman" panose="02020603050405020304" pitchFamily="18" charset="0"/>
              </a:rPr>
              <a:t>phút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biển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hòa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làm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Võ</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Nguyễn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Giáp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kể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Hữu</a:t>
            </a:r>
            <a:r>
              <a:rPr lang="vi-VN" sz="2800" dirty="0">
                <a:solidFill>
                  <a:srgbClr val="000000"/>
                </a:solidFill>
                <a:effectLst/>
                <a:latin typeface="Times New Roman" panose="02020603050405020304" pitchFamily="18" charset="0"/>
                <a:ea typeface="Times New Roman" panose="02020603050405020304" pitchFamily="18" charset="0"/>
              </a:rPr>
              <a:t> Mai Ghi,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nghiệp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vượt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muôn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 </a:t>
            </a:r>
            <a:r>
              <a:rPr lang="vi-VN" sz="2800" dirty="0" err="1">
                <a:solidFill>
                  <a:srgbClr val="000000"/>
                </a:solidFill>
                <a:effectLst/>
                <a:latin typeface="Times New Roman" panose="02020603050405020304" pitchFamily="18" charset="0"/>
                <a:ea typeface="Times New Roman" panose="02020603050405020304" pitchFamily="18" charset="0"/>
              </a:rPr>
              <a:t>Những</a:t>
            </a:r>
            <a:r>
              <a:rPr lang="vi-VN" sz="2800" dirty="0">
                <a:solidFill>
                  <a:srgbClr val="000000"/>
                </a:solidFill>
                <a:effectLst/>
                <a:latin typeface="Times New Roman" panose="02020603050405020304" pitchFamily="18" charset="0"/>
                <a:ea typeface="Times New Roman" panose="02020603050405020304" pitchFamily="18" charset="0"/>
              </a:rPr>
              <a:t> năm </a:t>
            </a:r>
            <a:r>
              <a:rPr lang="vi-VN" sz="2800" dirty="0" err="1">
                <a:solidFill>
                  <a:srgbClr val="000000"/>
                </a:solidFill>
                <a:effectLst/>
                <a:latin typeface="Times New Roman" panose="02020603050405020304" pitchFamily="18" charset="0"/>
                <a:ea typeface="Times New Roman" panose="02020603050405020304" pitchFamily="18" charset="0"/>
              </a:rPr>
              <a:t>tháng</a:t>
            </a:r>
            <a:r>
              <a:rPr lang="vi-VN" sz="2800" dirty="0">
                <a:solidFill>
                  <a:srgbClr val="000000"/>
                </a:solidFill>
                <a:effectLst/>
                <a:latin typeface="Times New Roman" panose="02020603050405020304" pitchFamily="18" charset="0"/>
                <a:ea typeface="Times New Roman" panose="02020603050405020304" pitchFamily="18" charset="0"/>
              </a:rPr>
              <a:t> không </a:t>
            </a:r>
            <a:r>
              <a:rPr lang="vi-VN" sz="2800" dirty="0" err="1">
                <a:solidFill>
                  <a:srgbClr val="000000"/>
                </a:solidFill>
                <a:effectLst/>
                <a:latin typeface="Times New Roman" panose="02020603050405020304" pitchFamily="18" charset="0"/>
                <a:ea typeface="Times New Roman" panose="02020603050405020304" pitchFamily="18" charset="0"/>
              </a:rPr>
              <a:t>thể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nào</a:t>
            </a:r>
            <a:r>
              <a:rPr lang="vi-VN" sz="2800" dirty="0">
                <a:solidFill>
                  <a:srgbClr val="000000"/>
                </a:solidFill>
                <a:effectLst/>
                <a:latin typeface="Times New Roman" panose="02020603050405020304" pitchFamily="18" charset="0"/>
                <a:ea typeface="Times New Roman" panose="02020603050405020304" pitchFamily="18" charset="0"/>
              </a:rPr>
              <a:t> quên”. Hay như t</a:t>
            </a:r>
            <a:r>
              <a:rPr lang="en-US" sz="2800" dirty="0" err="1">
                <a:solidFill>
                  <a:srgbClr val="000000"/>
                </a:solidFill>
                <a:effectLst/>
                <a:latin typeface="Times New Roman" panose="02020603050405020304" pitchFamily="18" charset="0"/>
                <a:ea typeface="Times New Roman" panose="02020603050405020304" pitchFamily="18" charset="0"/>
              </a:rPr>
              <a:t>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búa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cấp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quyền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ở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Tịch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83905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3B9A770-B008-D864-1AE2-D718DE4D9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270"/>
            <a:ext cx="12046226" cy="6738730"/>
          </a:xfrm>
          <a:prstGeom prst="rect">
            <a:avLst/>
          </a:prstGeom>
        </p:spPr>
      </p:pic>
      <p:sp>
        <p:nvSpPr>
          <p:cNvPr id="3" name="Hộp Văn bản 2">
            <a:extLst>
              <a:ext uri="{FF2B5EF4-FFF2-40B4-BE49-F238E27FC236}">
                <a16:creationId xmlns:a16="http://schemas.microsoft.com/office/drawing/2014/main" id="{50C4DD62-86B2-D0B9-9FE1-C243851724EF}"/>
              </a:ext>
            </a:extLst>
          </p:cNvPr>
          <p:cNvSpPr txBox="1"/>
          <p:nvPr/>
        </p:nvSpPr>
        <p:spPr>
          <a:xfrm>
            <a:off x="1457739" y="516835"/>
            <a:ext cx="9303026" cy="4401205"/>
          </a:xfrm>
          <a:prstGeom prst="rect">
            <a:avLst/>
          </a:prstGeom>
          <a:noFill/>
        </p:spPr>
        <p:txBody>
          <a:bodyPr wrap="square" rtlCol="0">
            <a:spAutoFit/>
          </a:bodyPr>
          <a:lstStyle/>
          <a:p>
            <a:pPr algn="just"/>
            <a:r>
              <a:rPr lang="en-US" sz="2800">
                <a:solidFill>
                  <a:srgbClr val="000000"/>
                </a:solidFill>
                <a:effectLst/>
                <a:latin typeface="Times New Roman" panose="02020603050405020304" pitchFamily="18" charset="0"/>
                <a:ea typeface="Times New Roman" panose="02020603050405020304" pitchFamily="18" charset="0"/>
              </a:rPr>
              <a:t>    Như vậy có thể thấy, giản dị là một trong những phẩm chất cao quý của con người, mỗi người cần tu dưỡng, rèn luyện phẩm chất ấy trước hết là giúp ích cho bản thân, sau là giúp ích cho cộng đồng, xã hội. Để sống giản dị, cần một năng lực sống, năng lực tâm hồn và quyết tâm cao, cũng cần hoà mình vào cuộc sống đế sống và cảm nhận, cần loại bỏ lòng tham và bù đắp tình yêu cuộc sống. Đó là cách để tránh mọi cám dỗ, giảm áp lực tinh thần và nâng cao bản lĩnh văn hoá. Bản thân em cũng cố gắng học tập và tu dưỡng, xây dựng mối quan hệ tốt đẹp với mọi người và sống cởi mở, chân thành, đơn giản.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7026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913A8D9F-A128-FD82-A1C3-1E7187BD4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270"/>
            <a:ext cx="12046226" cy="6738730"/>
          </a:xfrm>
          <a:prstGeom prst="rect">
            <a:avLst/>
          </a:prstGeom>
        </p:spPr>
      </p:pic>
      <p:sp>
        <p:nvSpPr>
          <p:cNvPr id="3" name="Hộp Văn bản 2">
            <a:extLst>
              <a:ext uri="{FF2B5EF4-FFF2-40B4-BE49-F238E27FC236}">
                <a16:creationId xmlns:a16="http://schemas.microsoft.com/office/drawing/2014/main" id="{A53D8049-1012-DA3B-AC10-FABAF55675A9}"/>
              </a:ext>
            </a:extLst>
          </p:cNvPr>
          <p:cNvSpPr txBox="1"/>
          <p:nvPr/>
        </p:nvSpPr>
        <p:spPr>
          <a:xfrm>
            <a:off x="1550504" y="1073426"/>
            <a:ext cx="8945218" cy="3857531"/>
          </a:xfrm>
          <a:prstGeom prst="rect">
            <a:avLst/>
          </a:prstGeom>
          <a:noFill/>
        </p:spPr>
        <p:txBody>
          <a:bodyPr wrap="square" rtlCol="0">
            <a:spAutoFit/>
          </a:bodyPr>
          <a:lstStyle/>
          <a:p>
            <a:pPr algn="just">
              <a:lnSpc>
                <a:spcPct val="107000"/>
              </a:lnSpc>
              <a:spcAft>
                <a:spcPts val="80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 kết bài: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 dị là phẩm chất cao đẹp mỗi người cần rèn luyện trau dồi. Đó là cách để người gần người hơn, là cách để tâm hồn, cuộc sống của ta thêm ý nghĩa. Hãy rèn lối sống cao đẹp đó từ cách sống, cách nghĩ, lời nói việc làm ngay từ khi còn ngồi trên ghế nhà trường.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4902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5CDBC3D-005B-1E40-551F-D4855A02F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4" y="119270"/>
            <a:ext cx="12046226" cy="6738730"/>
          </a:xfrm>
          <a:prstGeom prst="rect">
            <a:avLst/>
          </a:prstGeom>
        </p:spPr>
      </p:pic>
      <p:sp>
        <p:nvSpPr>
          <p:cNvPr id="3" name="Hộp Văn bản 2">
            <a:extLst>
              <a:ext uri="{FF2B5EF4-FFF2-40B4-BE49-F238E27FC236}">
                <a16:creationId xmlns:a16="http://schemas.microsoft.com/office/drawing/2014/main" id="{9AB4E7A9-6B15-76CB-C25B-5AA6A38EFC54}"/>
              </a:ext>
            </a:extLst>
          </p:cNvPr>
          <p:cNvSpPr txBox="1"/>
          <p:nvPr/>
        </p:nvSpPr>
        <p:spPr>
          <a:xfrm>
            <a:off x="3511826" y="463826"/>
            <a:ext cx="4306957" cy="530594"/>
          </a:xfrm>
          <a:prstGeom prst="rect">
            <a:avLst/>
          </a:prstGeom>
          <a:noFill/>
        </p:spPr>
        <p:txBody>
          <a:bodyPr wrap="square" rtlCol="0">
            <a:spAutoFit/>
          </a:bodyPr>
          <a:lstStyle/>
          <a:p>
            <a:pPr algn="just">
              <a:lnSpc>
                <a:spcPct val="107000"/>
              </a:lnSpc>
              <a:spcAft>
                <a:spcPts val="800"/>
              </a:spcAft>
              <a:tabLst>
                <a:tab pos="1386840" algn="l"/>
              </a:tabLst>
            </a:pPr>
            <a:r>
              <a:rPr lang="vi-VN"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 </a:t>
            </a:r>
            <a:r>
              <a:rPr lang="vi-VN"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vi-VN"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tra </a:t>
            </a:r>
            <a:r>
              <a:rPr lang="vi-VN"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vi-VN"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sửa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E0252D9D-0348-8E15-EE1F-0372421AACB0}"/>
              </a:ext>
            </a:extLst>
          </p:cNvPr>
          <p:cNvSpPr txBox="1"/>
          <p:nvPr/>
        </p:nvSpPr>
        <p:spPr>
          <a:xfrm>
            <a:off x="1643270" y="1073426"/>
            <a:ext cx="9064487" cy="991618"/>
          </a:xfrm>
          <a:prstGeom prst="rect">
            <a:avLst/>
          </a:prstGeom>
          <a:noFill/>
        </p:spPr>
        <p:txBody>
          <a:bodyPr wrap="square" rtlCol="0">
            <a:spAutoFit/>
          </a:bodyPr>
          <a:lstStyle/>
          <a:p>
            <a:pPr algn="just">
              <a:lnSpc>
                <a:spcPct val="107000"/>
              </a:lnSpc>
              <a:spcAft>
                <a:spcPts val="800"/>
              </a:spcAft>
              <a:tabLst>
                <a:tab pos="138684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nêu ở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chưa.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FB7F4A0B-BD06-23FF-7B27-68ADE9B9933B}"/>
              </a:ext>
            </a:extLst>
          </p:cNvPr>
          <p:cNvSpPr txBox="1"/>
          <p:nvPr/>
        </p:nvSpPr>
        <p:spPr>
          <a:xfrm>
            <a:off x="1643270" y="2215724"/>
            <a:ext cx="4041913" cy="530594"/>
          </a:xfrm>
          <a:prstGeom prst="rect">
            <a:avLst/>
          </a:prstGeom>
          <a:noFill/>
        </p:spPr>
        <p:txBody>
          <a:bodyPr wrap="square" rtlCol="0">
            <a:spAutoFit/>
          </a:bodyPr>
          <a:lstStyle/>
          <a:p>
            <a:pPr algn="just">
              <a:lnSpc>
                <a:spcPct val="107000"/>
              </a:lnSpc>
              <a:spcAft>
                <a:spcPts val="800"/>
              </a:spcAft>
              <a:tabLst>
                <a:tab pos="1386840" algn="l"/>
              </a:tabLs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371B9021-4E25-97D7-3C27-9EC3E91AAB92}"/>
              </a:ext>
            </a:extLst>
          </p:cNvPr>
          <p:cNvSpPr txBox="1"/>
          <p:nvPr/>
        </p:nvSpPr>
        <p:spPr>
          <a:xfrm>
            <a:off x="1636643" y="2901992"/>
            <a:ext cx="9707218" cy="2374689"/>
          </a:xfrm>
          <a:prstGeom prst="rect">
            <a:avLst/>
          </a:prstGeom>
          <a:noFill/>
        </p:spPr>
        <p:txBody>
          <a:bodyPr wrap="square" rtlCol="0">
            <a:spAutoFit/>
          </a:bodyPr>
          <a:lstStyle/>
          <a:p>
            <a:pPr algn="just">
              <a:lnSpc>
                <a:spcPct val="107000"/>
              </a:lnSpc>
              <a:spcAft>
                <a:spcPts val="800"/>
              </a:spcAft>
              <a:tabLst>
                <a:tab pos="1386840" algn="l"/>
              </a:tabLs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(ý sơ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chưa nêu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lộn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xộn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không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(nêu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không liên quan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không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trung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C2CDD4BF-C32E-AE12-7F27-BA6FB3C1AE89}"/>
              </a:ext>
            </a:extLst>
          </p:cNvPr>
          <p:cNvSpPr txBox="1"/>
          <p:nvPr/>
        </p:nvSpPr>
        <p:spPr>
          <a:xfrm>
            <a:off x="1755084" y="5449354"/>
            <a:ext cx="7481681" cy="530594"/>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câu),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0287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BCDA035-F1E1-B290-9890-8CE086613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43" y="198782"/>
            <a:ext cx="11661913" cy="6506818"/>
          </a:xfrm>
          <a:prstGeom prst="rect">
            <a:avLst/>
          </a:prstGeom>
        </p:spPr>
      </p:pic>
      <p:sp>
        <p:nvSpPr>
          <p:cNvPr id="4" name="Hộp Văn bản 3">
            <a:extLst>
              <a:ext uri="{FF2B5EF4-FFF2-40B4-BE49-F238E27FC236}">
                <a16:creationId xmlns:a16="http://schemas.microsoft.com/office/drawing/2014/main" id="{C081D01B-80F4-900C-5006-9BB57F6FF5FD}"/>
              </a:ext>
            </a:extLst>
          </p:cNvPr>
          <p:cNvSpPr txBox="1"/>
          <p:nvPr/>
        </p:nvSpPr>
        <p:spPr>
          <a:xfrm>
            <a:off x="2676938" y="1179443"/>
            <a:ext cx="7805531" cy="530594"/>
          </a:xfrm>
          <a:prstGeom prst="rect">
            <a:avLst/>
          </a:prstGeom>
          <a:noFill/>
        </p:spPr>
        <p:txBody>
          <a:bodyPr wrap="square" rtlCol="0">
            <a:spAutoFit/>
          </a:bodyPr>
          <a:lstStyle/>
          <a:p>
            <a:pP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PHIẾU KIỂM TRA, CHỈNH SỬA BÀI VIẾT: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Bảng 4">
            <a:extLst>
              <a:ext uri="{FF2B5EF4-FFF2-40B4-BE49-F238E27FC236}">
                <a16:creationId xmlns:a16="http://schemas.microsoft.com/office/drawing/2014/main" id="{AD2A8340-7DAD-160E-153F-2E0BBF1F8C31}"/>
              </a:ext>
            </a:extLst>
          </p:cNvPr>
          <p:cNvGraphicFramePr>
            <a:graphicFrameLocks noGrp="1"/>
          </p:cNvGraphicFramePr>
          <p:nvPr>
            <p:extLst>
              <p:ext uri="{D42A27DB-BD31-4B8C-83A1-F6EECF244321}">
                <p14:modId xmlns:p14="http://schemas.microsoft.com/office/powerpoint/2010/main" val="2527467852"/>
              </p:ext>
            </p:extLst>
          </p:nvPr>
        </p:nvGraphicFramePr>
        <p:xfrm>
          <a:off x="2279374" y="1774625"/>
          <a:ext cx="8203095" cy="4877439"/>
        </p:xfrm>
        <a:graphic>
          <a:graphicData uri="http://schemas.openxmlformats.org/drawingml/2006/table">
            <a:tbl>
              <a:tblPr firstRow="1" firstCol="1" bandRow="1">
                <a:tableStyleId>{5C22544A-7EE6-4342-B048-85BDC9FD1C3A}</a:tableStyleId>
              </a:tblPr>
              <a:tblGrid>
                <a:gridCol w="3432313">
                  <a:extLst>
                    <a:ext uri="{9D8B030D-6E8A-4147-A177-3AD203B41FA5}">
                      <a16:colId xmlns:a16="http://schemas.microsoft.com/office/drawing/2014/main" val="3807160397"/>
                    </a:ext>
                  </a:extLst>
                </a:gridCol>
                <a:gridCol w="3564835">
                  <a:extLst>
                    <a:ext uri="{9D8B030D-6E8A-4147-A177-3AD203B41FA5}">
                      <a16:colId xmlns:a16="http://schemas.microsoft.com/office/drawing/2014/main" val="503544498"/>
                    </a:ext>
                  </a:extLst>
                </a:gridCol>
                <a:gridCol w="1205947">
                  <a:extLst>
                    <a:ext uri="{9D8B030D-6E8A-4147-A177-3AD203B41FA5}">
                      <a16:colId xmlns:a16="http://schemas.microsoft.com/office/drawing/2014/main" val="1444709845"/>
                    </a:ext>
                  </a:extLst>
                </a:gridCol>
              </a:tblGrid>
              <a:tr h="0">
                <a:tc gridSpan="2">
                  <a:txBody>
                    <a:bodyPr/>
                    <a:lstStyle/>
                    <a:p>
                      <a:pPr>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Nội</a:t>
                      </a:r>
                      <a:r>
                        <a:rPr lang="en-US" sz="2800" dirty="0">
                          <a:solidFill>
                            <a:schemeClr val="tx1"/>
                          </a:solidFill>
                          <a:effectLst/>
                          <a:latin typeface="Times New Roman" panose="02020603050405020304" pitchFamily="18" charset="0"/>
                          <a:cs typeface="Times New Roman" panose="02020603050405020304" pitchFamily="18" charset="0"/>
                        </a:rPr>
                        <a:t> dung </a:t>
                      </a:r>
                      <a:r>
                        <a:rPr lang="en-US" sz="2800" dirty="0" err="1">
                          <a:solidFill>
                            <a:schemeClr val="tx1"/>
                          </a:solidFill>
                          <a:effectLst/>
                          <a:latin typeface="Times New Roman" panose="02020603050405020304" pitchFamily="18" charset="0"/>
                          <a:cs typeface="Times New Roman" panose="02020603050405020304" pitchFamily="18" charset="0"/>
                        </a:rPr>
                        <a:t>lỗi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sửa</a:t>
                      </a:r>
                      <a:endParaRPr lang="en-US" sz="280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Sửa lỗi</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2633926"/>
                  </a:ext>
                </a:extLst>
              </a:tr>
              <a:tr h="0">
                <a:tc rowSpan="2">
                  <a:txBody>
                    <a:bodyPr/>
                    <a:lstStyle/>
                    <a:p>
                      <a:pPr algn="just">
                        <a:lnSpc>
                          <a:spcPct val="107000"/>
                        </a:lnSpc>
                        <a:spcAft>
                          <a:spcPts val="8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Phát hiện và sửa ý và trình tự triển khai ý</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Trình tự triển khai ý</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076025"/>
                  </a:ext>
                </a:extLst>
              </a:tr>
              <a:tr h="296545">
                <a:tc vMerge="1">
                  <a:txBody>
                    <a:bodyPr/>
                    <a:lstStyle/>
                    <a:p>
                      <a:endParaRPr lang="en-US"/>
                    </a:p>
                  </a:txBody>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Các ý cần bổ sung</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8217890"/>
                  </a:ext>
                </a:extLst>
              </a:tr>
              <a:tr h="0">
                <a:tc rowSpan="4">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Phát hiện sửa lỗi về ý</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Thiếu ý</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3753196"/>
                  </a:ext>
                </a:extLst>
              </a:tr>
              <a:tr h="0">
                <a:tc vMerge="1">
                  <a:txBody>
                    <a:bodyPr/>
                    <a:lstStyle/>
                    <a:p>
                      <a:endParaRPr lang="en-US"/>
                    </a:p>
                  </a:txBody>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Sắp xếp lại ý lộn xộn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136679"/>
                  </a:ext>
                </a:extLst>
              </a:tr>
              <a:tr h="0">
                <a:tc vMerge="1">
                  <a:txBody>
                    <a:bodyPr/>
                    <a:lstStyle/>
                    <a:p>
                      <a:endParaRPr lang="en-US"/>
                    </a:p>
                  </a:txBody>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Sửa lại các ý lạc đề</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6378863"/>
                  </a:ext>
                </a:extLst>
              </a:tr>
              <a:tr h="0">
                <a:tc vMerge="1">
                  <a:txBody>
                    <a:bodyPr/>
                    <a:lstStyle/>
                    <a:p>
                      <a:endParaRPr lang="en-US"/>
                    </a:p>
                  </a:txBody>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Sửa lại các ý tản mạn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4363955"/>
                  </a:ext>
                </a:extLst>
              </a:tr>
              <a:tr h="0">
                <a:tc rowSpan="2">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Phát hiện sửa  lỗi diễn đạt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Lỗi dùng từ</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4267545"/>
                  </a:ext>
                </a:extLst>
              </a:tr>
              <a:tr h="0">
                <a:tc vMerge="1">
                  <a:txBody>
                    <a:bodyPr/>
                    <a:lstStyle/>
                    <a:p>
                      <a:endParaRPr lang="en-US"/>
                    </a:p>
                  </a:txBody>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Lỗi viết câu</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4200380"/>
                  </a:ext>
                </a:extLst>
              </a:tr>
              <a:tr h="0">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Lỗi chính tả</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Lỗi chính tả</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6285771"/>
                  </a:ext>
                </a:extLst>
              </a:tr>
            </a:tbl>
          </a:graphicData>
        </a:graphic>
      </p:graphicFrame>
    </p:spTree>
    <p:extLst>
      <p:ext uri="{BB962C8B-B14F-4D97-AF65-F5344CB8AC3E}">
        <p14:creationId xmlns:p14="http://schemas.microsoft.com/office/powerpoint/2010/main" val="4058434985"/>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CCE00737-A539-E62C-A4AA-AB144F0F3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43" y="198782"/>
            <a:ext cx="11661913" cy="6506818"/>
          </a:xfrm>
          <a:prstGeom prst="rect">
            <a:avLst/>
          </a:prstGeom>
        </p:spPr>
      </p:pic>
      <p:sp>
        <p:nvSpPr>
          <p:cNvPr id="3" name="Hộp Văn bản 2">
            <a:extLst>
              <a:ext uri="{FF2B5EF4-FFF2-40B4-BE49-F238E27FC236}">
                <a16:creationId xmlns:a16="http://schemas.microsoft.com/office/drawing/2014/main" id="{B8058A79-ABEB-7F2C-EF0E-8EA8372E51EC}"/>
              </a:ext>
            </a:extLst>
          </p:cNvPr>
          <p:cNvSpPr txBox="1"/>
          <p:nvPr/>
        </p:nvSpPr>
        <p:spPr>
          <a:xfrm>
            <a:off x="4253948" y="1113182"/>
            <a:ext cx="2557669" cy="584775"/>
          </a:xfrm>
          <a:prstGeom prst="rect">
            <a:avLst/>
          </a:prstGeom>
          <a:noFill/>
        </p:spPr>
        <p:txBody>
          <a:bodyPr wrap="square" rtlCol="0">
            <a:spAutoFit/>
          </a:bodyPr>
          <a:lstStyle/>
          <a:p>
            <a:r>
              <a:rPr lang="en-US" sz="3200" b="1" dirty="0">
                <a:solidFill>
                  <a:srgbClr val="FF0000"/>
                </a:solidFill>
                <a:effectLst/>
                <a:latin typeface="Times New Roman" panose="02020603050405020304" pitchFamily="18" charset="0"/>
                <a:ea typeface="Calibri" panose="020F0502020204030204" pitchFamily="34" charset="0"/>
              </a:rPr>
              <a:t>VẬN DỤNG</a:t>
            </a:r>
            <a:endParaRPr lang="en-US" sz="3200" dirty="0"/>
          </a:p>
        </p:txBody>
      </p:sp>
      <p:sp>
        <p:nvSpPr>
          <p:cNvPr id="4" name="Hộp Văn bản 3">
            <a:extLst>
              <a:ext uri="{FF2B5EF4-FFF2-40B4-BE49-F238E27FC236}">
                <a16:creationId xmlns:a16="http://schemas.microsoft.com/office/drawing/2014/main" id="{39F8F469-6E22-3800-AFDD-E75BA8FDEB3F}"/>
              </a:ext>
            </a:extLst>
          </p:cNvPr>
          <p:cNvSpPr txBox="1"/>
          <p:nvPr/>
        </p:nvSpPr>
        <p:spPr>
          <a:xfrm>
            <a:off x="2080590" y="1915412"/>
            <a:ext cx="8030817" cy="991618"/>
          </a:xfrm>
          <a:prstGeom prst="rect">
            <a:avLst/>
          </a:prstGeom>
          <a:noFill/>
        </p:spPr>
        <p:txBody>
          <a:bodyPr wrap="square" rtlCol="0">
            <a:spAutoFit/>
          </a:bodyPr>
          <a:lstStyle/>
          <a:p>
            <a:pPr algn="just">
              <a:lnSpc>
                <a:spcPct val="107000"/>
              </a:lnSpc>
              <a:spcAft>
                <a:spcPts val="800"/>
              </a:spcAft>
            </a:pPr>
            <a:r>
              <a:rPr lang="vi-VN"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2800" b="1" i="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iết</a:t>
            </a: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3DBEA8B6-6A63-19D5-18AE-3992B62BF16B}"/>
              </a:ext>
            </a:extLst>
          </p:cNvPr>
          <p:cNvSpPr txBox="1"/>
          <p:nvPr/>
        </p:nvSpPr>
        <p:spPr>
          <a:xfrm>
            <a:off x="3419061" y="3224650"/>
            <a:ext cx="4863548" cy="1452642"/>
          </a:xfrm>
          <a:prstGeom prst="rect">
            <a:avLst/>
          </a:prstGeom>
          <a:noFill/>
        </p:spPr>
        <p:txBody>
          <a:bodyPr wrap="square" rtlCol="0">
            <a:spAutoFit/>
          </a:bodyPr>
          <a:lstStyle/>
          <a:p>
            <a:pPr algn="just">
              <a:lnSpc>
                <a:spcPct val="107000"/>
              </a:lnSpc>
              <a:spcAft>
                <a:spcPts val="8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hực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5997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ngoài trời, cây, ngày&#10;&#10;Mô tả được tạo tự động">
            <a:extLst>
              <a:ext uri="{FF2B5EF4-FFF2-40B4-BE49-F238E27FC236}">
                <a16:creationId xmlns:a16="http://schemas.microsoft.com/office/drawing/2014/main" id="{0F04CA4A-1561-7A92-B4D4-DDF0B8E27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106016"/>
            <a:ext cx="11834190" cy="6612835"/>
          </a:xfrm>
          <a:prstGeom prst="rect">
            <a:avLst/>
          </a:prstGeom>
        </p:spPr>
      </p:pic>
      <p:sp>
        <p:nvSpPr>
          <p:cNvPr id="6" name="Hộp Văn bản 5">
            <a:extLst>
              <a:ext uri="{FF2B5EF4-FFF2-40B4-BE49-F238E27FC236}">
                <a16:creationId xmlns:a16="http://schemas.microsoft.com/office/drawing/2014/main" id="{D357A663-1439-F4EA-171F-25C8D2D0614F}"/>
              </a:ext>
            </a:extLst>
          </p:cNvPr>
          <p:cNvSpPr txBox="1"/>
          <p:nvPr/>
        </p:nvSpPr>
        <p:spPr>
          <a:xfrm>
            <a:off x="2590800" y="1563757"/>
            <a:ext cx="6679096" cy="530594"/>
          </a:xfrm>
          <a:prstGeom prst="rect">
            <a:avLst/>
          </a:prstGeom>
          <a:noFill/>
        </p:spPr>
        <p:txBody>
          <a:bodyPr wrap="square" rtlCol="0">
            <a:spAutoFit/>
          </a:bodyPr>
          <a:lstStyle/>
          <a:p>
            <a:pPr>
              <a:lnSpc>
                <a:spcPct val="107000"/>
              </a:lnSpc>
              <a:spcAft>
                <a:spcPts val="800"/>
              </a:spcAft>
            </a:pP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tham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khảo</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0A0CDB1C-9C38-C209-5989-5FB8F9363F0F}"/>
              </a:ext>
            </a:extLst>
          </p:cNvPr>
          <p:cNvSpPr txBox="1"/>
          <p:nvPr/>
        </p:nvSpPr>
        <p:spPr>
          <a:xfrm>
            <a:off x="636105" y="2271648"/>
            <a:ext cx="10588486" cy="3539430"/>
          </a:xfrm>
          <a:prstGeom prst="rect">
            <a:avLst/>
          </a:prstGeom>
          <a:noFill/>
        </p:spPr>
        <p:txBody>
          <a:bodyPr wrap="square" rtlCol="0">
            <a:spAutoFit/>
          </a:bodyPr>
          <a:lstStyle/>
          <a:p>
            <a:pPr algn="just"/>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tập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rèn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luyện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mỗi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chúng</a:t>
            </a:r>
            <a:r>
              <a:rPr lang="en-US" sz="2800" dirty="0">
                <a:effectLst/>
                <a:latin typeface="Times New Roman" panose="02020603050405020304" pitchFamily="18" charset="0"/>
                <a:ea typeface="Calibri" panose="020F0502020204030204" pitchFamily="34" charset="0"/>
              </a:rPr>
              <a:t> ta </a:t>
            </a:r>
            <a:r>
              <a:rPr lang="en-US" sz="2800" dirty="0" err="1">
                <a:effectLst/>
                <a:latin typeface="Times New Roman" panose="02020603050405020304" pitchFamily="18" charset="0"/>
                <a:ea typeface="Calibri" panose="020F0502020204030204" pitchFamily="34" charset="0"/>
              </a:rPr>
              <a:t>cần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đẹp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hoàn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lòng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quan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Lòng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giúp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chúng</a:t>
            </a:r>
            <a:r>
              <a:rPr lang="en-US" sz="2800" dirty="0">
                <a:effectLst/>
                <a:latin typeface="Times New Roman" panose="02020603050405020304" pitchFamily="18" charset="0"/>
                <a:ea typeface="Calibri" panose="020F0502020204030204" pitchFamily="34" charset="0"/>
              </a:rPr>
              <a:t> ta </a:t>
            </a:r>
            <a:r>
              <a:rPr lang="en-US" sz="2800" dirty="0" err="1">
                <a:effectLst/>
                <a:latin typeface="Times New Roman" panose="02020603050405020304" pitchFamily="18" charset="0"/>
                <a:ea typeface="Calibri" panose="020F0502020204030204" pitchFamily="34" charset="0"/>
              </a:rPr>
              <a:t>nhìn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định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sẽ</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lực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thôi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chúng</a:t>
            </a:r>
            <a:r>
              <a:rPr lang="en-US" sz="2800" dirty="0">
                <a:effectLst/>
                <a:latin typeface="Times New Roman" panose="02020603050405020304" pitchFamily="18" charset="0"/>
                <a:ea typeface="Calibri" panose="020F0502020204030204" pitchFamily="34" charset="0"/>
              </a:rPr>
              <a:t> ta </a:t>
            </a:r>
            <a:r>
              <a:rPr lang="en-US" sz="2800" dirty="0" err="1">
                <a:effectLst/>
                <a:latin typeface="Times New Roman" panose="02020603050405020304" pitchFamily="18" charset="0"/>
                <a:ea typeface="Calibri" panose="020F0502020204030204" pitchFamily="34" charset="0"/>
              </a:rPr>
              <a:t>không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ngừng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tập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nỗ</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lực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vươn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nữa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khẳng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định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thân</a:t>
            </a:r>
            <a:r>
              <a:rPr lang="en-US" sz="2800" dirty="0">
                <a:effectLst/>
                <a:latin typeface="Times New Roman" panose="02020603050405020304" pitchFamily="18" charset="0"/>
                <a:ea typeface="Calibri" panose="020F0502020204030204" pitchFamily="34" charset="0"/>
              </a:rPr>
              <a:t>, </a:t>
            </a:r>
            <a:r>
              <a:rPr lang="vi-VN" sz="2800" dirty="0">
                <a:effectLst/>
                <a:latin typeface="Times New Roman" panose="02020603050405020304" pitchFamily="18" charset="0"/>
                <a:ea typeface="Calibri" panose="020F0502020204030204" pitchFamily="34" charset="0"/>
              </a:rPr>
              <a:t>l</a:t>
            </a:r>
            <a:r>
              <a:rPr lang="en-US" sz="2800" dirty="0" err="1">
                <a:effectLst/>
                <a:latin typeface="Times New Roman" panose="02020603050405020304" pitchFamily="18" charset="0"/>
                <a:ea typeface="Calibri" panose="020F0502020204030204" pitchFamily="34" charset="0"/>
              </a:rPr>
              <a:t>òng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sẽ</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giúp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chúng</a:t>
            </a:r>
            <a:r>
              <a:rPr lang="en-US" sz="2800" dirty="0">
                <a:effectLst/>
                <a:latin typeface="Times New Roman" panose="02020603050405020304" pitchFamily="18" charset="0"/>
                <a:ea typeface="Calibri" panose="020F0502020204030204" pitchFamily="34" charset="0"/>
              </a:rPr>
              <a:t> ta </a:t>
            </a:r>
            <a:r>
              <a:rPr lang="en-US" sz="2800" dirty="0" err="1">
                <a:effectLst/>
                <a:latin typeface="Times New Roman" panose="02020603050405020304" pitchFamily="18" charset="0"/>
                <a:ea typeface="Calibri" panose="020F0502020204030204" pitchFamily="34" charset="0"/>
              </a:rPr>
              <a:t>không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dỗ</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xấu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cuộc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như</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trốn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nói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tập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trung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268036648"/>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ngoài trời, cây, ngày&#10;&#10;Mô tả được tạo tự động">
            <a:extLst>
              <a:ext uri="{FF2B5EF4-FFF2-40B4-BE49-F238E27FC236}">
                <a16:creationId xmlns:a16="http://schemas.microsoft.com/office/drawing/2014/main" id="{E853FC76-1F9B-43CE-E56D-6C8EF9741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106016"/>
            <a:ext cx="11834190" cy="6612835"/>
          </a:xfrm>
          <a:prstGeom prst="rect">
            <a:avLst/>
          </a:prstGeom>
        </p:spPr>
      </p:pic>
      <p:sp>
        <p:nvSpPr>
          <p:cNvPr id="4" name="Hộp Văn bản 3">
            <a:extLst>
              <a:ext uri="{FF2B5EF4-FFF2-40B4-BE49-F238E27FC236}">
                <a16:creationId xmlns:a16="http://schemas.microsoft.com/office/drawing/2014/main" id="{353A60EC-44B7-0162-A0BD-C1B52DD26585}"/>
              </a:ext>
            </a:extLst>
          </p:cNvPr>
          <p:cNvSpPr txBox="1"/>
          <p:nvPr/>
        </p:nvSpPr>
        <p:spPr>
          <a:xfrm>
            <a:off x="225288" y="1908312"/>
            <a:ext cx="11237844" cy="4218784"/>
          </a:xfrm>
          <a:prstGeom prst="rect">
            <a:avLst/>
          </a:prstGeom>
          <a:noFill/>
        </p:spPr>
        <p:txBody>
          <a:bodyPr wrap="square" rtlCol="0">
            <a:spAutoFit/>
          </a:bodyPr>
          <a:lstStyle/>
          <a:p>
            <a:pPr algn="just">
              <a:lnSpc>
                <a:spcPct val="107000"/>
              </a:lnSpc>
              <a:spcAft>
                <a:spcPts val="800"/>
              </a:spcAft>
              <a:tabLst>
                <a:tab pos="1386840"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Bởi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thỏa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lõng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đua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đòi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bè</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bằnnó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ệ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bè</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2636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80EEAB1-7100-55F8-01B5-883AFDE81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40" y="185530"/>
            <a:ext cx="11648660" cy="6559827"/>
          </a:xfrm>
          <a:prstGeom prst="rect">
            <a:avLst/>
          </a:prstGeom>
        </p:spPr>
      </p:pic>
      <p:sp>
        <p:nvSpPr>
          <p:cNvPr id="4" name="Hộp Văn bản 3">
            <a:extLst>
              <a:ext uri="{FF2B5EF4-FFF2-40B4-BE49-F238E27FC236}">
                <a16:creationId xmlns:a16="http://schemas.microsoft.com/office/drawing/2014/main" id="{4A768646-4ACF-52F2-CE12-18DB5BDE4BBC}"/>
              </a:ext>
            </a:extLst>
          </p:cNvPr>
          <p:cNvSpPr txBox="1"/>
          <p:nvPr/>
        </p:nvSpPr>
        <p:spPr>
          <a:xfrm>
            <a:off x="4320209" y="185530"/>
            <a:ext cx="5247861" cy="593304"/>
          </a:xfrm>
          <a:prstGeom prst="rect">
            <a:avLst/>
          </a:prstGeom>
          <a:noFill/>
        </p:spPr>
        <p:txBody>
          <a:bodyPr wrap="square" rtlCol="0">
            <a:spAutoFit/>
          </a:bodyPr>
          <a:lstStyle/>
          <a:p>
            <a:pPr algn="ctr">
              <a:lnSpc>
                <a:spcPct val="107000"/>
              </a:lnSpc>
              <a:spcAft>
                <a:spcPts val="800"/>
              </a:spcAft>
              <a:tabLst>
                <a:tab pos="1386840" algn="l"/>
              </a:tabLs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HƯỚNG DẪN TỰ HỌC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8B941DD7-506A-582E-8CBD-952EBD1BDA7D}"/>
              </a:ext>
            </a:extLst>
          </p:cNvPr>
          <p:cNvSpPr txBox="1"/>
          <p:nvPr/>
        </p:nvSpPr>
        <p:spPr>
          <a:xfrm>
            <a:off x="4227444" y="915028"/>
            <a:ext cx="7566991" cy="2246769"/>
          </a:xfrm>
          <a:prstGeom prst="rect">
            <a:avLst/>
          </a:prstGeom>
          <a:noFill/>
        </p:spPr>
        <p:txBody>
          <a:bodyPr wrap="square" rtlCol="0">
            <a:spAutoFit/>
          </a:bodyPr>
          <a:lstStyle/>
          <a:p>
            <a:pPr algn="just">
              <a:tabLst>
                <a:tab pos="138684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Nắm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1386840" algn="l"/>
              </a:tabLs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THẢO LUẬN NHÓM VỀ MỘT VẤN ĐỀ TRONG ĐỜI SỐNG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4CC4B36D-AF7E-5C71-3D83-555504E66830}"/>
              </a:ext>
            </a:extLst>
          </p:cNvPr>
          <p:cNvSpPr txBox="1"/>
          <p:nvPr/>
        </p:nvSpPr>
        <p:spPr>
          <a:xfrm>
            <a:off x="3260035" y="3504047"/>
            <a:ext cx="6957391" cy="3108543"/>
          </a:xfrm>
          <a:prstGeom prst="rect">
            <a:avLst/>
          </a:prstGeom>
          <a:noFill/>
        </p:spPr>
        <p:txBody>
          <a:bodyPr wrap="square" rtlCol="0">
            <a:spAutoFit/>
          </a:bodyPr>
          <a:lstStyle/>
          <a:p>
            <a:pPr algn="just">
              <a:tabLst>
                <a:tab pos="138684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1386840" algn="l"/>
              </a:tabLs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Xem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nắm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1386840" algn="l"/>
              </a:tabLs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lối</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1386840"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phương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tiện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như tranh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vi deo...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1117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FA6070B-3B75-394C-6FA9-DD9E2DB6332E}"/>
              </a:ext>
            </a:extLst>
          </p:cNvPr>
          <p:cNvSpPr txBox="1"/>
          <p:nvPr/>
        </p:nvSpPr>
        <p:spPr>
          <a:xfrm>
            <a:off x="1378226" y="106017"/>
            <a:ext cx="9846365" cy="584775"/>
          </a:xfrm>
          <a:prstGeom prst="rect">
            <a:avLst/>
          </a:prstGeom>
          <a:noFill/>
        </p:spPr>
        <p:txBody>
          <a:bodyPr wrap="square" rtlCol="0">
            <a:spAutoFit/>
          </a:bodyPr>
          <a:lstStyle/>
          <a:p>
            <a:r>
              <a:rPr lang="en-US" sz="3200" dirty="0">
                <a:solidFill>
                  <a:srgbClr val="000000"/>
                </a:solidFill>
                <a:latin typeface="Times New Roman" panose="02020603050405020304" pitchFamily="18" charset="0"/>
                <a:ea typeface="Calibri" panose="020F0502020204030204" pitchFamily="34" charset="0"/>
              </a:rPr>
              <a:t>H</a:t>
            </a:r>
            <a:r>
              <a:rPr lang="vi-VN" sz="3200" dirty="0" err="1">
                <a:solidFill>
                  <a:srgbClr val="000000"/>
                </a:solidFill>
                <a:effectLst/>
                <a:latin typeface="Times New Roman" panose="02020603050405020304" pitchFamily="18" charset="0"/>
                <a:ea typeface="Calibri" panose="020F0502020204030204" pitchFamily="34" charset="0"/>
              </a:rPr>
              <a:t>ình</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ảnh</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về</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những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vấn</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đề</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xã</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hội</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cần</a:t>
            </a:r>
            <a:r>
              <a:rPr lang="vi-VN" sz="3200" dirty="0">
                <a:solidFill>
                  <a:srgbClr val="000000"/>
                </a:solidFill>
                <a:effectLst/>
                <a:latin typeface="Times New Roman" panose="02020603050405020304" pitchFamily="18" charset="0"/>
                <a:ea typeface="Calibri" panose="020F0502020204030204" pitchFamily="34" charset="0"/>
              </a:rPr>
              <a:t> quan tâm:</a:t>
            </a:r>
            <a:endParaRPr lang="en-US" sz="3200" dirty="0"/>
          </a:p>
        </p:txBody>
      </p:sp>
      <p:pic>
        <p:nvPicPr>
          <p:cNvPr id="5" name="Picture 22" descr="&quot;Uống nước nhớ nguồn&quot; - truyền thống tốt đẹp của dân tộc ta ảnh 1">
            <a:extLst>
              <a:ext uri="{FF2B5EF4-FFF2-40B4-BE49-F238E27FC236}">
                <a16:creationId xmlns:a16="http://schemas.microsoft.com/office/drawing/2014/main" id="{6A20D214-0EAA-6D80-3A15-CEE04744BD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241" y="902667"/>
            <a:ext cx="4884916" cy="2526333"/>
          </a:xfrm>
          <a:prstGeom prst="rect">
            <a:avLst/>
          </a:prstGeom>
          <a:noFill/>
          <a:ln>
            <a:noFill/>
          </a:ln>
          <a:scene3d>
            <a:camera prst="orthographicFront"/>
            <a:lightRig rig="threePt" dir="t"/>
          </a:scene3d>
          <a:sp3d>
            <a:bevelT prst="angle"/>
          </a:sp3d>
        </p:spPr>
      </p:pic>
      <p:pic>
        <p:nvPicPr>
          <p:cNvPr id="6" name="Picture 30">
            <a:extLst>
              <a:ext uri="{FF2B5EF4-FFF2-40B4-BE49-F238E27FC236}">
                <a16:creationId xmlns:a16="http://schemas.microsoft.com/office/drawing/2014/main" id="{4BE0B557-84DA-C2D1-D74D-A2F2E88154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9216" y="902667"/>
            <a:ext cx="4671543" cy="2526333"/>
          </a:xfrm>
          <a:prstGeom prst="rect">
            <a:avLst/>
          </a:prstGeom>
          <a:noFill/>
          <a:ln>
            <a:noFill/>
          </a:ln>
          <a:scene3d>
            <a:camera prst="orthographicFront"/>
            <a:lightRig rig="threePt" dir="t"/>
          </a:scene3d>
          <a:sp3d>
            <a:bevelT w="139700" h="139700" prst="divot"/>
          </a:sp3d>
        </p:spPr>
      </p:pic>
      <p:pic>
        <p:nvPicPr>
          <p:cNvPr id="7" name="Picture 32">
            <a:extLst>
              <a:ext uri="{FF2B5EF4-FFF2-40B4-BE49-F238E27FC236}">
                <a16:creationId xmlns:a16="http://schemas.microsoft.com/office/drawing/2014/main" id="{5418C8D1-90DA-AF23-11FB-79C00071CB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241" y="3990822"/>
            <a:ext cx="4884916" cy="2343717"/>
          </a:xfrm>
          <a:prstGeom prst="rect">
            <a:avLst/>
          </a:prstGeom>
          <a:noFill/>
          <a:ln>
            <a:noFill/>
          </a:ln>
          <a:scene3d>
            <a:camera prst="orthographicFront"/>
            <a:lightRig rig="threePt" dir="t"/>
          </a:scene3d>
          <a:sp3d>
            <a:bevelT w="139700" h="139700" prst="divot"/>
          </a:sp3d>
        </p:spPr>
      </p:pic>
      <p:pic>
        <p:nvPicPr>
          <p:cNvPr id="8" name="Picture 35" descr="bảo vệ môi trường biển">
            <a:extLst>
              <a:ext uri="{FF2B5EF4-FFF2-40B4-BE49-F238E27FC236}">
                <a16:creationId xmlns:a16="http://schemas.microsoft.com/office/drawing/2014/main" id="{85F3F2E5-6D2F-DA49-411E-C5BD1CEF35F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79215" y="3990822"/>
            <a:ext cx="4671543" cy="2343717"/>
          </a:xfrm>
          <a:prstGeom prst="rect">
            <a:avLst/>
          </a:prstGeom>
          <a:noFill/>
          <a:ln>
            <a:noFill/>
          </a:ln>
          <a:scene3d>
            <a:camera prst="orthographicFront"/>
            <a:lightRig rig="threePt" dir="t"/>
          </a:scene3d>
          <a:sp3d>
            <a:bevelT w="139700" h="139700" prst="divot"/>
          </a:sp3d>
        </p:spPr>
      </p:pic>
      <p:sp>
        <p:nvSpPr>
          <p:cNvPr id="9" name="Hộp Văn bản 8">
            <a:extLst>
              <a:ext uri="{FF2B5EF4-FFF2-40B4-BE49-F238E27FC236}">
                <a16:creationId xmlns:a16="http://schemas.microsoft.com/office/drawing/2014/main" id="{17FDFCCC-0829-E90B-E726-F70E65394018}"/>
              </a:ext>
            </a:extLst>
          </p:cNvPr>
          <p:cNvSpPr txBox="1"/>
          <p:nvPr/>
        </p:nvSpPr>
        <p:spPr>
          <a:xfrm>
            <a:off x="238540" y="3429000"/>
            <a:ext cx="5857460" cy="461665"/>
          </a:xfrm>
          <a:prstGeom prst="rect">
            <a:avLst/>
          </a:prstGeom>
          <a:noFill/>
        </p:spPr>
        <p:txBody>
          <a:bodyPr wrap="square" rtlCol="0">
            <a:spAutoFit/>
          </a:bodyPr>
          <a:lstStyle/>
          <a:p>
            <a:r>
              <a:rPr lang="vi-VN" sz="2400" b="1" dirty="0" err="1">
                <a:effectLst/>
                <a:latin typeface="Times New Roman" panose="02020603050405020304" pitchFamily="18" charset="0"/>
                <a:ea typeface="Calibri" panose="020F0502020204030204" pitchFamily="34" charset="0"/>
              </a:rPr>
              <a:t>Phát</a:t>
            </a:r>
            <a:r>
              <a:rPr lang="vi-VN" sz="2400" b="1" dirty="0">
                <a:effectLst/>
                <a:latin typeface="Times New Roman" panose="02020603050405020304" pitchFamily="18" charset="0"/>
                <a:ea typeface="Calibri" panose="020F0502020204030204" pitchFamily="34" charset="0"/>
              </a:rPr>
              <a:t> huy </a:t>
            </a:r>
            <a:r>
              <a:rPr lang="vi-VN" sz="2400" b="1" dirty="0" err="1">
                <a:effectLst/>
                <a:latin typeface="Times New Roman" panose="02020603050405020304" pitchFamily="18" charset="0"/>
                <a:ea typeface="Calibri" panose="020F0502020204030204" pitchFamily="34" charset="0"/>
              </a:rPr>
              <a:t>đạo</a:t>
            </a:r>
            <a:r>
              <a:rPr lang="vi-VN" sz="2400" b="1" dirty="0">
                <a:effectLst/>
                <a:latin typeface="Times New Roman" panose="02020603050405020304" pitchFamily="18" charset="0"/>
                <a:ea typeface="Calibri" panose="020F0502020204030204" pitchFamily="34" charset="0"/>
              </a:rPr>
              <a:t> </a:t>
            </a:r>
            <a:r>
              <a:rPr lang="vi-VN" sz="2400" b="1" dirty="0" err="1">
                <a:effectLst/>
                <a:latin typeface="Times New Roman" panose="02020603050405020304" pitchFamily="18" charset="0"/>
                <a:ea typeface="Calibri" panose="020F0502020204030204" pitchFamily="34" charset="0"/>
              </a:rPr>
              <a:t>lí</a:t>
            </a:r>
            <a:r>
              <a:rPr lang="vi-VN" sz="2400" b="1" dirty="0">
                <a:effectLst/>
                <a:latin typeface="Times New Roman" panose="02020603050405020304" pitchFamily="18" charset="0"/>
                <a:ea typeface="Calibri" panose="020F0502020204030204" pitchFamily="34" charset="0"/>
              </a:rPr>
              <a:t> “</a:t>
            </a:r>
            <a:r>
              <a:rPr lang="vi-VN" sz="2400" b="1" dirty="0" err="1">
                <a:effectLst/>
                <a:latin typeface="Times New Roman" panose="02020603050405020304" pitchFamily="18" charset="0"/>
                <a:ea typeface="Calibri" panose="020F0502020204030204" pitchFamily="34" charset="0"/>
              </a:rPr>
              <a:t>Uống</a:t>
            </a:r>
            <a:r>
              <a:rPr lang="vi-VN" sz="2400" b="1" dirty="0">
                <a:effectLst/>
                <a:latin typeface="Times New Roman" panose="02020603050405020304" pitchFamily="18" charset="0"/>
                <a:ea typeface="Calibri" panose="020F0502020204030204" pitchFamily="34" charset="0"/>
              </a:rPr>
              <a:t> </a:t>
            </a:r>
            <a:r>
              <a:rPr lang="vi-VN" sz="2400" b="1" dirty="0" err="1">
                <a:effectLst/>
                <a:latin typeface="Times New Roman" panose="02020603050405020304" pitchFamily="18" charset="0"/>
                <a:ea typeface="Calibri" panose="020F0502020204030204" pitchFamily="34" charset="0"/>
              </a:rPr>
              <a:t>nước</a:t>
            </a:r>
            <a:r>
              <a:rPr lang="vi-VN" sz="2400" b="1" dirty="0">
                <a:effectLst/>
                <a:latin typeface="Times New Roman" panose="02020603050405020304" pitchFamily="18" charset="0"/>
                <a:ea typeface="Calibri" panose="020F0502020204030204" pitchFamily="34" charset="0"/>
              </a:rPr>
              <a:t> </a:t>
            </a:r>
            <a:r>
              <a:rPr lang="vi-VN" sz="2400" b="1" dirty="0" err="1">
                <a:effectLst/>
                <a:latin typeface="Times New Roman" panose="02020603050405020304" pitchFamily="18" charset="0"/>
                <a:ea typeface="Calibri" panose="020F0502020204030204" pitchFamily="34" charset="0"/>
              </a:rPr>
              <a:t>nhớ</a:t>
            </a:r>
            <a:r>
              <a:rPr lang="vi-VN" sz="2400" b="1" dirty="0">
                <a:effectLst/>
                <a:latin typeface="Times New Roman" panose="02020603050405020304" pitchFamily="18" charset="0"/>
                <a:ea typeface="Calibri" panose="020F0502020204030204" pitchFamily="34" charset="0"/>
              </a:rPr>
              <a:t> </a:t>
            </a:r>
            <a:r>
              <a:rPr lang="vi-VN" sz="2400" b="1" dirty="0" err="1">
                <a:effectLst/>
                <a:latin typeface="Times New Roman" panose="02020603050405020304" pitchFamily="18" charset="0"/>
                <a:ea typeface="Calibri" panose="020F0502020204030204" pitchFamily="34" charset="0"/>
              </a:rPr>
              <a:t>nguồn</a:t>
            </a:r>
            <a:endParaRPr lang="en-US" sz="2400" dirty="0"/>
          </a:p>
        </p:txBody>
      </p:sp>
      <p:sp>
        <p:nvSpPr>
          <p:cNvPr id="10" name="Hộp Văn bản 9">
            <a:extLst>
              <a:ext uri="{FF2B5EF4-FFF2-40B4-BE49-F238E27FC236}">
                <a16:creationId xmlns:a16="http://schemas.microsoft.com/office/drawing/2014/main" id="{D6083BCE-CF3D-F549-D52F-83A6052DE95E}"/>
              </a:ext>
            </a:extLst>
          </p:cNvPr>
          <p:cNvSpPr txBox="1"/>
          <p:nvPr/>
        </p:nvSpPr>
        <p:spPr>
          <a:xfrm>
            <a:off x="6096000" y="3429000"/>
            <a:ext cx="6096000" cy="400110"/>
          </a:xfrm>
          <a:prstGeom prst="rect">
            <a:avLst/>
          </a:prstGeom>
          <a:noFill/>
        </p:spPr>
        <p:txBody>
          <a:bodyPr wrap="square" rtlCol="0">
            <a:spAutoFit/>
          </a:bodyPr>
          <a:lstStyle/>
          <a:p>
            <a:r>
              <a:rPr lang="vi-VN" sz="2000" b="1" dirty="0">
                <a:effectLst/>
                <a:latin typeface="Times New Roman" panose="02020603050405020304" pitchFamily="18" charset="0"/>
                <a:ea typeface="Calibri" panose="020F0502020204030204" pitchFamily="34" charset="0"/>
              </a:rPr>
              <a:t>Chung tay </a:t>
            </a:r>
            <a:r>
              <a:rPr lang="vi-VN" sz="2000" b="1" dirty="0" err="1">
                <a:effectLst/>
                <a:latin typeface="Times New Roman" panose="02020603050405020304" pitchFamily="18" charset="0"/>
                <a:ea typeface="Calibri" panose="020F0502020204030204" pitchFamily="34" charset="0"/>
              </a:rPr>
              <a:t>bảo</a:t>
            </a:r>
            <a:r>
              <a:rPr lang="vi-VN" sz="2000" b="1" dirty="0">
                <a:effectLst/>
                <a:latin typeface="Times New Roman" panose="02020603050405020304" pitchFamily="18" charset="0"/>
                <a:ea typeface="Calibri" panose="020F0502020204030204" pitchFamily="34" charset="0"/>
              </a:rPr>
              <a:t> </a:t>
            </a:r>
            <a:r>
              <a:rPr lang="vi-VN" sz="2000" b="1" dirty="0" err="1">
                <a:effectLst/>
                <a:latin typeface="Times New Roman" panose="02020603050405020304" pitchFamily="18" charset="0"/>
                <a:ea typeface="Calibri" panose="020F0502020204030204" pitchFamily="34" charset="0"/>
              </a:rPr>
              <a:t>vệ</a:t>
            </a:r>
            <a:r>
              <a:rPr lang="vi-VN" sz="2000" b="1" dirty="0">
                <a:effectLst/>
                <a:latin typeface="Times New Roman" panose="02020603050405020304" pitchFamily="18" charset="0"/>
                <a:ea typeface="Calibri" panose="020F0502020204030204" pitchFamily="34" charset="0"/>
              </a:rPr>
              <a:t> môi </a:t>
            </a:r>
            <a:r>
              <a:rPr lang="vi-VN" sz="2000" b="1" dirty="0" err="1">
                <a:effectLst/>
                <a:latin typeface="Times New Roman" panose="02020603050405020304" pitchFamily="18" charset="0"/>
                <a:ea typeface="Calibri" panose="020F0502020204030204" pitchFamily="34" charset="0"/>
              </a:rPr>
              <a:t>trường</a:t>
            </a:r>
            <a:r>
              <a:rPr lang="vi-VN" sz="2000" b="1" dirty="0">
                <a:effectLst/>
                <a:latin typeface="Times New Roman" panose="02020603050405020304" pitchFamily="18" charset="0"/>
                <a:ea typeface="Calibri" panose="020F0502020204030204" pitchFamily="34" charset="0"/>
              </a:rPr>
              <a:t>- không </a:t>
            </a:r>
            <a:r>
              <a:rPr lang="en-US" sz="2000" b="1" dirty="0" err="1">
                <a:latin typeface="Times New Roman" panose="02020603050405020304" pitchFamily="18" charset="0"/>
                <a:ea typeface="Calibri" panose="020F0502020204030204" pitchFamily="34" charset="0"/>
              </a:rPr>
              <a:t>vứ</a:t>
            </a:r>
            <a:r>
              <a:rPr lang="vi-VN" sz="2000" b="1" dirty="0">
                <a:effectLst/>
                <a:latin typeface="Times New Roman" panose="02020603050405020304" pitchFamily="18" charset="0"/>
                <a:ea typeface="Calibri" panose="020F0502020204030204" pitchFamily="34" charset="0"/>
              </a:rPr>
              <a:t>t </a:t>
            </a:r>
            <a:r>
              <a:rPr lang="vi-VN" sz="2000" b="1" dirty="0" err="1">
                <a:effectLst/>
                <a:latin typeface="Times New Roman" panose="02020603050405020304" pitchFamily="18" charset="0"/>
                <a:ea typeface="Calibri" panose="020F0502020204030204" pitchFamily="34" charset="0"/>
              </a:rPr>
              <a:t>rác</a:t>
            </a:r>
            <a:r>
              <a:rPr lang="vi-VN" sz="2000" b="1" dirty="0">
                <a:effectLst/>
                <a:latin typeface="Times New Roman" panose="02020603050405020304" pitchFamily="18" charset="0"/>
                <a:ea typeface="Calibri" panose="020F0502020204030204" pitchFamily="34" charset="0"/>
              </a:rPr>
              <a:t> </a:t>
            </a:r>
            <a:r>
              <a:rPr lang="vi-VN" sz="2000" b="1" dirty="0" err="1">
                <a:effectLst/>
                <a:latin typeface="Times New Roman" panose="02020603050405020304" pitchFamily="18" charset="0"/>
                <a:ea typeface="Calibri" panose="020F0502020204030204" pitchFamily="34" charset="0"/>
              </a:rPr>
              <a:t>bừa</a:t>
            </a:r>
            <a:r>
              <a:rPr lang="vi-VN" sz="2000" b="1" dirty="0">
                <a:effectLst/>
                <a:latin typeface="Times New Roman" panose="02020603050405020304" pitchFamily="18" charset="0"/>
                <a:ea typeface="Calibri" panose="020F0502020204030204" pitchFamily="34" charset="0"/>
              </a:rPr>
              <a:t> </a:t>
            </a:r>
            <a:r>
              <a:rPr lang="vi-VN" sz="2000" b="1" dirty="0" err="1">
                <a:effectLst/>
                <a:latin typeface="Times New Roman" panose="02020603050405020304" pitchFamily="18" charset="0"/>
                <a:ea typeface="Calibri" panose="020F0502020204030204" pitchFamily="34" charset="0"/>
              </a:rPr>
              <a:t>bãi</a:t>
            </a:r>
            <a:r>
              <a:rPr lang="vi-VN" sz="2000" b="1" dirty="0">
                <a:effectLst/>
                <a:latin typeface="Times New Roman" panose="02020603050405020304" pitchFamily="18" charset="0"/>
                <a:ea typeface="Calibri" panose="020F0502020204030204" pitchFamily="34" charset="0"/>
              </a:rPr>
              <a:t>.</a:t>
            </a:r>
            <a:endParaRPr lang="en-US" sz="2000" dirty="0"/>
          </a:p>
        </p:txBody>
      </p:sp>
      <p:sp>
        <p:nvSpPr>
          <p:cNvPr id="11" name="Hộp Văn bản 10">
            <a:extLst>
              <a:ext uri="{FF2B5EF4-FFF2-40B4-BE49-F238E27FC236}">
                <a16:creationId xmlns:a16="http://schemas.microsoft.com/office/drawing/2014/main" id="{A6DA84DE-9CFC-1B61-E446-5125D46F9923}"/>
              </a:ext>
            </a:extLst>
          </p:cNvPr>
          <p:cNvSpPr txBox="1"/>
          <p:nvPr/>
        </p:nvSpPr>
        <p:spPr>
          <a:xfrm>
            <a:off x="6334540" y="6427304"/>
            <a:ext cx="5764695" cy="461665"/>
          </a:xfrm>
          <a:prstGeom prst="rect">
            <a:avLst/>
          </a:prstGeom>
          <a:noFill/>
        </p:spPr>
        <p:txBody>
          <a:bodyPr wrap="square" rtlCol="0">
            <a:spAutoFit/>
          </a:bodyPr>
          <a:lstStyle/>
          <a:p>
            <a:r>
              <a:rPr lang="vi-VN" sz="2400" b="1">
                <a:effectLst/>
                <a:latin typeface="Times New Roman" panose="02020603050405020304" pitchFamily="18" charset="0"/>
                <a:ea typeface="Calibri" panose="020F0502020204030204" pitchFamily="34" charset="0"/>
              </a:rPr>
              <a:t>Chung tay bảo vệ môi trường biển đảo</a:t>
            </a:r>
            <a:endParaRPr lang="en-US" sz="2400" dirty="0"/>
          </a:p>
        </p:txBody>
      </p:sp>
    </p:spTree>
    <p:extLst>
      <p:ext uri="{BB962C8B-B14F-4D97-AF65-F5344CB8AC3E}">
        <p14:creationId xmlns:p14="http://schemas.microsoft.com/office/powerpoint/2010/main" val="11993175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6">
            <a:extLst>
              <a:ext uri="{FF2B5EF4-FFF2-40B4-BE49-F238E27FC236}">
                <a16:creationId xmlns:a16="http://schemas.microsoft.com/office/drawing/2014/main" id="{DD106FD4-655C-217B-0AFB-78C3F93C48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778" y="109319"/>
            <a:ext cx="4885318" cy="2713394"/>
          </a:xfrm>
          <a:prstGeom prst="rect">
            <a:avLst/>
          </a:prstGeom>
          <a:noFill/>
          <a:ln>
            <a:noFill/>
          </a:ln>
          <a:scene3d>
            <a:camera prst="orthographicFront"/>
            <a:lightRig rig="threePt" dir="t"/>
          </a:scene3d>
          <a:sp3d>
            <a:bevelT prst="relaxedInset"/>
          </a:sp3d>
        </p:spPr>
      </p:pic>
      <p:pic>
        <p:nvPicPr>
          <p:cNvPr id="3" name="Picture 37" descr="Nghiện Facebook, chúng ta đang lãng phí thời gian như thế...">
            <a:extLst>
              <a:ext uri="{FF2B5EF4-FFF2-40B4-BE49-F238E27FC236}">
                <a16:creationId xmlns:a16="http://schemas.microsoft.com/office/drawing/2014/main" id="{3F46EE7A-5548-E38B-A713-2DBACFB747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6906" y="261771"/>
            <a:ext cx="4792551" cy="2560942"/>
          </a:xfrm>
          <a:prstGeom prst="rect">
            <a:avLst/>
          </a:prstGeom>
          <a:noFill/>
          <a:ln>
            <a:noFill/>
          </a:ln>
          <a:scene3d>
            <a:camera prst="orthographicFront"/>
            <a:lightRig rig="threePt" dir="t"/>
          </a:scene3d>
          <a:sp3d>
            <a:bevelT prst="relaxedInset"/>
          </a:sp3d>
        </p:spPr>
      </p:pic>
      <p:pic>
        <p:nvPicPr>
          <p:cNvPr id="4" name="Picture 42" descr="UBQG về phòng, chống HIV/AIDS và ma túy, mại dâm">
            <a:extLst>
              <a:ext uri="{FF2B5EF4-FFF2-40B4-BE49-F238E27FC236}">
                <a16:creationId xmlns:a16="http://schemas.microsoft.com/office/drawing/2014/main" id="{62F71D9E-F7C9-C5C7-24FF-D6B54D3838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778" y="3723861"/>
            <a:ext cx="4885318" cy="2616664"/>
          </a:xfrm>
          <a:prstGeom prst="rect">
            <a:avLst/>
          </a:prstGeom>
          <a:noFill/>
          <a:scene3d>
            <a:camera prst="orthographicFront"/>
            <a:lightRig rig="threePt" dir="t"/>
          </a:scene3d>
          <a:sp3d>
            <a:bevelT prst="relaxedInset"/>
          </a:sp3d>
        </p:spPr>
      </p:pic>
      <p:pic>
        <p:nvPicPr>
          <p:cNvPr id="5" name="Picture 2" descr="Bạo lực học đường: Nỗi ám ảnh của những học sinh chứng kiến bạn học bị “đàn  anh” lớp trên đâm tử vong - Hiệp hội Giáo dục nghề nghiệp và Nghề">
            <a:extLst>
              <a:ext uri="{FF2B5EF4-FFF2-40B4-BE49-F238E27FC236}">
                <a16:creationId xmlns:a16="http://schemas.microsoft.com/office/drawing/2014/main" id="{147F5474-3383-2C46-A2F3-E4064CD0E5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36906" y="3549941"/>
            <a:ext cx="4792551" cy="3046288"/>
          </a:xfrm>
          <a:prstGeom prst="rect">
            <a:avLst/>
          </a:prstGeom>
          <a:noFill/>
          <a:scene3d>
            <a:camera prst="orthographicFront"/>
            <a:lightRig rig="threePt" dir="t"/>
          </a:scene3d>
          <a:sp3d>
            <a:bevelT prst="relaxedInset"/>
          </a:sp3d>
        </p:spPr>
      </p:pic>
      <p:sp>
        <p:nvSpPr>
          <p:cNvPr id="6" name="Hộp Văn bản 5">
            <a:extLst>
              <a:ext uri="{FF2B5EF4-FFF2-40B4-BE49-F238E27FC236}">
                <a16:creationId xmlns:a16="http://schemas.microsoft.com/office/drawing/2014/main" id="{CF72A22E-581D-0F27-6FAF-EB5340106A0A}"/>
              </a:ext>
            </a:extLst>
          </p:cNvPr>
          <p:cNvSpPr txBox="1"/>
          <p:nvPr/>
        </p:nvSpPr>
        <p:spPr>
          <a:xfrm>
            <a:off x="269778" y="2822713"/>
            <a:ext cx="4885318" cy="523220"/>
          </a:xfrm>
          <a:prstGeom prst="rect">
            <a:avLst/>
          </a:prstGeom>
          <a:noFill/>
        </p:spPr>
        <p:txBody>
          <a:bodyPr wrap="square" rtlCol="0">
            <a:spAutoFit/>
          </a:bodyPr>
          <a:lstStyle/>
          <a:p>
            <a:r>
              <a:rPr lang="vi-VN" sz="2800" b="1">
                <a:effectLst/>
                <a:latin typeface="Times New Roman" panose="02020603050405020304" pitchFamily="18" charset="0"/>
                <a:ea typeface="Calibri" panose="020F0502020204030204" pitchFamily="34" charset="0"/>
              </a:rPr>
              <a:t>Lối sống lạnh lùng  vô cảm</a:t>
            </a:r>
            <a:endParaRPr lang="en-US" sz="2800" dirty="0"/>
          </a:p>
        </p:txBody>
      </p:sp>
      <p:sp>
        <p:nvSpPr>
          <p:cNvPr id="7" name="Hộp Văn bản 6">
            <a:extLst>
              <a:ext uri="{FF2B5EF4-FFF2-40B4-BE49-F238E27FC236}">
                <a16:creationId xmlns:a16="http://schemas.microsoft.com/office/drawing/2014/main" id="{72757D8E-5143-424A-AF2E-02735C953989}"/>
              </a:ext>
            </a:extLst>
          </p:cNvPr>
          <p:cNvSpPr txBox="1"/>
          <p:nvPr/>
        </p:nvSpPr>
        <p:spPr>
          <a:xfrm>
            <a:off x="7823042" y="2924717"/>
            <a:ext cx="3220277" cy="523220"/>
          </a:xfrm>
          <a:prstGeom prst="rect">
            <a:avLst/>
          </a:prstGeom>
          <a:noFill/>
        </p:spPr>
        <p:txBody>
          <a:bodyPr wrap="square" rtlCol="0">
            <a:spAutoFit/>
          </a:bodyPr>
          <a:lstStyle/>
          <a:p>
            <a:r>
              <a:rPr lang="vi-VN" sz="2800" b="1">
                <a:effectLst/>
                <a:latin typeface="Times New Roman" panose="02020603050405020304" pitchFamily="18" charset="0"/>
                <a:ea typeface="Calibri" panose="020F0502020204030204" pitchFamily="34" charset="0"/>
              </a:rPr>
              <a:t>Nghiện facebook</a:t>
            </a:r>
            <a:endParaRPr lang="en-US" sz="2800" dirty="0"/>
          </a:p>
        </p:txBody>
      </p:sp>
      <p:sp>
        <p:nvSpPr>
          <p:cNvPr id="8" name="Hộp Văn bản 7">
            <a:extLst>
              <a:ext uri="{FF2B5EF4-FFF2-40B4-BE49-F238E27FC236}">
                <a16:creationId xmlns:a16="http://schemas.microsoft.com/office/drawing/2014/main" id="{0C8E6A2D-9C9A-7AE7-9175-B85EA890967E}"/>
              </a:ext>
            </a:extLst>
          </p:cNvPr>
          <p:cNvSpPr txBox="1"/>
          <p:nvPr/>
        </p:nvSpPr>
        <p:spPr>
          <a:xfrm>
            <a:off x="269778" y="6340525"/>
            <a:ext cx="4885317" cy="522259"/>
          </a:xfrm>
          <a:prstGeom prst="rect">
            <a:avLst/>
          </a:prstGeom>
          <a:noFill/>
        </p:spPr>
        <p:txBody>
          <a:bodyPr wrap="square" rtlCol="0">
            <a:spAutoFit/>
          </a:bodyPr>
          <a:lstStyle/>
          <a:p>
            <a:pPr>
              <a:lnSpc>
                <a:spcPct val="107000"/>
              </a:lnSpc>
              <a:spcAft>
                <a:spcPts val="80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Tình trạng nghiện games</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96627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10;&#10;Mô tả được tạo tự động">
            <a:extLst>
              <a:ext uri="{FF2B5EF4-FFF2-40B4-BE49-F238E27FC236}">
                <a16:creationId xmlns:a16="http://schemas.microsoft.com/office/drawing/2014/main" id="{3F77B633-F2E6-4A97-D885-129FAA685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51" y="185530"/>
            <a:ext cx="11622157" cy="6506818"/>
          </a:xfrm>
          <a:prstGeom prst="rect">
            <a:avLst/>
          </a:prstGeom>
        </p:spPr>
      </p:pic>
      <p:sp>
        <p:nvSpPr>
          <p:cNvPr id="6" name="Hộp Văn bản 5">
            <a:extLst>
              <a:ext uri="{FF2B5EF4-FFF2-40B4-BE49-F238E27FC236}">
                <a16:creationId xmlns:a16="http://schemas.microsoft.com/office/drawing/2014/main" id="{0198205F-164E-5EE8-7F6A-D606AE4EAACA}"/>
              </a:ext>
            </a:extLst>
          </p:cNvPr>
          <p:cNvSpPr txBox="1"/>
          <p:nvPr/>
        </p:nvSpPr>
        <p:spPr>
          <a:xfrm>
            <a:off x="132522" y="2782956"/>
            <a:ext cx="11807686" cy="2464905"/>
          </a:xfrm>
          <a:prstGeom prst="rect">
            <a:avLst/>
          </a:prstGeom>
          <a:noFill/>
        </p:spPr>
        <p:txBody>
          <a:bodyPr wrap="square" rtlCol="0">
            <a:prstTxWarp prst="textDoubleWave1">
              <a:avLst/>
            </a:prstTxWarp>
            <a:spAutoFit/>
          </a:bodyPr>
          <a:lstStyle/>
          <a:p>
            <a:r>
              <a:rPr lang="en-US" sz="1800" b="1" dirty="0">
                <a:effectLst/>
                <a:latin typeface="Times New Roman" panose="02020603050405020304" pitchFamily="18" charset="0"/>
                <a:ea typeface="VNI-Times"/>
              </a:rPr>
              <a:t>HÌNH THÀNH KIẾN THỨC</a:t>
            </a:r>
            <a:endParaRPr lang="en-US" dirty="0"/>
          </a:p>
        </p:txBody>
      </p:sp>
    </p:spTree>
    <p:extLst>
      <p:ext uri="{BB962C8B-B14F-4D97-AF65-F5344CB8AC3E}">
        <p14:creationId xmlns:p14="http://schemas.microsoft.com/office/powerpoint/2010/main" val="30478022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2B07511-7B0E-6FDB-F6B0-C1A94D5C5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109330"/>
            <a:ext cx="11873947" cy="6639339"/>
          </a:xfrm>
          <a:prstGeom prst="rect">
            <a:avLst/>
          </a:prstGeom>
        </p:spPr>
      </p:pic>
      <p:sp>
        <p:nvSpPr>
          <p:cNvPr id="4" name="Hộp Văn bản 3">
            <a:extLst>
              <a:ext uri="{FF2B5EF4-FFF2-40B4-BE49-F238E27FC236}">
                <a16:creationId xmlns:a16="http://schemas.microsoft.com/office/drawing/2014/main" id="{CF21C16C-8078-D9AA-ED6E-332DD851D8E2}"/>
              </a:ext>
            </a:extLst>
          </p:cNvPr>
          <p:cNvSpPr txBox="1"/>
          <p:nvPr/>
        </p:nvSpPr>
        <p:spPr>
          <a:xfrm>
            <a:off x="3723862" y="755374"/>
            <a:ext cx="3551582" cy="593304"/>
          </a:xfrm>
          <a:prstGeom prst="rect">
            <a:avLst/>
          </a:prstGeom>
          <a:noFill/>
        </p:spPr>
        <p:txBody>
          <a:bodyPr wrap="square" rtlCol="0">
            <a:spAutoFit/>
          </a:bodyPr>
          <a:lstStyle/>
          <a:p>
            <a:pPr algn="just">
              <a:lnSpc>
                <a:spcPct val="107000"/>
              </a:lnSpc>
              <a:spcAft>
                <a:spcPts val="800"/>
              </a:spcAft>
            </a:pP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HƯỚNG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1">
            <a:extLst>
              <a:ext uri="{FF2B5EF4-FFF2-40B4-BE49-F238E27FC236}">
                <a16:creationId xmlns:a16="http://schemas.microsoft.com/office/drawing/2014/main" id="{9078D619-CF16-941B-D2A8-A6607F14D49C}"/>
              </a:ext>
            </a:extLst>
          </p:cNvPr>
          <p:cNvPicPr>
            <a:picLocks noChangeAspect="1"/>
          </p:cNvPicPr>
          <p:nvPr/>
        </p:nvPicPr>
        <p:blipFill>
          <a:blip r:embed="rId3"/>
          <a:stretch>
            <a:fillRect/>
          </a:stretch>
        </p:blipFill>
        <p:spPr>
          <a:xfrm>
            <a:off x="5970104" y="1641955"/>
            <a:ext cx="4989444" cy="3764932"/>
          </a:xfrm>
          <a:prstGeom prst="rect">
            <a:avLst/>
          </a:prstGeom>
        </p:spPr>
      </p:pic>
      <p:sp>
        <p:nvSpPr>
          <p:cNvPr id="2" name="Hộp Văn bản 1">
            <a:extLst>
              <a:ext uri="{FF2B5EF4-FFF2-40B4-BE49-F238E27FC236}">
                <a16:creationId xmlns:a16="http://schemas.microsoft.com/office/drawing/2014/main" id="{4F4F066F-ACC1-645F-D557-23D1F764681F}"/>
              </a:ext>
            </a:extLst>
          </p:cNvPr>
          <p:cNvSpPr txBox="1"/>
          <p:nvPr/>
        </p:nvSpPr>
        <p:spPr>
          <a:xfrm>
            <a:off x="1510748" y="1641955"/>
            <a:ext cx="4174435" cy="1815882"/>
          </a:xfrm>
          <a:prstGeom prst="rect">
            <a:avLst/>
          </a:prstGeom>
          <a:noFill/>
        </p:spPr>
        <p:txBody>
          <a:bodyPr wrap="square" rtlCol="0">
            <a:spAutoFit/>
          </a:bodyPr>
          <a:lstStyle/>
          <a:p>
            <a:r>
              <a:rPr lang="en-US" sz="2800" dirty="0">
                <a:solidFill>
                  <a:srgbClr val="000000"/>
                </a:solidFill>
                <a:latin typeface="Times New Roman" panose="02020603050405020304" pitchFamily="18" charset="0"/>
                <a:ea typeface="Times New Roman" panose="02020603050405020304" pitchFamily="18" charset="0"/>
              </a:rPr>
              <a:t>T</a:t>
            </a:r>
            <a:r>
              <a:rPr lang="vi-VN" sz="2800" dirty="0" err="1">
                <a:solidFill>
                  <a:srgbClr val="000000"/>
                </a:solidFill>
                <a:effectLst/>
                <a:latin typeface="Times New Roman" panose="02020603050405020304" pitchFamily="18" charset="0"/>
                <a:ea typeface="Times New Roman" panose="02020603050405020304" pitchFamily="18" charset="0"/>
              </a:rPr>
              <a:t>hảo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luận</a:t>
            </a:r>
            <a:r>
              <a:rPr lang="vi-VN" sz="2800" dirty="0">
                <a:solidFill>
                  <a:srgbClr val="000000"/>
                </a:solidFill>
                <a:effectLst/>
                <a:latin typeface="Times New Roman" panose="02020603050405020304" pitchFamily="18" charset="0"/>
                <a:ea typeface="Times New Roman" panose="02020603050405020304" pitchFamily="18" charset="0"/>
              </a:rPr>
              <a:t> chia </a:t>
            </a:r>
            <a:r>
              <a:rPr lang="vi-VN" sz="2800" dirty="0" err="1">
                <a:solidFill>
                  <a:srgbClr val="000000"/>
                </a:solidFill>
                <a:effectLst/>
                <a:latin typeface="Times New Roman" panose="02020603050405020304" pitchFamily="18" charset="0"/>
                <a:ea typeface="Times New Roman" panose="02020603050405020304" pitchFamily="18" charset="0"/>
              </a:rPr>
              <a:t>sẻ</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cặp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đôi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nhiệm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vụ</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học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tập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hướng</a:t>
            </a:r>
            <a:r>
              <a:rPr lang="vi-VN" sz="2800" dirty="0">
                <a:solidFill>
                  <a:srgbClr val="000000"/>
                </a:solidFill>
                <a:effectLst/>
                <a:latin typeface="Times New Roman" panose="02020603050405020304" pitchFamily="18" charset="0"/>
                <a:ea typeface="Times New Roman" panose="02020603050405020304" pitchFamily="18" charset="0"/>
              </a:rPr>
              <a:t> qua </a:t>
            </a:r>
            <a:r>
              <a:rPr lang="vi-VN" sz="2800" dirty="0" err="1">
                <a:solidFill>
                  <a:srgbClr val="000000"/>
                </a:solidFill>
                <a:effectLst/>
                <a:latin typeface="Times New Roman" panose="02020603050405020304" pitchFamily="18" charset="0"/>
                <a:ea typeface="Times New Roman" panose="02020603050405020304" pitchFamily="18" charset="0"/>
              </a:rPr>
              <a:t>trò</a:t>
            </a:r>
            <a:r>
              <a:rPr lang="vi-VN" sz="2800" dirty="0">
                <a:solidFill>
                  <a:srgbClr val="000000"/>
                </a:solidFill>
                <a:effectLst/>
                <a:latin typeface="Times New Roman" panose="02020603050405020304" pitchFamily="18" charset="0"/>
                <a:ea typeface="Times New Roman" panose="02020603050405020304" pitchFamily="18" charset="0"/>
              </a:rPr>
              <a:t> chơi: </a:t>
            </a:r>
            <a:endParaRPr lang="en-US" sz="2800" dirty="0">
              <a:solidFill>
                <a:srgbClr val="000000"/>
              </a:solidFill>
              <a:effectLst/>
              <a:latin typeface="Times New Roman" panose="02020603050405020304" pitchFamily="18" charset="0"/>
              <a:ea typeface="Times New Roman" panose="02020603050405020304" pitchFamily="18" charset="0"/>
            </a:endParaRPr>
          </a:p>
          <a:p>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rPr>
              <a:t>Chim </a:t>
            </a:r>
            <a:r>
              <a:rPr lang="vi-VN" sz="2800" b="1" dirty="0" err="1">
                <a:solidFill>
                  <a:srgbClr val="FF0000"/>
                </a:solidFill>
                <a:effectLst/>
                <a:latin typeface="Times New Roman" panose="02020603050405020304" pitchFamily="18" charset="0"/>
                <a:ea typeface="Times New Roman" panose="02020603050405020304" pitchFamily="18" charset="0"/>
              </a:rPr>
              <a:t>cánh</a:t>
            </a:r>
            <a:r>
              <a:rPr lang="vi-VN" sz="2800" b="1" dirty="0">
                <a:solidFill>
                  <a:srgbClr val="FF0000"/>
                </a:solidFill>
                <a:effectLst/>
                <a:latin typeface="Times New Roman" panose="02020603050405020304" pitchFamily="18" charset="0"/>
                <a:ea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rPr>
              <a:t>cụt</a:t>
            </a:r>
            <a:r>
              <a:rPr lang="vi-VN" sz="2800" b="1" dirty="0">
                <a:solidFill>
                  <a:srgbClr val="FF0000"/>
                </a:solidFill>
                <a:effectLst/>
                <a:latin typeface="Times New Roman" panose="02020603050405020304" pitchFamily="18" charset="0"/>
                <a:ea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rPr>
              <a:t>học</a:t>
            </a:r>
            <a:r>
              <a:rPr lang="vi-VN" sz="2800" b="1" dirty="0">
                <a:solidFill>
                  <a:srgbClr val="FF0000"/>
                </a:solidFill>
                <a:effectLst/>
                <a:latin typeface="Times New Roman" panose="02020603050405020304" pitchFamily="18" charset="0"/>
                <a:ea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907039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5CAFB2F-50EE-C56C-B100-A9A2F33A8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109330"/>
            <a:ext cx="11873947" cy="6639339"/>
          </a:xfrm>
          <a:prstGeom prst="rect">
            <a:avLst/>
          </a:prstGeom>
        </p:spPr>
      </p:pic>
      <p:sp>
        <p:nvSpPr>
          <p:cNvPr id="3" name="Hộp Văn bản 2">
            <a:extLst>
              <a:ext uri="{FF2B5EF4-FFF2-40B4-BE49-F238E27FC236}">
                <a16:creationId xmlns:a16="http://schemas.microsoft.com/office/drawing/2014/main" id="{A75A99E3-E893-3F98-CC38-2FE45A19DC81}"/>
              </a:ext>
            </a:extLst>
          </p:cNvPr>
          <p:cNvSpPr txBox="1"/>
          <p:nvPr/>
        </p:nvSpPr>
        <p:spPr>
          <a:xfrm>
            <a:off x="1245705" y="1740621"/>
            <a:ext cx="2279374" cy="1913665"/>
          </a:xfrm>
          <a:prstGeom prst="rect">
            <a:avLst/>
          </a:prstGeom>
          <a:noFill/>
        </p:spPr>
        <p:txBody>
          <a:bodyPr wrap="square" rtlCol="0">
            <a:spAutoFit/>
          </a:bodyPr>
          <a:lstStyle/>
          <a:p>
            <a:pPr algn="just">
              <a:lnSpc>
                <a:spcPct val="107000"/>
              </a:lnSpc>
              <a:spcAft>
                <a:spcPts val="800"/>
              </a:spcAft>
            </a:pP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cặp</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đôi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câu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Bảng 3">
            <a:extLst>
              <a:ext uri="{FF2B5EF4-FFF2-40B4-BE49-F238E27FC236}">
                <a16:creationId xmlns:a16="http://schemas.microsoft.com/office/drawing/2014/main" id="{B9602BD3-0B2B-1AD9-8D03-615AA3F2266F}"/>
              </a:ext>
            </a:extLst>
          </p:cNvPr>
          <p:cNvGraphicFramePr>
            <a:graphicFrameLocks noGrp="1"/>
          </p:cNvGraphicFramePr>
          <p:nvPr>
            <p:extLst>
              <p:ext uri="{D42A27DB-BD31-4B8C-83A1-F6EECF244321}">
                <p14:modId xmlns:p14="http://schemas.microsoft.com/office/powerpoint/2010/main" val="2660990632"/>
              </p:ext>
            </p:extLst>
          </p:nvPr>
        </p:nvGraphicFramePr>
        <p:xfrm>
          <a:off x="4108174" y="938783"/>
          <a:ext cx="6838121" cy="4868230"/>
        </p:xfrm>
        <a:graphic>
          <a:graphicData uri="http://schemas.openxmlformats.org/drawingml/2006/table">
            <a:tbl>
              <a:tblPr firstRow="1" firstCol="1" bandRow="1">
                <a:tableStyleId>{5C22544A-7EE6-4342-B048-85BDC9FD1C3A}</a:tableStyleId>
              </a:tblPr>
              <a:tblGrid>
                <a:gridCol w="5441063">
                  <a:extLst>
                    <a:ext uri="{9D8B030D-6E8A-4147-A177-3AD203B41FA5}">
                      <a16:colId xmlns:a16="http://schemas.microsoft.com/office/drawing/2014/main" val="725304912"/>
                    </a:ext>
                  </a:extLst>
                </a:gridCol>
                <a:gridCol w="1397058">
                  <a:extLst>
                    <a:ext uri="{9D8B030D-6E8A-4147-A177-3AD203B41FA5}">
                      <a16:colId xmlns:a16="http://schemas.microsoft.com/office/drawing/2014/main" val="3849044765"/>
                    </a:ext>
                  </a:extLst>
                </a:gridCol>
              </a:tblGrid>
              <a:tr h="0">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Câu hỏi</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Trả lời</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300287"/>
                  </a:ext>
                </a:extLst>
              </a:tr>
              <a:tr h="0">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(1) </a:t>
                      </a:r>
                      <a:r>
                        <a:rPr lang="vi-VN" sz="2800" b="0" dirty="0" err="1">
                          <a:solidFill>
                            <a:schemeClr val="tx1"/>
                          </a:solidFill>
                          <a:effectLst/>
                          <a:latin typeface="Times New Roman" panose="02020603050405020304" pitchFamily="18" charset="0"/>
                          <a:cs typeface="Times New Roman" panose="02020603050405020304" pitchFamily="18" charset="0"/>
                        </a:rPr>
                        <a:t>Thế</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nào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nghị</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luận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một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a:t>
                      </a: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7150048"/>
                  </a:ext>
                </a:extLst>
              </a:tr>
              <a:tr h="0">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(2) </a:t>
                      </a:r>
                      <a:r>
                        <a:rPr lang="vi-VN" sz="2800" b="0" dirty="0" err="1">
                          <a:solidFill>
                            <a:schemeClr val="tx1"/>
                          </a:solidFill>
                          <a:effectLst/>
                          <a:latin typeface="Times New Roman" panose="02020603050405020304" pitchFamily="18" charset="0"/>
                          <a:cs typeface="Times New Roman" panose="02020603050405020304" pitchFamily="18" charset="0"/>
                        </a:rPr>
                        <a:t>Làm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nào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định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được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3219387"/>
                  </a:ext>
                </a:extLst>
              </a:tr>
              <a:tr h="0">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(3) Nêu </a:t>
                      </a:r>
                      <a:r>
                        <a:rPr lang="vi-VN" sz="2800" b="0" dirty="0" err="1">
                          <a:solidFill>
                            <a:schemeClr val="tx1"/>
                          </a:solidFill>
                          <a:effectLst/>
                          <a:latin typeface="Times New Roman" panose="02020603050405020304" pitchFamily="18" charset="0"/>
                          <a:cs typeface="Times New Roman" panose="02020603050405020304" pitchFamily="18" charset="0"/>
                        </a:rPr>
                        <a:t>ít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nhất</a:t>
                      </a:r>
                      <a:r>
                        <a:rPr lang="vi-VN" sz="2800" b="0" dirty="0">
                          <a:solidFill>
                            <a:schemeClr val="tx1"/>
                          </a:solidFill>
                          <a:effectLst/>
                          <a:latin typeface="Times New Roman" panose="02020603050405020304" pitchFamily="18" charset="0"/>
                          <a:cs typeface="Times New Roman" panose="02020603050405020304" pitchFamily="18" charset="0"/>
                        </a:rPr>
                        <a:t> hai </a:t>
                      </a:r>
                      <a:r>
                        <a:rPr lang="vi-VN" sz="2800" b="0" dirty="0" err="1">
                          <a:solidFill>
                            <a:schemeClr val="tx1"/>
                          </a:solidFill>
                          <a:effectLst/>
                          <a:latin typeface="Times New Roman" panose="02020603050405020304" pitchFamily="18" charset="0"/>
                          <a:cs typeface="Times New Roman" panose="02020603050405020304" pitchFamily="18" charset="0"/>
                        </a:rPr>
                        <a:t>ví</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dụ</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chúng</a:t>
                      </a:r>
                      <a:r>
                        <a:rPr lang="vi-VN" sz="2800" b="0" dirty="0">
                          <a:solidFill>
                            <a:schemeClr val="tx1"/>
                          </a:solidFill>
                          <a:effectLst/>
                          <a:latin typeface="Times New Roman" panose="02020603050405020304" pitchFamily="18" charset="0"/>
                          <a:cs typeface="Times New Roman" panose="02020603050405020304" pitchFamily="18" charset="0"/>
                        </a:rPr>
                        <a:t> ta </a:t>
                      </a:r>
                      <a:r>
                        <a:rPr lang="vi-VN" sz="2800" b="0" dirty="0" err="1">
                          <a:solidFill>
                            <a:schemeClr val="tx1"/>
                          </a:solidFill>
                          <a:effectLst/>
                          <a:latin typeface="Times New Roman" panose="02020603050405020304" pitchFamily="18" charset="0"/>
                          <a:cs typeface="Times New Roman" panose="02020603050405020304" pitchFamily="18" charset="0"/>
                        </a:rPr>
                        <a:t>cần</a:t>
                      </a:r>
                      <a:r>
                        <a:rPr lang="vi-VN" sz="2800" b="0" dirty="0">
                          <a:solidFill>
                            <a:schemeClr val="tx1"/>
                          </a:solidFill>
                          <a:effectLst/>
                          <a:latin typeface="Times New Roman" panose="02020603050405020304" pitchFamily="18" charset="0"/>
                          <a:cs typeface="Times New Roman" panose="02020603050405020304" pitchFamily="18" charset="0"/>
                        </a:rPr>
                        <a:t> quan tâm?</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172730"/>
                  </a:ext>
                </a:extLst>
              </a:tr>
              <a:tr h="0">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(4) </a:t>
                      </a:r>
                      <a:r>
                        <a:rPr lang="vi-VN" sz="2800" b="0" dirty="0" err="1">
                          <a:solidFill>
                            <a:schemeClr val="tx1"/>
                          </a:solidFill>
                          <a:effectLst/>
                          <a:latin typeface="Times New Roman" panose="02020603050405020304" pitchFamily="18" charset="0"/>
                          <a:cs typeface="Times New Roman" panose="02020603050405020304" pitchFamily="18" charset="0"/>
                        </a:rPr>
                        <a:t>Những</a:t>
                      </a:r>
                      <a:r>
                        <a:rPr lang="vi-VN" sz="2800" b="0" dirty="0">
                          <a:solidFill>
                            <a:schemeClr val="tx1"/>
                          </a:solidFill>
                          <a:effectLst/>
                          <a:latin typeface="Times New Roman" panose="02020603050405020304" pitchFamily="18" charset="0"/>
                          <a:cs typeface="Times New Roman" panose="02020603050405020304" pitchFamily="18" charset="0"/>
                        </a:rPr>
                        <a:t> lưu ý khi </a:t>
                      </a:r>
                      <a:r>
                        <a:rPr lang="vi-VN" sz="2800" b="0" dirty="0" err="1">
                          <a:solidFill>
                            <a:schemeClr val="tx1"/>
                          </a:solidFill>
                          <a:effectLst/>
                          <a:latin typeface="Times New Roman" panose="02020603050405020304" pitchFamily="18" charset="0"/>
                          <a:cs typeface="Times New Roman" panose="02020603050405020304" pitchFamily="18" charset="0"/>
                        </a:rPr>
                        <a:t>biết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bài</a:t>
                      </a:r>
                      <a:r>
                        <a:rPr lang="vi-VN" sz="2800" b="0" dirty="0">
                          <a:solidFill>
                            <a:schemeClr val="tx1"/>
                          </a:solidFill>
                          <a:effectLst/>
                          <a:latin typeface="Times New Roman" panose="02020603050405020304" pitchFamily="18" charset="0"/>
                          <a:cs typeface="Times New Roman" panose="02020603050405020304" pitchFamily="18" charset="0"/>
                        </a:rPr>
                        <a:t> văn </a:t>
                      </a:r>
                      <a:r>
                        <a:rPr lang="vi-VN" sz="2800" b="0" dirty="0" err="1">
                          <a:solidFill>
                            <a:schemeClr val="tx1"/>
                          </a:solidFill>
                          <a:effectLst/>
                          <a:latin typeface="Times New Roman" panose="02020603050405020304" pitchFamily="18" charset="0"/>
                          <a:cs typeface="Times New Roman" panose="02020603050405020304" pitchFamily="18" charset="0"/>
                        </a:rPr>
                        <a:t>nghị</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luận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một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trong </a:t>
                      </a:r>
                      <a:r>
                        <a:rPr lang="vi-VN" sz="2800" b="0" dirty="0" err="1">
                          <a:solidFill>
                            <a:schemeClr val="tx1"/>
                          </a:solidFill>
                          <a:effectLst/>
                          <a:latin typeface="Times New Roman" panose="02020603050405020304" pitchFamily="18" charset="0"/>
                          <a:cs typeface="Times New Roman" panose="02020603050405020304" pitchFamily="18" charset="0"/>
                        </a:rPr>
                        <a:t>đời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gì</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6217301"/>
                  </a:ext>
                </a:extLst>
              </a:tr>
            </a:tbl>
          </a:graphicData>
        </a:graphic>
      </p:graphicFrame>
    </p:spTree>
    <p:extLst>
      <p:ext uri="{BB962C8B-B14F-4D97-AF65-F5344CB8AC3E}">
        <p14:creationId xmlns:p14="http://schemas.microsoft.com/office/powerpoint/2010/main" val="30482790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4794</Words>
  <Application>Microsoft Office PowerPoint</Application>
  <PresentationFormat>Widescreen</PresentationFormat>
  <Paragraphs>249</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Đỗ Xuân Trường</dc:creator>
  <cp:lastModifiedBy>84946174226</cp:lastModifiedBy>
  <cp:revision>7</cp:revision>
  <dcterms:created xsi:type="dcterms:W3CDTF">2022-12-05T12:29:33Z</dcterms:created>
  <dcterms:modified xsi:type="dcterms:W3CDTF">2024-03-29T08:33:41Z</dcterms:modified>
</cp:coreProperties>
</file>