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media/audio5.wav" ContentType="audio/wav"/>
  <Override PartName="/ppt/media/audio6.wav" ContentType="audio/wav"/>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19" r:id="rId2"/>
    <p:sldMasterId id="2147483731" r:id="rId3"/>
    <p:sldMasterId id="2147483743" r:id="rId4"/>
  </p:sldMasterIdLst>
  <p:notesMasterIdLst>
    <p:notesMasterId r:id="rId35"/>
  </p:notesMasterIdLst>
  <p:sldIdLst>
    <p:sldId id="596" r:id="rId5"/>
    <p:sldId id="597" r:id="rId6"/>
    <p:sldId id="267" r:id="rId7"/>
    <p:sldId id="295" r:id="rId8"/>
    <p:sldId id="256" r:id="rId9"/>
    <p:sldId id="598" r:id="rId10"/>
    <p:sldId id="261" r:id="rId11"/>
    <p:sldId id="258" r:id="rId12"/>
    <p:sldId id="262" r:id="rId13"/>
    <p:sldId id="259" r:id="rId14"/>
    <p:sldId id="260" r:id="rId15"/>
    <p:sldId id="263" r:id="rId16"/>
    <p:sldId id="264" r:id="rId17"/>
    <p:sldId id="600" r:id="rId18"/>
    <p:sldId id="584" r:id="rId19"/>
    <p:sldId id="602" r:id="rId20"/>
    <p:sldId id="601" r:id="rId21"/>
    <p:sldId id="603" r:id="rId22"/>
    <p:sldId id="604" r:id="rId23"/>
    <p:sldId id="605" r:id="rId24"/>
    <p:sldId id="606" r:id="rId25"/>
    <p:sldId id="607" r:id="rId26"/>
    <p:sldId id="608" r:id="rId27"/>
    <p:sldId id="614" r:id="rId28"/>
    <p:sldId id="615" r:id="rId29"/>
    <p:sldId id="616" r:id="rId30"/>
    <p:sldId id="405" r:id="rId31"/>
    <p:sldId id="613" r:id="rId32"/>
    <p:sldId id="594" r:id="rId33"/>
    <p:sldId id="344"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8BCD43"/>
    <a:srgbClr val="FEFFE5"/>
    <a:srgbClr val="EC5AE5"/>
    <a:srgbClr val="EAFCD8"/>
    <a:srgbClr val="FCFEBE"/>
    <a:srgbClr val="DAFABA"/>
    <a:srgbClr val="FDE9FB"/>
    <a:srgbClr val="6FF185"/>
    <a:srgbClr val="DE46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72"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pPr/>
              <a:t>21/6/2023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pPr/>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Rèm</a:t>
            </a:r>
            <a:endParaRPr lang="en-US" dirty="0"/>
          </a:p>
        </p:txBody>
      </p:sp>
      <p:sp>
        <p:nvSpPr>
          <p:cNvPr id="4" name="Slide Number Placeholder 3"/>
          <p:cNvSpPr>
            <a:spLocks noGrp="1"/>
          </p:cNvSpPr>
          <p:nvPr>
            <p:ph type="sldNum" sz="quarter" idx="10"/>
          </p:nvPr>
        </p:nvSpPr>
        <p:spPr/>
        <p:txBody>
          <a:bodyPr/>
          <a:lstStyle/>
          <a:p>
            <a:fld id="{D364BAAE-DBE1-4C16-93E3-AB68CB262A70}" type="slidenum">
              <a:rPr lang="en-US" smtClean="0"/>
              <a:pPr/>
              <a:t>14</a:t>
            </a:fld>
            <a:endParaRPr lang="en-US"/>
          </a:p>
        </p:txBody>
      </p:sp>
    </p:spTree>
    <p:extLst>
      <p:ext uri="{BB962C8B-B14F-4D97-AF65-F5344CB8AC3E}">
        <p14:creationId xmlns:p14="http://schemas.microsoft.com/office/powerpoint/2010/main" val="4115545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64BAAE-DBE1-4C16-93E3-AB68CB262A70}" type="slidenum">
              <a:rPr lang="en-US" smtClean="0"/>
              <a:pPr/>
              <a:t>15</a:t>
            </a:fld>
            <a:endParaRPr lang="en-US"/>
          </a:p>
        </p:txBody>
      </p:sp>
    </p:spTree>
    <p:extLst>
      <p:ext uri="{BB962C8B-B14F-4D97-AF65-F5344CB8AC3E}">
        <p14:creationId xmlns:p14="http://schemas.microsoft.com/office/powerpoint/2010/main" val="1130304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7B1419-595D-4960-B38B-15EA643020F2}" type="slidenum">
              <a:rPr lang="en-US" smtClean="0"/>
              <a:pPr/>
              <a:t>29</a:t>
            </a:fld>
            <a:endParaRPr lang="en-US"/>
          </a:p>
        </p:txBody>
      </p:sp>
    </p:spTree>
    <p:extLst>
      <p:ext uri="{BB962C8B-B14F-4D97-AF65-F5344CB8AC3E}">
        <p14:creationId xmlns:p14="http://schemas.microsoft.com/office/powerpoint/2010/main" val="333921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B66647-71A3-44C6-BD96-004E46B25A3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B3FBC303-5525-4118-83DA-93A328E06AE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B57668DB-B392-429F-894A-BB547B4C6A7B}"/>
              </a:ext>
            </a:extLst>
          </p:cNvPr>
          <p:cNvSpPr>
            <a:spLocks noGrp="1"/>
          </p:cNvSpPr>
          <p:nvPr>
            <p:ph type="dt" sz="half" idx="10"/>
          </p:nvPr>
        </p:nvSpPr>
        <p:spPr/>
        <p:txBody>
          <a:bodyPr/>
          <a:lstStyle/>
          <a:p>
            <a:fld id="{3EA2E8D7-A52C-476B-B671-AFBD4C4E7B44}" type="datetimeFigureOut">
              <a:rPr lang="en-GB" smtClean="0"/>
              <a:t>21/06/2023</a:t>
            </a:fld>
            <a:endParaRPr lang="en-GB"/>
          </a:p>
        </p:txBody>
      </p:sp>
      <p:sp>
        <p:nvSpPr>
          <p:cNvPr id="5" name="Footer Placeholder 4">
            <a:extLst>
              <a:ext uri="{FF2B5EF4-FFF2-40B4-BE49-F238E27FC236}">
                <a16:creationId xmlns="" xmlns:a16="http://schemas.microsoft.com/office/drawing/2014/main" id="{9E8526F8-5F3C-4732-B368-38BABEE370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9DC7D197-CC7B-4426-9604-4B10361A4779}"/>
              </a:ext>
            </a:extLst>
          </p:cNvPr>
          <p:cNvSpPr>
            <a:spLocks noGrp="1"/>
          </p:cNvSpPr>
          <p:nvPr>
            <p:ph type="sldNum" sz="quarter" idx="12"/>
          </p:nvPr>
        </p:nvSpPr>
        <p:spPr/>
        <p:txBody>
          <a:bodyPr/>
          <a:lstStyle/>
          <a:p>
            <a:fld id="{456DF52C-AC78-47B6-97CD-E7DC0DF8CC9B}" type="slidenum">
              <a:rPr lang="en-GB" smtClean="0"/>
              <a:t>‹#›</a:t>
            </a:fld>
            <a:endParaRPr lang="en-GB"/>
          </a:p>
        </p:txBody>
      </p:sp>
    </p:spTree>
    <p:extLst>
      <p:ext uri="{BB962C8B-B14F-4D97-AF65-F5344CB8AC3E}">
        <p14:creationId xmlns:p14="http://schemas.microsoft.com/office/powerpoint/2010/main" val="3259070685"/>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86BDFF-31B0-433A-9452-DEEAAD1F17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D305CBDC-8F9A-4A65-98A2-2AC0AC093A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162EBF-2ED4-4388-AFE9-D29A904B5D8F}"/>
              </a:ext>
            </a:extLst>
          </p:cNvPr>
          <p:cNvSpPr>
            <a:spLocks noGrp="1"/>
          </p:cNvSpPr>
          <p:nvPr>
            <p:ph type="dt" sz="half" idx="10"/>
          </p:nvPr>
        </p:nvSpPr>
        <p:spPr/>
        <p:txBody>
          <a:bodyPr/>
          <a:lstStyle/>
          <a:p>
            <a:fld id="{3EA2E8D7-A52C-476B-B671-AFBD4C4E7B44}" type="datetimeFigureOut">
              <a:rPr lang="en-GB" smtClean="0"/>
              <a:t>21/06/2023</a:t>
            </a:fld>
            <a:endParaRPr lang="en-GB"/>
          </a:p>
        </p:txBody>
      </p:sp>
      <p:sp>
        <p:nvSpPr>
          <p:cNvPr id="5" name="Footer Placeholder 4">
            <a:extLst>
              <a:ext uri="{FF2B5EF4-FFF2-40B4-BE49-F238E27FC236}">
                <a16:creationId xmlns="" xmlns:a16="http://schemas.microsoft.com/office/drawing/2014/main" id="{9F2DBDBC-FBF1-4281-A2D7-2A6B4394AC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18E04E3-0F1B-4A30-873B-2575C1625A8B}"/>
              </a:ext>
            </a:extLst>
          </p:cNvPr>
          <p:cNvSpPr>
            <a:spLocks noGrp="1"/>
          </p:cNvSpPr>
          <p:nvPr>
            <p:ph type="sldNum" sz="quarter" idx="12"/>
          </p:nvPr>
        </p:nvSpPr>
        <p:spPr/>
        <p:txBody>
          <a:bodyPr/>
          <a:lstStyle/>
          <a:p>
            <a:fld id="{456DF52C-AC78-47B6-97CD-E7DC0DF8CC9B}" type="slidenum">
              <a:rPr lang="en-GB" smtClean="0"/>
              <a:t>‹#›</a:t>
            </a:fld>
            <a:endParaRPr lang="en-GB"/>
          </a:p>
        </p:txBody>
      </p:sp>
    </p:spTree>
    <p:extLst>
      <p:ext uri="{BB962C8B-B14F-4D97-AF65-F5344CB8AC3E}">
        <p14:creationId xmlns:p14="http://schemas.microsoft.com/office/powerpoint/2010/main" val="394487097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33FE1F1-CB20-4CD4-8CFC-F372317EFA0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203F9F1-581D-4E6C-876F-2FDC356A7206}"/>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1F29197-5234-4BE5-B89E-91E87CC909D2}"/>
              </a:ext>
            </a:extLst>
          </p:cNvPr>
          <p:cNvSpPr>
            <a:spLocks noGrp="1"/>
          </p:cNvSpPr>
          <p:nvPr>
            <p:ph type="dt" sz="half" idx="10"/>
          </p:nvPr>
        </p:nvSpPr>
        <p:spPr/>
        <p:txBody>
          <a:bodyPr/>
          <a:lstStyle/>
          <a:p>
            <a:fld id="{3EA2E8D7-A52C-476B-B671-AFBD4C4E7B44}" type="datetimeFigureOut">
              <a:rPr lang="en-GB" smtClean="0"/>
              <a:t>21/06/2023</a:t>
            </a:fld>
            <a:endParaRPr lang="en-GB"/>
          </a:p>
        </p:txBody>
      </p:sp>
      <p:sp>
        <p:nvSpPr>
          <p:cNvPr id="5" name="Footer Placeholder 4">
            <a:extLst>
              <a:ext uri="{FF2B5EF4-FFF2-40B4-BE49-F238E27FC236}">
                <a16:creationId xmlns="" xmlns:a16="http://schemas.microsoft.com/office/drawing/2014/main" id="{7140898A-488D-4697-88C3-735BB983DA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6C1628D-F6E6-4C2C-BDE0-A00AC511F674}"/>
              </a:ext>
            </a:extLst>
          </p:cNvPr>
          <p:cNvSpPr>
            <a:spLocks noGrp="1"/>
          </p:cNvSpPr>
          <p:nvPr>
            <p:ph type="sldNum" sz="quarter" idx="12"/>
          </p:nvPr>
        </p:nvSpPr>
        <p:spPr/>
        <p:txBody>
          <a:bodyPr/>
          <a:lstStyle/>
          <a:p>
            <a:fld id="{456DF52C-AC78-47B6-97CD-E7DC0DF8CC9B}" type="slidenum">
              <a:rPr lang="en-GB" smtClean="0"/>
              <a:t>‹#›</a:t>
            </a:fld>
            <a:endParaRPr lang="en-GB"/>
          </a:p>
        </p:txBody>
      </p:sp>
    </p:spTree>
    <p:extLst>
      <p:ext uri="{BB962C8B-B14F-4D97-AF65-F5344CB8AC3E}">
        <p14:creationId xmlns:p14="http://schemas.microsoft.com/office/powerpoint/2010/main" val="131885229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BAAD2D-E155-4930-B7B6-C4DEBF756969}"/>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E4AC1CCB-7135-4B10-AA59-58B0F748DF3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t>21/6/2023</a:t>
            </a:fld>
            <a:endParaRPr lang="en-US"/>
          </a:p>
        </p:txBody>
      </p:sp>
      <p:sp>
        <p:nvSpPr>
          <p:cNvPr id="5" name="Footer Placeholder 4">
            <a:extLst>
              <a:ext uri="{FF2B5EF4-FFF2-40B4-BE49-F238E27FC236}">
                <a16:creationId xmlns="" xmlns:a16="http://schemas.microsoft.com/office/drawing/2014/main" id="{C3583610-7093-4756-9548-A446332899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181723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t>21/6/2023</a:t>
            </a:fld>
            <a:endParaRPr lang="en-US"/>
          </a:p>
        </p:txBody>
      </p:sp>
      <p:sp>
        <p:nvSpPr>
          <p:cNvPr id="5" name="Footer Placeholder 4">
            <a:extLst>
              <a:ext uri="{FF2B5EF4-FFF2-40B4-BE49-F238E27FC236}">
                <a16:creationId xmlns="" xmlns:a16="http://schemas.microsoft.com/office/drawing/2014/main" id="{F7540B89-4B0C-4D59-9C29-F663AFCFB8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558718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08D804-AC27-4302-BCD5-67B885BB86C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5003EE7E-B580-4825-AF42-1EC0FE9BD06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t>21/6/2023</a:t>
            </a:fld>
            <a:endParaRPr lang="en-US"/>
          </a:p>
        </p:txBody>
      </p:sp>
      <p:sp>
        <p:nvSpPr>
          <p:cNvPr id="5" name="Footer Placeholder 4">
            <a:extLst>
              <a:ext uri="{FF2B5EF4-FFF2-40B4-BE49-F238E27FC236}">
                <a16:creationId xmlns="" xmlns:a16="http://schemas.microsoft.com/office/drawing/2014/main" id="{53745CC2-EF71-449B-8BFC-645536AE98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1495220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B5D94E9-8A9E-4BFE-8AFF-2FD37BDA3777}"/>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594CD48-3081-4ED0-A9D7-AD99BC89AE26}"/>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t>21/6/2023</a:t>
            </a:fld>
            <a:endParaRPr lang="en-US"/>
          </a:p>
        </p:txBody>
      </p:sp>
      <p:sp>
        <p:nvSpPr>
          <p:cNvPr id="6" name="Footer Placeholder 5">
            <a:extLst>
              <a:ext uri="{FF2B5EF4-FFF2-40B4-BE49-F238E27FC236}">
                <a16:creationId xmlns="" xmlns:a16="http://schemas.microsoft.com/office/drawing/2014/main" id="{49C98061-F78D-41AC-BC66-566828D0F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006829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F5E0DA-6E9D-463F-A2DD-29DE51FAC58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46AA701-00FA-4298-9CAA-877EF5410C4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C1351546-7C59-4175-9BFE-17003AC341E0}"/>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A240F54-C375-4504-BECC-DF497AD20382}"/>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86B05408-1F3D-493D-B7A2-C776BFDD1909}"/>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t>21/6/2023</a:t>
            </a:fld>
            <a:endParaRPr lang="en-US"/>
          </a:p>
        </p:txBody>
      </p:sp>
      <p:sp>
        <p:nvSpPr>
          <p:cNvPr id="8" name="Footer Placeholder 7">
            <a:extLst>
              <a:ext uri="{FF2B5EF4-FFF2-40B4-BE49-F238E27FC236}">
                <a16:creationId xmlns="" xmlns:a16="http://schemas.microsoft.com/office/drawing/2014/main" id="{D5B88272-16C8-4CDC-ADCB-02EBA9551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4096671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t>21/6/2023</a:t>
            </a:fld>
            <a:endParaRPr lang="en-US"/>
          </a:p>
        </p:txBody>
      </p:sp>
      <p:sp>
        <p:nvSpPr>
          <p:cNvPr id="4" name="Footer Placeholder 3">
            <a:extLst>
              <a:ext uri="{FF2B5EF4-FFF2-40B4-BE49-F238E27FC236}">
                <a16:creationId xmlns="" xmlns:a16="http://schemas.microsoft.com/office/drawing/2014/main" id="{D8CA7BFF-56B8-439F-8678-ADC75895C7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759709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t>21/6/2023</a:t>
            </a:fld>
            <a:endParaRPr lang="en-US"/>
          </a:p>
        </p:txBody>
      </p:sp>
      <p:sp>
        <p:nvSpPr>
          <p:cNvPr id="3" name="Footer Placeholder 2">
            <a:extLst>
              <a:ext uri="{FF2B5EF4-FFF2-40B4-BE49-F238E27FC236}">
                <a16:creationId xmlns="" xmlns:a16="http://schemas.microsoft.com/office/drawing/2014/main" id="{753B9C5F-6E06-4FCE-B0DD-781AD2B34C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983319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B232F5-D7F7-441C-ADA4-49F9AD638D2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35380A6A-41BE-418E-A8DD-DCDE6C6BBEE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9C981A5-B44A-4A15-B682-5429809AF95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t>21/6/2023</a:t>
            </a:fld>
            <a:endParaRPr lang="en-US"/>
          </a:p>
        </p:txBody>
      </p:sp>
      <p:sp>
        <p:nvSpPr>
          <p:cNvPr id="6" name="Footer Placeholder 5">
            <a:extLst>
              <a:ext uri="{FF2B5EF4-FFF2-40B4-BE49-F238E27FC236}">
                <a16:creationId xmlns="" xmlns:a16="http://schemas.microsoft.com/office/drawing/2014/main" id="{2E672DAF-38C7-40CF-87CF-054BCE0D43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182850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0A33D5-5062-427E-92E5-D29176C8A1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40893B6-6BE2-4073-9C33-F21B6FAF3EB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A68DCD-0685-4CA4-853E-6990632FDB3F}"/>
              </a:ext>
            </a:extLst>
          </p:cNvPr>
          <p:cNvSpPr>
            <a:spLocks noGrp="1"/>
          </p:cNvSpPr>
          <p:nvPr>
            <p:ph type="dt" sz="half" idx="10"/>
          </p:nvPr>
        </p:nvSpPr>
        <p:spPr/>
        <p:txBody>
          <a:bodyPr/>
          <a:lstStyle/>
          <a:p>
            <a:fld id="{3EA2E8D7-A52C-476B-B671-AFBD4C4E7B44}" type="datetimeFigureOut">
              <a:rPr lang="en-GB" smtClean="0"/>
              <a:t>21/06/2023</a:t>
            </a:fld>
            <a:endParaRPr lang="en-GB"/>
          </a:p>
        </p:txBody>
      </p:sp>
      <p:sp>
        <p:nvSpPr>
          <p:cNvPr id="5" name="Footer Placeholder 4">
            <a:extLst>
              <a:ext uri="{FF2B5EF4-FFF2-40B4-BE49-F238E27FC236}">
                <a16:creationId xmlns="" xmlns:a16="http://schemas.microsoft.com/office/drawing/2014/main" id="{5C38C0FE-F252-48E4-97DD-4FF1FEA83D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25FD8E32-359A-4073-8875-F991E06C82FC}"/>
              </a:ext>
            </a:extLst>
          </p:cNvPr>
          <p:cNvSpPr>
            <a:spLocks noGrp="1"/>
          </p:cNvSpPr>
          <p:nvPr>
            <p:ph type="sldNum" sz="quarter" idx="12"/>
          </p:nvPr>
        </p:nvSpPr>
        <p:spPr/>
        <p:txBody>
          <a:bodyPr/>
          <a:lstStyle/>
          <a:p>
            <a:fld id="{456DF52C-AC78-47B6-97CD-E7DC0DF8CC9B}" type="slidenum">
              <a:rPr lang="en-GB" smtClean="0"/>
              <a:t>‹#›</a:t>
            </a:fld>
            <a:endParaRPr lang="en-GB"/>
          </a:p>
        </p:txBody>
      </p:sp>
    </p:spTree>
    <p:extLst>
      <p:ext uri="{BB962C8B-B14F-4D97-AF65-F5344CB8AC3E}">
        <p14:creationId xmlns:p14="http://schemas.microsoft.com/office/powerpoint/2010/main" val="382531781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B706CF-D2B2-498E-B1A4-E035CFCDAE8A}"/>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1F30A05-212A-451C-8E7A-96F49FF82EA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427FD212-2C7E-45EE-AC46-E2223238AB5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t>21/6/2023</a:t>
            </a:fld>
            <a:endParaRPr lang="en-US"/>
          </a:p>
        </p:txBody>
      </p:sp>
      <p:sp>
        <p:nvSpPr>
          <p:cNvPr id="6" name="Footer Placeholder 5">
            <a:extLst>
              <a:ext uri="{FF2B5EF4-FFF2-40B4-BE49-F238E27FC236}">
                <a16:creationId xmlns="" xmlns:a16="http://schemas.microsoft.com/office/drawing/2014/main" id="{CE655689-4232-4DF3-9715-90AFC15979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2403227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t>21/6/2023</a:t>
            </a:fld>
            <a:endParaRPr lang="en-US"/>
          </a:p>
        </p:txBody>
      </p:sp>
      <p:sp>
        <p:nvSpPr>
          <p:cNvPr id="5" name="Footer Placeholder 4">
            <a:extLst>
              <a:ext uri="{FF2B5EF4-FFF2-40B4-BE49-F238E27FC236}">
                <a16:creationId xmlns="" xmlns:a16="http://schemas.microsoft.com/office/drawing/2014/main" id="{E8FEC662-9187-4C31-BD3C-A06B7A15B8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3220088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5B1161F-716E-4BB5-9AAA-4BED10A7E672}"/>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C43BFCA-4B6F-402E-8ADF-5FD82E1D4E2D}"/>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t>21/6/2023</a:t>
            </a:fld>
            <a:endParaRPr lang="en-US"/>
          </a:p>
        </p:txBody>
      </p:sp>
      <p:sp>
        <p:nvSpPr>
          <p:cNvPr id="5" name="Footer Placeholder 4">
            <a:extLst>
              <a:ext uri="{FF2B5EF4-FFF2-40B4-BE49-F238E27FC236}">
                <a16:creationId xmlns="" xmlns:a16="http://schemas.microsoft.com/office/drawing/2014/main" id="{C0075CA6-3F6F-4465-A774-09ABDBB3FF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t>‹#›</a:t>
            </a:fld>
            <a:endParaRPr lang="en-US"/>
          </a:p>
        </p:txBody>
      </p:sp>
    </p:spTree>
    <p:extLst>
      <p:ext uri="{BB962C8B-B14F-4D97-AF65-F5344CB8AC3E}">
        <p14:creationId xmlns:p14="http://schemas.microsoft.com/office/powerpoint/2010/main" val="481925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EF0E3D0-E531-4E51-8529-9D6E2921175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E63D1BEF-EA3D-4C56-81FF-66AAB08793A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EE4B40E3-4313-4A79-A267-3FEC7C723141}"/>
              </a:ext>
            </a:extLst>
          </p:cNvPr>
          <p:cNvSpPr>
            <a:spLocks noGrp="1"/>
          </p:cNvSpPr>
          <p:nvPr>
            <p:ph type="dt" sz="half" idx="10"/>
          </p:nvPr>
        </p:nvSpPr>
        <p:spPr/>
        <p:txBody>
          <a:bodyPr/>
          <a:lstStyle/>
          <a:p>
            <a:fld id="{EC38DDCE-A2E0-4ED5-91D6-A39DA716103D}" type="datetimeFigureOut">
              <a:rPr lang="en-US" smtClean="0"/>
              <a:pPr/>
              <a:t>21/6/2023</a:t>
            </a:fld>
            <a:endParaRPr lang="en-US"/>
          </a:p>
        </p:txBody>
      </p:sp>
      <p:sp>
        <p:nvSpPr>
          <p:cNvPr id="5" name="Footer Placeholder 4">
            <a:extLst>
              <a:ext uri="{FF2B5EF4-FFF2-40B4-BE49-F238E27FC236}">
                <a16:creationId xmlns="" xmlns:a16="http://schemas.microsoft.com/office/drawing/2014/main" id="{C39D2BE5-A16A-4B5E-8598-4B880ABF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E145497-AE82-4B74-9878-5D58BF6ACE94}"/>
              </a:ext>
            </a:extLst>
          </p:cNvPr>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13245439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8D54D5-7E87-4F96-AD84-E342493218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1E97D0E-CD1D-413A-8687-1A7A4B786A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F39820A-4583-4B06-8697-E9D90004A0AE}"/>
              </a:ext>
            </a:extLst>
          </p:cNvPr>
          <p:cNvSpPr>
            <a:spLocks noGrp="1"/>
          </p:cNvSpPr>
          <p:nvPr>
            <p:ph type="dt" sz="half" idx="10"/>
          </p:nvPr>
        </p:nvSpPr>
        <p:spPr/>
        <p:txBody>
          <a:bodyPr/>
          <a:lstStyle/>
          <a:p>
            <a:fld id="{EC38DDCE-A2E0-4ED5-91D6-A39DA716103D}" type="datetimeFigureOut">
              <a:rPr lang="en-US" smtClean="0"/>
              <a:pPr/>
              <a:t>21/6/2023</a:t>
            </a:fld>
            <a:endParaRPr lang="en-US"/>
          </a:p>
        </p:txBody>
      </p:sp>
      <p:sp>
        <p:nvSpPr>
          <p:cNvPr id="5" name="Footer Placeholder 4">
            <a:extLst>
              <a:ext uri="{FF2B5EF4-FFF2-40B4-BE49-F238E27FC236}">
                <a16:creationId xmlns="" xmlns:a16="http://schemas.microsoft.com/office/drawing/2014/main" id="{B5909BAE-191F-4522-8D71-8E7D3E3285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D7A43BC-D75F-4B2B-B101-E858197D25FB}"/>
              </a:ext>
            </a:extLst>
          </p:cNvPr>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2708705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C191CD-72CE-4CCD-BE46-ACED6FC5B42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F1C0CF02-8808-4494-ADA7-D8F6DBC4989C}"/>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7EF583B0-8108-4FDF-B0CE-F9CBEA6F66E0}"/>
              </a:ext>
            </a:extLst>
          </p:cNvPr>
          <p:cNvSpPr>
            <a:spLocks noGrp="1"/>
          </p:cNvSpPr>
          <p:nvPr>
            <p:ph type="dt" sz="half" idx="10"/>
          </p:nvPr>
        </p:nvSpPr>
        <p:spPr/>
        <p:txBody>
          <a:bodyPr/>
          <a:lstStyle/>
          <a:p>
            <a:fld id="{EC38DDCE-A2E0-4ED5-91D6-A39DA716103D}" type="datetimeFigureOut">
              <a:rPr lang="en-US" smtClean="0"/>
              <a:pPr/>
              <a:t>21/6/2023</a:t>
            </a:fld>
            <a:endParaRPr lang="en-US"/>
          </a:p>
        </p:txBody>
      </p:sp>
      <p:sp>
        <p:nvSpPr>
          <p:cNvPr id="5" name="Footer Placeholder 4">
            <a:extLst>
              <a:ext uri="{FF2B5EF4-FFF2-40B4-BE49-F238E27FC236}">
                <a16:creationId xmlns="" xmlns:a16="http://schemas.microsoft.com/office/drawing/2014/main" id="{61DFC59A-99D6-4D0E-B305-A43537F680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7D4FFF6-9337-4510-897C-0BBB918175FF}"/>
              </a:ext>
            </a:extLst>
          </p:cNvPr>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767812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79B30E-F25D-435E-AD53-6DD0A768D5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6491EA1-026C-4F20-A026-EB65B5C44E45}"/>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8F5D4A09-CDBF-4224-86C9-0A9DE83D3AB1}"/>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0C243E5A-B2F2-44A7-9162-883C2D4AA3B9}"/>
              </a:ext>
            </a:extLst>
          </p:cNvPr>
          <p:cNvSpPr>
            <a:spLocks noGrp="1"/>
          </p:cNvSpPr>
          <p:nvPr>
            <p:ph type="dt" sz="half" idx="10"/>
          </p:nvPr>
        </p:nvSpPr>
        <p:spPr/>
        <p:txBody>
          <a:bodyPr/>
          <a:lstStyle/>
          <a:p>
            <a:fld id="{EC38DDCE-A2E0-4ED5-91D6-A39DA716103D}" type="datetimeFigureOut">
              <a:rPr lang="en-US" smtClean="0"/>
              <a:pPr/>
              <a:t>21/6/2023</a:t>
            </a:fld>
            <a:endParaRPr lang="en-US"/>
          </a:p>
        </p:txBody>
      </p:sp>
      <p:sp>
        <p:nvSpPr>
          <p:cNvPr id="6" name="Footer Placeholder 5">
            <a:extLst>
              <a:ext uri="{FF2B5EF4-FFF2-40B4-BE49-F238E27FC236}">
                <a16:creationId xmlns="" xmlns:a16="http://schemas.microsoft.com/office/drawing/2014/main" id="{26A0C7DF-E123-4086-B798-14D0BCF2EC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48BA8C1-E942-43FD-8C61-B29769FF881D}"/>
              </a:ext>
            </a:extLst>
          </p:cNvPr>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449626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119A7F-337C-4AF9-ABBA-70BABD45E53D}"/>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CEFABF5-3A78-4FB7-911D-54EC15181BFD}"/>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398FDDD7-8116-4800-8C18-4E0C43DC0270}"/>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0088792-085D-43D1-A4E9-48E6C156B794}"/>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205E0A7E-579F-447C-84A7-A5DF947513D6}"/>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8EFDE9EE-D3EE-4F3E-9F9C-451535B6C64B}"/>
              </a:ext>
            </a:extLst>
          </p:cNvPr>
          <p:cNvSpPr>
            <a:spLocks noGrp="1"/>
          </p:cNvSpPr>
          <p:nvPr>
            <p:ph type="dt" sz="half" idx="10"/>
          </p:nvPr>
        </p:nvSpPr>
        <p:spPr/>
        <p:txBody>
          <a:bodyPr/>
          <a:lstStyle/>
          <a:p>
            <a:fld id="{EC38DDCE-A2E0-4ED5-91D6-A39DA716103D}" type="datetimeFigureOut">
              <a:rPr lang="en-US" smtClean="0"/>
              <a:pPr/>
              <a:t>21/6/2023</a:t>
            </a:fld>
            <a:endParaRPr lang="en-US"/>
          </a:p>
        </p:txBody>
      </p:sp>
      <p:sp>
        <p:nvSpPr>
          <p:cNvPr id="8" name="Footer Placeholder 7">
            <a:extLst>
              <a:ext uri="{FF2B5EF4-FFF2-40B4-BE49-F238E27FC236}">
                <a16:creationId xmlns="" xmlns:a16="http://schemas.microsoft.com/office/drawing/2014/main" id="{903AC40F-8768-42D7-B712-C74180C1AC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EF8ECF9-FE01-4A73-998A-FA6551035E7B}"/>
              </a:ext>
            </a:extLst>
          </p:cNvPr>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3385141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B16BB0-7BA3-422F-BE28-030D12DA7A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854A4A33-761D-4351-99E9-17232DE4D568}"/>
              </a:ext>
            </a:extLst>
          </p:cNvPr>
          <p:cNvSpPr>
            <a:spLocks noGrp="1"/>
          </p:cNvSpPr>
          <p:nvPr>
            <p:ph type="dt" sz="half" idx="10"/>
          </p:nvPr>
        </p:nvSpPr>
        <p:spPr/>
        <p:txBody>
          <a:bodyPr/>
          <a:lstStyle/>
          <a:p>
            <a:fld id="{EC38DDCE-A2E0-4ED5-91D6-A39DA716103D}" type="datetimeFigureOut">
              <a:rPr lang="en-US" smtClean="0"/>
              <a:pPr/>
              <a:t>21/6/2023</a:t>
            </a:fld>
            <a:endParaRPr lang="en-US"/>
          </a:p>
        </p:txBody>
      </p:sp>
      <p:sp>
        <p:nvSpPr>
          <p:cNvPr id="4" name="Footer Placeholder 3">
            <a:extLst>
              <a:ext uri="{FF2B5EF4-FFF2-40B4-BE49-F238E27FC236}">
                <a16:creationId xmlns="" xmlns:a16="http://schemas.microsoft.com/office/drawing/2014/main" id="{D4A4E48A-F5CF-4D90-8DD2-94FA7ABA91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C82B181A-D62E-4417-AC75-2A07AFBFB464}"/>
              </a:ext>
            </a:extLst>
          </p:cNvPr>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174661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E4B0A41-E499-4819-A7BD-AA5B59B09F89}"/>
              </a:ext>
            </a:extLst>
          </p:cNvPr>
          <p:cNvSpPr>
            <a:spLocks noGrp="1"/>
          </p:cNvSpPr>
          <p:nvPr>
            <p:ph type="dt" sz="half" idx="10"/>
          </p:nvPr>
        </p:nvSpPr>
        <p:spPr/>
        <p:txBody>
          <a:bodyPr/>
          <a:lstStyle/>
          <a:p>
            <a:fld id="{EC38DDCE-A2E0-4ED5-91D6-A39DA716103D}" type="datetimeFigureOut">
              <a:rPr lang="en-US" smtClean="0"/>
              <a:pPr/>
              <a:t>21/6/2023</a:t>
            </a:fld>
            <a:endParaRPr lang="en-US"/>
          </a:p>
        </p:txBody>
      </p:sp>
      <p:sp>
        <p:nvSpPr>
          <p:cNvPr id="3" name="Footer Placeholder 2">
            <a:extLst>
              <a:ext uri="{FF2B5EF4-FFF2-40B4-BE49-F238E27FC236}">
                <a16:creationId xmlns="" xmlns:a16="http://schemas.microsoft.com/office/drawing/2014/main" id="{6AD85F7D-4EF0-48F3-BE9B-18F2291DD4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32A57D14-4B16-4129-867B-53BDB9EF93DC}"/>
              </a:ext>
            </a:extLst>
          </p:cNvPr>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130545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36A9FA-2E69-482B-A75F-90EEA6EB559C}"/>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B143F0A8-9EB4-4E85-872A-9BFBCF16D3C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9A75727-47C6-4EE7-AB8C-9532CA9C4E70}"/>
              </a:ext>
            </a:extLst>
          </p:cNvPr>
          <p:cNvSpPr>
            <a:spLocks noGrp="1"/>
          </p:cNvSpPr>
          <p:nvPr>
            <p:ph type="dt" sz="half" idx="10"/>
          </p:nvPr>
        </p:nvSpPr>
        <p:spPr/>
        <p:txBody>
          <a:bodyPr/>
          <a:lstStyle/>
          <a:p>
            <a:fld id="{3EA2E8D7-A52C-476B-B671-AFBD4C4E7B44}" type="datetimeFigureOut">
              <a:rPr lang="en-GB" smtClean="0"/>
              <a:t>21/06/2023</a:t>
            </a:fld>
            <a:endParaRPr lang="en-GB"/>
          </a:p>
        </p:txBody>
      </p:sp>
      <p:sp>
        <p:nvSpPr>
          <p:cNvPr id="5" name="Footer Placeholder 4">
            <a:extLst>
              <a:ext uri="{FF2B5EF4-FFF2-40B4-BE49-F238E27FC236}">
                <a16:creationId xmlns="" xmlns:a16="http://schemas.microsoft.com/office/drawing/2014/main" id="{F5086159-2EB8-4D7F-8441-CE61A0B8EB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A1EC897C-82BF-4E30-BF48-54800B048E8F}"/>
              </a:ext>
            </a:extLst>
          </p:cNvPr>
          <p:cNvSpPr>
            <a:spLocks noGrp="1"/>
          </p:cNvSpPr>
          <p:nvPr>
            <p:ph type="sldNum" sz="quarter" idx="12"/>
          </p:nvPr>
        </p:nvSpPr>
        <p:spPr/>
        <p:txBody>
          <a:bodyPr/>
          <a:lstStyle/>
          <a:p>
            <a:fld id="{456DF52C-AC78-47B6-97CD-E7DC0DF8CC9B}" type="slidenum">
              <a:rPr lang="en-GB" smtClean="0"/>
              <a:t>‹#›</a:t>
            </a:fld>
            <a:endParaRPr lang="en-GB"/>
          </a:p>
        </p:txBody>
      </p:sp>
    </p:spTree>
    <p:extLst>
      <p:ext uri="{BB962C8B-B14F-4D97-AF65-F5344CB8AC3E}">
        <p14:creationId xmlns:p14="http://schemas.microsoft.com/office/powerpoint/2010/main" val="930098561"/>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B88DE4-157C-4AF0-8F8F-7AAD194A38A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95D96C80-2852-4E04-9AF5-F58F873086D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F2113B3-EF2E-4B68-8E2D-1363753AB62B}"/>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3DDE1138-F001-445C-81FB-1B2FF98C9F20}"/>
              </a:ext>
            </a:extLst>
          </p:cNvPr>
          <p:cNvSpPr>
            <a:spLocks noGrp="1"/>
          </p:cNvSpPr>
          <p:nvPr>
            <p:ph type="dt" sz="half" idx="10"/>
          </p:nvPr>
        </p:nvSpPr>
        <p:spPr/>
        <p:txBody>
          <a:bodyPr/>
          <a:lstStyle/>
          <a:p>
            <a:fld id="{EC38DDCE-A2E0-4ED5-91D6-A39DA716103D}" type="datetimeFigureOut">
              <a:rPr lang="en-US" smtClean="0"/>
              <a:pPr/>
              <a:t>21/6/2023</a:t>
            </a:fld>
            <a:endParaRPr lang="en-US"/>
          </a:p>
        </p:txBody>
      </p:sp>
      <p:sp>
        <p:nvSpPr>
          <p:cNvPr id="6" name="Footer Placeholder 5">
            <a:extLst>
              <a:ext uri="{FF2B5EF4-FFF2-40B4-BE49-F238E27FC236}">
                <a16:creationId xmlns="" xmlns:a16="http://schemas.microsoft.com/office/drawing/2014/main" id="{6A1C2206-7F50-4F2A-A4EE-EAFF16C8E1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EA35F0B-8318-4CA9-AEC3-7E2416DE33E8}"/>
              </a:ext>
            </a:extLst>
          </p:cNvPr>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9255803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16F0BC-B4E2-47EB-A37F-1B94D6B90A0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07268472-5B5C-40E1-9C19-46D8544A73B8}"/>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E27F4BC5-1762-4FDE-8A87-9D79169BDC1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2ED812F1-623F-4BDA-A42D-6ACA765A2880}"/>
              </a:ext>
            </a:extLst>
          </p:cNvPr>
          <p:cNvSpPr>
            <a:spLocks noGrp="1"/>
          </p:cNvSpPr>
          <p:nvPr>
            <p:ph type="dt" sz="half" idx="10"/>
          </p:nvPr>
        </p:nvSpPr>
        <p:spPr/>
        <p:txBody>
          <a:bodyPr/>
          <a:lstStyle/>
          <a:p>
            <a:fld id="{EC38DDCE-A2E0-4ED5-91D6-A39DA716103D}" type="datetimeFigureOut">
              <a:rPr lang="en-US" smtClean="0"/>
              <a:pPr/>
              <a:t>21/6/2023</a:t>
            </a:fld>
            <a:endParaRPr lang="en-US"/>
          </a:p>
        </p:txBody>
      </p:sp>
      <p:sp>
        <p:nvSpPr>
          <p:cNvPr id="6" name="Footer Placeholder 5">
            <a:extLst>
              <a:ext uri="{FF2B5EF4-FFF2-40B4-BE49-F238E27FC236}">
                <a16:creationId xmlns="" xmlns:a16="http://schemas.microsoft.com/office/drawing/2014/main" id="{C2AC3272-3DFD-4C8D-80C0-DC08BD1A21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2FF6064-3969-465A-B80B-9422EE5D5B8A}"/>
              </a:ext>
            </a:extLst>
          </p:cNvPr>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4019669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3EAEEB-8AEC-45AF-B94B-35A2F40B97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869CC8D-024F-4B09-9409-B11185EAECD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F15B686-9BB3-467A-BC7B-ABA54928CEA3}"/>
              </a:ext>
            </a:extLst>
          </p:cNvPr>
          <p:cNvSpPr>
            <a:spLocks noGrp="1"/>
          </p:cNvSpPr>
          <p:nvPr>
            <p:ph type="dt" sz="half" idx="10"/>
          </p:nvPr>
        </p:nvSpPr>
        <p:spPr/>
        <p:txBody>
          <a:bodyPr/>
          <a:lstStyle/>
          <a:p>
            <a:fld id="{EC38DDCE-A2E0-4ED5-91D6-A39DA716103D}" type="datetimeFigureOut">
              <a:rPr lang="en-US" smtClean="0"/>
              <a:pPr/>
              <a:t>21/6/2023</a:t>
            </a:fld>
            <a:endParaRPr lang="en-US"/>
          </a:p>
        </p:txBody>
      </p:sp>
      <p:sp>
        <p:nvSpPr>
          <p:cNvPr id="5" name="Footer Placeholder 4">
            <a:extLst>
              <a:ext uri="{FF2B5EF4-FFF2-40B4-BE49-F238E27FC236}">
                <a16:creationId xmlns="" xmlns:a16="http://schemas.microsoft.com/office/drawing/2014/main" id="{1420F9CD-4F78-401C-BAE1-0E800F098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A4F8FA7-3496-40F5-910C-21755104D46D}"/>
              </a:ext>
            </a:extLst>
          </p:cNvPr>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1150419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0476643-A75D-4FC6-A69B-60274059B62E}"/>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3300F5E1-0178-44E4-8053-6AEC93062C21}"/>
              </a:ext>
            </a:extLst>
          </p:cNvPr>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054C29-4801-420E-8D49-BD0529EFD907}"/>
              </a:ext>
            </a:extLst>
          </p:cNvPr>
          <p:cNvSpPr>
            <a:spLocks noGrp="1"/>
          </p:cNvSpPr>
          <p:nvPr>
            <p:ph type="dt" sz="half" idx="10"/>
          </p:nvPr>
        </p:nvSpPr>
        <p:spPr/>
        <p:txBody>
          <a:bodyPr/>
          <a:lstStyle/>
          <a:p>
            <a:fld id="{EC38DDCE-A2E0-4ED5-91D6-A39DA716103D}" type="datetimeFigureOut">
              <a:rPr lang="en-US" smtClean="0"/>
              <a:pPr/>
              <a:t>21/6/2023</a:t>
            </a:fld>
            <a:endParaRPr lang="en-US"/>
          </a:p>
        </p:txBody>
      </p:sp>
      <p:sp>
        <p:nvSpPr>
          <p:cNvPr id="5" name="Footer Placeholder 4">
            <a:extLst>
              <a:ext uri="{FF2B5EF4-FFF2-40B4-BE49-F238E27FC236}">
                <a16:creationId xmlns="" xmlns:a16="http://schemas.microsoft.com/office/drawing/2014/main" id="{C5CB4883-C296-4311-B1B3-477A3C2BE2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DC98B72-2FCE-4E75-B015-F6B453E6E44A}"/>
              </a:ext>
            </a:extLst>
          </p:cNvPr>
          <p:cNvSpPr>
            <a:spLocks noGrp="1"/>
          </p:cNvSpPr>
          <p:nvPr>
            <p:ph type="sldNum" sz="quarter" idx="12"/>
          </p:nvPr>
        </p:nvSpPr>
        <p:spPr/>
        <p:txBody>
          <a:bodyPr/>
          <a:lstStyle/>
          <a:p>
            <a:fld id="{B86E1D2B-0CA4-49DE-8ACE-2DF230ACA4E4}" type="slidenum">
              <a:rPr lang="en-US" smtClean="0"/>
              <a:pPr/>
              <a:t>‹#›</a:t>
            </a:fld>
            <a:endParaRPr lang="en-US"/>
          </a:p>
        </p:txBody>
      </p:sp>
    </p:spTree>
    <p:extLst>
      <p:ext uri="{BB962C8B-B14F-4D97-AF65-F5344CB8AC3E}">
        <p14:creationId xmlns:p14="http://schemas.microsoft.com/office/powerpoint/2010/main" val="38227925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79B1A1-F149-43A6-823E-433959510A0C}" type="slidenum">
              <a:rPr lang="en-US"/>
              <a:pPr>
                <a:defRPr/>
              </a:pPr>
              <a:t>‹#›</a:t>
            </a:fld>
            <a:endParaRPr lang="en-US"/>
          </a:p>
        </p:txBody>
      </p:sp>
    </p:spTree>
    <p:extLst>
      <p:ext uri="{BB962C8B-B14F-4D97-AF65-F5344CB8AC3E}">
        <p14:creationId xmlns:p14="http://schemas.microsoft.com/office/powerpoint/2010/main" val="7450379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49CDD6-3B57-455F-939F-C0E171D1A0FE}" type="slidenum">
              <a:rPr lang="en-US"/>
              <a:pPr>
                <a:defRPr/>
              </a:pPr>
              <a:t>‹#›</a:t>
            </a:fld>
            <a:endParaRPr lang="en-US"/>
          </a:p>
        </p:txBody>
      </p:sp>
    </p:spTree>
    <p:extLst>
      <p:ext uri="{BB962C8B-B14F-4D97-AF65-F5344CB8AC3E}">
        <p14:creationId xmlns:p14="http://schemas.microsoft.com/office/powerpoint/2010/main" val="1188880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1B49BD-B3C4-4F93-9EFD-878CEE8CBEC4}" type="slidenum">
              <a:rPr lang="en-US"/>
              <a:pPr>
                <a:defRPr/>
              </a:pPr>
              <a:t>‹#›</a:t>
            </a:fld>
            <a:endParaRPr lang="en-US"/>
          </a:p>
        </p:txBody>
      </p:sp>
    </p:spTree>
    <p:extLst>
      <p:ext uri="{BB962C8B-B14F-4D97-AF65-F5344CB8AC3E}">
        <p14:creationId xmlns:p14="http://schemas.microsoft.com/office/powerpoint/2010/main" val="35845096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3B13A1-EF67-411D-ACB2-E1E92A331A01}" type="slidenum">
              <a:rPr lang="en-US"/>
              <a:pPr>
                <a:defRPr/>
              </a:pPr>
              <a:t>‹#›</a:t>
            </a:fld>
            <a:endParaRPr lang="en-US"/>
          </a:p>
        </p:txBody>
      </p:sp>
    </p:spTree>
    <p:extLst>
      <p:ext uri="{BB962C8B-B14F-4D97-AF65-F5344CB8AC3E}">
        <p14:creationId xmlns:p14="http://schemas.microsoft.com/office/powerpoint/2010/main" val="31137922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0BEBCC2-4D6A-457D-9AE2-BF48E43E05EA}" type="slidenum">
              <a:rPr lang="en-US"/>
              <a:pPr>
                <a:defRPr/>
              </a:pPr>
              <a:t>‹#›</a:t>
            </a:fld>
            <a:endParaRPr lang="en-US"/>
          </a:p>
        </p:txBody>
      </p:sp>
    </p:spTree>
    <p:extLst>
      <p:ext uri="{BB962C8B-B14F-4D97-AF65-F5344CB8AC3E}">
        <p14:creationId xmlns:p14="http://schemas.microsoft.com/office/powerpoint/2010/main" val="8150967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63ACE17-9CFF-4243-8868-1D65640DDD83}" type="slidenum">
              <a:rPr lang="en-US"/>
              <a:pPr>
                <a:defRPr/>
              </a:pPr>
              <a:t>‹#›</a:t>
            </a:fld>
            <a:endParaRPr lang="en-US"/>
          </a:p>
        </p:txBody>
      </p:sp>
    </p:spTree>
    <p:extLst>
      <p:ext uri="{BB962C8B-B14F-4D97-AF65-F5344CB8AC3E}">
        <p14:creationId xmlns:p14="http://schemas.microsoft.com/office/powerpoint/2010/main" val="104642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6CB1C2-E7F8-405E-883A-52E19A03D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CE74CEC-D510-4F9B-B280-29DED988F8A2}"/>
              </a:ext>
            </a:extLst>
          </p:cNvPr>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926EC5F-0CD4-4051-9573-2C9196781D67}"/>
              </a:ext>
            </a:extLst>
          </p:cNvPr>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888CE00-AB89-49E8-8605-700A0634C968}"/>
              </a:ext>
            </a:extLst>
          </p:cNvPr>
          <p:cNvSpPr>
            <a:spLocks noGrp="1"/>
          </p:cNvSpPr>
          <p:nvPr>
            <p:ph type="dt" sz="half" idx="10"/>
          </p:nvPr>
        </p:nvSpPr>
        <p:spPr/>
        <p:txBody>
          <a:bodyPr/>
          <a:lstStyle/>
          <a:p>
            <a:fld id="{3EA2E8D7-A52C-476B-B671-AFBD4C4E7B44}" type="datetimeFigureOut">
              <a:rPr lang="en-GB" smtClean="0"/>
              <a:t>21/06/2023</a:t>
            </a:fld>
            <a:endParaRPr lang="en-GB"/>
          </a:p>
        </p:txBody>
      </p:sp>
      <p:sp>
        <p:nvSpPr>
          <p:cNvPr id="6" name="Footer Placeholder 5">
            <a:extLst>
              <a:ext uri="{FF2B5EF4-FFF2-40B4-BE49-F238E27FC236}">
                <a16:creationId xmlns="" xmlns:a16="http://schemas.microsoft.com/office/drawing/2014/main" id="{EBCBD82E-779E-433E-96FD-EAF51E5A8D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FCD932E2-3ED3-4174-A003-3E81F28759B4}"/>
              </a:ext>
            </a:extLst>
          </p:cNvPr>
          <p:cNvSpPr>
            <a:spLocks noGrp="1"/>
          </p:cNvSpPr>
          <p:nvPr>
            <p:ph type="sldNum" sz="quarter" idx="12"/>
          </p:nvPr>
        </p:nvSpPr>
        <p:spPr/>
        <p:txBody>
          <a:bodyPr/>
          <a:lstStyle/>
          <a:p>
            <a:fld id="{456DF52C-AC78-47B6-97CD-E7DC0DF8CC9B}" type="slidenum">
              <a:rPr lang="en-GB" smtClean="0"/>
              <a:t>‹#›</a:t>
            </a:fld>
            <a:endParaRPr lang="en-GB"/>
          </a:p>
        </p:txBody>
      </p:sp>
    </p:spTree>
    <p:extLst>
      <p:ext uri="{BB962C8B-B14F-4D97-AF65-F5344CB8AC3E}">
        <p14:creationId xmlns:p14="http://schemas.microsoft.com/office/powerpoint/2010/main" val="4029528540"/>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C2C522-396A-49FE-8DDB-4F6921723C86}" type="slidenum">
              <a:rPr lang="en-US"/>
              <a:pPr>
                <a:defRPr/>
              </a:pPr>
              <a:t>‹#›</a:t>
            </a:fld>
            <a:endParaRPr lang="en-US"/>
          </a:p>
        </p:txBody>
      </p:sp>
    </p:spTree>
    <p:extLst>
      <p:ext uri="{BB962C8B-B14F-4D97-AF65-F5344CB8AC3E}">
        <p14:creationId xmlns:p14="http://schemas.microsoft.com/office/powerpoint/2010/main" val="19514788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C2AC0B-87B7-4A18-84FE-4BC3EF2A6A12}" type="slidenum">
              <a:rPr lang="en-US"/>
              <a:pPr>
                <a:defRPr/>
              </a:pPr>
              <a:t>‹#›</a:t>
            </a:fld>
            <a:endParaRPr lang="en-US"/>
          </a:p>
        </p:txBody>
      </p:sp>
    </p:spTree>
    <p:extLst>
      <p:ext uri="{BB962C8B-B14F-4D97-AF65-F5344CB8AC3E}">
        <p14:creationId xmlns:p14="http://schemas.microsoft.com/office/powerpoint/2010/main" val="14239714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590541-54FD-4699-A16A-FF207A85AF36}" type="slidenum">
              <a:rPr lang="en-US"/>
              <a:pPr>
                <a:defRPr/>
              </a:pPr>
              <a:t>‹#›</a:t>
            </a:fld>
            <a:endParaRPr lang="en-US"/>
          </a:p>
        </p:txBody>
      </p:sp>
    </p:spTree>
    <p:extLst>
      <p:ext uri="{BB962C8B-B14F-4D97-AF65-F5344CB8AC3E}">
        <p14:creationId xmlns:p14="http://schemas.microsoft.com/office/powerpoint/2010/main" val="1122862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9ABA5-F845-4C62-9BF6-7775862EAC17}" type="slidenum">
              <a:rPr lang="en-US"/>
              <a:pPr>
                <a:defRPr/>
              </a:pPr>
              <a:t>‹#›</a:t>
            </a:fld>
            <a:endParaRPr lang="en-US"/>
          </a:p>
        </p:txBody>
      </p:sp>
    </p:spTree>
    <p:extLst>
      <p:ext uri="{BB962C8B-B14F-4D97-AF65-F5344CB8AC3E}">
        <p14:creationId xmlns:p14="http://schemas.microsoft.com/office/powerpoint/2010/main" val="9963238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98F9AD-B9C5-404D-BA81-FCECED60EA55}" type="slidenum">
              <a:rPr lang="en-US"/>
              <a:pPr>
                <a:defRPr/>
              </a:pPr>
              <a:t>‹#›</a:t>
            </a:fld>
            <a:endParaRPr lang="en-US"/>
          </a:p>
        </p:txBody>
      </p:sp>
    </p:spTree>
    <p:extLst>
      <p:ext uri="{BB962C8B-B14F-4D97-AF65-F5344CB8AC3E}">
        <p14:creationId xmlns:p14="http://schemas.microsoft.com/office/powerpoint/2010/main" val="125991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1222DA-4A47-4CCB-89A4-06F456BC549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B67454A-4E68-4CB4-8BBC-91307D429191}"/>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 xmlns:a16="http://schemas.microsoft.com/office/drawing/2014/main" id="{3AE425F7-CC9F-4BD2-8BFD-1B4E9E6A5334}"/>
              </a:ext>
            </a:extLst>
          </p:cNvPr>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8A98CAC-2B1A-4100-9407-4DE34A59B18F}"/>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 xmlns:a16="http://schemas.microsoft.com/office/drawing/2014/main" id="{367A453B-886E-4C83-BB7E-65A38985A9F4}"/>
              </a:ext>
            </a:extLst>
          </p:cNvPr>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ABD7097-1394-484D-95D6-2D015825DD2E}"/>
              </a:ext>
            </a:extLst>
          </p:cNvPr>
          <p:cNvSpPr>
            <a:spLocks noGrp="1"/>
          </p:cNvSpPr>
          <p:nvPr>
            <p:ph type="dt" sz="half" idx="10"/>
          </p:nvPr>
        </p:nvSpPr>
        <p:spPr/>
        <p:txBody>
          <a:bodyPr/>
          <a:lstStyle/>
          <a:p>
            <a:fld id="{3EA2E8D7-A52C-476B-B671-AFBD4C4E7B44}" type="datetimeFigureOut">
              <a:rPr lang="en-GB" smtClean="0"/>
              <a:t>21/06/2023</a:t>
            </a:fld>
            <a:endParaRPr lang="en-GB"/>
          </a:p>
        </p:txBody>
      </p:sp>
      <p:sp>
        <p:nvSpPr>
          <p:cNvPr id="8" name="Footer Placeholder 7">
            <a:extLst>
              <a:ext uri="{FF2B5EF4-FFF2-40B4-BE49-F238E27FC236}">
                <a16:creationId xmlns="" xmlns:a16="http://schemas.microsoft.com/office/drawing/2014/main" id="{D8EFD606-4913-41D5-9921-1625239CF1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ABBB6F06-87EE-48F5-A101-129AE32454A6}"/>
              </a:ext>
            </a:extLst>
          </p:cNvPr>
          <p:cNvSpPr>
            <a:spLocks noGrp="1"/>
          </p:cNvSpPr>
          <p:nvPr>
            <p:ph type="sldNum" sz="quarter" idx="12"/>
          </p:nvPr>
        </p:nvSpPr>
        <p:spPr/>
        <p:txBody>
          <a:bodyPr/>
          <a:lstStyle/>
          <a:p>
            <a:fld id="{456DF52C-AC78-47B6-97CD-E7DC0DF8CC9B}" type="slidenum">
              <a:rPr lang="en-GB" smtClean="0"/>
              <a:t>‹#›</a:t>
            </a:fld>
            <a:endParaRPr lang="en-GB"/>
          </a:p>
        </p:txBody>
      </p:sp>
    </p:spTree>
    <p:extLst>
      <p:ext uri="{BB962C8B-B14F-4D97-AF65-F5344CB8AC3E}">
        <p14:creationId xmlns:p14="http://schemas.microsoft.com/office/powerpoint/2010/main" val="2862549132"/>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771E1A-0B19-4AB8-8F2C-7C3F315F07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F11AA10-0630-43E0-836D-84F5110404A6}"/>
              </a:ext>
            </a:extLst>
          </p:cNvPr>
          <p:cNvSpPr>
            <a:spLocks noGrp="1"/>
          </p:cNvSpPr>
          <p:nvPr>
            <p:ph type="dt" sz="half" idx="10"/>
          </p:nvPr>
        </p:nvSpPr>
        <p:spPr/>
        <p:txBody>
          <a:bodyPr/>
          <a:lstStyle/>
          <a:p>
            <a:fld id="{3EA2E8D7-A52C-476B-B671-AFBD4C4E7B44}" type="datetimeFigureOut">
              <a:rPr lang="en-GB" smtClean="0"/>
              <a:t>21/06/2023</a:t>
            </a:fld>
            <a:endParaRPr lang="en-GB"/>
          </a:p>
        </p:txBody>
      </p:sp>
      <p:sp>
        <p:nvSpPr>
          <p:cNvPr id="4" name="Footer Placeholder 3">
            <a:extLst>
              <a:ext uri="{FF2B5EF4-FFF2-40B4-BE49-F238E27FC236}">
                <a16:creationId xmlns="" xmlns:a16="http://schemas.microsoft.com/office/drawing/2014/main" id="{6F3B1500-8660-42D7-A113-344464432A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8A41DB18-2278-4047-82B8-9156653F7296}"/>
              </a:ext>
            </a:extLst>
          </p:cNvPr>
          <p:cNvSpPr>
            <a:spLocks noGrp="1"/>
          </p:cNvSpPr>
          <p:nvPr>
            <p:ph type="sldNum" sz="quarter" idx="12"/>
          </p:nvPr>
        </p:nvSpPr>
        <p:spPr/>
        <p:txBody>
          <a:bodyPr/>
          <a:lstStyle/>
          <a:p>
            <a:fld id="{456DF52C-AC78-47B6-97CD-E7DC0DF8CC9B}" type="slidenum">
              <a:rPr lang="en-GB" smtClean="0"/>
              <a:t>‹#›</a:t>
            </a:fld>
            <a:endParaRPr lang="en-GB"/>
          </a:p>
        </p:txBody>
      </p:sp>
    </p:spTree>
    <p:extLst>
      <p:ext uri="{BB962C8B-B14F-4D97-AF65-F5344CB8AC3E}">
        <p14:creationId xmlns:p14="http://schemas.microsoft.com/office/powerpoint/2010/main" val="375655176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FD70F66-143E-4EC4-B6EF-3460961382C8}"/>
              </a:ext>
            </a:extLst>
          </p:cNvPr>
          <p:cNvSpPr>
            <a:spLocks noGrp="1"/>
          </p:cNvSpPr>
          <p:nvPr>
            <p:ph type="dt" sz="half" idx="10"/>
          </p:nvPr>
        </p:nvSpPr>
        <p:spPr/>
        <p:txBody>
          <a:bodyPr/>
          <a:lstStyle/>
          <a:p>
            <a:fld id="{3EA2E8D7-A52C-476B-B671-AFBD4C4E7B44}" type="datetimeFigureOut">
              <a:rPr lang="en-GB" smtClean="0"/>
              <a:t>21/06/2023</a:t>
            </a:fld>
            <a:endParaRPr lang="en-GB"/>
          </a:p>
        </p:txBody>
      </p:sp>
      <p:sp>
        <p:nvSpPr>
          <p:cNvPr id="3" name="Footer Placeholder 2">
            <a:extLst>
              <a:ext uri="{FF2B5EF4-FFF2-40B4-BE49-F238E27FC236}">
                <a16:creationId xmlns="" xmlns:a16="http://schemas.microsoft.com/office/drawing/2014/main" id="{91AFA59A-79B6-4A7A-BB74-A32404DBD5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F7C9B069-71A7-406C-943D-5EB081EE2B7F}"/>
              </a:ext>
            </a:extLst>
          </p:cNvPr>
          <p:cNvSpPr>
            <a:spLocks noGrp="1"/>
          </p:cNvSpPr>
          <p:nvPr>
            <p:ph type="sldNum" sz="quarter" idx="12"/>
          </p:nvPr>
        </p:nvSpPr>
        <p:spPr/>
        <p:txBody>
          <a:bodyPr/>
          <a:lstStyle/>
          <a:p>
            <a:fld id="{456DF52C-AC78-47B6-97CD-E7DC0DF8CC9B}" type="slidenum">
              <a:rPr lang="en-GB" smtClean="0"/>
              <a:t>‹#›</a:t>
            </a:fld>
            <a:endParaRPr lang="en-GB"/>
          </a:p>
        </p:txBody>
      </p:sp>
    </p:spTree>
    <p:extLst>
      <p:ext uri="{BB962C8B-B14F-4D97-AF65-F5344CB8AC3E}">
        <p14:creationId xmlns:p14="http://schemas.microsoft.com/office/powerpoint/2010/main" val="421032696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6AD405-FAB9-43C6-8117-64776610E25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7D864E72-3876-4A7E-A516-34BA6E6C137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F663390F-500C-42FD-8EAB-38B65D595FC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94D01F3C-95C4-45DB-8922-597D7561CD11}"/>
              </a:ext>
            </a:extLst>
          </p:cNvPr>
          <p:cNvSpPr>
            <a:spLocks noGrp="1"/>
          </p:cNvSpPr>
          <p:nvPr>
            <p:ph type="dt" sz="half" idx="10"/>
          </p:nvPr>
        </p:nvSpPr>
        <p:spPr/>
        <p:txBody>
          <a:bodyPr/>
          <a:lstStyle/>
          <a:p>
            <a:fld id="{3EA2E8D7-A52C-476B-B671-AFBD4C4E7B44}" type="datetimeFigureOut">
              <a:rPr lang="en-GB" smtClean="0"/>
              <a:t>21/06/2023</a:t>
            </a:fld>
            <a:endParaRPr lang="en-GB"/>
          </a:p>
        </p:txBody>
      </p:sp>
      <p:sp>
        <p:nvSpPr>
          <p:cNvPr id="6" name="Footer Placeholder 5">
            <a:extLst>
              <a:ext uri="{FF2B5EF4-FFF2-40B4-BE49-F238E27FC236}">
                <a16:creationId xmlns="" xmlns:a16="http://schemas.microsoft.com/office/drawing/2014/main" id="{E7915820-9B15-4E29-82FA-0E6468568F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74F0FE0C-62F1-47AD-8B00-C20E88A5F333}"/>
              </a:ext>
            </a:extLst>
          </p:cNvPr>
          <p:cNvSpPr>
            <a:spLocks noGrp="1"/>
          </p:cNvSpPr>
          <p:nvPr>
            <p:ph type="sldNum" sz="quarter" idx="12"/>
          </p:nvPr>
        </p:nvSpPr>
        <p:spPr/>
        <p:txBody>
          <a:bodyPr/>
          <a:lstStyle/>
          <a:p>
            <a:fld id="{456DF52C-AC78-47B6-97CD-E7DC0DF8CC9B}" type="slidenum">
              <a:rPr lang="en-GB" smtClean="0"/>
              <a:t>‹#›</a:t>
            </a:fld>
            <a:endParaRPr lang="en-GB"/>
          </a:p>
        </p:txBody>
      </p:sp>
    </p:spTree>
    <p:extLst>
      <p:ext uri="{BB962C8B-B14F-4D97-AF65-F5344CB8AC3E}">
        <p14:creationId xmlns:p14="http://schemas.microsoft.com/office/powerpoint/2010/main" val="1060841700"/>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513AD6-5FF2-41D3-8D70-C8720537B5C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13492ED8-6EDA-4E1F-9453-BE1878DD1056}"/>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FE2B7EF6-04F0-4680-84E8-7FB1841AB4A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 xmlns:a16="http://schemas.microsoft.com/office/drawing/2014/main" id="{21508E33-4238-4A80-A1F0-2BDB634D22EE}"/>
              </a:ext>
            </a:extLst>
          </p:cNvPr>
          <p:cNvSpPr>
            <a:spLocks noGrp="1"/>
          </p:cNvSpPr>
          <p:nvPr>
            <p:ph type="dt" sz="half" idx="10"/>
          </p:nvPr>
        </p:nvSpPr>
        <p:spPr/>
        <p:txBody>
          <a:bodyPr/>
          <a:lstStyle/>
          <a:p>
            <a:fld id="{3EA2E8D7-A52C-476B-B671-AFBD4C4E7B44}" type="datetimeFigureOut">
              <a:rPr lang="en-GB" smtClean="0"/>
              <a:t>21/06/2023</a:t>
            </a:fld>
            <a:endParaRPr lang="en-GB"/>
          </a:p>
        </p:txBody>
      </p:sp>
      <p:sp>
        <p:nvSpPr>
          <p:cNvPr id="6" name="Footer Placeholder 5">
            <a:extLst>
              <a:ext uri="{FF2B5EF4-FFF2-40B4-BE49-F238E27FC236}">
                <a16:creationId xmlns="" xmlns:a16="http://schemas.microsoft.com/office/drawing/2014/main" id="{1236982E-5FA0-4312-8975-A582949B501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E2FD171-5663-48E4-8B0D-466DBDA69C51}"/>
              </a:ext>
            </a:extLst>
          </p:cNvPr>
          <p:cNvSpPr>
            <a:spLocks noGrp="1"/>
          </p:cNvSpPr>
          <p:nvPr>
            <p:ph type="sldNum" sz="quarter" idx="12"/>
          </p:nvPr>
        </p:nvSpPr>
        <p:spPr/>
        <p:txBody>
          <a:bodyPr/>
          <a:lstStyle/>
          <a:p>
            <a:fld id="{456DF52C-AC78-47B6-97CD-E7DC0DF8CC9B}" type="slidenum">
              <a:rPr lang="en-GB" smtClean="0"/>
              <a:t>‹#›</a:t>
            </a:fld>
            <a:endParaRPr lang="en-GB"/>
          </a:p>
        </p:txBody>
      </p:sp>
    </p:spTree>
    <p:extLst>
      <p:ext uri="{BB962C8B-B14F-4D97-AF65-F5344CB8AC3E}">
        <p14:creationId xmlns:p14="http://schemas.microsoft.com/office/powerpoint/2010/main" val="423772156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C2FAB5CD-32AC-4A8D-8B75-EA8C3CFAFEB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B4FE725-307C-44EB-BC5C-5BEA07EB591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7FA8C7F-50CE-4CE4-91AB-C33C397F0394}"/>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C38DDCE-A2E0-4ED5-91D6-A39DA716103D}" type="datetimeFigureOut">
              <a:rPr lang="en-US" smtClean="0"/>
              <a:pPr/>
              <a:t>21/6/2023</a:t>
            </a:fld>
            <a:endParaRPr lang="en-US"/>
          </a:p>
        </p:txBody>
      </p:sp>
      <p:sp>
        <p:nvSpPr>
          <p:cNvPr id="5" name="Footer Placeholder 4">
            <a:extLst>
              <a:ext uri="{FF2B5EF4-FFF2-40B4-BE49-F238E27FC236}">
                <a16:creationId xmlns="" xmlns:a16="http://schemas.microsoft.com/office/drawing/2014/main" id="{8730E7A5-8DBE-40C9-A2F7-39620278D0AA}"/>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6920EE1E-670C-474E-A0A7-E1030A1B8EDB}"/>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6E1D2B-0CA4-49DE-8ACE-2DF230ACA4E4}" type="slidenum">
              <a:rPr lang="en-US" smtClean="0"/>
              <a:pPr/>
              <a:t>‹#›</a:t>
            </a:fld>
            <a:endParaRPr lang="en-US"/>
          </a:p>
        </p:txBody>
      </p:sp>
    </p:spTree>
    <p:extLst>
      <p:ext uri="{BB962C8B-B14F-4D97-AF65-F5344CB8AC3E}">
        <p14:creationId xmlns:p14="http://schemas.microsoft.com/office/powerpoint/2010/main" val="1787432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F9D1CF6-06F4-4E97-B3A3-986F040E3C93}"/>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2A15A3EE-2B69-4F61-9D6B-E41538689EFB}"/>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118F42-D90A-454D-BCF8-D95CF83F7C5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D838988-15A6-4647-86D7-062E8698D868}" type="datetimeFigureOut">
              <a:rPr lang="en-US" smtClean="0"/>
              <a:t>21/6/2023</a:t>
            </a:fld>
            <a:endParaRPr lang="en-US"/>
          </a:p>
        </p:txBody>
      </p:sp>
      <p:sp>
        <p:nvSpPr>
          <p:cNvPr id="5" name="Footer Placeholder 4">
            <a:extLst>
              <a:ext uri="{FF2B5EF4-FFF2-40B4-BE49-F238E27FC236}">
                <a16:creationId xmlns="" xmlns:a16="http://schemas.microsoft.com/office/drawing/2014/main" id="{DDA2430F-0F2C-4DAD-95FF-057245B7AA5E}"/>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4BAFC7AF-5ACB-4B84-A4B9-3F81B87B234E}"/>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CF1BDB4-6E33-4EB0-BC1A-E3E463951136}" type="slidenum">
              <a:rPr lang="en-US" smtClean="0"/>
              <a:t>‹#›</a:t>
            </a:fld>
            <a:endParaRPr lang="en-US"/>
          </a:p>
        </p:txBody>
      </p:sp>
    </p:spTree>
    <p:extLst>
      <p:ext uri="{BB962C8B-B14F-4D97-AF65-F5344CB8AC3E}">
        <p14:creationId xmlns:p14="http://schemas.microsoft.com/office/powerpoint/2010/main" val="41893714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B6E424C3-EA40-4D18-B73A-44CB796A55B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6257A3B-2B70-400E-94E2-A407E55F253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E0DF73B-6AA6-43DE-8617-93ADF5D78C2B}"/>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C38DDCE-A2E0-4ED5-91D6-A39DA716103D}" type="datetimeFigureOut">
              <a:rPr lang="en-US" smtClean="0"/>
              <a:pPr/>
              <a:t>21/6/2023</a:t>
            </a:fld>
            <a:endParaRPr lang="en-US"/>
          </a:p>
        </p:txBody>
      </p:sp>
      <p:sp>
        <p:nvSpPr>
          <p:cNvPr id="5" name="Footer Placeholder 4">
            <a:extLst>
              <a:ext uri="{FF2B5EF4-FFF2-40B4-BE49-F238E27FC236}">
                <a16:creationId xmlns="" xmlns:a16="http://schemas.microsoft.com/office/drawing/2014/main" id="{5429389A-80E0-4008-89E5-8F06DFBB26C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DF2C757-7208-4F64-AA2A-B7853DD49E75}"/>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86E1D2B-0CA4-49DE-8ACE-2DF230ACA4E4}" type="slidenum">
              <a:rPr lang="en-US" smtClean="0"/>
              <a:pPr/>
              <a:t>‹#›</a:t>
            </a:fld>
            <a:endParaRPr lang="en-US"/>
          </a:p>
        </p:txBody>
      </p:sp>
    </p:spTree>
    <p:extLst>
      <p:ext uri="{BB962C8B-B14F-4D97-AF65-F5344CB8AC3E}">
        <p14:creationId xmlns:p14="http://schemas.microsoft.com/office/powerpoint/2010/main" val="315032183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6A74C3FF-568A-44DF-ABF3-557017A6C5F7}" type="slidenum">
              <a:rPr lang="en-US"/>
              <a:pPr>
                <a:defRPr/>
              </a:pPr>
              <a:t>‹#›</a:t>
            </a:fld>
            <a:endParaRPr lang="en-US"/>
          </a:p>
        </p:txBody>
      </p:sp>
    </p:spTree>
    <p:extLst>
      <p:ext uri="{BB962C8B-B14F-4D97-AF65-F5344CB8AC3E}">
        <p14:creationId xmlns:p14="http://schemas.microsoft.com/office/powerpoint/2010/main" val="4207938829"/>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13.xml"/><Relationship Id="rId6" Type="http://schemas.openxmlformats.org/officeDocument/2006/relationships/slide" Target="slide5.xml"/><Relationship Id="rId5" Type="http://schemas.openxmlformats.org/officeDocument/2006/relationships/image" Target="../media/image17.gif"/><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13.xml"/><Relationship Id="rId6" Type="http://schemas.openxmlformats.org/officeDocument/2006/relationships/slide" Target="slide5.xml"/><Relationship Id="rId5" Type="http://schemas.openxmlformats.org/officeDocument/2006/relationships/image" Target="../media/image18.gif"/><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13.xml"/><Relationship Id="rId6" Type="http://schemas.openxmlformats.org/officeDocument/2006/relationships/slide" Target="slide5.xml"/><Relationship Id="rId5" Type="http://schemas.openxmlformats.org/officeDocument/2006/relationships/image" Target="../media/image17.gif"/><Relationship Id="rId4" Type="http://schemas.openxmlformats.org/officeDocument/2006/relationships/image" Target="../media/image21.jpg"/></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13.xml"/><Relationship Id="rId6" Type="http://schemas.openxmlformats.org/officeDocument/2006/relationships/slide" Target="slide5.xml"/><Relationship Id="rId5" Type="http://schemas.openxmlformats.org/officeDocument/2006/relationships/image" Target="../media/image4.gif"/><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8" Type="http://schemas.openxmlformats.org/officeDocument/2006/relationships/hyperlink" Target="file:///G:\tin%208\TTDD2.ppt" TargetMode="External"/><Relationship Id="rId3" Type="http://schemas.openxmlformats.org/officeDocument/2006/relationships/notesSlide" Target="../notesSlides/notesSlide1.xml"/><Relationship Id="rId7" Type="http://schemas.openxmlformats.org/officeDocument/2006/relationships/hyperlink" Target="file:///G:\tin%208\TTDD1.ppt" TargetMode="Externa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14.jpg"/><Relationship Id="rId5" Type="http://schemas.openxmlformats.org/officeDocument/2006/relationships/audio" Target="../media/audio6.wav"/><Relationship Id="rId4" Type="http://schemas.openxmlformats.org/officeDocument/2006/relationships/audio" Target="../media/audio5.wav"/><Relationship Id="rId9"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2.xml"/><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9.xml"/><Relationship Id="rId7" Type="http://schemas.openxmlformats.org/officeDocument/2006/relationships/slide" Target="slide23.xml"/><Relationship Id="rId2" Type="http://schemas.openxmlformats.org/officeDocument/2006/relationships/slide" Target="slide18.xml"/><Relationship Id="rId1" Type="http://schemas.openxmlformats.org/officeDocument/2006/relationships/slideLayout" Target="../slideLayouts/slideLayout23.xml"/><Relationship Id="rId6" Type="http://schemas.openxmlformats.org/officeDocument/2006/relationships/slide" Target="slide22.xml"/><Relationship Id="rId5" Type="http://schemas.openxmlformats.org/officeDocument/2006/relationships/slide" Target="slide21.xml"/><Relationship Id="rId4" Type="http://schemas.openxmlformats.org/officeDocument/2006/relationships/slide" Target="slide20.xml"/></Relationships>
</file>

<file path=ppt/slides/_rels/slide1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4.jp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4.jp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4.jp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4.jp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4.jp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17.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9.xml"/><Relationship Id="rId5" Type="http://schemas.openxmlformats.org/officeDocument/2006/relationships/image" Target="../media/image29.jp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pn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3.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slideLayout" Target="../slideLayouts/slideLayout12.xml"/><Relationship Id="rId7" Type="http://schemas.openxmlformats.org/officeDocument/2006/relationships/image" Target="../media/image6.gif"/><Relationship Id="rId12" Type="http://schemas.openxmlformats.org/officeDocument/2006/relationships/image" Target="../media/image11.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gif"/><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3.gif"/><Relationship Id="rId18" Type="http://schemas.openxmlformats.org/officeDocument/2006/relationships/slide" Target="slide13.xml"/><Relationship Id="rId3" Type="http://schemas.openxmlformats.org/officeDocument/2006/relationships/audio" Target="../media/audio2.wav"/><Relationship Id="rId21" Type="http://schemas.openxmlformats.org/officeDocument/2006/relationships/slide" Target="slide14.xml"/><Relationship Id="rId7" Type="http://schemas.openxmlformats.org/officeDocument/2006/relationships/image" Target="../media/image16.gif"/><Relationship Id="rId12" Type="http://schemas.openxmlformats.org/officeDocument/2006/relationships/slide" Target="slide6.xml"/><Relationship Id="rId17" Type="http://schemas.openxmlformats.org/officeDocument/2006/relationships/image" Target="../media/image19.gif"/><Relationship Id="rId2" Type="http://schemas.openxmlformats.org/officeDocument/2006/relationships/audio" Target="../media/audio1.wav"/><Relationship Id="rId16" Type="http://schemas.openxmlformats.org/officeDocument/2006/relationships/slide" Target="slide7.xml"/><Relationship Id="rId20"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slide" Target="slide9.xml"/><Relationship Id="rId11" Type="http://schemas.openxmlformats.org/officeDocument/2006/relationships/image" Target="../media/image6.gif"/><Relationship Id="rId5" Type="http://schemas.openxmlformats.org/officeDocument/2006/relationships/image" Target="../media/image15.gif"/><Relationship Id="rId15" Type="http://schemas.openxmlformats.org/officeDocument/2006/relationships/image" Target="../media/image18.gif"/><Relationship Id="rId10" Type="http://schemas.openxmlformats.org/officeDocument/2006/relationships/slide" Target="slide8.xml"/><Relationship Id="rId19" Type="http://schemas.openxmlformats.org/officeDocument/2006/relationships/image" Target="../media/image4.gif"/><Relationship Id="rId4" Type="http://schemas.openxmlformats.org/officeDocument/2006/relationships/slide" Target="slide10.xml"/><Relationship Id="rId9" Type="http://schemas.openxmlformats.org/officeDocument/2006/relationships/image" Target="../media/image17.gif"/><Relationship Id="rId14" Type="http://schemas.openxmlformats.org/officeDocument/2006/relationships/slide" Target="slide11.xml"/></Relationships>
</file>

<file path=ppt/slides/_rels/slide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3.xml"/><Relationship Id="rId6" Type="http://schemas.openxmlformats.org/officeDocument/2006/relationships/slide" Target="slide5.xml"/><Relationship Id="rId5" Type="http://schemas.openxmlformats.org/officeDocument/2006/relationships/image" Target="../media/image3.gif"/><Relationship Id="rId4" Type="http://schemas.openxmlformats.org/officeDocument/2006/relationships/image" Target="../media/image21.jpg"/></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13.xml"/><Relationship Id="rId6" Type="http://schemas.openxmlformats.org/officeDocument/2006/relationships/slide" Target="slide5.xml"/><Relationship Id="rId5" Type="http://schemas.openxmlformats.org/officeDocument/2006/relationships/image" Target="../media/image19.gif"/><Relationship Id="rId4"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13.xml"/><Relationship Id="rId6" Type="http://schemas.openxmlformats.org/officeDocument/2006/relationships/slide" Target="slide5.xml"/><Relationship Id="rId5" Type="http://schemas.openxmlformats.org/officeDocument/2006/relationships/image" Target="../media/image6.gif"/><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3.wav"/><Relationship Id="rId1" Type="http://schemas.openxmlformats.org/officeDocument/2006/relationships/slideLayout" Target="../slideLayouts/slideLayout13.xml"/><Relationship Id="rId6" Type="http://schemas.openxmlformats.org/officeDocument/2006/relationships/slide" Target="slide5.xml"/><Relationship Id="rId5" Type="http://schemas.openxmlformats.org/officeDocument/2006/relationships/image" Target="../media/image16.gif"/><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Cloud 40"/>
          <p:cNvSpPr/>
          <p:nvPr/>
        </p:nvSpPr>
        <p:spPr>
          <a:xfrm>
            <a:off x="10294098" y="4233249"/>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vi-VN" sz="1350">
              <a:solidFill>
                <a:prstClr val="white"/>
              </a:solidFill>
              <a:latin typeface="Tahoma" panose="020B0604030504040204" pitchFamily="34" charset="0"/>
            </a:endParaRPr>
          </a:p>
        </p:txBody>
      </p:sp>
      <p:sp>
        <p:nvSpPr>
          <p:cNvPr id="20" name="Hộp Văn bản 1">
            <a:extLst>
              <a:ext uri="{FF2B5EF4-FFF2-40B4-BE49-F238E27FC236}">
                <a16:creationId xmlns="" xmlns:a16="http://schemas.microsoft.com/office/drawing/2014/main" id="{2AE405E5-39E4-42C2-878F-BA6C7B3662AB}"/>
              </a:ext>
            </a:extLst>
          </p:cNvPr>
          <p:cNvSpPr txBox="1"/>
          <p:nvPr/>
        </p:nvSpPr>
        <p:spPr>
          <a:xfrm>
            <a:off x="2342523" y="262920"/>
            <a:ext cx="6664004" cy="355642"/>
          </a:xfrm>
          <a:prstGeom prst="rect">
            <a:avLst/>
          </a:prstGeom>
        </p:spPr>
        <p:txBody>
          <a:bodyPr vert="horz" lIns="91440" tIns="45720" rIns="91440" bIns="45720" rtlCol="0">
            <a:noAutofit/>
          </a:bodyPr>
          <a:lstStyle/>
          <a:p>
            <a:pPr>
              <a:lnSpc>
                <a:spcPct val="90000"/>
              </a:lnSpc>
              <a:spcAft>
                <a:spcPts val="600"/>
              </a:spcAft>
            </a:pPr>
            <a:r>
              <a:rPr lang="en-US" sz="2400" b="1" dirty="0">
                <a:solidFill>
                  <a:srgbClr val="002060"/>
                </a:solidFill>
                <a:latin typeface="Times New Roman" panose="02020603050405020304" pitchFamily="18" charset="0"/>
                <a:cs typeface="Times New Roman" panose="02020603050405020304" pitchFamily="18" charset="0"/>
              </a:rPr>
              <a:t>PHÒNG GIÁO DỤC VÀ ĐÀO TẠO ……….</a:t>
            </a:r>
          </a:p>
        </p:txBody>
      </p:sp>
      <p:sp>
        <p:nvSpPr>
          <p:cNvPr id="21" name="Hộp Văn bản 7">
            <a:extLst>
              <a:ext uri="{FF2B5EF4-FFF2-40B4-BE49-F238E27FC236}">
                <a16:creationId xmlns="" xmlns:a16="http://schemas.microsoft.com/office/drawing/2014/main" id="{D2689B8B-D40D-481F-87E3-0879AB372AF1}"/>
              </a:ext>
            </a:extLst>
          </p:cNvPr>
          <p:cNvSpPr txBox="1"/>
          <p:nvPr/>
        </p:nvSpPr>
        <p:spPr>
          <a:xfrm>
            <a:off x="3050633" y="741300"/>
            <a:ext cx="3374642" cy="507831"/>
          </a:xfrm>
          <a:prstGeom prst="rect">
            <a:avLst/>
          </a:prstGeom>
          <a:noFill/>
        </p:spPr>
        <p:txBody>
          <a:bodyPr wrap="none" rtlCol="0">
            <a:spAutoFit/>
          </a:bodyPr>
          <a:lstStyle/>
          <a:p>
            <a:pPr>
              <a:spcAft>
                <a:spcPts val="600"/>
              </a:spcAft>
            </a:pPr>
            <a:r>
              <a:rPr lang="en-US" sz="2700" b="1" dirty="0">
                <a:solidFill>
                  <a:srgbClr val="002060"/>
                </a:solidFill>
                <a:latin typeface="Times New Roman" panose="02020603050405020304" pitchFamily="18" charset="0"/>
                <a:cs typeface="Times New Roman" panose="02020603050405020304" pitchFamily="18" charset="0"/>
              </a:rPr>
              <a:t>TRƯỜNG …………..</a:t>
            </a:r>
          </a:p>
        </p:txBody>
      </p:sp>
      <p:sp>
        <p:nvSpPr>
          <p:cNvPr id="22" name="Hộp Văn bản 8">
            <a:extLst>
              <a:ext uri="{FF2B5EF4-FFF2-40B4-BE49-F238E27FC236}">
                <a16:creationId xmlns="" xmlns:a16="http://schemas.microsoft.com/office/drawing/2014/main" id="{2D5932B7-6CE5-49BD-AFB6-028F15A27AC6}"/>
              </a:ext>
            </a:extLst>
          </p:cNvPr>
          <p:cNvSpPr txBox="1"/>
          <p:nvPr/>
        </p:nvSpPr>
        <p:spPr>
          <a:xfrm>
            <a:off x="2506840" y="3757545"/>
            <a:ext cx="1431739" cy="553998"/>
          </a:xfrm>
          <a:prstGeom prst="rect">
            <a:avLst/>
          </a:prstGeom>
          <a:noFill/>
        </p:spPr>
        <p:txBody>
          <a:bodyPr wrap="none" rtlCol="0">
            <a:spAutoFit/>
          </a:bodyPr>
          <a:lstStyle/>
          <a:p>
            <a:pPr>
              <a:spcAft>
                <a:spcPts val="600"/>
              </a:spcAft>
            </a:pPr>
            <a:r>
              <a:rPr lang="en-US" sz="3000" b="1" dirty="0">
                <a:solidFill>
                  <a:srgbClr val="002060"/>
                </a:solidFill>
                <a:latin typeface="Times New Roman" panose="02020603050405020304" pitchFamily="18" charset="0"/>
                <a:cs typeface="Times New Roman" panose="02020603050405020304" pitchFamily="18" charset="0"/>
              </a:rPr>
              <a:t>GV:…..</a:t>
            </a:r>
          </a:p>
        </p:txBody>
      </p:sp>
      <p:sp>
        <p:nvSpPr>
          <p:cNvPr id="23" name="Hộp Văn bản 9">
            <a:extLst>
              <a:ext uri="{FF2B5EF4-FFF2-40B4-BE49-F238E27FC236}">
                <a16:creationId xmlns="" xmlns:a16="http://schemas.microsoft.com/office/drawing/2014/main" id="{89376E1B-C616-4EF8-AB31-E206390BD8F2}"/>
              </a:ext>
            </a:extLst>
          </p:cNvPr>
          <p:cNvSpPr txBox="1"/>
          <p:nvPr/>
        </p:nvSpPr>
        <p:spPr>
          <a:xfrm>
            <a:off x="3046622" y="2003026"/>
            <a:ext cx="4790863" cy="784830"/>
          </a:xfrm>
          <a:prstGeom prst="rect">
            <a:avLst/>
          </a:prstGeom>
          <a:noFill/>
        </p:spPr>
        <p:txBody>
          <a:bodyPr wrap="none" rtlCol="0">
            <a:spAutoFit/>
          </a:bodyPr>
          <a:lstStyle/>
          <a:p>
            <a:pPr>
              <a:spcAft>
                <a:spcPts val="600"/>
              </a:spcAft>
            </a:pPr>
            <a:r>
              <a:rPr lang="en-US" sz="4500" b="1">
                <a:solidFill>
                  <a:srgbClr val="FF0000"/>
                </a:solidFill>
                <a:latin typeface="Times New Roman" panose="02020603050405020304" pitchFamily="18" charset="0"/>
                <a:cs typeface="Times New Roman" panose="02020603050405020304" pitchFamily="18" charset="0"/>
              </a:rPr>
              <a:t>MÔN TIN HỌC 8 </a:t>
            </a:r>
            <a:endParaRPr lang="en-US" sz="4500" b="1" dirty="0">
              <a:solidFill>
                <a:srgbClr val="FF0000"/>
              </a:solidFill>
              <a:latin typeface="Times New Roman" panose="02020603050405020304" pitchFamily="18" charset="0"/>
              <a:cs typeface="Times New Roman" panose="02020603050405020304" pitchFamily="18" charset="0"/>
            </a:endParaRPr>
          </a:p>
        </p:txBody>
      </p:sp>
      <p:sp>
        <p:nvSpPr>
          <p:cNvPr id="24" name="Hộp Văn bản 10">
            <a:extLst>
              <a:ext uri="{FF2B5EF4-FFF2-40B4-BE49-F238E27FC236}">
                <a16:creationId xmlns="" xmlns:a16="http://schemas.microsoft.com/office/drawing/2014/main" id="{E574DC33-BFA4-44DC-AD2D-56C47D7E37B3}"/>
              </a:ext>
            </a:extLst>
          </p:cNvPr>
          <p:cNvSpPr txBox="1"/>
          <p:nvPr/>
        </p:nvSpPr>
        <p:spPr>
          <a:xfrm>
            <a:off x="2490798" y="4326582"/>
            <a:ext cx="4160113" cy="553998"/>
          </a:xfrm>
          <a:prstGeom prst="rect">
            <a:avLst/>
          </a:prstGeom>
          <a:noFill/>
        </p:spPr>
        <p:txBody>
          <a:bodyPr wrap="none" rtlCol="0">
            <a:spAutoFit/>
          </a:bodyPr>
          <a:lstStyle/>
          <a:p>
            <a:pPr>
              <a:spcAft>
                <a:spcPts val="600"/>
              </a:spcAft>
            </a:pPr>
            <a:r>
              <a:rPr lang="en-US" sz="3000" b="1" dirty="0">
                <a:solidFill>
                  <a:srgbClr val="002060"/>
                </a:solidFill>
                <a:latin typeface="Times New Roman" panose="02020603050405020304" pitchFamily="18" charset="0"/>
                <a:cs typeface="Times New Roman" panose="02020603050405020304" pitchFamily="18" charset="0"/>
              </a:rPr>
              <a:t>NĂM HỌC</a:t>
            </a:r>
            <a:r>
              <a:rPr lang="en-US" sz="3000" b="1">
                <a:solidFill>
                  <a:srgbClr val="002060"/>
                </a:solidFill>
                <a:latin typeface="Times New Roman" panose="02020603050405020304" pitchFamily="18" charset="0"/>
                <a:cs typeface="Times New Roman" panose="02020603050405020304" pitchFamily="18" charset="0"/>
              </a:rPr>
              <a:t>: 2023 - 2024</a:t>
            </a:r>
            <a:endParaRPr lang="en-US" sz="3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82887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repeatCount="indefinite" fill="hold" grpId="0" nodeType="withEffect">
                                  <p:stCondLst>
                                    <p:cond delay="50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20000" fill="hold"/>
                                        <p:tgtEl>
                                          <p:spTgt spid="41"/>
                                        </p:tgtEl>
                                        <p:attrNameLst>
                                          <p:attrName>ppt_x</p:attrName>
                                        </p:attrNameLst>
                                      </p:cBhvr>
                                      <p:tavLst>
                                        <p:tav tm="0">
                                          <p:val>
                                            <p:strVal val="0-#ppt_w/2"/>
                                          </p:val>
                                        </p:tav>
                                        <p:tav tm="100000">
                                          <p:val>
                                            <p:strVal val="#ppt_x"/>
                                          </p:val>
                                        </p:tav>
                                      </p:tavLst>
                                    </p:anim>
                                    <p:anim calcmode="lin" valueType="num">
                                      <p:cBhvr additive="base">
                                        <p:cTn id="8"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516835" y="1873141"/>
            <a:ext cx="7014933"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100" b="1" dirty="0">
                <a:solidFill>
                  <a:prstClr val="white"/>
                </a:solidFill>
                <a:latin typeface="Times New Roman" panose="02020603050405020304" pitchFamily="18" charset="0"/>
                <a:cs typeface="Times New Roman" panose="02020603050405020304" pitchFamily="18" charset="0"/>
              </a:rPr>
              <a:t>A</a:t>
            </a:r>
            <a:r>
              <a:rPr lang="en-US" sz="21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Chèn thêm một slide mới vào ngay trước slide hiện hành</a:t>
            </a:r>
            <a:endParaRPr lang="en-US" sz="21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258418" y="228600"/>
            <a:ext cx="8627165" cy="1540565"/>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ts val="540"/>
              </a:spcBef>
              <a:spcAft>
                <a:spcPts val="540"/>
              </a:spcAft>
            </a:pPr>
            <a:r>
              <a:rPr lang="en-US" sz="2400" b="1">
                <a:solidFill>
                  <a:srgbClr val="0000CC"/>
                </a:solidFill>
                <a:latin typeface="Times New Roman" panose="02020603050405020304" pitchFamily="18" charset="0"/>
                <a:ea typeface="Times New Roman" panose="02020603050405020304" pitchFamily="18" charset="0"/>
              </a:rPr>
              <a:t>Câu 5: Trong PowerPoint, thực hiện thao tác chọn Home\New Slide là để: </a:t>
            </a:r>
            <a:endParaRPr lang="en-US" sz="2100" b="1">
              <a:solidFill>
                <a:prstClr val="white"/>
              </a:solidFill>
              <a:latin typeface="Times New Roman" panose="02020603050405020304" pitchFamily="18" charset="0"/>
              <a:ea typeface="Times New Roman" panose="02020603050405020304" pitchFamily="18" charset="0"/>
            </a:endParaRPr>
          </a:p>
        </p:txBody>
      </p:sp>
      <p:sp>
        <p:nvSpPr>
          <p:cNvPr id="7" name="Rectangle: Diagonal Corners Snipped 6">
            <a:extLst>
              <a:ext uri="{FF2B5EF4-FFF2-40B4-BE49-F238E27FC236}">
                <a16:creationId xmlns="" xmlns:a16="http://schemas.microsoft.com/office/drawing/2014/main" id="{BFF5F334-52F9-41E7-8D2E-5AA806EBEF5C}"/>
              </a:ext>
            </a:extLst>
          </p:cNvPr>
          <p:cNvSpPr/>
          <p:nvPr/>
        </p:nvSpPr>
        <p:spPr>
          <a:xfrm>
            <a:off x="516835" y="2675728"/>
            <a:ext cx="7014933"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100" b="1" dirty="0">
                <a:solidFill>
                  <a:prstClr val="white"/>
                </a:solidFill>
                <a:latin typeface="Times New Roman" panose="02020603050405020304" pitchFamily="18" charset="0"/>
                <a:cs typeface="Times New Roman" panose="02020603050405020304" pitchFamily="18" charset="0"/>
              </a:rPr>
              <a:t>B</a:t>
            </a:r>
            <a:r>
              <a:rPr lang="en-US" sz="21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Chèn thêm một slide mới vào ngay trước slide đầu tiên </a:t>
            </a:r>
            <a:endParaRPr lang="en-US" sz="2100" b="1" dirty="0">
              <a:solidFill>
                <a:prstClr val="white"/>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D7C9E28D-FFE1-46F3-9A9D-A80244A0129F}"/>
              </a:ext>
            </a:extLst>
          </p:cNvPr>
          <p:cNvSpPr/>
          <p:nvPr/>
        </p:nvSpPr>
        <p:spPr>
          <a:xfrm>
            <a:off x="516835" y="3478314"/>
            <a:ext cx="7014933"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100" b="1" dirty="0">
                <a:solidFill>
                  <a:prstClr val="white"/>
                </a:solidFill>
                <a:latin typeface="Times New Roman" panose="02020603050405020304" pitchFamily="18" charset="0"/>
                <a:cs typeface="Times New Roman" panose="02020603050405020304" pitchFamily="18" charset="0"/>
              </a:rPr>
              <a:t>C</a:t>
            </a:r>
            <a:r>
              <a:rPr lang="en-US" sz="21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Chèn thêm một slide mới vào ngay sau slide hiện hành</a:t>
            </a:r>
            <a:r>
              <a:rPr lang="en-US" sz="2400">
                <a:solidFill>
                  <a:srgbClr val="0000CC"/>
                </a:solidFill>
                <a:latin typeface="Times New Roman" panose="02020603050405020304" pitchFamily="18" charset="0"/>
                <a:ea typeface="Times New Roman" panose="02020603050405020304" pitchFamily="18" charset="0"/>
              </a:rPr>
              <a:t> </a:t>
            </a:r>
            <a:endParaRPr lang="en-US" sz="2100">
              <a:solidFill>
                <a:prstClr val="white"/>
              </a:solidFill>
              <a:latin typeface="Times New Roman" panose="02020603050405020304" pitchFamily="18" charset="0"/>
              <a:ea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4CF9D1E6-1179-4E48-A495-91304BFFE195}"/>
              </a:ext>
            </a:extLst>
          </p:cNvPr>
          <p:cNvSpPr/>
          <p:nvPr/>
        </p:nvSpPr>
        <p:spPr>
          <a:xfrm>
            <a:off x="516835" y="4280900"/>
            <a:ext cx="7014933"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100" b="1" dirty="0">
                <a:solidFill>
                  <a:prstClr val="white"/>
                </a:solidFill>
                <a:latin typeface="Times New Roman" panose="02020603050405020304" pitchFamily="18" charset="0"/>
                <a:cs typeface="Times New Roman" panose="02020603050405020304" pitchFamily="18" charset="0"/>
              </a:rPr>
              <a:t>D</a:t>
            </a:r>
            <a:r>
              <a:rPr lang="en-US" sz="2100" b="1">
                <a:solidFill>
                  <a:prstClr val="white"/>
                </a:solidFill>
                <a:latin typeface="Times New Roman" panose="02020603050405020304" pitchFamily="18" charset="0"/>
                <a:cs typeface="Times New Roman" panose="02020603050405020304" pitchFamily="18" charset="0"/>
              </a:rPr>
              <a:t>.</a:t>
            </a:r>
            <a:r>
              <a:rPr lang="vi-VN" sz="21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Chèn thêm một slide mới vào ngay sau slide cuối cùng</a:t>
            </a:r>
            <a:endParaRPr lang="en-US" sz="2100" b="1"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181474" y="1046747"/>
            <a:ext cx="784820" cy="774406"/>
          </a:xfrm>
          <a:prstGeom prst="rect">
            <a:avLst/>
          </a:prstGeom>
        </p:spPr>
      </p:pic>
      <p:sp>
        <p:nvSpPr>
          <p:cNvPr id="12" name="Arrow: Pentagon 11">
            <a:hlinkClick r:id="rId6" action="ppaction://hlinksldjump"/>
            <a:extLst>
              <a:ext uri="{FF2B5EF4-FFF2-40B4-BE49-F238E27FC236}">
                <a16:creationId xmlns="" xmlns:a16="http://schemas.microsoft.com/office/drawing/2014/main" id="{8342EFFE-8147-405C-AAB8-4A1F1CFF81E4}"/>
              </a:ext>
            </a:extLst>
          </p:cNvPr>
          <p:cNvSpPr/>
          <p:nvPr/>
        </p:nvSpPr>
        <p:spPr>
          <a:xfrm flipH="1">
            <a:off x="7612481" y="4531463"/>
            <a:ext cx="1353814" cy="383438"/>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2172248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92D05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2.08333E-7 -3.7037E-6 L -0.13411 0.46829 " pathEditMode="relative" rAng="0" ptsTypes="AA">
                                      <p:cBhvr>
                                        <p:cTn id="69" dur="2000" fill="hold"/>
                                        <p:tgtEl>
                                          <p:spTgt spid="10"/>
                                        </p:tgtEl>
                                        <p:attrNameLst>
                                          <p:attrName>ppt_x</p:attrName>
                                          <p:attrName>ppt_y</p:attrName>
                                        </p:attrNameLst>
                                      </p:cBhvr>
                                      <p:rCtr x="-6706" y="23403"/>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8"/>
                                        </p:tgtEl>
                                        <p:attrNameLst>
                                          <p:attrName>fillcolor</p:attrName>
                                        </p:attrNameLst>
                                      </p:cBhvr>
                                      <p:to>
                                        <a:srgbClr val="92D050"/>
                                      </p:to>
                                    </p:animClr>
                                    <p:set>
                                      <p:cBhvr>
                                        <p:cTn id="73" dur="500" fill="hold"/>
                                        <p:tgtEl>
                                          <p:spTgt spid="8"/>
                                        </p:tgtEl>
                                        <p:attrNameLst>
                                          <p:attrName>fill.type</p:attrName>
                                        </p:attrNameLst>
                                      </p:cBhvr>
                                      <p:to>
                                        <p:strVal val="solid"/>
                                      </p:to>
                                    </p:set>
                                    <p:set>
                                      <p:cBhvr>
                                        <p:cTn id="74" dur="500" fill="hold"/>
                                        <p:tgtEl>
                                          <p:spTgt spid="8"/>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516835" y="1873141"/>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A</a:t>
            </a:r>
            <a:r>
              <a:rPr lang="en-US" sz="2400" b="1">
                <a:solidFill>
                  <a:prstClr val="white"/>
                </a:solidFill>
                <a:latin typeface="Times New Roman" panose="02020603050405020304" pitchFamily="18" charset="0"/>
                <a:cs typeface="Times New Roman" panose="02020603050405020304" pitchFamily="18" charset="0"/>
              </a:rPr>
              <a:t>. </a:t>
            </a:r>
            <a:r>
              <a:rPr lang="en-US" sz="2400" b="1">
                <a:solidFill>
                  <a:prstClr val="white"/>
                </a:solidFill>
                <a:latin typeface="Times New Roman" panose="02020603050405020304" pitchFamily="18" charset="0"/>
                <a:ea typeface="Times New Roman" panose="02020603050405020304" pitchFamily="18" charset="0"/>
              </a:rPr>
              <a:t>Slide Show\Themes...</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258418" y="228600"/>
            <a:ext cx="8627165" cy="1540565"/>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ts val="540"/>
              </a:spcBef>
              <a:spcAft>
                <a:spcPts val="540"/>
              </a:spcAft>
            </a:pPr>
            <a:r>
              <a:rPr lang="en-US" sz="2400" b="1">
                <a:solidFill>
                  <a:srgbClr val="0000CC"/>
                </a:solidFill>
                <a:latin typeface="Times New Roman" panose="02020603050405020304" pitchFamily="18" charset="0"/>
                <a:ea typeface="Times New Roman" panose="02020603050405020304" pitchFamily="18" charset="0"/>
              </a:rPr>
              <a:t>Câu 6: Khi thiết kế Slide với PowerPoint, muốn thay đổi mẫu định dạng cho toàn bài trình chiếu, ta thực hiện:</a:t>
            </a:r>
            <a:endParaRPr lang="en-US" sz="2100" b="1">
              <a:solidFill>
                <a:prstClr val="white"/>
              </a:solidFill>
              <a:latin typeface="Times New Roman" panose="02020603050405020304" pitchFamily="18" charset="0"/>
              <a:ea typeface="Times New Roman" panose="02020603050405020304" pitchFamily="18" charset="0"/>
            </a:endParaRPr>
          </a:p>
        </p:txBody>
      </p:sp>
      <p:sp>
        <p:nvSpPr>
          <p:cNvPr id="7" name="Rectangle: Diagonal Corners Snipped 6">
            <a:extLst>
              <a:ext uri="{FF2B5EF4-FFF2-40B4-BE49-F238E27FC236}">
                <a16:creationId xmlns="" xmlns:a16="http://schemas.microsoft.com/office/drawing/2014/main" id="{BFF5F334-52F9-41E7-8D2E-5AA806EBEF5C}"/>
              </a:ext>
            </a:extLst>
          </p:cNvPr>
          <p:cNvSpPr/>
          <p:nvPr/>
        </p:nvSpPr>
        <p:spPr>
          <a:xfrm>
            <a:off x="516835" y="2675728"/>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B</a:t>
            </a:r>
            <a:r>
              <a:rPr lang="en-US" sz="2400" b="1">
                <a:solidFill>
                  <a:prstClr val="white"/>
                </a:solidFill>
                <a:latin typeface="Times New Roman" panose="02020603050405020304" pitchFamily="18" charset="0"/>
                <a:cs typeface="Times New Roman" panose="02020603050405020304" pitchFamily="18" charset="0"/>
              </a:rPr>
              <a:t>. </a:t>
            </a:r>
            <a:r>
              <a:rPr lang="en-US" sz="2400" b="1">
                <a:solidFill>
                  <a:prstClr val="white"/>
                </a:solidFill>
                <a:latin typeface="Times New Roman" panose="02020603050405020304" pitchFamily="18" charset="0"/>
                <a:ea typeface="Times New Roman" panose="02020603050405020304" pitchFamily="18" charset="0"/>
              </a:rPr>
              <a:t>Design\Background...</a:t>
            </a:r>
            <a:endParaRPr lang="en-US" sz="3600" b="1" dirty="0">
              <a:solidFill>
                <a:prstClr val="white"/>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D7C9E28D-FFE1-46F3-9A9D-A80244A0129F}"/>
              </a:ext>
            </a:extLst>
          </p:cNvPr>
          <p:cNvSpPr/>
          <p:nvPr/>
        </p:nvSpPr>
        <p:spPr>
          <a:xfrm>
            <a:off x="516835" y="347831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b="1" dirty="0">
                <a:solidFill>
                  <a:prstClr val="white"/>
                </a:solidFill>
                <a:latin typeface="Times New Roman" panose="02020603050405020304" pitchFamily="18" charset="0"/>
                <a:cs typeface="Times New Roman" panose="02020603050405020304" pitchFamily="18" charset="0"/>
              </a:rPr>
              <a:t>C</a:t>
            </a:r>
            <a:r>
              <a:rPr lang="en-US" sz="2400" b="1">
                <a:solidFill>
                  <a:prstClr val="white"/>
                </a:solidFill>
                <a:latin typeface="Times New Roman" panose="02020603050405020304" pitchFamily="18" charset="0"/>
                <a:cs typeface="Times New Roman" panose="02020603050405020304" pitchFamily="18" charset="0"/>
              </a:rPr>
              <a:t>. </a:t>
            </a:r>
            <a:r>
              <a:rPr lang="en-US" sz="2400" b="1">
                <a:solidFill>
                  <a:prstClr val="white"/>
                </a:solidFill>
                <a:latin typeface="Times New Roman" panose="02020603050405020304" pitchFamily="18" charset="0"/>
                <a:ea typeface="Times New Roman" panose="02020603050405020304" pitchFamily="18" charset="0"/>
              </a:rPr>
              <a:t>Insert\Slide Design ...</a:t>
            </a:r>
            <a:endParaRPr lang="en-US" sz="3600" b="1" dirty="0">
              <a:solidFill>
                <a:prstClr val="white"/>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4CF9D1E6-1179-4E48-A495-91304BFFE195}"/>
              </a:ext>
            </a:extLst>
          </p:cNvPr>
          <p:cNvSpPr/>
          <p:nvPr/>
        </p:nvSpPr>
        <p:spPr>
          <a:xfrm>
            <a:off x="543252" y="4280900"/>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b="1" dirty="0">
                <a:solidFill>
                  <a:prstClr val="white"/>
                </a:solidFill>
                <a:latin typeface="Times New Roman" panose="02020603050405020304" pitchFamily="18" charset="0"/>
                <a:cs typeface="Times New Roman" panose="02020603050405020304" pitchFamily="18" charset="0"/>
              </a:rPr>
              <a:t>D</a:t>
            </a:r>
            <a:r>
              <a:rPr lang="en-US" sz="2400" b="1">
                <a:solidFill>
                  <a:prstClr val="white"/>
                </a:solidFill>
                <a:latin typeface="Times New Roman" panose="02020603050405020304" pitchFamily="18" charset="0"/>
                <a:cs typeface="Times New Roman" panose="02020603050405020304" pitchFamily="18" charset="0"/>
              </a:rPr>
              <a:t>. </a:t>
            </a:r>
            <a:r>
              <a:rPr lang="en-US" sz="2400" b="1">
                <a:solidFill>
                  <a:prstClr val="white"/>
                </a:solidFill>
                <a:latin typeface="Times New Roman" panose="02020603050405020304" pitchFamily="18" charset="0"/>
                <a:ea typeface="Times New Roman" panose="02020603050405020304" pitchFamily="18" charset="0"/>
              </a:rPr>
              <a:t>Design\Themes...</a:t>
            </a:r>
            <a:endParaRPr lang="en-US" sz="3600" b="1"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3811233" flipH="1">
            <a:off x="7890618" y="964553"/>
            <a:ext cx="788351" cy="705030"/>
          </a:xfrm>
          <a:prstGeom prst="rect">
            <a:avLst/>
          </a:prstGeom>
        </p:spPr>
      </p:pic>
      <p:sp>
        <p:nvSpPr>
          <p:cNvPr id="12" name="Arrow: Pentagon 11">
            <a:hlinkClick r:id="rId6" action="ppaction://hlinksldjump"/>
            <a:extLst>
              <a:ext uri="{FF2B5EF4-FFF2-40B4-BE49-F238E27FC236}">
                <a16:creationId xmlns="" xmlns:a16="http://schemas.microsoft.com/office/drawing/2014/main" id="{AA42365F-0135-42F0-8A0C-21965227B0A2}"/>
              </a:ext>
            </a:extLst>
          </p:cNvPr>
          <p:cNvSpPr/>
          <p:nvPr/>
        </p:nvSpPr>
        <p:spPr>
          <a:xfrm flipH="1">
            <a:off x="7531768" y="4537916"/>
            <a:ext cx="1353814" cy="383438"/>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1925806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1.48148E-6 L -0.36523 0.62616 " pathEditMode="relative" rAng="0" ptsTypes="AA">
                                      <p:cBhvr>
                                        <p:cTn id="69" dur="2000" fill="hold"/>
                                        <p:tgtEl>
                                          <p:spTgt spid="10"/>
                                        </p:tgtEl>
                                        <p:attrNameLst>
                                          <p:attrName>ppt_x</p:attrName>
                                          <p:attrName>ppt_y</p:attrName>
                                        </p:attrNameLst>
                                      </p:cBhvr>
                                      <p:rCtr x="-18268" y="31296"/>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258418" y="1883084"/>
            <a:ext cx="7784956"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A</a:t>
            </a:r>
            <a:r>
              <a:rPr lang="en-US" sz="24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Insert\Footer and Header\Chọn Slide Number\Nhập nội dung </a:t>
            </a:r>
            <a:endParaRPr lang="en-US" sz="21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258418" y="228600"/>
            <a:ext cx="8627165" cy="1540565"/>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ts val="540"/>
              </a:spcBef>
              <a:spcAft>
                <a:spcPts val="540"/>
              </a:spcAft>
            </a:pPr>
            <a:r>
              <a:rPr lang="en-US" sz="2400" b="1">
                <a:solidFill>
                  <a:srgbClr val="0000CC"/>
                </a:solidFill>
                <a:latin typeface="Times New Roman" panose="02020603050405020304" pitchFamily="18" charset="0"/>
                <a:ea typeface="Times New Roman" panose="02020603050405020304" pitchFamily="18" charset="0"/>
              </a:rPr>
              <a:t>Câu 7: Trong PowerPoint, để tạo tiêu đề cuối trang cho slide hiện hành?</a:t>
            </a:r>
            <a:endParaRPr lang="en-US" sz="2100" b="1">
              <a:solidFill>
                <a:prstClr val="white"/>
              </a:solidFill>
              <a:latin typeface="Times New Roman" panose="02020603050405020304" pitchFamily="18" charset="0"/>
              <a:ea typeface="Times New Roman" panose="02020603050405020304" pitchFamily="18" charset="0"/>
            </a:endParaRPr>
          </a:p>
        </p:txBody>
      </p:sp>
      <p:sp>
        <p:nvSpPr>
          <p:cNvPr id="7" name="Rectangle: Diagonal Corners Snipped 6">
            <a:extLst>
              <a:ext uri="{FF2B5EF4-FFF2-40B4-BE49-F238E27FC236}">
                <a16:creationId xmlns="" xmlns:a16="http://schemas.microsoft.com/office/drawing/2014/main" id="{BFF5F334-52F9-41E7-8D2E-5AA806EBEF5C}"/>
              </a:ext>
            </a:extLst>
          </p:cNvPr>
          <p:cNvSpPr/>
          <p:nvPr/>
        </p:nvSpPr>
        <p:spPr>
          <a:xfrm>
            <a:off x="258418" y="2687883"/>
            <a:ext cx="7784955"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B</a:t>
            </a:r>
            <a:r>
              <a:rPr lang="en-US" sz="24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Insert\Footer and Header\Chọn Footer\Nhập nội dung</a:t>
            </a:r>
            <a:endParaRPr lang="en-US" sz="2100" b="1" dirty="0">
              <a:solidFill>
                <a:prstClr val="white"/>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D7C9E28D-FFE1-46F3-9A9D-A80244A0129F}"/>
              </a:ext>
            </a:extLst>
          </p:cNvPr>
          <p:cNvSpPr/>
          <p:nvPr/>
        </p:nvSpPr>
        <p:spPr>
          <a:xfrm>
            <a:off x="258418" y="3492682"/>
            <a:ext cx="7784954"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C</a:t>
            </a:r>
            <a:r>
              <a:rPr lang="en-US" sz="21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Insert\Footer and Header\Chọn Slide\Nhập nội dung</a:t>
            </a:r>
            <a:endParaRPr lang="en-US" sz="2100" b="1" dirty="0">
              <a:solidFill>
                <a:prstClr val="white"/>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4CF9D1E6-1179-4E48-A495-91304BFFE195}"/>
              </a:ext>
            </a:extLst>
          </p:cNvPr>
          <p:cNvSpPr/>
          <p:nvPr/>
        </p:nvSpPr>
        <p:spPr>
          <a:xfrm>
            <a:off x="258417" y="4295268"/>
            <a:ext cx="7784954"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D</a:t>
            </a:r>
            <a:r>
              <a:rPr lang="en-US" sz="24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Insert\Footer and Header\Chọn Date and Time\Nhập nội dung</a:t>
            </a:r>
            <a:endParaRPr lang="en-US" sz="2100" b="1"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965852" y="992040"/>
            <a:ext cx="919730" cy="881102"/>
          </a:xfrm>
          <a:prstGeom prst="rect">
            <a:avLst/>
          </a:prstGeom>
        </p:spPr>
      </p:pic>
      <p:sp>
        <p:nvSpPr>
          <p:cNvPr id="12" name="Arrow: Pentagon 11">
            <a:hlinkClick r:id="rId6" action="ppaction://hlinksldjump"/>
            <a:extLst>
              <a:ext uri="{FF2B5EF4-FFF2-40B4-BE49-F238E27FC236}">
                <a16:creationId xmlns="" xmlns:a16="http://schemas.microsoft.com/office/drawing/2014/main" id="{B901287D-D046-48B7-9C00-6E54654F77E4}"/>
              </a:ext>
            </a:extLst>
          </p:cNvPr>
          <p:cNvSpPr/>
          <p:nvPr/>
        </p:nvSpPr>
        <p:spPr>
          <a:xfrm flipH="1">
            <a:off x="8146326" y="4531463"/>
            <a:ext cx="919730" cy="383438"/>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132869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92D05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6 -2.22222E-6 L -0.30156 0.29954 " pathEditMode="relative" rAng="0" ptsTypes="AA">
                                      <p:cBhvr>
                                        <p:cTn id="69" dur="2000" fill="hold"/>
                                        <p:tgtEl>
                                          <p:spTgt spid="10"/>
                                        </p:tgtEl>
                                        <p:attrNameLst>
                                          <p:attrName>ppt_x</p:attrName>
                                          <p:attrName>ppt_y</p:attrName>
                                        </p:attrNameLst>
                                      </p:cBhvr>
                                      <p:rCtr x="-15078" y="14977"/>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7"/>
                                        </p:tgtEl>
                                        <p:attrNameLst>
                                          <p:attrName>fillcolor</p:attrName>
                                        </p:attrNameLst>
                                      </p:cBhvr>
                                      <p:to>
                                        <a:srgbClr val="92D050"/>
                                      </p:to>
                                    </p:animClr>
                                    <p:set>
                                      <p:cBhvr>
                                        <p:cTn id="73" dur="500" fill="hold"/>
                                        <p:tgtEl>
                                          <p:spTgt spid="7"/>
                                        </p:tgtEl>
                                        <p:attrNameLst>
                                          <p:attrName>fill.type</p:attrName>
                                        </p:attrNameLst>
                                      </p:cBhvr>
                                      <p:to>
                                        <p:strVal val="solid"/>
                                      </p:to>
                                    </p:set>
                                    <p:set>
                                      <p:cBhvr>
                                        <p:cTn id="74" dur="500" fill="hold"/>
                                        <p:tgtEl>
                                          <p:spTgt spid="7"/>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516835" y="1873141"/>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A</a:t>
            </a:r>
            <a:r>
              <a:rPr lang="en-US" sz="2400" b="1">
                <a:solidFill>
                  <a:prstClr val="white"/>
                </a:solidFill>
                <a:latin typeface="Times New Roman" panose="02020603050405020304" pitchFamily="18" charset="0"/>
                <a:cs typeface="Times New Roman" panose="02020603050405020304" pitchFamily="18" charset="0"/>
              </a:rPr>
              <a:t>. </a:t>
            </a:r>
            <a:r>
              <a:rPr lang="en-US" sz="2400" b="1">
                <a:solidFill>
                  <a:prstClr val="white"/>
                </a:solidFill>
                <a:latin typeface="Times New Roman" panose="02020603050405020304" pitchFamily="18" charset="0"/>
                <a:ea typeface="Times New Roman" panose="02020603050405020304" pitchFamily="18" charset="0"/>
              </a:rPr>
              <a:t>Home\New slide</a:t>
            </a:r>
            <a:endParaRPr lang="en-US" sz="24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258418" y="228600"/>
            <a:ext cx="8627165" cy="1540565"/>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ts val="540"/>
              </a:spcBef>
              <a:spcAft>
                <a:spcPts val="540"/>
              </a:spcAft>
            </a:pPr>
            <a:r>
              <a:rPr lang="en-US" sz="2400" b="1">
                <a:solidFill>
                  <a:srgbClr val="0000CC"/>
                </a:solidFill>
                <a:latin typeface="Times New Roman" panose="02020603050405020304" pitchFamily="18" charset="0"/>
                <a:ea typeface="Times New Roman" panose="02020603050405020304" pitchFamily="18" charset="0"/>
              </a:rPr>
              <a:t>Câu 8: Trong PowerPoint, để thay đổi bố cục của trang chiếu, ta thực hiện:</a:t>
            </a:r>
            <a:endParaRPr lang="en-US" sz="2100" b="1">
              <a:solidFill>
                <a:prstClr val="white"/>
              </a:solidFill>
              <a:latin typeface="Times New Roman" panose="02020603050405020304" pitchFamily="18" charset="0"/>
              <a:ea typeface="Times New Roman" panose="02020603050405020304" pitchFamily="18" charset="0"/>
            </a:endParaRPr>
          </a:p>
        </p:txBody>
      </p:sp>
      <p:sp>
        <p:nvSpPr>
          <p:cNvPr id="7" name="Rectangle: Diagonal Corners Snipped 6">
            <a:extLst>
              <a:ext uri="{FF2B5EF4-FFF2-40B4-BE49-F238E27FC236}">
                <a16:creationId xmlns="" xmlns:a16="http://schemas.microsoft.com/office/drawing/2014/main" id="{BFF5F334-52F9-41E7-8D2E-5AA806EBEF5C}"/>
              </a:ext>
            </a:extLst>
          </p:cNvPr>
          <p:cNvSpPr/>
          <p:nvPr/>
        </p:nvSpPr>
        <p:spPr>
          <a:xfrm>
            <a:off x="516835" y="2675728"/>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B</a:t>
            </a:r>
            <a:r>
              <a:rPr lang="en-US" sz="2400" b="1">
                <a:solidFill>
                  <a:prstClr val="white"/>
                </a:solidFill>
                <a:latin typeface="Times New Roman" panose="02020603050405020304" pitchFamily="18" charset="0"/>
                <a:cs typeface="Times New Roman" panose="02020603050405020304" pitchFamily="18" charset="0"/>
              </a:rPr>
              <a:t>. </a:t>
            </a:r>
            <a:r>
              <a:rPr lang="en-US" sz="2400" b="1">
                <a:solidFill>
                  <a:prstClr val="white"/>
                </a:solidFill>
                <a:latin typeface="Times New Roman" panose="02020603050405020304" pitchFamily="18" charset="0"/>
                <a:ea typeface="Times New Roman" panose="02020603050405020304" pitchFamily="18" charset="0"/>
              </a:rPr>
              <a:t>File\New</a:t>
            </a:r>
            <a:endParaRPr lang="en-US" sz="3600" b="1" dirty="0">
              <a:solidFill>
                <a:prstClr val="white"/>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D7C9E28D-FFE1-46F3-9A9D-A80244A0129F}"/>
              </a:ext>
            </a:extLst>
          </p:cNvPr>
          <p:cNvSpPr/>
          <p:nvPr/>
        </p:nvSpPr>
        <p:spPr>
          <a:xfrm>
            <a:off x="516835" y="347831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C</a:t>
            </a:r>
            <a:r>
              <a:rPr lang="en-US" sz="2400" b="1">
                <a:solidFill>
                  <a:prstClr val="white"/>
                </a:solidFill>
                <a:latin typeface="Times New Roman" panose="02020603050405020304" pitchFamily="18" charset="0"/>
                <a:cs typeface="Times New Roman" panose="02020603050405020304" pitchFamily="18" charset="0"/>
              </a:rPr>
              <a:t>. </a:t>
            </a:r>
            <a:r>
              <a:rPr lang="en-US" sz="2400" b="1">
                <a:solidFill>
                  <a:prstClr val="white"/>
                </a:solidFill>
                <a:latin typeface="Times New Roman" panose="02020603050405020304" pitchFamily="18" charset="0"/>
                <a:ea typeface="Times New Roman" panose="02020603050405020304" pitchFamily="18" charset="0"/>
              </a:rPr>
              <a:t>Design\ Themes</a:t>
            </a:r>
            <a:endParaRPr lang="en-US" sz="3600" b="1" dirty="0">
              <a:solidFill>
                <a:prstClr val="white"/>
              </a:solidFill>
              <a:latin typeface="Times New Roman" panose="02020603050405020304" pitchFamily="18" charset="0"/>
              <a:cs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4CF9D1E6-1179-4E48-A495-91304BFFE195}"/>
              </a:ext>
            </a:extLst>
          </p:cNvPr>
          <p:cNvSpPr/>
          <p:nvPr/>
        </p:nvSpPr>
        <p:spPr>
          <a:xfrm>
            <a:off x="516835" y="4280900"/>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D</a:t>
            </a:r>
            <a:r>
              <a:rPr lang="en-US" sz="2400" b="1">
                <a:solidFill>
                  <a:prstClr val="white"/>
                </a:solidFill>
                <a:latin typeface="Times New Roman" panose="02020603050405020304" pitchFamily="18" charset="0"/>
                <a:cs typeface="Times New Roman" panose="02020603050405020304" pitchFamily="18" charset="0"/>
              </a:rPr>
              <a:t>. </a:t>
            </a:r>
            <a:r>
              <a:rPr lang="en-US" sz="2400" b="1">
                <a:solidFill>
                  <a:prstClr val="white"/>
                </a:solidFill>
                <a:latin typeface="Times New Roman" panose="02020603050405020304" pitchFamily="18" charset="0"/>
                <a:ea typeface="Times New Roman" panose="02020603050405020304" pitchFamily="18" charset="0"/>
              </a:rPr>
              <a:t>Home\Layout</a:t>
            </a:r>
            <a:endParaRPr lang="en-US" sz="3600" b="1"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818714" y="744534"/>
            <a:ext cx="941348" cy="881102"/>
          </a:xfrm>
          <a:prstGeom prst="rect">
            <a:avLst/>
          </a:prstGeom>
        </p:spPr>
      </p:pic>
      <p:sp>
        <p:nvSpPr>
          <p:cNvPr id="12" name="Arrow: Pentagon 11">
            <a:hlinkClick r:id="rId6" action="ppaction://hlinksldjump"/>
            <a:extLst>
              <a:ext uri="{FF2B5EF4-FFF2-40B4-BE49-F238E27FC236}">
                <a16:creationId xmlns="" xmlns:a16="http://schemas.microsoft.com/office/drawing/2014/main" id="{B99B4094-533C-463E-94DB-1A5BB325B2BE}"/>
              </a:ext>
            </a:extLst>
          </p:cNvPr>
          <p:cNvSpPr/>
          <p:nvPr/>
        </p:nvSpPr>
        <p:spPr>
          <a:xfrm flipH="1">
            <a:off x="7531768" y="4537916"/>
            <a:ext cx="1353814" cy="383438"/>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3420062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39792 0.65301 " pathEditMode="relative" rAng="0" ptsTypes="AA">
                                      <p:cBhvr>
                                        <p:cTn id="69" dur="2000" fill="hold"/>
                                        <p:tgtEl>
                                          <p:spTgt spid="10"/>
                                        </p:tgtEl>
                                        <p:attrNameLst>
                                          <p:attrName>ppt_x</p:attrName>
                                          <p:attrName>ppt_y</p:attrName>
                                        </p:attrNameLst>
                                      </p:cBhvr>
                                      <p:rCtr x="-19896" y="32639"/>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9000" b="-9000"/>
          </a:stretch>
        </a:blipFill>
        <a:effectLst/>
      </p:bgPr>
    </p:bg>
    <p:spTree>
      <p:nvGrpSpPr>
        <p:cNvPr id="1" name=""/>
        <p:cNvGrpSpPr/>
        <p:nvPr/>
      </p:nvGrpSpPr>
      <p:grpSpPr>
        <a:xfrm>
          <a:off x="0" y="0"/>
          <a:ext cx="0" cy="0"/>
          <a:chOff x="0" y="0"/>
          <a:chExt cx="0" cy="0"/>
        </a:xfrm>
      </p:grpSpPr>
      <p:sp>
        <p:nvSpPr>
          <p:cNvPr id="3" name="AutoShape 27">
            <a:extLst>
              <a:ext uri="{FF2B5EF4-FFF2-40B4-BE49-F238E27FC236}">
                <a16:creationId xmlns="" xmlns:a16="http://schemas.microsoft.com/office/drawing/2014/main" id="{5EB7AF74-1CA2-438C-832D-CF10FFF84297}"/>
              </a:ext>
            </a:extLst>
          </p:cNvPr>
          <p:cNvSpPr>
            <a:spLocks noChangeArrowheads="1"/>
          </p:cNvSpPr>
          <p:nvPr/>
        </p:nvSpPr>
        <p:spPr bwMode="gray">
          <a:xfrm>
            <a:off x="2562070" y="2194415"/>
            <a:ext cx="6207851" cy="625079"/>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anose="02020603050405020304" pitchFamily="18" charset="0"/>
                <a:ea typeface="Calibri" panose="020F0502020204030204" pitchFamily="34" charset="0"/>
              </a:rPr>
              <a:t>Thực hiện nội dung </a:t>
            </a:r>
            <a:endParaRPr lang="en-US" sz="2400"/>
          </a:p>
        </p:txBody>
      </p:sp>
      <p:sp>
        <p:nvSpPr>
          <p:cNvPr id="5" name="AutoShape 43">
            <a:extLst>
              <a:ext uri="{FF2B5EF4-FFF2-40B4-BE49-F238E27FC236}">
                <a16:creationId xmlns="" xmlns:a16="http://schemas.microsoft.com/office/drawing/2014/main" id="{B056CD7E-029F-417B-BB5B-9C7F304D8DB2}"/>
              </a:ext>
            </a:extLst>
          </p:cNvPr>
          <p:cNvSpPr>
            <a:spLocks noChangeArrowheads="1"/>
          </p:cNvSpPr>
          <p:nvPr/>
        </p:nvSpPr>
        <p:spPr bwMode="gray">
          <a:xfrm>
            <a:off x="2514600" y="3337354"/>
            <a:ext cx="6256811" cy="980953"/>
          </a:xfrm>
          <a:prstGeom prst="roundRect">
            <a:avLst>
              <a:gd name="adj" fmla="val 50000"/>
            </a:avLst>
          </a:prstGeom>
          <a:gradFill rotWithShape="1">
            <a:gsLst>
              <a:gs pos="0">
                <a:srgbClr val="FF9999"/>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anose="02020603050405020304" pitchFamily="18" charset="0"/>
                <a:ea typeface="Calibri" panose="020F0502020204030204" pitchFamily="34" charset="0"/>
              </a:rPr>
              <a:t>Hoàn thiện sản phẩm </a:t>
            </a:r>
            <a:endParaRPr lang="en-US" sz="2400"/>
          </a:p>
        </p:txBody>
      </p:sp>
      <p:grpSp>
        <p:nvGrpSpPr>
          <p:cNvPr id="6" name="Group 5">
            <a:extLst>
              <a:ext uri="{FF2B5EF4-FFF2-40B4-BE49-F238E27FC236}">
                <a16:creationId xmlns="" xmlns:a16="http://schemas.microsoft.com/office/drawing/2014/main" id="{54827563-9516-473A-A40E-192C82261687}"/>
              </a:ext>
            </a:extLst>
          </p:cNvPr>
          <p:cNvGrpSpPr>
            <a:grpSpLocks/>
          </p:cNvGrpSpPr>
          <p:nvPr/>
        </p:nvGrpSpPr>
        <p:grpSpPr bwMode="auto">
          <a:xfrm>
            <a:off x="1061036" y="2377677"/>
            <a:ext cx="764381" cy="198834"/>
            <a:chOff x="0" y="1896"/>
            <a:chExt cx="5760" cy="120"/>
          </a:xfrm>
        </p:grpSpPr>
        <p:sp>
          <p:nvSpPr>
            <p:cNvPr id="7" name="Rectangle 6">
              <a:extLst>
                <a:ext uri="{FF2B5EF4-FFF2-40B4-BE49-F238E27FC236}">
                  <a16:creationId xmlns="" xmlns:a16="http://schemas.microsoft.com/office/drawing/2014/main" id="{817A9FCB-0199-4207-ACDD-3F2299B6E649}"/>
                </a:ext>
              </a:extLst>
            </p:cNvPr>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sz="1350"/>
            </a:p>
          </p:txBody>
        </p:sp>
        <p:sp>
          <p:nvSpPr>
            <p:cNvPr id="8" name="Rectangle 7">
              <a:extLst>
                <a:ext uri="{FF2B5EF4-FFF2-40B4-BE49-F238E27FC236}">
                  <a16:creationId xmlns="" xmlns:a16="http://schemas.microsoft.com/office/drawing/2014/main" id="{00D21861-EFF1-4E49-986C-37F62DD5F70A}"/>
                </a:ext>
              </a:extLst>
            </p:cNvPr>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vi-VN" sz="1350"/>
            </a:p>
          </p:txBody>
        </p:sp>
      </p:grpSp>
      <p:grpSp>
        <p:nvGrpSpPr>
          <p:cNvPr id="9" name="Group 8">
            <a:extLst>
              <a:ext uri="{FF2B5EF4-FFF2-40B4-BE49-F238E27FC236}">
                <a16:creationId xmlns="" xmlns:a16="http://schemas.microsoft.com/office/drawing/2014/main" id="{4E755AB6-346F-41FA-9CC2-B0D63BB8E1B0}"/>
              </a:ext>
            </a:extLst>
          </p:cNvPr>
          <p:cNvGrpSpPr>
            <a:grpSpLocks/>
          </p:cNvGrpSpPr>
          <p:nvPr/>
        </p:nvGrpSpPr>
        <p:grpSpPr bwMode="auto">
          <a:xfrm>
            <a:off x="363141" y="1749029"/>
            <a:ext cx="617934" cy="1057275"/>
            <a:chOff x="1474" y="2341"/>
            <a:chExt cx="454" cy="678"/>
          </a:xfrm>
        </p:grpSpPr>
        <p:grpSp>
          <p:nvGrpSpPr>
            <p:cNvPr id="10" name="Group 9">
              <a:extLst>
                <a:ext uri="{FF2B5EF4-FFF2-40B4-BE49-F238E27FC236}">
                  <a16:creationId xmlns="" xmlns:a16="http://schemas.microsoft.com/office/drawing/2014/main" id="{9DC66D0A-0282-413F-A464-43FD220F407F}"/>
                </a:ext>
              </a:extLst>
            </p:cNvPr>
            <p:cNvGrpSpPr>
              <a:grpSpLocks/>
            </p:cNvGrpSpPr>
            <p:nvPr/>
          </p:nvGrpSpPr>
          <p:grpSpPr bwMode="auto">
            <a:xfrm rot="5400000">
              <a:off x="1456" y="2517"/>
              <a:ext cx="537" cy="185"/>
              <a:chOff x="0" y="1896"/>
              <a:chExt cx="5760" cy="120"/>
            </a:xfrm>
          </p:grpSpPr>
          <p:sp>
            <p:nvSpPr>
              <p:cNvPr id="21" name="Rectangle 12">
                <a:extLst>
                  <a:ext uri="{FF2B5EF4-FFF2-40B4-BE49-F238E27FC236}">
                    <a16:creationId xmlns="" xmlns:a16="http://schemas.microsoft.com/office/drawing/2014/main" id="{D3C893EF-3798-469E-880D-DD117BDB2A8D}"/>
                  </a:ext>
                </a:extLst>
              </p:cNvPr>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sz="1350"/>
              </a:p>
            </p:txBody>
          </p:sp>
          <p:sp>
            <p:nvSpPr>
              <p:cNvPr id="22" name="Rectangle 13">
                <a:extLst>
                  <a:ext uri="{FF2B5EF4-FFF2-40B4-BE49-F238E27FC236}">
                    <a16:creationId xmlns="" xmlns:a16="http://schemas.microsoft.com/office/drawing/2014/main" id="{321DB78A-A81A-4240-9B63-218362072956}"/>
                  </a:ext>
                </a:extLst>
              </p:cNvPr>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sz="1350"/>
              </a:p>
            </p:txBody>
          </p:sp>
        </p:grpSp>
        <p:grpSp>
          <p:nvGrpSpPr>
            <p:cNvPr id="11" name="Group 14">
              <a:extLst>
                <a:ext uri="{FF2B5EF4-FFF2-40B4-BE49-F238E27FC236}">
                  <a16:creationId xmlns="" xmlns:a16="http://schemas.microsoft.com/office/drawing/2014/main" id="{5AB59DDB-4663-4824-BDF7-2B50FAF61D3D}"/>
                </a:ext>
              </a:extLst>
            </p:cNvPr>
            <p:cNvGrpSpPr>
              <a:grpSpLocks/>
            </p:cNvGrpSpPr>
            <p:nvPr/>
          </p:nvGrpSpPr>
          <p:grpSpPr bwMode="auto">
            <a:xfrm rot="5400000">
              <a:off x="1473" y="2564"/>
              <a:ext cx="456" cy="454"/>
              <a:chOff x="1828" y="1824"/>
              <a:chExt cx="2031" cy="1825"/>
            </a:xfrm>
          </p:grpSpPr>
          <p:sp>
            <p:nvSpPr>
              <p:cNvPr id="12" name="AutoShape 15">
                <a:extLst>
                  <a:ext uri="{FF2B5EF4-FFF2-40B4-BE49-F238E27FC236}">
                    <a16:creationId xmlns="" xmlns:a16="http://schemas.microsoft.com/office/drawing/2014/main" id="{BFD3C759-1BE4-4B26-A363-9BBC4B813CEB}"/>
                  </a:ext>
                </a:extLst>
              </p:cNvPr>
              <p:cNvSpPr>
                <a:spLocks noChangeArrowheads="1"/>
              </p:cNvSpPr>
              <p:nvPr/>
            </p:nvSpPr>
            <p:spPr bwMode="gray">
              <a:xfrm rot="16200000" flipH="1">
                <a:off x="1775" y="2500"/>
                <a:ext cx="309"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350"/>
              </a:p>
            </p:txBody>
          </p:sp>
          <p:sp>
            <p:nvSpPr>
              <p:cNvPr id="13" name="AutoShape 16">
                <a:extLst>
                  <a:ext uri="{FF2B5EF4-FFF2-40B4-BE49-F238E27FC236}">
                    <a16:creationId xmlns="" xmlns:a16="http://schemas.microsoft.com/office/drawing/2014/main" id="{D6FE880F-CFC6-4D4B-AA82-8AEBAFCA3AF0}"/>
                  </a:ext>
                </a:extLst>
              </p:cNvPr>
              <p:cNvSpPr>
                <a:spLocks noChangeArrowheads="1"/>
              </p:cNvSpPr>
              <p:nvPr/>
            </p:nvSpPr>
            <p:spPr bwMode="gray">
              <a:xfrm rot="5400000" flipH="1">
                <a:off x="3608" y="2515"/>
                <a:ext cx="309" cy="19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sz="1350"/>
              </a:p>
            </p:txBody>
          </p:sp>
          <p:sp>
            <p:nvSpPr>
              <p:cNvPr id="14" name="AutoShape 17">
                <a:extLst>
                  <a:ext uri="{FF2B5EF4-FFF2-40B4-BE49-F238E27FC236}">
                    <a16:creationId xmlns="" xmlns:a16="http://schemas.microsoft.com/office/drawing/2014/main" id="{F8CAC8F7-D02B-498B-95D8-D01407E84B82}"/>
                  </a:ext>
                </a:extLst>
              </p:cNvPr>
              <p:cNvSpPr>
                <a:spLocks noChangeArrowheads="1"/>
              </p:cNvSpPr>
              <p:nvPr/>
            </p:nvSpPr>
            <p:spPr bwMode="gray">
              <a:xfrm rot="10800000" flipH="1">
                <a:off x="2693" y="3444"/>
                <a:ext cx="311"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sz="1350"/>
              </a:p>
            </p:txBody>
          </p:sp>
          <p:sp>
            <p:nvSpPr>
              <p:cNvPr id="15" name="Oval 18">
                <a:extLst>
                  <a:ext uri="{FF2B5EF4-FFF2-40B4-BE49-F238E27FC236}">
                    <a16:creationId xmlns="" xmlns:a16="http://schemas.microsoft.com/office/drawing/2014/main" id="{D687394B-9449-4AE7-A970-01692CC5A160}"/>
                  </a:ext>
                </a:extLst>
              </p:cNvPr>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vi-VN" sz="1350"/>
              </a:p>
            </p:txBody>
          </p:sp>
          <p:sp>
            <p:nvSpPr>
              <p:cNvPr id="16" name="Oval 19">
                <a:extLst>
                  <a:ext uri="{FF2B5EF4-FFF2-40B4-BE49-F238E27FC236}">
                    <a16:creationId xmlns="" xmlns:a16="http://schemas.microsoft.com/office/drawing/2014/main" id="{10702DB4-C35D-4B06-AB6E-C33AF2C44046}"/>
                  </a:ext>
                </a:extLst>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sz="1350"/>
              </a:p>
            </p:txBody>
          </p:sp>
          <p:sp>
            <p:nvSpPr>
              <p:cNvPr id="17" name="Oval 20">
                <a:extLst>
                  <a:ext uri="{FF2B5EF4-FFF2-40B4-BE49-F238E27FC236}">
                    <a16:creationId xmlns="" xmlns:a16="http://schemas.microsoft.com/office/drawing/2014/main" id="{20C051DD-9D2E-4098-8466-57407FE6E288}"/>
                  </a:ext>
                </a:extLst>
              </p:cNvPr>
              <p:cNvSpPr>
                <a:spLocks noChangeArrowheads="1"/>
              </p:cNvSpPr>
              <p:nvPr/>
            </p:nvSpPr>
            <p:spPr bwMode="gray">
              <a:xfrm>
                <a:off x="2064" y="2779"/>
                <a:ext cx="1576" cy="384"/>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sz="1350"/>
              </a:p>
            </p:txBody>
          </p:sp>
          <p:sp>
            <p:nvSpPr>
              <p:cNvPr id="18" name="Oval 21">
                <a:extLst>
                  <a:ext uri="{FF2B5EF4-FFF2-40B4-BE49-F238E27FC236}">
                    <a16:creationId xmlns="" xmlns:a16="http://schemas.microsoft.com/office/drawing/2014/main" id="{F8114B6E-9152-47FE-88EB-FD78DC7634D7}"/>
                  </a:ext>
                </a:extLst>
              </p:cNvPr>
              <p:cNvSpPr>
                <a:spLocks noChangeArrowheads="1"/>
              </p:cNvSpPr>
              <p:nvPr/>
            </p:nvSpPr>
            <p:spPr bwMode="gray">
              <a:xfrm>
                <a:off x="2101" y="2813"/>
                <a:ext cx="1576" cy="38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sz="1350"/>
              </a:p>
            </p:txBody>
          </p:sp>
          <p:sp>
            <p:nvSpPr>
              <p:cNvPr id="19" name="Oval 22">
                <a:extLst>
                  <a:ext uri="{FF2B5EF4-FFF2-40B4-BE49-F238E27FC236}">
                    <a16:creationId xmlns="" xmlns:a16="http://schemas.microsoft.com/office/drawing/2014/main" id="{814BE8E3-6B6F-4FAB-9BD7-A703016FF052}"/>
                  </a:ext>
                </a:extLst>
              </p:cNvPr>
              <p:cNvSpPr>
                <a:spLocks noChangeArrowheads="1"/>
              </p:cNvSpPr>
              <p:nvPr/>
            </p:nvSpPr>
            <p:spPr bwMode="gray">
              <a:xfrm>
                <a:off x="2064" y="2082"/>
                <a:ext cx="1576"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sz="1350"/>
              </a:p>
            </p:txBody>
          </p:sp>
          <p:sp>
            <p:nvSpPr>
              <p:cNvPr id="20" name="Oval 23">
                <a:extLst>
                  <a:ext uri="{FF2B5EF4-FFF2-40B4-BE49-F238E27FC236}">
                    <a16:creationId xmlns="" xmlns:a16="http://schemas.microsoft.com/office/drawing/2014/main" id="{1EF4E1A0-FB23-478F-ADB0-B23D69736C98}"/>
                  </a:ext>
                </a:extLst>
              </p:cNvPr>
              <p:cNvSpPr>
                <a:spLocks noChangeArrowheads="1"/>
              </p:cNvSpPr>
              <p:nvPr/>
            </p:nvSpPr>
            <p:spPr bwMode="gray">
              <a:xfrm>
                <a:off x="2101" y="2085"/>
                <a:ext cx="1576" cy="1096"/>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sz="1350"/>
              </a:p>
            </p:txBody>
          </p:sp>
        </p:grpSp>
      </p:grpSp>
      <p:grpSp>
        <p:nvGrpSpPr>
          <p:cNvPr id="23" name="Group 22">
            <a:extLst>
              <a:ext uri="{FF2B5EF4-FFF2-40B4-BE49-F238E27FC236}">
                <a16:creationId xmlns="" xmlns:a16="http://schemas.microsoft.com/office/drawing/2014/main" id="{07ED06AF-2101-42BF-AC91-FD75FFA530AE}"/>
              </a:ext>
            </a:extLst>
          </p:cNvPr>
          <p:cNvGrpSpPr>
            <a:grpSpLocks/>
          </p:cNvGrpSpPr>
          <p:nvPr/>
        </p:nvGrpSpPr>
        <p:grpSpPr bwMode="auto">
          <a:xfrm rot="5400000">
            <a:off x="1759337" y="3045023"/>
            <a:ext cx="752475" cy="163115"/>
            <a:chOff x="0" y="1896"/>
            <a:chExt cx="5760" cy="120"/>
          </a:xfrm>
        </p:grpSpPr>
        <p:sp>
          <p:nvSpPr>
            <p:cNvPr id="24" name="Rectangle 23">
              <a:extLst>
                <a:ext uri="{FF2B5EF4-FFF2-40B4-BE49-F238E27FC236}">
                  <a16:creationId xmlns="" xmlns:a16="http://schemas.microsoft.com/office/drawing/2014/main" id="{7F6C2D95-B13C-4098-B381-529E7DDD0F6A}"/>
                </a:ext>
              </a:extLst>
            </p:cNvPr>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sz="1350"/>
            </a:p>
          </p:txBody>
        </p:sp>
        <p:sp>
          <p:nvSpPr>
            <p:cNvPr id="25" name="Rectangle 24">
              <a:extLst>
                <a:ext uri="{FF2B5EF4-FFF2-40B4-BE49-F238E27FC236}">
                  <a16:creationId xmlns="" xmlns:a16="http://schemas.microsoft.com/office/drawing/2014/main" id="{32AC0374-C59A-41AA-9021-D7B0356719EB}"/>
                </a:ext>
              </a:extLst>
            </p:cNvPr>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vi-VN" sz="1350"/>
            </a:p>
          </p:txBody>
        </p:sp>
      </p:grpSp>
      <p:grpSp>
        <p:nvGrpSpPr>
          <p:cNvPr id="26" name="Group 28">
            <a:extLst>
              <a:ext uri="{FF2B5EF4-FFF2-40B4-BE49-F238E27FC236}">
                <a16:creationId xmlns="" xmlns:a16="http://schemas.microsoft.com/office/drawing/2014/main" id="{95A7E66E-640B-45C0-B38B-B2999653248C}"/>
              </a:ext>
            </a:extLst>
          </p:cNvPr>
          <p:cNvGrpSpPr>
            <a:grpSpLocks/>
          </p:cNvGrpSpPr>
          <p:nvPr/>
        </p:nvGrpSpPr>
        <p:grpSpPr bwMode="auto">
          <a:xfrm>
            <a:off x="1711746" y="2114551"/>
            <a:ext cx="802854" cy="747713"/>
            <a:chOff x="3254" y="856"/>
            <a:chExt cx="583" cy="628"/>
          </a:xfrm>
        </p:grpSpPr>
        <p:grpSp>
          <p:nvGrpSpPr>
            <p:cNvPr id="27" name="Group 29">
              <a:extLst>
                <a:ext uri="{FF2B5EF4-FFF2-40B4-BE49-F238E27FC236}">
                  <a16:creationId xmlns="" xmlns:a16="http://schemas.microsoft.com/office/drawing/2014/main" id="{07AA53D7-BF51-498C-9A99-67008E914444}"/>
                </a:ext>
              </a:extLst>
            </p:cNvPr>
            <p:cNvGrpSpPr>
              <a:grpSpLocks/>
            </p:cNvGrpSpPr>
            <p:nvPr/>
          </p:nvGrpSpPr>
          <p:grpSpPr bwMode="auto">
            <a:xfrm rot="5400000">
              <a:off x="3232" y="878"/>
              <a:ext cx="628" cy="583"/>
              <a:chOff x="1855" y="1824"/>
              <a:chExt cx="2023" cy="1813"/>
            </a:xfrm>
          </p:grpSpPr>
          <p:sp>
            <p:nvSpPr>
              <p:cNvPr id="29" name="AutoShape 30">
                <a:extLst>
                  <a:ext uri="{FF2B5EF4-FFF2-40B4-BE49-F238E27FC236}">
                    <a16:creationId xmlns="" xmlns:a16="http://schemas.microsoft.com/office/drawing/2014/main" id="{ED00A860-2ED5-4BF6-88A2-0B0C7E425010}"/>
                  </a:ext>
                </a:extLst>
              </p:cNvPr>
              <p:cNvSpPr>
                <a:spLocks noChangeArrowheads="1"/>
              </p:cNvSpPr>
              <p:nvPr/>
            </p:nvSpPr>
            <p:spPr bwMode="gray">
              <a:xfrm rot="16200000" flipH="1">
                <a:off x="1802" y="2511"/>
                <a:ext cx="312"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350"/>
              </a:p>
            </p:txBody>
          </p:sp>
          <p:sp>
            <p:nvSpPr>
              <p:cNvPr id="30" name="AutoShape 31">
                <a:extLst>
                  <a:ext uri="{FF2B5EF4-FFF2-40B4-BE49-F238E27FC236}">
                    <a16:creationId xmlns="" xmlns:a16="http://schemas.microsoft.com/office/drawing/2014/main" id="{583A2CB7-E327-493B-AC25-95600F482460}"/>
                  </a:ext>
                </a:extLst>
              </p:cNvPr>
              <p:cNvSpPr>
                <a:spLocks noChangeArrowheads="1"/>
              </p:cNvSpPr>
              <p:nvPr/>
            </p:nvSpPr>
            <p:spPr bwMode="gray">
              <a:xfrm rot="5400000" flipH="1">
                <a:off x="3622" y="2504"/>
                <a:ext cx="309"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sz="1350"/>
              </a:p>
            </p:txBody>
          </p:sp>
          <p:sp>
            <p:nvSpPr>
              <p:cNvPr id="31" name="AutoShape 32">
                <a:extLst>
                  <a:ext uri="{FF2B5EF4-FFF2-40B4-BE49-F238E27FC236}">
                    <a16:creationId xmlns="" xmlns:a16="http://schemas.microsoft.com/office/drawing/2014/main" id="{21792C11-30B4-46C8-B076-0159F63F4CAE}"/>
                  </a:ext>
                </a:extLst>
              </p:cNvPr>
              <p:cNvSpPr>
                <a:spLocks noChangeArrowheads="1"/>
              </p:cNvSpPr>
              <p:nvPr/>
            </p:nvSpPr>
            <p:spPr bwMode="gray">
              <a:xfrm rot="10800000" flipH="1">
                <a:off x="2718" y="3435"/>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sz="1350"/>
              </a:p>
            </p:txBody>
          </p:sp>
          <p:sp>
            <p:nvSpPr>
              <p:cNvPr id="32" name="Oval 31">
                <a:extLst>
                  <a:ext uri="{FF2B5EF4-FFF2-40B4-BE49-F238E27FC236}">
                    <a16:creationId xmlns="" xmlns:a16="http://schemas.microsoft.com/office/drawing/2014/main" id="{07C22510-6E87-4A5D-98F0-6BAC9F227541}"/>
                  </a:ext>
                </a:extLst>
              </p:cNvPr>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sz="1350"/>
              </a:p>
            </p:txBody>
          </p:sp>
          <p:sp>
            <p:nvSpPr>
              <p:cNvPr id="33" name="Oval 32">
                <a:hlinkClick r:id="rId7" action="ppaction://hlinkpres?slideindex=1&amp;slidetitle="/>
                <a:extLst>
                  <a:ext uri="{FF2B5EF4-FFF2-40B4-BE49-F238E27FC236}">
                    <a16:creationId xmlns="" xmlns:a16="http://schemas.microsoft.com/office/drawing/2014/main" id="{C766B330-6E2E-49FC-94E1-6C54AA1CADBE}"/>
                  </a:ext>
                </a:extLst>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sz="1350"/>
              </a:p>
            </p:txBody>
          </p:sp>
          <p:sp>
            <p:nvSpPr>
              <p:cNvPr id="34" name="Oval 33">
                <a:extLst>
                  <a:ext uri="{FF2B5EF4-FFF2-40B4-BE49-F238E27FC236}">
                    <a16:creationId xmlns="" xmlns:a16="http://schemas.microsoft.com/office/drawing/2014/main" id="{FBA1D9A1-C3EE-4D8D-8A98-6C573EEFB85D}"/>
                  </a:ext>
                </a:extLst>
              </p:cNvPr>
              <p:cNvSpPr>
                <a:spLocks noChangeArrowheads="1"/>
              </p:cNvSpPr>
              <p:nvPr/>
            </p:nvSpPr>
            <p:spPr bwMode="gray">
              <a:xfrm>
                <a:off x="2148" y="2879"/>
                <a:ext cx="1493" cy="293"/>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sz="1350"/>
              </a:p>
            </p:txBody>
          </p:sp>
          <p:sp>
            <p:nvSpPr>
              <p:cNvPr id="35" name="Oval 34">
                <a:extLst>
                  <a:ext uri="{FF2B5EF4-FFF2-40B4-BE49-F238E27FC236}">
                    <a16:creationId xmlns="" xmlns:a16="http://schemas.microsoft.com/office/drawing/2014/main" id="{E37D7269-AF75-4A68-8B2B-D8E8BB107898}"/>
                  </a:ext>
                </a:extLst>
              </p:cNvPr>
              <p:cNvSpPr>
                <a:spLocks noChangeArrowheads="1"/>
              </p:cNvSpPr>
              <p:nvPr/>
            </p:nvSpPr>
            <p:spPr bwMode="gray">
              <a:xfrm>
                <a:off x="2148" y="2879"/>
                <a:ext cx="1493" cy="293"/>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sz="1350"/>
              </a:p>
            </p:txBody>
          </p:sp>
          <p:sp>
            <p:nvSpPr>
              <p:cNvPr id="36" name="Oval 35">
                <a:extLst>
                  <a:ext uri="{FF2B5EF4-FFF2-40B4-BE49-F238E27FC236}">
                    <a16:creationId xmlns="" xmlns:a16="http://schemas.microsoft.com/office/drawing/2014/main" id="{6121394E-7393-4DC0-B14F-BA38E6E51558}"/>
                  </a:ext>
                </a:extLst>
              </p:cNvPr>
              <p:cNvSpPr>
                <a:spLocks noChangeArrowheads="1"/>
              </p:cNvSpPr>
              <p:nvPr/>
            </p:nvSpPr>
            <p:spPr bwMode="gray">
              <a:xfrm>
                <a:off x="2119" y="2066"/>
                <a:ext cx="1493" cy="1102"/>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sz="1350"/>
              </a:p>
            </p:txBody>
          </p:sp>
          <p:sp>
            <p:nvSpPr>
              <p:cNvPr id="37" name="Oval 36">
                <a:extLst>
                  <a:ext uri="{FF2B5EF4-FFF2-40B4-BE49-F238E27FC236}">
                    <a16:creationId xmlns="" xmlns:a16="http://schemas.microsoft.com/office/drawing/2014/main" id="{E4FD4EA4-0EDC-43C3-A68D-A0565DB902FA}"/>
                  </a:ext>
                </a:extLst>
              </p:cNvPr>
              <p:cNvSpPr>
                <a:spLocks noChangeArrowheads="1"/>
              </p:cNvSpPr>
              <p:nvPr/>
            </p:nvSpPr>
            <p:spPr bwMode="gray">
              <a:xfrm>
                <a:off x="2140" y="2082"/>
                <a:ext cx="1493"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sz="1350"/>
              </a:p>
            </p:txBody>
          </p:sp>
        </p:grpSp>
        <p:sp>
          <p:nvSpPr>
            <p:cNvPr id="28" name="WordArt 39">
              <a:hlinkClick r:id="rId7" action="ppaction://hlinkpres?slideindex=1&amp;slidetitle="/>
              <a:extLst>
                <a:ext uri="{FF2B5EF4-FFF2-40B4-BE49-F238E27FC236}">
                  <a16:creationId xmlns="" xmlns:a16="http://schemas.microsoft.com/office/drawing/2014/main" id="{2328C11D-5700-453C-AE78-CF0208C0FDFC}"/>
                </a:ext>
              </a:extLst>
            </p:cNvPr>
            <p:cNvSpPr>
              <a:spLocks noChangeArrowheads="1" noChangeShapeType="1" noTextEdit="1"/>
            </p:cNvSpPr>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en-US"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1</a:t>
              </a:r>
            </a:p>
          </p:txBody>
        </p:sp>
      </p:grpSp>
      <p:grpSp>
        <p:nvGrpSpPr>
          <p:cNvPr id="38" name="Group 44">
            <a:extLst>
              <a:ext uri="{FF2B5EF4-FFF2-40B4-BE49-F238E27FC236}">
                <a16:creationId xmlns="" xmlns:a16="http://schemas.microsoft.com/office/drawing/2014/main" id="{A38A87CC-3F87-4665-B38C-311572D2A90E}"/>
              </a:ext>
            </a:extLst>
          </p:cNvPr>
          <p:cNvGrpSpPr>
            <a:grpSpLocks/>
          </p:cNvGrpSpPr>
          <p:nvPr/>
        </p:nvGrpSpPr>
        <p:grpSpPr bwMode="auto">
          <a:xfrm>
            <a:off x="1770647" y="3402806"/>
            <a:ext cx="681038" cy="741760"/>
            <a:chOff x="3260" y="1700"/>
            <a:chExt cx="581" cy="623"/>
          </a:xfrm>
        </p:grpSpPr>
        <p:grpSp>
          <p:nvGrpSpPr>
            <p:cNvPr id="39" name="Group 45">
              <a:extLst>
                <a:ext uri="{FF2B5EF4-FFF2-40B4-BE49-F238E27FC236}">
                  <a16:creationId xmlns="" xmlns:a16="http://schemas.microsoft.com/office/drawing/2014/main" id="{C31F4A5A-4BDA-42EE-94F2-C7E1B9EC01AD}"/>
                </a:ext>
              </a:extLst>
            </p:cNvPr>
            <p:cNvGrpSpPr>
              <a:grpSpLocks/>
            </p:cNvGrpSpPr>
            <p:nvPr/>
          </p:nvGrpSpPr>
          <p:grpSpPr bwMode="auto">
            <a:xfrm rot="5400000">
              <a:off x="3239" y="1721"/>
              <a:ext cx="623" cy="581"/>
              <a:chOff x="1871" y="1824"/>
              <a:chExt cx="2007" cy="1807"/>
            </a:xfrm>
          </p:grpSpPr>
          <p:sp>
            <p:nvSpPr>
              <p:cNvPr id="41" name="AutoShape 46">
                <a:extLst>
                  <a:ext uri="{FF2B5EF4-FFF2-40B4-BE49-F238E27FC236}">
                    <a16:creationId xmlns="" xmlns:a16="http://schemas.microsoft.com/office/drawing/2014/main" id="{0227A48D-8D78-4A7F-B4E7-66B6AAF8B9CC}"/>
                  </a:ext>
                </a:extLst>
              </p:cNvPr>
              <p:cNvSpPr>
                <a:spLocks noChangeArrowheads="1"/>
              </p:cNvSpPr>
              <p:nvPr/>
            </p:nvSpPr>
            <p:spPr bwMode="gray">
              <a:xfrm rot="16200000" flipH="1">
                <a:off x="1819" y="2511"/>
                <a:ext cx="310" cy="20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sz="1350"/>
              </a:p>
            </p:txBody>
          </p:sp>
          <p:sp>
            <p:nvSpPr>
              <p:cNvPr id="42" name="AutoShape 47">
                <a:extLst>
                  <a:ext uri="{FF2B5EF4-FFF2-40B4-BE49-F238E27FC236}">
                    <a16:creationId xmlns="" xmlns:a16="http://schemas.microsoft.com/office/drawing/2014/main" id="{EC34442C-73F3-4B86-8ED4-1409A877FCD7}"/>
                  </a:ext>
                </a:extLst>
              </p:cNvPr>
              <p:cNvSpPr>
                <a:spLocks noChangeArrowheads="1"/>
              </p:cNvSpPr>
              <p:nvPr/>
            </p:nvSpPr>
            <p:spPr bwMode="gray">
              <a:xfrm rot="5400000" flipH="1">
                <a:off x="3620" y="2504"/>
                <a:ext cx="313" cy="20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sz="1350"/>
              </a:p>
            </p:txBody>
          </p:sp>
          <p:sp>
            <p:nvSpPr>
              <p:cNvPr id="43" name="AutoShape 48">
                <a:extLst>
                  <a:ext uri="{FF2B5EF4-FFF2-40B4-BE49-F238E27FC236}">
                    <a16:creationId xmlns="" xmlns:a16="http://schemas.microsoft.com/office/drawing/2014/main" id="{CEC9CEC4-7BC3-4AAF-9E72-29F4A10856EB}"/>
                  </a:ext>
                </a:extLst>
              </p:cNvPr>
              <p:cNvSpPr>
                <a:spLocks noChangeArrowheads="1"/>
              </p:cNvSpPr>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sz="1350"/>
              </a:p>
            </p:txBody>
          </p:sp>
          <p:sp>
            <p:nvSpPr>
              <p:cNvPr id="44" name="Oval 49">
                <a:extLst>
                  <a:ext uri="{FF2B5EF4-FFF2-40B4-BE49-F238E27FC236}">
                    <a16:creationId xmlns="" xmlns:a16="http://schemas.microsoft.com/office/drawing/2014/main" id="{D953712F-5359-4D31-B110-17F3DEDD9F49}"/>
                  </a:ext>
                </a:extLst>
              </p:cNvPr>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rot="10800000" vert="eaVert" wrap="none" anchor="ctr"/>
              <a:lstStyle/>
              <a:p>
                <a:endParaRPr lang="vi-VN" sz="1350"/>
              </a:p>
            </p:txBody>
          </p:sp>
          <p:sp>
            <p:nvSpPr>
              <p:cNvPr id="45" name="Oval 50">
                <a:extLst>
                  <a:ext uri="{FF2B5EF4-FFF2-40B4-BE49-F238E27FC236}">
                    <a16:creationId xmlns="" xmlns:a16="http://schemas.microsoft.com/office/drawing/2014/main" id="{B69D2537-AB4B-488D-B1C5-A34AA35DA1BA}"/>
                  </a:ext>
                </a:extLst>
              </p:cNvPr>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vi-VN" sz="1350"/>
              </a:p>
            </p:txBody>
          </p:sp>
          <p:sp>
            <p:nvSpPr>
              <p:cNvPr id="46" name="Oval 51">
                <a:extLst>
                  <a:ext uri="{FF2B5EF4-FFF2-40B4-BE49-F238E27FC236}">
                    <a16:creationId xmlns="" xmlns:a16="http://schemas.microsoft.com/office/drawing/2014/main" id="{7A198B2D-B385-4C81-B412-37C8D0251D96}"/>
                  </a:ext>
                </a:extLst>
              </p:cNvPr>
              <p:cNvSpPr>
                <a:spLocks noChangeArrowheads="1"/>
              </p:cNvSpPr>
              <p:nvPr/>
            </p:nvSpPr>
            <p:spPr bwMode="gray">
              <a:xfrm>
                <a:off x="2141" y="2843"/>
                <a:ext cx="1493" cy="345"/>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sz="1350"/>
              </a:p>
            </p:txBody>
          </p:sp>
          <p:sp>
            <p:nvSpPr>
              <p:cNvPr id="47" name="Oval 52">
                <a:hlinkClick r:id="rId8" action="ppaction://hlinkpres?slideindex=1&amp;slidetitle="/>
                <a:extLst>
                  <a:ext uri="{FF2B5EF4-FFF2-40B4-BE49-F238E27FC236}">
                    <a16:creationId xmlns="" xmlns:a16="http://schemas.microsoft.com/office/drawing/2014/main" id="{9A93B3D4-F3FC-4949-BC58-1D1AEA2779E9}"/>
                  </a:ext>
                </a:extLst>
              </p:cNvPr>
              <p:cNvSpPr>
                <a:spLocks noChangeArrowheads="1"/>
              </p:cNvSpPr>
              <p:nvPr/>
            </p:nvSpPr>
            <p:spPr bwMode="gray">
              <a:xfrm>
                <a:off x="2141" y="2843"/>
                <a:ext cx="1493" cy="345"/>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vi-VN" sz="1350"/>
              </a:p>
            </p:txBody>
          </p:sp>
          <p:sp>
            <p:nvSpPr>
              <p:cNvPr id="48" name="Oval 53">
                <a:extLst>
                  <a:ext uri="{FF2B5EF4-FFF2-40B4-BE49-F238E27FC236}">
                    <a16:creationId xmlns="" xmlns:a16="http://schemas.microsoft.com/office/drawing/2014/main" id="{A66B832B-C535-4926-A04E-2840EF82D1EE}"/>
                  </a:ext>
                </a:extLst>
              </p:cNvPr>
              <p:cNvSpPr>
                <a:spLocks noChangeArrowheads="1"/>
              </p:cNvSpPr>
              <p:nvPr/>
            </p:nvSpPr>
            <p:spPr bwMode="gray">
              <a:xfrm>
                <a:off x="2134" y="2067"/>
                <a:ext cx="1493" cy="1099"/>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sz="1350"/>
              </a:p>
            </p:txBody>
          </p:sp>
          <p:sp>
            <p:nvSpPr>
              <p:cNvPr id="49" name="Oval 54">
                <a:extLst>
                  <a:ext uri="{FF2B5EF4-FFF2-40B4-BE49-F238E27FC236}">
                    <a16:creationId xmlns="" xmlns:a16="http://schemas.microsoft.com/office/drawing/2014/main" id="{CE8BB405-A35B-4C2F-A177-0835AB4D630D}"/>
                  </a:ext>
                </a:extLst>
              </p:cNvPr>
              <p:cNvSpPr>
                <a:spLocks noChangeArrowheads="1"/>
              </p:cNvSpPr>
              <p:nvPr/>
            </p:nvSpPr>
            <p:spPr bwMode="gray">
              <a:xfrm>
                <a:off x="2139" y="2082"/>
                <a:ext cx="1493" cy="1100"/>
              </a:xfrm>
              <a:prstGeom prst="ellipse">
                <a:avLst/>
              </a:prstGeom>
              <a:gradFill rotWithShape="1">
                <a:gsLst>
                  <a:gs pos="0">
                    <a:srgbClr val="FFCC00"/>
                  </a:gs>
                  <a:gs pos="100000">
                    <a:srgbClr val="7C63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vi-VN" sz="1350"/>
              </a:p>
            </p:txBody>
          </p:sp>
        </p:grpSp>
        <p:sp>
          <p:nvSpPr>
            <p:cNvPr id="40" name="WordArt 55">
              <a:hlinkClick r:id="rId8" action="ppaction://hlinkpres?slideindex=1&amp;slidetitle="/>
              <a:extLst>
                <a:ext uri="{FF2B5EF4-FFF2-40B4-BE49-F238E27FC236}">
                  <a16:creationId xmlns="" xmlns:a16="http://schemas.microsoft.com/office/drawing/2014/main" id="{E60BFEF7-F236-460C-A57D-589C7B0D0816}"/>
                </a:ext>
              </a:extLst>
            </p:cNvPr>
            <p:cNvSpPr>
              <a:spLocks noChangeArrowheads="1" noChangeShapeType="1" noTextEdit="1"/>
            </p:cNvSpPr>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27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2</a:t>
              </a:r>
            </a:p>
          </p:txBody>
        </p:sp>
      </p:grpSp>
      <p:grpSp>
        <p:nvGrpSpPr>
          <p:cNvPr id="50" name="Group 69">
            <a:extLst>
              <a:ext uri="{FF2B5EF4-FFF2-40B4-BE49-F238E27FC236}">
                <a16:creationId xmlns="" xmlns:a16="http://schemas.microsoft.com/office/drawing/2014/main" id="{71796BCA-16E9-4B69-B15C-8171B9853C6E}"/>
              </a:ext>
            </a:extLst>
          </p:cNvPr>
          <p:cNvGrpSpPr>
            <a:grpSpLocks/>
          </p:cNvGrpSpPr>
          <p:nvPr/>
        </p:nvGrpSpPr>
        <p:grpSpPr bwMode="auto">
          <a:xfrm>
            <a:off x="285750" y="857249"/>
            <a:ext cx="857250" cy="914400"/>
            <a:chOff x="196" y="292"/>
            <a:chExt cx="616" cy="507"/>
          </a:xfrm>
        </p:grpSpPr>
        <p:grpSp>
          <p:nvGrpSpPr>
            <p:cNvPr id="51" name="Group 70">
              <a:extLst>
                <a:ext uri="{FF2B5EF4-FFF2-40B4-BE49-F238E27FC236}">
                  <a16:creationId xmlns="" xmlns:a16="http://schemas.microsoft.com/office/drawing/2014/main" id="{9BB8284E-5288-4182-AA55-746B31AB53C2}"/>
                </a:ext>
              </a:extLst>
            </p:cNvPr>
            <p:cNvGrpSpPr>
              <a:grpSpLocks/>
            </p:cNvGrpSpPr>
            <p:nvPr/>
          </p:nvGrpSpPr>
          <p:grpSpPr bwMode="auto">
            <a:xfrm>
              <a:off x="204" y="300"/>
              <a:ext cx="608" cy="499"/>
              <a:chOff x="204" y="300"/>
              <a:chExt cx="608" cy="499"/>
            </a:xfrm>
          </p:grpSpPr>
          <p:sp>
            <p:nvSpPr>
              <p:cNvPr id="55" name="Oval 19">
                <a:extLst>
                  <a:ext uri="{FF2B5EF4-FFF2-40B4-BE49-F238E27FC236}">
                    <a16:creationId xmlns="" xmlns:a16="http://schemas.microsoft.com/office/drawing/2014/main" id="{8F090395-20C5-4F65-AF3E-343995C610A9}"/>
                  </a:ext>
                </a:extLst>
              </p:cNvPr>
              <p:cNvSpPr>
                <a:spLocks noChangeArrowheads="1"/>
              </p:cNvSpPr>
              <p:nvPr/>
            </p:nvSpPr>
            <p:spPr bwMode="auto">
              <a:xfrm rot="1758052">
                <a:off x="204" y="300"/>
                <a:ext cx="592" cy="482"/>
              </a:xfrm>
              <a:prstGeom prst="ellipse">
                <a:avLst/>
              </a:prstGeom>
              <a:gradFill rotWithShape="1">
                <a:gsLst>
                  <a:gs pos="0">
                    <a:srgbClr val="74A731"/>
                  </a:gs>
                  <a:gs pos="100000">
                    <a:srgbClr val="364D17"/>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sz="1350"/>
              </a:p>
            </p:txBody>
          </p:sp>
          <p:sp>
            <p:nvSpPr>
              <p:cNvPr id="56" name="Oval 24">
                <a:extLst>
                  <a:ext uri="{FF2B5EF4-FFF2-40B4-BE49-F238E27FC236}">
                    <a16:creationId xmlns="" xmlns:a16="http://schemas.microsoft.com/office/drawing/2014/main" id="{1A0985AB-DF31-46B1-AF07-A1BC171289D6}"/>
                  </a:ext>
                </a:extLst>
              </p:cNvPr>
              <p:cNvSpPr>
                <a:spLocks noChangeArrowheads="1"/>
              </p:cNvSpPr>
              <p:nvPr/>
            </p:nvSpPr>
            <p:spPr bwMode="gray">
              <a:xfrm rot="1758052">
                <a:off x="220" y="317"/>
                <a:ext cx="592" cy="482"/>
              </a:xfrm>
              <a:prstGeom prst="ellipse">
                <a:avLst/>
              </a:prstGeom>
              <a:solidFill>
                <a:srgbClr val="55497D"/>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sz="1350"/>
              </a:p>
            </p:txBody>
          </p:sp>
        </p:grpSp>
        <p:grpSp>
          <p:nvGrpSpPr>
            <p:cNvPr id="52" name="Group 73">
              <a:extLst>
                <a:ext uri="{FF2B5EF4-FFF2-40B4-BE49-F238E27FC236}">
                  <a16:creationId xmlns="" xmlns:a16="http://schemas.microsoft.com/office/drawing/2014/main" id="{2CF57B4E-CF49-4EF2-B6DC-3262EC0BAF4C}"/>
                </a:ext>
              </a:extLst>
            </p:cNvPr>
            <p:cNvGrpSpPr>
              <a:grpSpLocks/>
            </p:cNvGrpSpPr>
            <p:nvPr/>
          </p:nvGrpSpPr>
          <p:grpSpPr bwMode="auto">
            <a:xfrm>
              <a:off x="196" y="292"/>
              <a:ext cx="592" cy="482"/>
              <a:chOff x="204" y="300"/>
              <a:chExt cx="592" cy="482"/>
            </a:xfrm>
          </p:grpSpPr>
          <p:sp>
            <p:nvSpPr>
              <p:cNvPr id="53" name="Oval 25">
                <a:extLst>
                  <a:ext uri="{FF2B5EF4-FFF2-40B4-BE49-F238E27FC236}">
                    <a16:creationId xmlns="" xmlns:a16="http://schemas.microsoft.com/office/drawing/2014/main" id="{DD2491D1-66CA-415E-978B-20501839608B}"/>
                  </a:ext>
                </a:extLst>
              </p:cNvPr>
              <p:cNvSpPr>
                <a:spLocks noChangeArrowheads="1"/>
              </p:cNvSpPr>
              <p:nvPr/>
            </p:nvSpPr>
            <p:spPr bwMode="gray">
              <a:xfrm rot="1758052">
                <a:off x="204" y="300"/>
                <a:ext cx="592" cy="482"/>
              </a:xfrm>
              <a:prstGeom prst="ellipse">
                <a:avLst/>
              </a:prstGeom>
              <a:gradFill rotWithShape="1">
                <a:gsLst>
                  <a:gs pos="0">
                    <a:srgbClr val="95A8FB"/>
                  </a:gs>
                  <a:gs pos="100000">
                    <a:srgbClr val="454E74"/>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eaLnBrk="1" hangingPunct="1"/>
                <a:endParaRPr lang="vi-VN" sz="1350"/>
              </a:p>
            </p:txBody>
          </p:sp>
          <p:pic>
            <p:nvPicPr>
              <p:cNvPr id="54" name="Picture 27" descr="Picture1">
                <a:extLst>
                  <a:ext uri="{FF2B5EF4-FFF2-40B4-BE49-F238E27FC236}">
                    <a16:creationId xmlns="" xmlns:a16="http://schemas.microsoft.com/office/drawing/2014/main" id="{39B3A80B-4DE6-49A8-8DBB-C16DB5C1D8F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7" name="Group 56">
            <a:extLst>
              <a:ext uri="{FF2B5EF4-FFF2-40B4-BE49-F238E27FC236}">
                <a16:creationId xmlns="" xmlns:a16="http://schemas.microsoft.com/office/drawing/2014/main" id="{D8AA8A84-BFB5-44DE-B572-50BE0E7E1D45}"/>
              </a:ext>
            </a:extLst>
          </p:cNvPr>
          <p:cNvGrpSpPr/>
          <p:nvPr/>
        </p:nvGrpSpPr>
        <p:grpSpPr>
          <a:xfrm>
            <a:off x="2123079" y="402919"/>
            <a:ext cx="5657850" cy="504829"/>
            <a:chOff x="2830772" y="537225"/>
            <a:chExt cx="7543800" cy="1307937"/>
          </a:xfrm>
        </p:grpSpPr>
        <p:sp>
          <p:nvSpPr>
            <p:cNvPr id="58" name="AutoShape 23">
              <a:extLst>
                <a:ext uri="{FF2B5EF4-FFF2-40B4-BE49-F238E27FC236}">
                  <a16:creationId xmlns="" xmlns:a16="http://schemas.microsoft.com/office/drawing/2014/main" id="{615DC8C7-404B-4580-A585-332BB7AB8246}"/>
                </a:ext>
              </a:extLst>
            </p:cNvPr>
            <p:cNvSpPr>
              <a:spLocks noChangeArrowheads="1"/>
            </p:cNvSpPr>
            <p:nvPr/>
          </p:nvSpPr>
          <p:spPr bwMode="gray">
            <a:xfrm>
              <a:off x="2830772" y="537225"/>
              <a:ext cx="7543800" cy="1307937"/>
            </a:xfrm>
            <a:prstGeom prst="roundRect">
              <a:avLst>
                <a:gd name="adj" fmla="val 50000"/>
              </a:avLst>
            </a:prstGeom>
            <a:solidFill>
              <a:schemeClr val="accent2">
                <a:lumMod val="20000"/>
                <a:lumOff val="80000"/>
                <a:alpha val="63921"/>
              </a:schemeClr>
            </a:solidFill>
            <a:ln w="38100" algn="ctr">
              <a:solidFill>
                <a:srgbClr val="00B050"/>
              </a:solidFill>
              <a:round/>
              <a:headEnd/>
              <a:tailEnd/>
            </a:ln>
          </p:spPr>
          <p:txBody>
            <a:bodyPr vert="eaVert" wrap="none" anchor="ctr"/>
            <a:lstStyle/>
            <a:p>
              <a:pPr algn="r" rtl="1" eaLnBrk="1" hangingPunct="1"/>
              <a:endParaRPr lang="vi-VN" sz="1350">
                <a:solidFill>
                  <a:schemeClr val="bg1"/>
                </a:solidFill>
              </a:endParaRPr>
            </a:p>
          </p:txBody>
        </p:sp>
        <p:sp>
          <p:nvSpPr>
            <p:cNvPr id="59" name="WordArt 92">
              <a:extLst>
                <a:ext uri="{FF2B5EF4-FFF2-40B4-BE49-F238E27FC236}">
                  <a16:creationId xmlns="" xmlns:a16="http://schemas.microsoft.com/office/drawing/2014/main" id="{CA67FA69-7C63-4D9E-8891-96317D2F90BE}"/>
                </a:ext>
              </a:extLst>
            </p:cNvPr>
            <p:cNvSpPr>
              <a:spLocks noChangeArrowheads="1" noChangeShapeType="1" noTextEdit="1"/>
            </p:cNvSpPr>
            <p:nvPr/>
          </p:nvSpPr>
          <p:spPr bwMode="auto">
            <a:xfrm>
              <a:off x="3251200" y="818636"/>
              <a:ext cx="6477000" cy="796982"/>
            </a:xfrm>
            <a:prstGeom prst="rect">
              <a:avLst/>
            </a:prstGeom>
          </p:spPr>
          <p:txBody>
            <a:bodyPr wrap="none" fromWordArt="1">
              <a:prstTxWarp prst="textPlain">
                <a:avLst>
                  <a:gd name="adj" fmla="val 49962"/>
                </a:avLst>
              </a:prstTxWarp>
            </a:bodyPr>
            <a:lstStyle/>
            <a:p>
              <a:pPr algn="ctr"/>
              <a:r>
                <a:rPr lang="en-US" sz="2400" b="1" kern="10">
                  <a:ln w="9525">
                    <a:solidFill>
                      <a:srgbClr val="FF0000"/>
                    </a:solidFill>
                    <a:round/>
                    <a:headEnd/>
                    <a:tailEnd/>
                  </a:ln>
                  <a:solidFill>
                    <a:srgbClr val="FF0000"/>
                  </a:solidFill>
                  <a:latin typeface="Times New Roman"/>
                  <a:cs typeface="Times New Roman"/>
                </a:rPr>
                <a:t>BÀI 9. THỰC HÀNH TỔNG HỢP</a:t>
              </a:r>
            </a:p>
          </p:txBody>
        </p:sp>
      </p:grpSp>
    </p:spTree>
    <p:custDataLst>
      <p:tags r:id="rId1"/>
    </p:custDataLst>
    <p:extLst>
      <p:ext uri="{BB962C8B-B14F-4D97-AF65-F5344CB8AC3E}">
        <p14:creationId xmlns:p14="http://schemas.microsoft.com/office/powerpoint/2010/main" val="2352102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type.wav"/>
                                        </p:tgtEl>
                                      </p:cMediaNode>
                                    </p:audio>
                                  </p:subTnLst>
                                </p:cTn>
                              </p:par>
                              <p:par>
                                <p:cTn id="7" presetID="22" presetClass="entr" presetSubtype="1"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ipe(up)">
                                      <p:cBhvr>
                                        <p:cTn id="9" dur="500"/>
                                        <p:tgtEl>
                                          <p:spTgt spid="9"/>
                                        </p:tgtEl>
                                      </p:cBhvr>
                                    </p:animEffect>
                                  </p:childTnLst>
                                  <p:subTnLst>
                                    <p:audio>
                                      <p:cMediaNode>
                                        <p:cTn display="0" masterRel="sameClick">
                                          <p:stCondLst>
                                            <p:cond evt="begin" delay="0">
                                              <p:tn val="7"/>
                                            </p:cond>
                                          </p:stCondLst>
                                          <p:endCondLst>
                                            <p:cond evt="onStopAudio" delay="0">
                                              <p:tgtEl>
                                                <p:sldTgt/>
                                              </p:tgtEl>
                                            </p:cond>
                                          </p:endCondLst>
                                        </p:cTn>
                                        <p:tgtEl>
                                          <p:sndTgt r:embed="rId5" name="CHIMES.WAV"/>
                                        </p:tgtEl>
                                      </p:cMediaNode>
                                    </p:audio>
                                  </p:sub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par>
                          <p:cTn id="18" fill="hold">
                            <p:stCondLst>
                              <p:cond delay="1500"/>
                            </p:stCondLst>
                            <p:childTnLst>
                              <p:par>
                                <p:cTn id="19" presetID="4" presetClass="entr" presetSubtype="16"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ox(in)">
                                      <p:cBhvr>
                                        <p:cTn id="21" dur="500"/>
                                        <p:tgtEl>
                                          <p:spTgt spid="3"/>
                                        </p:tgtEl>
                                      </p:cBhvr>
                                    </p:animEffect>
                                  </p:childTnLst>
                                </p:cTn>
                              </p:par>
                            </p:childTnLst>
                          </p:cTn>
                        </p:par>
                        <p:par>
                          <p:cTn id="22" fill="hold">
                            <p:stCondLst>
                              <p:cond delay="2000"/>
                            </p:stCondLst>
                            <p:childTnLst>
                              <p:par>
                                <p:cTn id="23" presetID="22" presetClass="entr" presetSubtype="8" fill="hold" nodeType="after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par>
                          <p:cTn id="26" fill="hold">
                            <p:stCondLst>
                              <p:cond delay="3000"/>
                            </p:stCondLst>
                            <p:childTnLst>
                              <p:par>
                                <p:cTn id="27" presetID="22" presetClass="entr" presetSubtype="1"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up)">
                                      <p:cBhvr>
                                        <p:cTn id="29" dur="500"/>
                                        <p:tgtEl>
                                          <p:spTgt spid="38"/>
                                        </p:tgtEl>
                                      </p:cBhvr>
                                    </p:animEffect>
                                  </p:childTnLst>
                                </p:cTn>
                              </p:par>
                            </p:childTnLst>
                          </p:cTn>
                        </p:par>
                        <p:par>
                          <p:cTn id="30" fill="hold">
                            <p:stCondLst>
                              <p:cond delay="3500"/>
                            </p:stCondLst>
                            <p:childTnLst>
                              <p:par>
                                <p:cTn id="31" presetID="8"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diamond(in)">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16EE4083-9E30-4899-9ECC-AA55477FE6B6}"/>
              </a:ext>
            </a:extLst>
          </p:cNvPr>
          <p:cNvGrpSpPr/>
          <p:nvPr/>
        </p:nvGrpSpPr>
        <p:grpSpPr>
          <a:xfrm>
            <a:off x="30819" y="57150"/>
            <a:ext cx="9067800" cy="492443"/>
            <a:chOff x="76200" y="93731"/>
            <a:chExt cx="9067800" cy="492443"/>
          </a:xfrm>
        </p:grpSpPr>
        <p:sp>
          <p:nvSpPr>
            <p:cNvPr id="13" name="AutoShape 23"/>
            <p:cNvSpPr>
              <a:spLocks noChangeArrowheads="1"/>
            </p:cNvSpPr>
            <p:nvPr/>
          </p:nvSpPr>
          <p:spPr bwMode="gray">
            <a:xfrm>
              <a:off x="76200" y="148024"/>
              <a:ext cx="9067800" cy="438150"/>
            </a:xfrm>
            <a:prstGeom prst="roundRect">
              <a:avLst>
                <a:gd name="adj" fmla="val 50000"/>
              </a:avLst>
            </a:prstGeom>
            <a:gradFill rotWithShape="1">
              <a:gsLst>
                <a:gs pos="0">
                  <a:srgbClr val="66CCFF"/>
                </a:gs>
                <a:gs pos="100000">
                  <a:srgbClr val="D5D8FF"/>
                </a:gs>
              </a:gsLst>
              <a:lin ang="0" scaled="1"/>
            </a:gradFill>
            <a:ln w="38100" algn="ctr">
              <a:solidFill>
                <a:srgbClr val="6D85E9"/>
              </a:solidFill>
              <a:round/>
              <a:headEnd/>
              <a:tailEnd/>
            </a:ln>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rtl="1" eaLnBrk="1" hangingPunct="1"/>
              <a:endParaRPr lang="en-US" altLang="en-US" sz="2400">
                <a:latin typeface="Times New Roman" panose="02020603050405020304" pitchFamily="18" charset="0"/>
                <a:cs typeface="Times New Roman" panose="02020603050405020304" pitchFamily="18" charset="0"/>
              </a:endParaRPr>
            </a:p>
          </p:txBody>
        </p:sp>
        <p:sp>
          <p:nvSpPr>
            <p:cNvPr id="6" name="Text Box 26"/>
            <p:cNvSpPr txBox="1">
              <a:spLocks noChangeArrowheads="1"/>
            </p:cNvSpPr>
            <p:nvPr/>
          </p:nvSpPr>
          <p:spPr bwMode="gray">
            <a:xfrm>
              <a:off x="152400" y="93731"/>
              <a:ext cx="8991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600" b="1" dirty="0" err="1">
                  <a:solidFill>
                    <a:srgbClr val="CC00CC"/>
                  </a:solidFill>
                  <a:latin typeface="Times New Roman" panose="02020603050405020304" pitchFamily="18" charset="0"/>
                  <a:cs typeface="Times New Roman" panose="02020603050405020304" pitchFamily="18" charset="0"/>
                </a:rPr>
                <a:t>Thực</a:t>
              </a:r>
              <a:r>
                <a:rPr lang="en-US" altLang="en-US" sz="2600" b="1" dirty="0">
                  <a:solidFill>
                    <a:srgbClr val="CC00CC"/>
                  </a:solidFill>
                  <a:latin typeface="Times New Roman" panose="02020603050405020304" pitchFamily="18" charset="0"/>
                  <a:cs typeface="Times New Roman" panose="02020603050405020304" pitchFamily="18" charset="0"/>
                </a:rPr>
                <a:t> </a:t>
              </a:r>
              <a:r>
                <a:rPr lang="en-US" altLang="en-US" sz="2600" b="1" dirty="0" err="1">
                  <a:solidFill>
                    <a:srgbClr val="CC00CC"/>
                  </a:solidFill>
                  <a:latin typeface="Times New Roman" panose="02020603050405020304" pitchFamily="18" charset="0"/>
                  <a:cs typeface="Times New Roman" panose="02020603050405020304" pitchFamily="18" charset="0"/>
                </a:rPr>
                <a:t>hành</a:t>
              </a:r>
              <a:r>
                <a:rPr lang="en-US" altLang="en-US" sz="2600" b="1">
                  <a:solidFill>
                    <a:srgbClr val="CC00CC"/>
                  </a:solidFill>
                  <a:latin typeface="Times New Roman" panose="02020603050405020304" pitchFamily="18" charset="0"/>
                  <a:cs typeface="Times New Roman" panose="02020603050405020304" pitchFamily="18" charset="0"/>
                </a:rPr>
                <a:t>: Tạo bài trình chiếu giới thiệu một di sản văn hóa</a:t>
              </a:r>
              <a:endParaRPr lang="en-US" altLang="en-US" sz="2600" b="1" dirty="0">
                <a:solidFill>
                  <a:srgbClr val="CC00CC"/>
                </a:solidFill>
                <a:latin typeface="Times New Roman" panose="02020603050405020304" pitchFamily="18" charset="0"/>
                <a:cs typeface="Times New Roman" panose="02020603050405020304" pitchFamily="18" charset="0"/>
              </a:endParaRPr>
            </a:p>
          </p:txBody>
        </p:sp>
      </p:grpSp>
      <p:sp>
        <p:nvSpPr>
          <p:cNvPr id="2" name="TextBox 1"/>
          <p:cNvSpPr txBox="1"/>
          <p:nvPr/>
        </p:nvSpPr>
        <p:spPr>
          <a:xfrm>
            <a:off x="107018" y="613058"/>
            <a:ext cx="8915852" cy="3808735"/>
          </a:xfrm>
          <a:prstGeom prst="rect">
            <a:avLst/>
          </a:prstGeom>
          <a:noFill/>
          <a:ln>
            <a:solidFill>
              <a:srgbClr val="8BCD43"/>
            </a:solidFill>
          </a:ln>
        </p:spPr>
        <p:txBody>
          <a:bodyPr wrap="square" lIns="68580" tIns="34290" rIns="68580" bIns="34290" rtlCol="0">
            <a:spAutoFit/>
          </a:bodyPr>
          <a:lstStyle/>
          <a:p>
            <a:pPr algn="just"/>
            <a:r>
              <a:rPr lang="en-US" sz="2700" b="1" dirty="0" err="1">
                <a:solidFill>
                  <a:srgbClr val="FF0000"/>
                </a:solidFill>
                <a:latin typeface="Times New Roman" panose="02020603050405020304" pitchFamily="18" charset="0"/>
                <a:cs typeface="Times New Roman" panose="02020603050405020304" pitchFamily="18" charset="0"/>
              </a:rPr>
              <a:t>Nhiệm</a:t>
            </a:r>
            <a:r>
              <a:rPr lang="en-US" sz="2700" b="1" dirty="0">
                <a:solidFill>
                  <a:srgbClr val="FF0000"/>
                </a:solidFill>
                <a:latin typeface="Times New Roman" panose="02020603050405020304" pitchFamily="18" charset="0"/>
                <a:cs typeface="Times New Roman" panose="02020603050405020304" pitchFamily="18" charset="0"/>
              </a:rPr>
              <a:t> </a:t>
            </a:r>
            <a:r>
              <a:rPr lang="en-US" sz="2700" b="1" err="1">
                <a:solidFill>
                  <a:srgbClr val="FF0000"/>
                </a:solidFill>
                <a:latin typeface="Times New Roman" panose="02020603050405020304" pitchFamily="18" charset="0"/>
                <a:cs typeface="Times New Roman" panose="02020603050405020304" pitchFamily="18" charset="0"/>
              </a:rPr>
              <a:t>vụ</a:t>
            </a:r>
            <a:r>
              <a:rPr lang="en-US" sz="2700" b="1">
                <a:solidFill>
                  <a:srgbClr val="FF0000"/>
                </a:solidFill>
                <a:latin typeface="Times New Roman" panose="02020603050405020304" pitchFamily="18" charset="0"/>
                <a:cs typeface="Times New Roman" panose="02020603050405020304" pitchFamily="18" charset="0"/>
              </a:rPr>
              <a:t>: </a:t>
            </a:r>
            <a:r>
              <a:rPr lang="en-US" sz="2400" smtClean="0">
                <a:solidFill>
                  <a:srgbClr val="0000CC"/>
                </a:solidFill>
                <a:latin typeface="Times New Roman" panose="02020603050405020304" pitchFamily="18" charset="0"/>
                <a:ea typeface="Calibri" panose="020F0502020204030204" pitchFamily="34" charset="0"/>
              </a:rPr>
              <a:t>Đất </a:t>
            </a:r>
            <a:r>
              <a:rPr lang="en-US" sz="2400">
                <a:solidFill>
                  <a:srgbClr val="0000CC"/>
                </a:solidFill>
                <a:latin typeface="Times New Roman" panose="02020603050405020304" pitchFamily="18" charset="0"/>
                <a:ea typeface="Calibri" panose="020F0502020204030204" pitchFamily="34" charset="0"/>
              </a:rPr>
              <a:t>nước ta có vốn di sản văn hoá phi vật thể hết sức phong phú như Hát Xoan, Dân ca Quan họ, Nghệ thuật Dù kê, Hát ví dặm, Nghi lễ cấp sắc, Nhã nhạc cung đình Huế, ... Em hãy xây dựng các trang chiếu cho bản thuyết trình giới thiệu một di sản văn hoá mà em yêu thích hoặc hiểu rõ hơn cả. </a:t>
            </a:r>
            <a:r>
              <a:rPr lang="en-US" sz="2400">
                <a:solidFill>
                  <a:srgbClr val="0000CC"/>
                </a:solidFill>
                <a:latin typeface="Times New Roman" panose="02020603050405020304" pitchFamily="18" charset="0"/>
                <a:ea typeface="Times New Roman" panose="02020603050405020304" pitchFamily="18" charset="0"/>
              </a:rPr>
              <a:t>Bài trình chiếu cần đáp ứng các yêu cầu sau</a:t>
            </a:r>
            <a:r>
              <a:rPr lang="en-US" sz="2000">
                <a:latin typeface="Times New Roman" panose="02020603050405020304" pitchFamily="18" charset="0"/>
                <a:ea typeface="Times New Roman" panose="02020603050405020304" pitchFamily="18" charset="0"/>
              </a:rPr>
              <a:t>:</a:t>
            </a:r>
          </a:p>
          <a:p>
            <a:pPr algn="just"/>
            <a:r>
              <a:rPr lang="en-US" sz="2400">
                <a:solidFill>
                  <a:srgbClr val="0000CC"/>
                </a:solidFill>
                <a:latin typeface="Times New Roman" panose="02020603050405020304" pitchFamily="18" charset="0"/>
                <a:ea typeface="Times New Roman" panose="02020603050405020304" pitchFamily="18" charset="0"/>
              </a:rPr>
              <a:t>- Bài thuyết trình gồm 5 trang</a:t>
            </a:r>
            <a:endParaRPr lang="en-US" sz="2000">
              <a:latin typeface="Times New Roman" panose="02020603050405020304" pitchFamily="18" charset="0"/>
              <a:ea typeface="Times New Roman" panose="02020603050405020304" pitchFamily="18" charset="0"/>
            </a:endParaRPr>
          </a:p>
          <a:p>
            <a:pPr algn="just"/>
            <a:r>
              <a:rPr lang="en-US" sz="2400">
                <a:solidFill>
                  <a:srgbClr val="0000CC"/>
                </a:solidFill>
                <a:latin typeface="Times New Roman" panose="02020603050405020304" pitchFamily="18" charset="0"/>
                <a:ea typeface="Calibri" panose="020F0502020204030204" pitchFamily="34" charset="0"/>
              </a:rPr>
              <a:t>- Sử dụng bản mẫu hoặc mẫu định dạng bất kì, chọn phông chữ Arial cho cả tiêu để và nội dung. Chèn ảnh logo phù hợp ở góc trên phải của mỗi trang.</a:t>
            </a:r>
            <a:endParaRPr lang="en-US" sz="2400"/>
          </a:p>
        </p:txBody>
      </p:sp>
      <p:sp>
        <p:nvSpPr>
          <p:cNvPr id="20" name="Speech Bubble: Rectangle with Corners Rounded 19">
            <a:extLst>
              <a:ext uri="{FF2B5EF4-FFF2-40B4-BE49-F238E27FC236}">
                <a16:creationId xmlns="" xmlns:a16="http://schemas.microsoft.com/office/drawing/2014/main" id="{E92F1F9C-8BD6-4BF7-8B80-EA785408525C}"/>
              </a:ext>
            </a:extLst>
          </p:cNvPr>
          <p:cNvSpPr/>
          <p:nvPr/>
        </p:nvSpPr>
        <p:spPr>
          <a:xfrm>
            <a:off x="107018" y="4421793"/>
            <a:ext cx="7797574" cy="585768"/>
          </a:xfrm>
          <a:prstGeom prst="wedgeRoundRectCallout">
            <a:avLst>
              <a:gd name="adj1" fmla="val 52888"/>
              <a:gd name="adj2" fmla="val 5401"/>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rgbClr val="0000CC"/>
                </a:solidFill>
                <a:latin typeface="Times New Roman" pitchFamily="18" charset="0"/>
                <a:cs typeface="Times New Roman" pitchFamily="18" charset="0"/>
              </a:rPr>
              <a:t>Em hãy đọc nhiệm vụ và cho biết ta cần chú ý những gì?</a:t>
            </a:r>
          </a:p>
        </p:txBody>
      </p:sp>
      <p:pic>
        <p:nvPicPr>
          <p:cNvPr id="21" name="Picture 4" descr="Ảnh động đặt câu hỏi thắc mắc">
            <a:extLst>
              <a:ext uri="{FF2B5EF4-FFF2-40B4-BE49-F238E27FC236}">
                <a16:creationId xmlns="" xmlns:a16="http://schemas.microsoft.com/office/drawing/2014/main" id="{D586FA1B-BA54-437A-A738-1849BE512A86}"/>
              </a:ext>
            </a:extLst>
          </p:cNvPr>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199" y="4032078"/>
            <a:ext cx="945671" cy="10542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82595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21170113-BEC1-4F3B-BCDA-3D9EC842E80A}"/>
              </a:ext>
            </a:extLst>
          </p:cNvPr>
          <p:cNvSpPr/>
          <p:nvPr/>
        </p:nvSpPr>
        <p:spPr>
          <a:xfrm>
            <a:off x="410206" y="1408390"/>
            <a:ext cx="8341783" cy="954107"/>
          </a:xfrm>
          <a:prstGeom prst="rect">
            <a:avLst/>
          </a:prstGeom>
        </p:spPr>
        <p:txBody>
          <a:bodyPr wrap="square">
            <a:spAutoFit/>
          </a:bodyPr>
          <a:lstStyle/>
          <a:p>
            <a:r>
              <a:rPr lang="en-US" sz="2800">
                <a:solidFill>
                  <a:srgbClr val="0000CC"/>
                </a:solidFill>
                <a:latin typeface="Times New Roman" panose="02020603050405020304" pitchFamily="18" charset="0"/>
                <a:ea typeface="Times New Roman" panose="02020603050405020304" pitchFamily="18" charset="0"/>
              </a:rPr>
              <a:t>- Sử dụng bản mẫu hoặc mẫu định dạng bất kì, chọn phông </a:t>
            </a:r>
            <a:r>
              <a:rPr lang="en-US" sz="2800" b="1">
                <a:solidFill>
                  <a:srgbClr val="0000CC"/>
                </a:solidFill>
                <a:latin typeface="Times New Roman" panose="02020603050405020304" pitchFamily="18" charset="0"/>
                <a:ea typeface="Times New Roman" panose="02020603050405020304" pitchFamily="18" charset="0"/>
              </a:rPr>
              <a:t>chữ Arial</a:t>
            </a:r>
            <a:r>
              <a:rPr lang="en-US" sz="2800">
                <a:solidFill>
                  <a:srgbClr val="0000CC"/>
                </a:solidFill>
                <a:latin typeface="Times New Roman" panose="02020603050405020304" pitchFamily="18" charset="0"/>
                <a:ea typeface="Times New Roman" panose="02020603050405020304" pitchFamily="18" charset="0"/>
              </a:rPr>
              <a:t> cho cả tiêu đề và nội dung. </a:t>
            </a:r>
            <a:endParaRPr lang="en-US" sz="2800"/>
          </a:p>
        </p:txBody>
      </p:sp>
      <p:sp>
        <p:nvSpPr>
          <p:cNvPr id="6" name="Rectangle 5">
            <a:extLst>
              <a:ext uri="{FF2B5EF4-FFF2-40B4-BE49-F238E27FC236}">
                <a16:creationId xmlns="" xmlns:a16="http://schemas.microsoft.com/office/drawing/2014/main" id="{E6F08109-7DF0-4588-90B9-8E67AE1A54FF}"/>
              </a:ext>
            </a:extLst>
          </p:cNvPr>
          <p:cNvSpPr/>
          <p:nvPr/>
        </p:nvSpPr>
        <p:spPr>
          <a:xfrm>
            <a:off x="392010" y="361950"/>
            <a:ext cx="1593706" cy="523220"/>
          </a:xfrm>
          <a:prstGeom prst="rect">
            <a:avLst/>
          </a:prstGeom>
        </p:spPr>
        <p:txBody>
          <a:bodyPr wrap="none">
            <a:spAutoFit/>
          </a:bodyPr>
          <a:lstStyle/>
          <a:p>
            <a:r>
              <a:rPr lang="en-US" sz="2800">
                <a:solidFill>
                  <a:srgbClr val="0000CC"/>
                </a:solidFill>
                <a:latin typeface="Times New Roman" panose="02020603050405020304" pitchFamily="18" charset="0"/>
                <a:ea typeface="Times New Roman" panose="02020603050405020304" pitchFamily="18" charset="0"/>
              </a:rPr>
              <a:t>* </a:t>
            </a:r>
            <a:r>
              <a:rPr lang="en-US" sz="2800" b="1">
                <a:solidFill>
                  <a:srgbClr val="0000CC"/>
                </a:solidFill>
                <a:latin typeface="Times New Roman" panose="02020603050405020304" pitchFamily="18" charset="0"/>
                <a:ea typeface="Times New Roman" panose="02020603050405020304" pitchFamily="18" charset="0"/>
              </a:rPr>
              <a:t>Chú ý:</a:t>
            </a:r>
            <a:r>
              <a:rPr lang="en-US" sz="2800">
                <a:solidFill>
                  <a:srgbClr val="0000CC"/>
                </a:solidFill>
                <a:latin typeface="Times New Roman" panose="02020603050405020304" pitchFamily="18" charset="0"/>
                <a:ea typeface="Times New Roman" panose="02020603050405020304" pitchFamily="18" charset="0"/>
              </a:rPr>
              <a:t> </a:t>
            </a:r>
            <a:endParaRPr lang="en-US" sz="2800"/>
          </a:p>
        </p:txBody>
      </p:sp>
      <p:sp>
        <p:nvSpPr>
          <p:cNvPr id="7" name="Rectangle 6">
            <a:extLst>
              <a:ext uri="{FF2B5EF4-FFF2-40B4-BE49-F238E27FC236}">
                <a16:creationId xmlns="" xmlns:a16="http://schemas.microsoft.com/office/drawing/2014/main" id="{CCB0355C-308F-4B44-A961-CA6D98C3ED94}"/>
              </a:ext>
            </a:extLst>
          </p:cNvPr>
          <p:cNvSpPr/>
          <p:nvPr/>
        </p:nvSpPr>
        <p:spPr>
          <a:xfrm>
            <a:off x="392010" y="885170"/>
            <a:ext cx="4559261" cy="523220"/>
          </a:xfrm>
          <a:prstGeom prst="rect">
            <a:avLst/>
          </a:prstGeom>
        </p:spPr>
        <p:txBody>
          <a:bodyPr wrap="none">
            <a:spAutoFit/>
          </a:bodyPr>
          <a:lstStyle/>
          <a:p>
            <a:pPr>
              <a:spcBef>
                <a:spcPts val="720"/>
              </a:spcBef>
              <a:spcAft>
                <a:spcPts val="720"/>
              </a:spcAft>
            </a:pPr>
            <a:r>
              <a:rPr lang="en-US" sz="2800">
                <a:solidFill>
                  <a:srgbClr val="0000CC"/>
                </a:solidFill>
                <a:latin typeface="Times New Roman" panose="02020603050405020304" pitchFamily="18" charset="0"/>
                <a:ea typeface="Times New Roman" panose="02020603050405020304" pitchFamily="18" charset="0"/>
              </a:rPr>
              <a:t>- Bài thuyết trình gồm 5 trang.</a:t>
            </a:r>
            <a:endParaRPr lang="en-US" sz="2800">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 xmlns:a16="http://schemas.microsoft.com/office/drawing/2014/main" id="{69658315-8FF7-458C-8DA2-990BBA88FCDE}"/>
              </a:ext>
            </a:extLst>
          </p:cNvPr>
          <p:cNvSpPr/>
          <p:nvPr/>
        </p:nvSpPr>
        <p:spPr>
          <a:xfrm>
            <a:off x="392010" y="2362497"/>
            <a:ext cx="7761390" cy="954107"/>
          </a:xfrm>
          <a:prstGeom prst="rect">
            <a:avLst/>
          </a:prstGeom>
        </p:spPr>
        <p:txBody>
          <a:bodyPr wrap="square">
            <a:spAutoFit/>
          </a:bodyPr>
          <a:lstStyle/>
          <a:p>
            <a:pPr algn="just">
              <a:spcBef>
                <a:spcPts val="720"/>
              </a:spcBef>
              <a:spcAft>
                <a:spcPts val="720"/>
              </a:spcAft>
            </a:pPr>
            <a:r>
              <a:rPr lang="en-US" sz="2800">
                <a:solidFill>
                  <a:srgbClr val="0000CC"/>
                </a:solidFill>
                <a:latin typeface="Times New Roman" panose="02020603050405020304" pitchFamily="18" charset="0"/>
                <a:ea typeface="Times New Roman" panose="02020603050405020304" pitchFamily="18" charset="0"/>
              </a:rPr>
              <a:t>- Chèn số trang và chú thích chân trang với nội dung là tên di sản đã chọn, trừ trang trình chiếu đầu tiên.</a:t>
            </a:r>
            <a:endParaRPr lang="en-US" sz="28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885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AC567D3C-5DFB-4BEB-B1C0-B5D1D3B19417}"/>
              </a:ext>
            </a:extLst>
          </p:cNvPr>
          <p:cNvSpPr/>
          <p:nvPr/>
        </p:nvSpPr>
        <p:spPr>
          <a:xfrm>
            <a:off x="107018" y="514350"/>
            <a:ext cx="8929964" cy="4078039"/>
          </a:xfrm>
          <a:prstGeom prst="rect">
            <a:avLst/>
          </a:prstGeom>
        </p:spPr>
        <p:txBody>
          <a:bodyPr wrap="square">
            <a:spAutoFit/>
          </a:bodyPr>
          <a:lstStyle/>
          <a:p>
            <a:pPr algn="just">
              <a:spcBef>
                <a:spcPts val="300"/>
              </a:spcBef>
              <a:spcAft>
                <a:spcPts val="300"/>
              </a:spcAft>
            </a:pPr>
            <a:r>
              <a:rPr lang="en-US" sz="2600">
                <a:solidFill>
                  <a:srgbClr val="0000CC"/>
                </a:solidFill>
                <a:latin typeface="Times New Roman" panose="02020603050405020304" pitchFamily="18" charset="0"/>
                <a:ea typeface="Times New Roman" panose="02020603050405020304" pitchFamily="18" charset="0"/>
              </a:rPr>
              <a:t>+ </a:t>
            </a:r>
            <a:r>
              <a:rPr lang="en-US" sz="2600" b="1">
                <a:solidFill>
                  <a:srgbClr val="0000CC"/>
                </a:solidFill>
                <a:latin typeface="Times New Roman" panose="02020603050405020304" pitchFamily="18" charset="0"/>
                <a:ea typeface="Times New Roman" panose="02020603050405020304" pitchFamily="18" charset="0"/>
                <a:hlinkClick r:id="rId2" action="ppaction://hlinksldjump"/>
              </a:rPr>
              <a:t>Trang 1</a:t>
            </a:r>
            <a:r>
              <a:rPr lang="en-US" sz="2600" b="1">
                <a:solidFill>
                  <a:srgbClr val="0000CC"/>
                </a:solidFill>
                <a:latin typeface="Times New Roman" panose="02020603050405020304" pitchFamily="18" charset="0"/>
                <a:ea typeface="Times New Roman" panose="02020603050405020304" pitchFamily="18" charset="0"/>
              </a:rPr>
              <a:t>:</a:t>
            </a:r>
            <a:r>
              <a:rPr lang="en-US" sz="2600">
                <a:solidFill>
                  <a:srgbClr val="0000CC"/>
                </a:solidFill>
                <a:latin typeface="Times New Roman" panose="02020603050405020304" pitchFamily="18" charset="0"/>
                <a:ea typeface="Times New Roman" panose="02020603050405020304" pitchFamily="18" charset="0"/>
              </a:rPr>
              <a:t> Nêu được tên của di sản muốn giới thiệu và thông tin của học sinh.</a:t>
            </a:r>
            <a:endParaRPr lang="en-US" sz="26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600">
                <a:solidFill>
                  <a:srgbClr val="0000CC"/>
                </a:solidFill>
                <a:latin typeface="Times New Roman" panose="02020603050405020304" pitchFamily="18" charset="0"/>
                <a:ea typeface="Times New Roman" panose="02020603050405020304" pitchFamily="18" charset="0"/>
              </a:rPr>
              <a:t>+ </a:t>
            </a:r>
            <a:r>
              <a:rPr lang="en-US" sz="2600" b="1">
                <a:solidFill>
                  <a:srgbClr val="0000CC"/>
                </a:solidFill>
                <a:latin typeface="Times New Roman" panose="02020603050405020304" pitchFamily="18" charset="0"/>
                <a:ea typeface="Times New Roman" panose="02020603050405020304" pitchFamily="18" charset="0"/>
                <a:hlinkClick r:id="rId3" action="ppaction://hlinksldjump"/>
              </a:rPr>
              <a:t>Trang 2</a:t>
            </a:r>
            <a:r>
              <a:rPr lang="en-US" sz="2600" b="1">
                <a:solidFill>
                  <a:srgbClr val="0000CC"/>
                </a:solidFill>
                <a:latin typeface="Times New Roman" panose="02020603050405020304" pitchFamily="18" charset="0"/>
                <a:ea typeface="Times New Roman" panose="02020603050405020304" pitchFamily="18" charset="0"/>
              </a:rPr>
              <a:t>:</a:t>
            </a:r>
            <a:r>
              <a:rPr lang="en-US" sz="2600">
                <a:solidFill>
                  <a:srgbClr val="0000CC"/>
                </a:solidFill>
                <a:latin typeface="Times New Roman" panose="02020603050405020304" pitchFamily="18" charset="0"/>
                <a:ea typeface="Times New Roman" panose="02020603050405020304" pitchFamily="18" charset="0"/>
              </a:rPr>
              <a:t> Có các hình ảnh khác nhau về di sản.</a:t>
            </a:r>
            <a:endParaRPr lang="en-US" sz="26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600">
                <a:solidFill>
                  <a:srgbClr val="0000CC"/>
                </a:solidFill>
                <a:latin typeface="Times New Roman" panose="02020603050405020304" pitchFamily="18" charset="0"/>
                <a:ea typeface="Times New Roman" panose="02020603050405020304" pitchFamily="18" charset="0"/>
              </a:rPr>
              <a:t>+ </a:t>
            </a:r>
            <a:r>
              <a:rPr lang="en-US" sz="2600" b="1">
                <a:solidFill>
                  <a:srgbClr val="0000CC"/>
                </a:solidFill>
                <a:latin typeface="Times New Roman" panose="02020603050405020304" pitchFamily="18" charset="0"/>
                <a:ea typeface="Times New Roman" panose="02020603050405020304" pitchFamily="18" charset="0"/>
                <a:hlinkClick r:id="rId4" action="ppaction://hlinksldjump"/>
              </a:rPr>
              <a:t>Trang 3</a:t>
            </a:r>
            <a:r>
              <a:rPr lang="en-US" sz="2600" b="1">
                <a:solidFill>
                  <a:srgbClr val="0000CC"/>
                </a:solidFill>
                <a:latin typeface="Times New Roman" panose="02020603050405020304" pitchFamily="18" charset="0"/>
                <a:ea typeface="Times New Roman" panose="02020603050405020304" pitchFamily="18" charset="0"/>
              </a:rPr>
              <a:t>:</a:t>
            </a:r>
            <a:r>
              <a:rPr lang="en-US" sz="2600">
                <a:solidFill>
                  <a:srgbClr val="0000CC"/>
                </a:solidFill>
                <a:latin typeface="Times New Roman" panose="02020603050405020304" pitchFamily="18" charset="0"/>
                <a:ea typeface="Times New Roman" panose="02020603050405020304" pitchFamily="18" charset="0"/>
              </a:rPr>
              <a:t> Có một vài thông tin về di sản như nguồn gốc, một vài nét đặc trưng tiêu biểu. Chèn siêu liên kết đến một trang web có thông tin về những di sản được giới thiệu.</a:t>
            </a:r>
            <a:endParaRPr lang="en-US" sz="26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600">
                <a:solidFill>
                  <a:srgbClr val="0000CC"/>
                </a:solidFill>
                <a:latin typeface="Times New Roman" panose="02020603050405020304" pitchFamily="18" charset="0"/>
                <a:ea typeface="Times New Roman" panose="02020603050405020304" pitchFamily="18" charset="0"/>
              </a:rPr>
              <a:t>+ </a:t>
            </a:r>
            <a:r>
              <a:rPr lang="en-US" sz="2600" b="1">
                <a:solidFill>
                  <a:srgbClr val="0000CC"/>
                </a:solidFill>
                <a:latin typeface="Times New Roman" panose="02020603050405020304" pitchFamily="18" charset="0"/>
                <a:ea typeface="Times New Roman" panose="02020603050405020304" pitchFamily="18" charset="0"/>
                <a:hlinkClick r:id="rId5" action="ppaction://hlinksldjump"/>
              </a:rPr>
              <a:t>Trang 4</a:t>
            </a:r>
            <a:r>
              <a:rPr lang="en-US" sz="2600" b="1">
                <a:solidFill>
                  <a:srgbClr val="0000CC"/>
                </a:solidFill>
                <a:latin typeface="Times New Roman" panose="02020603050405020304" pitchFamily="18" charset="0"/>
                <a:ea typeface="Times New Roman" panose="02020603050405020304" pitchFamily="18" charset="0"/>
              </a:rPr>
              <a:t>:</a:t>
            </a:r>
            <a:r>
              <a:rPr lang="en-US" sz="2600">
                <a:solidFill>
                  <a:srgbClr val="0000CC"/>
                </a:solidFill>
                <a:latin typeface="Times New Roman" panose="02020603050405020304" pitchFamily="18" charset="0"/>
                <a:ea typeface="Times New Roman" panose="02020603050405020304" pitchFamily="18" charset="0"/>
              </a:rPr>
              <a:t> Nêu thông tin về thực trạng bảo tồn di sản hiện nay.</a:t>
            </a:r>
            <a:endParaRPr lang="en-US" sz="2600">
              <a:latin typeface="Times New Roman" panose="02020603050405020304" pitchFamily="18" charset="0"/>
              <a:ea typeface="Times New Roman" panose="02020603050405020304" pitchFamily="18" charset="0"/>
            </a:endParaRPr>
          </a:p>
          <a:p>
            <a:pPr>
              <a:spcBef>
                <a:spcPts val="300"/>
              </a:spcBef>
              <a:spcAft>
                <a:spcPts val="300"/>
              </a:spcAft>
            </a:pPr>
            <a:r>
              <a:rPr lang="en-US" sz="2600">
                <a:solidFill>
                  <a:srgbClr val="0000CC"/>
                </a:solidFill>
                <a:latin typeface="Times New Roman" panose="02020603050405020304" pitchFamily="18" charset="0"/>
                <a:ea typeface="Times New Roman" panose="02020603050405020304" pitchFamily="18" charset="0"/>
              </a:rPr>
              <a:t>+ </a:t>
            </a:r>
            <a:r>
              <a:rPr lang="en-US" sz="2600" b="1">
                <a:solidFill>
                  <a:srgbClr val="0000CC"/>
                </a:solidFill>
                <a:latin typeface="Times New Roman" panose="02020603050405020304" pitchFamily="18" charset="0"/>
                <a:ea typeface="Times New Roman" panose="02020603050405020304" pitchFamily="18" charset="0"/>
                <a:hlinkClick r:id="rId6" action="ppaction://hlinksldjump"/>
              </a:rPr>
              <a:t>Trang 5</a:t>
            </a:r>
            <a:r>
              <a:rPr lang="en-US" sz="2600" b="1">
                <a:solidFill>
                  <a:srgbClr val="0000CC"/>
                </a:solidFill>
                <a:latin typeface="Times New Roman" panose="02020603050405020304" pitchFamily="18" charset="0"/>
                <a:ea typeface="Times New Roman" panose="02020603050405020304" pitchFamily="18" charset="0"/>
              </a:rPr>
              <a:t>:</a:t>
            </a:r>
            <a:r>
              <a:rPr lang="en-US" sz="2600">
                <a:solidFill>
                  <a:srgbClr val="0000CC"/>
                </a:solidFill>
                <a:latin typeface="Times New Roman" panose="02020603050405020304" pitchFamily="18" charset="0"/>
                <a:ea typeface="Times New Roman" panose="02020603050405020304" pitchFamily="18" charset="0"/>
              </a:rPr>
              <a:t> Lời cảm ơn.</a:t>
            </a:r>
          </a:p>
          <a:p>
            <a:pPr>
              <a:spcBef>
                <a:spcPts val="300"/>
              </a:spcBef>
              <a:spcAft>
                <a:spcPts val="300"/>
              </a:spcAft>
            </a:pPr>
            <a:r>
              <a:rPr lang="en-US" sz="2400">
                <a:solidFill>
                  <a:srgbClr val="0000CC"/>
                </a:solidFill>
                <a:latin typeface="Times New Roman" panose="02020603050405020304" pitchFamily="18" charset="0"/>
                <a:ea typeface="Times New Roman" panose="02020603050405020304" pitchFamily="18" charset="0"/>
              </a:rPr>
              <a:t>* </a:t>
            </a:r>
            <a:r>
              <a:rPr lang="en-US" sz="2400">
                <a:solidFill>
                  <a:srgbClr val="0000CC"/>
                </a:solidFill>
                <a:latin typeface="Times New Roman" panose="02020603050405020304" pitchFamily="18" charset="0"/>
                <a:ea typeface="Times New Roman" panose="02020603050405020304" pitchFamily="18" charset="0"/>
                <a:hlinkClick r:id="rId7" action="ppaction://hlinksldjump"/>
              </a:rPr>
              <a:t>Chèn số trang </a:t>
            </a:r>
            <a:r>
              <a:rPr lang="en-US" sz="2400">
                <a:solidFill>
                  <a:srgbClr val="0000CC"/>
                </a:solidFill>
                <a:latin typeface="Times New Roman" panose="02020603050405020304" pitchFamily="18" charset="0"/>
                <a:ea typeface="Times New Roman" panose="02020603050405020304" pitchFamily="18" charset="0"/>
              </a:rPr>
              <a:t>và chú thích chân trang.</a:t>
            </a:r>
            <a:endParaRPr lang="en-US" sz="2600">
              <a:effectLst/>
              <a:latin typeface="Times New Roman" panose="02020603050405020304" pitchFamily="18" charset="0"/>
              <a:ea typeface="Times New Roman" panose="02020603050405020304" pitchFamily="18" charset="0"/>
            </a:endParaRPr>
          </a:p>
        </p:txBody>
      </p:sp>
      <p:sp>
        <p:nvSpPr>
          <p:cNvPr id="5" name="Action Button: Go to End 4">
            <a:hlinkClick r:id="rId8" action="ppaction://hlinksldjump" highlightClick="1"/>
            <a:extLst>
              <a:ext uri="{FF2B5EF4-FFF2-40B4-BE49-F238E27FC236}">
                <a16:creationId xmlns="" xmlns:a16="http://schemas.microsoft.com/office/drawing/2014/main" id="{BEDEC53E-D8CA-4F84-9292-DA6D66799A83}"/>
              </a:ext>
            </a:extLst>
          </p:cNvPr>
          <p:cNvSpPr/>
          <p:nvPr/>
        </p:nvSpPr>
        <p:spPr>
          <a:xfrm>
            <a:off x="8305800" y="4705350"/>
            <a:ext cx="609600" cy="228600"/>
          </a:xfrm>
          <a:prstGeom prst="actionButtonEnd">
            <a:avLst/>
          </a:prstGeom>
          <a:solidFill>
            <a:srgbClr val="DE4654"/>
          </a:solidFill>
          <a:ln>
            <a:solidFill>
              <a:srgbClr val="6FF1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88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23" descr="home">
            <a:hlinkClick r:id="rId3" action="ppaction://hlinksldjump"/>
            <a:extLst>
              <a:ext uri="{FF2B5EF4-FFF2-40B4-BE49-F238E27FC236}">
                <a16:creationId xmlns="" xmlns:a16="http://schemas.microsoft.com/office/drawing/2014/main" id="{56B3D6EC-F40F-4D42-98E8-6353235355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7250" y="4446327"/>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 xmlns:a16="http://schemas.microsoft.com/office/drawing/2014/main" id="{6785A015-099B-48F0-B8C2-983612364BCB}"/>
              </a:ext>
            </a:extLst>
          </p:cNvPr>
          <p:cNvSpPr/>
          <p:nvPr/>
        </p:nvSpPr>
        <p:spPr>
          <a:xfrm>
            <a:off x="152400" y="133350"/>
            <a:ext cx="8686800" cy="3847207"/>
          </a:xfrm>
          <a:prstGeom prst="rect">
            <a:avLst/>
          </a:prstGeom>
        </p:spPr>
        <p:txBody>
          <a:bodyPr wrap="square">
            <a:spAutoFit/>
          </a:bodyPr>
          <a:lstStyle/>
          <a:p>
            <a:pPr algn="just">
              <a:spcBef>
                <a:spcPts val="300"/>
              </a:spcBef>
              <a:spcAft>
                <a:spcPts val="300"/>
              </a:spcAft>
            </a:pPr>
            <a:r>
              <a:rPr lang="en-US" sz="2800">
                <a:solidFill>
                  <a:srgbClr val="0000CC"/>
                </a:solidFill>
                <a:latin typeface="Times New Roman" panose="02020603050405020304" pitchFamily="18" charset="0"/>
                <a:ea typeface="Times New Roman" panose="02020603050405020304" pitchFamily="18" charset="0"/>
              </a:rPr>
              <a:t>* </a:t>
            </a:r>
            <a:r>
              <a:rPr lang="en-US" sz="2800" b="1">
                <a:solidFill>
                  <a:srgbClr val="0000CC"/>
                </a:solidFill>
                <a:latin typeface="Times New Roman" panose="02020603050405020304" pitchFamily="18" charset="0"/>
                <a:ea typeface="Times New Roman" panose="02020603050405020304" pitchFamily="18" charset="0"/>
              </a:rPr>
              <a:t>Trang 1:</a:t>
            </a:r>
            <a:r>
              <a:rPr lang="en-US" sz="2800">
                <a:solidFill>
                  <a:srgbClr val="0000CC"/>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a:solidFill>
                  <a:srgbClr val="0000CC"/>
                </a:solidFill>
                <a:latin typeface="Times New Roman" panose="02020603050405020304" pitchFamily="18" charset="0"/>
                <a:ea typeface="Times New Roman" panose="02020603050405020304" pitchFamily="18" charset="0"/>
              </a:rPr>
              <a:t>+ Thể hiện tên của di sản muốn giới thiệu: phông </a:t>
            </a:r>
            <a:r>
              <a:rPr lang="en-US" sz="2800" b="1">
                <a:solidFill>
                  <a:srgbClr val="0000CC"/>
                </a:solidFill>
                <a:latin typeface="Times New Roman" panose="02020603050405020304" pitchFamily="18" charset="0"/>
                <a:ea typeface="Times New Roman" panose="02020603050405020304" pitchFamily="18" charset="0"/>
              </a:rPr>
              <a:t>chữ Arial,</a:t>
            </a:r>
            <a:r>
              <a:rPr lang="en-US" sz="2800">
                <a:solidFill>
                  <a:srgbClr val="0000CC"/>
                </a:solidFill>
                <a:latin typeface="Times New Roman" panose="02020603050405020304" pitchFamily="18" charset="0"/>
                <a:ea typeface="Times New Roman" panose="02020603050405020304" pitchFamily="18" charset="0"/>
              </a:rPr>
              <a:t> cỡ chữ </a:t>
            </a:r>
            <a:r>
              <a:rPr lang="en-US" sz="2800" b="1">
                <a:solidFill>
                  <a:srgbClr val="0000CC"/>
                </a:solidFill>
                <a:latin typeface="Times New Roman" panose="02020603050405020304" pitchFamily="18" charset="0"/>
                <a:ea typeface="Times New Roman" panose="02020603050405020304" pitchFamily="18" charset="0"/>
              </a:rPr>
              <a:t>50-60</a:t>
            </a:r>
            <a:r>
              <a:rPr lang="en-US" sz="2800">
                <a:solidFill>
                  <a:srgbClr val="0000CC"/>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a:solidFill>
                  <a:srgbClr val="0000CC"/>
                </a:solidFill>
                <a:latin typeface="Times New Roman" panose="02020603050405020304" pitchFamily="18" charset="0"/>
                <a:ea typeface="Times New Roman" panose="02020603050405020304" pitchFamily="18" charset="0"/>
              </a:rPr>
              <a:t>+ Nhập thông tin của nhóm: phông </a:t>
            </a:r>
            <a:r>
              <a:rPr lang="en-US" sz="2800" b="1">
                <a:solidFill>
                  <a:srgbClr val="0000CC"/>
                </a:solidFill>
                <a:latin typeface="Times New Roman" panose="02020603050405020304" pitchFamily="18" charset="0"/>
                <a:ea typeface="Times New Roman" panose="02020603050405020304" pitchFamily="18" charset="0"/>
              </a:rPr>
              <a:t>chữ Arial,</a:t>
            </a:r>
            <a:r>
              <a:rPr lang="en-US" sz="2800">
                <a:solidFill>
                  <a:srgbClr val="0000CC"/>
                </a:solidFill>
                <a:latin typeface="Times New Roman" panose="02020603050405020304" pitchFamily="18" charset="0"/>
                <a:ea typeface="Times New Roman" panose="02020603050405020304" pitchFamily="18" charset="0"/>
              </a:rPr>
              <a:t> cỡ chữ </a:t>
            </a:r>
            <a:r>
              <a:rPr lang="en-US" sz="2800" b="1">
                <a:solidFill>
                  <a:srgbClr val="0000CC"/>
                </a:solidFill>
                <a:latin typeface="Times New Roman" panose="02020603050405020304" pitchFamily="18" charset="0"/>
                <a:ea typeface="Times New Roman" panose="02020603050405020304" pitchFamily="18" charset="0"/>
              </a:rPr>
              <a:t>28-32</a:t>
            </a:r>
            <a:r>
              <a:rPr lang="en-US" sz="2800">
                <a:solidFill>
                  <a:srgbClr val="0000CC"/>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a:solidFill>
                  <a:srgbClr val="0000CC"/>
                </a:solidFill>
                <a:latin typeface="Times New Roman" panose="02020603050405020304" pitchFamily="18" charset="0"/>
                <a:ea typeface="Times New Roman" panose="02020603050405020304" pitchFamily="18" charset="0"/>
              </a:rPr>
              <a:t>+ Định dạng màu chữ, màu nền đảm bảo tính tương phản và hài hòa trong trang chiếu.</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a:solidFill>
                  <a:srgbClr val="0000CC"/>
                </a:solidFill>
                <a:latin typeface="Times New Roman" panose="02020603050405020304" pitchFamily="18" charset="0"/>
                <a:ea typeface="Times New Roman" panose="02020603050405020304" pitchFamily="18" charset="0"/>
              </a:rPr>
              <a:t>+ Thiết lập hiệu ứng tùy ý.</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9198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5B5A3A59-73E6-47C9-B72F-14A82D0A49E6}"/>
              </a:ext>
            </a:extLst>
          </p:cNvPr>
          <p:cNvSpPr/>
          <p:nvPr/>
        </p:nvSpPr>
        <p:spPr>
          <a:xfrm>
            <a:off x="152400" y="209550"/>
            <a:ext cx="7162800" cy="1744067"/>
          </a:xfrm>
          <a:prstGeom prst="rect">
            <a:avLst/>
          </a:prstGeom>
        </p:spPr>
        <p:txBody>
          <a:bodyPr wrap="square">
            <a:spAutoFit/>
          </a:bodyPr>
          <a:lstStyle/>
          <a:p>
            <a:pPr algn="just">
              <a:spcBef>
                <a:spcPts val="720"/>
              </a:spcBef>
              <a:spcAft>
                <a:spcPts val="720"/>
              </a:spcAft>
            </a:pPr>
            <a:r>
              <a:rPr lang="en-US" sz="2800">
                <a:solidFill>
                  <a:srgbClr val="0000CC"/>
                </a:solidFill>
                <a:latin typeface="Times New Roman" panose="02020603050405020304" pitchFamily="18" charset="0"/>
                <a:ea typeface="Times New Roman" panose="02020603050405020304" pitchFamily="18" charset="0"/>
              </a:rPr>
              <a:t>* </a:t>
            </a:r>
            <a:r>
              <a:rPr lang="en-US" sz="2800" b="1">
                <a:solidFill>
                  <a:srgbClr val="0000CC"/>
                </a:solidFill>
                <a:latin typeface="Times New Roman" panose="02020603050405020304" pitchFamily="18" charset="0"/>
                <a:ea typeface="Times New Roman" panose="02020603050405020304" pitchFamily="18" charset="0"/>
              </a:rPr>
              <a:t>Trang 2:</a:t>
            </a:r>
            <a:r>
              <a:rPr lang="en-US" sz="2800">
                <a:solidFill>
                  <a:srgbClr val="0000CC"/>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spcBef>
                <a:spcPts val="720"/>
              </a:spcBef>
              <a:spcAft>
                <a:spcPts val="720"/>
              </a:spcAft>
            </a:pPr>
            <a:r>
              <a:rPr lang="en-US" sz="2800">
                <a:solidFill>
                  <a:srgbClr val="0000CC"/>
                </a:solidFill>
                <a:latin typeface="Times New Roman" panose="02020603050405020304" pitchFamily="18" charset="0"/>
                <a:ea typeface="Times New Roman" panose="02020603050405020304" pitchFamily="18" charset="0"/>
              </a:rPr>
              <a:t>+ Chèn được các hình ảnh khác nhau về di sản.</a:t>
            </a:r>
            <a:endParaRPr lang="en-US" sz="2800">
              <a:latin typeface="Times New Roman" panose="02020603050405020304" pitchFamily="18" charset="0"/>
              <a:ea typeface="Times New Roman" panose="02020603050405020304" pitchFamily="18" charset="0"/>
            </a:endParaRPr>
          </a:p>
          <a:p>
            <a:pPr algn="just">
              <a:spcBef>
                <a:spcPts val="720"/>
              </a:spcBef>
              <a:spcAft>
                <a:spcPts val="720"/>
              </a:spcAft>
            </a:pPr>
            <a:r>
              <a:rPr lang="en-US" sz="2800">
                <a:solidFill>
                  <a:srgbClr val="0000CC"/>
                </a:solidFill>
                <a:latin typeface="Times New Roman" panose="02020603050405020304" pitchFamily="18" charset="0"/>
                <a:ea typeface="Times New Roman" panose="02020603050405020304" pitchFamily="18" charset="0"/>
              </a:rPr>
              <a:t>+ Thiết lập hiệu ứng tùy ý.</a:t>
            </a:r>
            <a:endParaRPr lang="en-US" sz="2800">
              <a:effectLst/>
              <a:latin typeface="Times New Roman" panose="02020603050405020304" pitchFamily="18" charset="0"/>
              <a:ea typeface="Times New Roman" panose="02020603050405020304" pitchFamily="18" charset="0"/>
            </a:endParaRPr>
          </a:p>
        </p:txBody>
      </p:sp>
      <p:pic>
        <p:nvPicPr>
          <p:cNvPr id="7" name="Picture 23" descr="home">
            <a:hlinkClick r:id="rId3" action="ppaction://hlinksldjump"/>
            <a:extLst>
              <a:ext uri="{FF2B5EF4-FFF2-40B4-BE49-F238E27FC236}">
                <a16:creationId xmlns="" xmlns:a16="http://schemas.microsoft.com/office/drawing/2014/main" id="{1B40395F-CF58-4AEA-BA49-48DCAE42E8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7250" y="4446327"/>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631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Cloud 40"/>
          <p:cNvSpPr/>
          <p:nvPr/>
        </p:nvSpPr>
        <p:spPr>
          <a:xfrm>
            <a:off x="10294098" y="4233249"/>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vi-VN" sz="1350">
              <a:solidFill>
                <a:prstClr val="white"/>
              </a:solidFill>
              <a:latin typeface="Tahoma" panose="020B0604030504040204" pitchFamily="34" charset="0"/>
            </a:endParaRPr>
          </a:p>
        </p:txBody>
      </p:sp>
      <p:sp>
        <p:nvSpPr>
          <p:cNvPr id="19" name="Text Box 9">
            <a:extLst>
              <a:ext uri="{FF2B5EF4-FFF2-40B4-BE49-F238E27FC236}">
                <a16:creationId xmlns="" xmlns:a16="http://schemas.microsoft.com/office/drawing/2014/main" id="{28E360A7-DAAE-4D29-B9C6-DDD4E7B8E96C}"/>
              </a:ext>
            </a:extLst>
          </p:cNvPr>
          <p:cNvSpPr txBox="1">
            <a:spLocks noChangeArrowheads="1"/>
          </p:cNvSpPr>
          <p:nvPr/>
        </p:nvSpPr>
        <p:spPr bwMode="auto">
          <a:xfrm>
            <a:off x="1219200" y="2110085"/>
            <a:ext cx="56578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defTabSz="685800" fontAlgn="base">
              <a:spcBef>
                <a:spcPct val="50000"/>
              </a:spcBef>
              <a:spcAft>
                <a:spcPct val="0"/>
              </a:spcAft>
            </a:pPr>
            <a:r>
              <a:rPr lang="en-US" sz="5400" b="1">
                <a:solidFill>
                  <a:srgbClr val="FF0000"/>
                </a:solidFill>
                <a:ea typeface="Malgun Gothic"/>
                <a:cs typeface="Times New Roman" pitchFamily="18" charset="0"/>
              </a:rPr>
              <a:t>KHỞI ĐỘNG</a:t>
            </a:r>
          </a:p>
        </p:txBody>
      </p:sp>
    </p:spTree>
    <p:extLst>
      <p:ext uri="{BB962C8B-B14F-4D97-AF65-F5344CB8AC3E}">
        <p14:creationId xmlns:p14="http://schemas.microsoft.com/office/powerpoint/2010/main" val="18424548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4" presetClass="entr" presetSubtype="10"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C5F107B-C9E1-4C2E-AB82-6721A7B2B43F}"/>
              </a:ext>
            </a:extLst>
          </p:cNvPr>
          <p:cNvSpPr/>
          <p:nvPr/>
        </p:nvSpPr>
        <p:spPr>
          <a:xfrm>
            <a:off x="228600" y="133350"/>
            <a:ext cx="8248650" cy="4355038"/>
          </a:xfrm>
          <a:prstGeom prst="rect">
            <a:avLst/>
          </a:prstGeom>
        </p:spPr>
        <p:txBody>
          <a:bodyPr wrap="square">
            <a:spAutoFit/>
          </a:bodyPr>
          <a:lstStyle/>
          <a:p>
            <a:pPr algn="just">
              <a:spcBef>
                <a:spcPts val="300"/>
              </a:spcBef>
              <a:spcAft>
                <a:spcPts val="300"/>
              </a:spcAft>
            </a:pPr>
            <a:r>
              <a:rPr lang="en-US" sz="2800">
                <a:solidFill>
                  <a:srgbClr val="0000CC"/>
                </a:solidFill>
                <a:latin typeface="Times New Roman" panose="02020603050405020304" pitchFamily="18" charset="0"/>
                <a:ea typeface="Times New Roman" panose="02020603050405020304" pitchFamily="18" charset="0"/>
              </a:rPr>
              <a:t>* </a:t>
            </a:r>
            <a:r>
              <a:rPr lang="en-US" sz="2800" b="1">
                <a:solidFill>
                  <a:srgbClr val="0000CC"/>
                </a:solidFill>
                <a:latin typeface="Times New Roman" panose="02020603050405020304" pitchFamily="18" charset="0"/>
                <a:ea typeface="Times New Roman" panose="02020603050405020304" pitchFamily="18" charset="0"/>
              </a:rPr>
              <a:t>Trang 3:</a:t>
            </a:r>
            <a:r>
              <a:rPr lang="en-US" sz="2800">
                <a:solidFill>
                  <a:srgbClr val="0000CC"/>
                </a:solidFill>
                <a:latin typeface="Times New Roman" panose="02020603050405020304" pitchFamily="18" charset="0"/>
                <a:ea typeface="Times New Roman" panose="02020603050405020304" pitchFamily="18" charset="0"/>
              </a:rPr>
              <a:t> </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a:solidFill>
                  <a:srgbClr val="0000CC"/>
                </a:solidFill>
                <a:latin typeface="Times New Roman" panose="02020603050405020304" pitchFamily="18" charset="0"/>
                <a:ea typeface="Times New Roman" panose="02020603050405020304" pitchFamily="18" charset="0"/>
              </a:rPr>
              <a:t>+ Có một vài thông tin về di sản như nguồn gốc, một vài nét đặc trưng tiêu biểu. </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a:solidFill>
                  <a:srgbClr val="0000CC"/>
                </a:solidFill>
                <a:latin typeface="Times New Roman" panose="02020603050405020304" pitchFamily="18" charset="0"/>
                <a:ea typeface="Times New Roman" panose="02020603050405020304" pitchFamily="18" charset="0"/>
              </a:rPr>
              <a:t>+ Định dạng màu chữ, màu nền đảm bảo tính tương phản và hài hòa trong trang chiếu.</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a:solidFill>
                  <a:srgbClr val="0000CC"/>
                </a:solidFill>
                <a:latin typeface="Times New Roman" panose="02020603050405020304" pitchFamily="18" charset="0"/>
                <a:ea typeface="Times New Roman" panose="02020603050405020304" pitchFamily="18" charset="0"/>
              </a:rPr>
              <a:t>+ Phông </a:t>
            </a:r>
            <a:r>
              <a:rPr lang="en-US" sz="2800" b="1">
                <a:solidFill>
                  <a:srgbClr val="0000CC"/>
                </a:solidFill>
                <a:latin typeface="Times New Roman" panose="02020603050405020304" pitchFamily="18" charset="0"/>
                <a:ea typeface="Times New Roman" panose="02020603050405020304" pitchFamily="18" charset="0"/>
              </a:rPr>
              <a:t>chữ Arial,</a:t>
            </a:r>
            <a:r>
              <a:rPr lang="en-US" sz="2800">
                <a:solidFill>
                  <a:srgbClr val="0000CC"/>
                </a:solidFill>
                <a:latin typeface="Times New Roman" panose="02020603050405020304" pitchFamily="18" charset="0"/>
                <a:ea typeface="Times New Roman" panose="02020603050405020304" pitchFamily="18" charset="0"/>
              </a:rPr>
              <a:t> cỡ chữ </a:t>
            </a:r>
            <a:r>
              <a:rPr lang="en-US" sz="2800" b="1">
                <a:solidFill>
                  <a:srgbClr val="0000CC"/>
                </a:solidFill>
                <a:latin typeface="Times New Roman" panose="02020603050405020304" pitchFamily="18" charset="0"/>
                <a:ea typeface="Times New Roman" panose="02020603050405020304" pitchFamily="18" charset="0"/>
              </a:rPr>
              <a:t>28-32</a:t>
            </a:r>
            <a:r>
              <a:rPr lang="en-US" sz="2800">
                <a:solidFill>
                  <a:srgbClr val="0000CC"/>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800">
                <a:solidFill>
                  <a:srgbClr val="0000CC"/>
                </a:solidFill>
                <a:latin typeface="Times New Roman" panose="02020603050405020304" pitchFamily="18" charset="0"/>
                <a:ea typeface="Times New Roman" panose="02020603050405020304" pitchFamily="18" charset="0"/>
              </a:rPr>
              <a:t>+ Thiết lập hiệu ứng tùy ý.</a:t>
            </a:r>
          </a:p>
          <a:p>
            <a:pPr algn="just">
              <a:spcBef>
                <a:spcPts val="300"/>
              </a:spcBef>
              <a:spcAft>
                <a:spcPts val="300"/>
              </a:spcAft>
            </a:pPr>
            <a:r>
              <a:rPr lang="en-US" sz="2800">
                <a:solidFill>
                  <a:srgbClr val="0000CC"/>
                </a:solidFill>
                <a:latin typeface="Times New Roman" panose="02020603050405020304" pitchFamily="18" charset="0"/>
                <a:ea typeface="Times New Roman" panose="02020603050405020304" pitchFamily="18" charset="0"/>
              </a:rPr>
              <a:t>+ </a:t>
            </a:r>
            <a:r>
              <a:rPr lang="en-US" sz="2800" b="1">
                <a:solidFill>
                  <a:srgbClr val="0000CC"/>
                </a:solidFill>
                <a:latin typeface="Times New Roman" panose="02020603050405020304" pitchFamily="18" charset="0"/>
                <a:ea typeface="Times New Roman" panose="02020603050405020304" pitchFamily="18" charset="0"/>
              </a:rPr>
              <a:t>Chèn siêu liên kết</a:t>
            </a:r>
            <a:r>
              <a:rPr lang="en-US" sz="2800">
                <a:solidFill>
                  <a:srgbClr val="0000CC"/>
                </a:solidFill>
                <a:latin typeface="Times New Roman" panose="02020603050405020304" pitchFamily="18" charset="0"/>
                <a:ea typeface="Times New Roman" panose="02020603050405020304" pitchFamily="18" charset="0"/>
              </a:rPr>
              <a:t> đến một trang web có thông tin về những di sản được giới thiệu.</a:t>
            </a:r>
            <a:endParaRPr lang="en-US" sz="2400">
              <a:latin typeface="Times New Roman" panose="02020603050405020304" pitchFamily="18" charset="0"/>
              <a:ea typeface="Times New Roman" panose="02020603050405020304" pitchFamily="18" charset="0"/>
            </a:endParaRPr>
          </a:p>
        </p:txBody>
      </p:sp>
      <p:pic>
        <p:nvPicPr>
          <p:cNvPr id="7" name="Picture 23" descr="home">
            <a:hlinkClick r:id="rId3" action="ppaction://hlinksldjump"/>
            <a:extLst>
              <a:ext uri="{FF2B5EF4-FFF2-40B4-BE49-F238E27FC236}">
                <a16:creationId xmlns="" xmlns:a16="http://schemas.microsoft.com/office/drawing/2014/main" id="{E29CE301-3EA5-4076-90F2-39E7E424B29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7250" y="4446327"/>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983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C5F107B-C9E1-4C2E-AB82-6721A7B2B43F}"/>
              </a:ext>
            </a:extLst>
          </p:cNvPr>
          <p:cNvSpPr/>
          <p:nvPr/>
        </p:nvSpPr>
        <p:spPr>
          <a:xfrm>
            <a:off x="228600" y="133350"/>
            <a:ext cx="8248650" cy="2354491"/>
          </a:xfrm>
          <a:prstGeom prst="rect">
            <a:avLst/>
          </a:prstGeom>
        </p:spPr>
        <p:txBody>
          <a:bodyPr wrap="square">
            <a:spAutoFit/>
          </a:bodyPr>
          <a:lstStyle/>
          <a:p>
            <a:pPr algn="just">
              <a:spcBef>
                <a:spcPts val="720"/>
              </a:spcBef>
              <a:spcAft>
                <a:spcPts val="720"/>
              </a:spcAft>
            </a:pPr>
            <a:r>
              <a:rPr lang="en-US" sz="2800">
                <a:solidFill>
                  <a:srgbClr val="0000CC"/>
                </a:solidFill>
                <a:latin typeface="Times New Roman" panose="02020603050405020304" pitchFamily="18" charset="0"/>
                <a:ea typeface="Times New Roman" panose="02020603050405020304" pitchFamily="18" charset="0"/>
              </a:rPr>
              <a:t>* </a:t>
            </a:r>
            <a:r>
              <a:rPr lang="en-US" sz="2800" b="1">
                <a:solidFill>
                  <a:srgbClr val="0000CC"/>
                </a:solidFill>
                <a:latin typeface="Times New Roman" panose="02020603050405020304" pitchFamily="18" charset="0"/>
                <a:ea typeface="Times New Roman" panose="02020603050405020304" pitchFamily="18" charset="0"/>
              </a:rPr>
              <a:t>Trang 4:</a:t>
            </a:r>
            <a:r>
              <a:rPr lang="en-US" sz="2800">
                <a:solidFill>
                  <a:srgbClr val="0000CC"/>
                </a:solidFill>
                <a:latin typeface="Times New Roman" panose="02020603050405020304" pitchFamily="18" charset="0"/>
                <a:ea typeface="Times New Roman" panose="02020603050405020304" pitchFamily="18" charset="0"/>
              </a:rPr>
              <a:t> </a:t>
            </a:r>
            <a:endParaRPr lang="en-US" sz="2400">
              <a:latin typeface="Times New Roman" panose="02020603050405020304" pitchFamily="18" charset="0"/>
              <a:ea typeface="Times New Roman" panose="02020603050405020304" pitchFamily="18" charset="0"/>
            </a:endParaRPr>
          </a:p>
          <a:p>
            <a:pPr algn="just">
              <a:spcBef>
                <a:spcPts val="720"/>
              </a:spcBef>
              <a:spcAft>
                <a:spcPts val="720"/>
              </a:spcAft>
            </a:pPr>
            <a:r>
              <a:rPr lang="en-US" sz="2800">
                <a:solidFill>
                  <a:srgbClr val="0000CC"/>
                </a:solidFill>
                <a:latin typeface="Times New Roman" panose="02020603050405020304" pitchFamily="18" charset="0"/>
                <a:ea typeface="Times New Roman" panose="02020603050405020304" pitchFamily="18" charset="0"/>
              </a:rPr>
              <a:t>+ Nêu thông tin về thực trạng bảo tồn di sản hiện nay.</a:t>
            </a:r>
            <a:endParaRPr lang="en-US" sz="2400">
              <a:latin typeface="Times New Roman" panose="02020603050405020304" pitchFamily="18" charset="0"/>
              <a:ea typeface="Times New Roman" panose="02020603050405020304" pitchFamily="18" charset="0"/>
            </a:endParaRPr>
          </a:p>
          <a:p>
            <a:pPr algn="just">
              <a:spcBef>
                <a:spcPts val="720"/>
              </a:spcBef>
              <a:spcAft>
                <a:spcPts val="720"/>
              </a:spcAft>
            </a:pPr>
            <a:r>
              <a:rPr lang="en-US" sz="2800">
                <a:solidFill>
                  <a:srgbClr val="0000CC"/>
                </a:solidFill>
                <a:latin typeface="Times New Roman" panose="02020603050405020304" pitchFamily="18" charset="0"/>
                <a:ea typeface="Times New Roman" panose="02020603050405020304" pitchFamily="18" charset="0"/>
              </a:rPr>
              <a:t>+ Phông </a:t>
            </a:r>
            <a:r>
              <a:rPr lang="en-US" sz="2800" b="1">
                <a:solidFill>
                  <a:srgbClr val="0000CC"/>
                </a:solidFill>
                <a:latin typeface="Times New Roman" panose="02020603050405020304" pitchFamily="18" charset="0"/>
                <a:ea typeface="Times New Roman" panose="02020603050405020304" pitchFamily="18" charset="0"/>
              </a:rPr>
              <a:t>chữ Arial,</a:t>
            </a:r>
            <a:r>
              <a:rPr lang="en-US" sz="2800">
                <a:solidFill>
                  <a:srgbClr val="0000CC"/>
                </a:solidFill>
                <a:latin typeface="Times New Roman" panose="02020603050405020304" pitchFamily="18" charset="0"/>
                <a:ea typeface="Times New Roman" panose="02020603050405020304" pitchFamily="18" charset="0"/>
              </a:rPr>
              <a:t> cỡ chữ </a:t>
            </a:r>
            <a:r>
              <a:rPr lang="en-US" sz="2800" b="1">
                <a:solidFill>
                  <a:srgbClr val="0000CC"/>
                </a:solidFill>
                <a:latin typeface="Times New Roman" panose="02020603050405020304" pitchFamily="18" charset="0"/>
                <a:ea typeface="Times New Roman" panose="02020603050405020304" pitchFamily="18" charset="0"/>
              </a:rPr>
              <a:t>28-32</a:t>
            </a:r>
            <a:r>
              <a:rPr lang="en-US" sz="2800">
                <a:solidFill>
                  <a:srgbClr val="0000CC"/>
                </a:solidFill>
                <a:latin typeface="Times New Roman" panose="02020603050405020304" pitchFamily="18" charset="0"/>
                <a:ea typeface="Times New Roman" panose="02020603050405020304" pitchFamily="18" charset="0"/>
              </a:rPr>
              <a:t>.</a:t>
            </a:r>
            <a:endParaRPr lang="en-US" sz="2400">
              <a:latin typeface="Times New Roman" panose="02020603050405020304" pitchFamily="18" charset="0"/>
              <a:ea typeface="Times New Roman" panose="02020603050405020304" pitchFamily="18" charset="0"/>
            </a:endParaRPr>
          </a:p>
          <a:p>
            <a:pPr algn="just">
              <a:spcBef>
                <a:spcPts val="720"/>
              </a:spcBef>
              <a:spcAft>
                <a:spcPts val="720"/>
              </a:spcAft>
            </a:pPr>
            <a:r>
              <a:rPr lang="en-US" sz="2800">
                <a:solidFill>
                  <a:srgbClr val="0000CC"/>
                </a:solidFill>
                <a:latin typeface="Times New Roman" panose="02020603050405020304" pitchFamily="18" charset="0"/>
                <a:ea typeface="Times New Roman" panose="02020603050405020304" pitchFamily="18" charset="0"/>
              </a:rPr>
              <a:t>+ Thiết lập hiệu ứng tùy ý.</a:t>
            </a:r>
            <a:endParaRPr lang="en-US" sz="2400">
              <a:latin typeface="Times New Roman" panose="02020603050405020304" pitchFamily="18" charset="0"/>
              <a:ea typeface="Times New Roman" panose="02020603050405020304" pitchFamily="18" charset="0"/>
            </a:endParaRPr>
          </a:p>
        </p:txBody>
      </p:sp>
      <p:pic>
        <p:nvPicPr>
          <p:cNvPr id="6" name="Picture 23" descr="home">
            <a:hlinkClick r:id="rId3" action="ppaction://hlinksldjump"/>
            <a:extLst>
              <a:ext uri="{FF2B5EF4-FFF2-40B4-BE49-F238E27FC236}">
                <a16:creationId xmlns="" xmlns:a16="http://schemas.microsoft.com/office/drawing/2014/main" id="{1A99D2D9-FD0B-4AC4-BA39-46269B8CE3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7250" y="4446327"/>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51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C5F107B-C9E1-4C2E-AB82-6721A7B2B43F}"/>
              </a:ext>
            </a:extLst>
          </p:cNvPr>
          <p:cNvSpPr/>
          <p:nvPr/>
        </p:nvSpPr>
        <p:spPr>
          <a:xfrm>
            <a:off x="228600" y="133350"/>
            <a:ext cx="8248650" cy="2354491"/>
          </a:xfrm>
          <a:prstGeom prst="rect">
            <a:avLst/>
          </a:prstGeom>
        </p:spPr>
        <p:txBody>
          <a:bodyPr wrap="square">
            <a:spAutoFit/>
          </a:bodyPr>
          <a:lstStyle/>
          <a:p>
            <a:pPr algn="just">
              <a:spcBef>
                <a:spcPts val="720"/>
              </a:spcBef>
              <a:spcAft>
                <a:spcPts val="720"/>
              </a:spcAft>
            </a:pPr>
            <a:r>
              <a:rPr lang="en-US" sz="2800">
                <a:solidFill>
                  <a:srgbClr val="0000CC"/>
                </a:solidFill>
                <a:latin typeface="Times New Roman" panose="02020603050405020304" pitchFamily="18" charset="0"/>
                <a:ea typeface="Times New Roman" panose="02020603050405020304" pitchFamily="18" charset="0"/>
              </a:rPr>
              <a:t>* </a:t>
            </a:r>
            <a:r>
              <a:rPr lang="en-US" sz="2800" b="1">
                <a:solidFill>
                  <a:srgbClr val="0000CC"/>
                </a:solidFill>
                <a:latin typeface="Times New Roman" panose="02020603050405020304" pitchFamily="18" charset="0"/>
                <a:ea typeface="Times New Roman" panose="02020603050405020304" pitchFamily="18" charset="0"/>
              </a:rPr>
              <a:t>Trang 5:</a:t>
            </a:r>
            <a:r>
              <a:rPr lang="en-US" sz="2800">
                <a:solidFill>
                  <a:srgbClr val="0000CC"/>
                </a:solidFill>
                <a:latin typeface="Times New Roman" panose="02020603050405020304" pitchFamily="18" charset="0"/>
                <a:ea typeface="Times New Roman" panose="02020603050405020304" pitchFamily="18" charset="0"/>
              </a:rPr>
              <a:t> </a:t>
            </a:r>
            <a:endParaRPr lang="en-US" sz="2400">
              <a:latin typeface="Times New Roman" panose="02020603050405020304" pitchFamily="18" charset="0"/>
              <a:ea typeface="Times New Roman" panose="02020603050405020304" pitchFamily="18" charset="0"/>
            </a:endParaRPr>
          </a:p>
          <a:p>
            <a:pPr algn="just">
              <a:spcBef>
                <a:spcPts val="720"/>
              </a:spcBef>
              <a:spcAft>
                <a:spcPts val="720"/>
              </a:spcAft>
            </a:pPr>
            <a:r>
              <a:rPr lang="en-US" sz="2800">
                <a:solidFill>
                  <a:srgbClr val="0000CC"/>
                </a:solidFill>
                <a:latin typeface="Times New Roman" panose="02020603050405020304" pitchFamily="18" charset="0"/>
                <a:ea typeface="Times New Roman" panose="02020603050405020304" pitchFamily="18" charset="0"/>
              </a:rPr>
              <a:t>+ Lời cảm ơn.</a:t>
            </a:r>
            <a:endParaRPr lang="en-US" sz="2400">
              <a:latin typeface="Times New Roman" panose="02020603050405020304" pitchFamily="18" charset="0"/>
              <a:ea typeface="Times New Roman" panose="02020603050405020304" pitchFamily="18" charset="0"/>
            </a:endParaRPr>
          </a:p>
          <a:p>
            <a:pPr algn="just">
              <a:spcBef>
                <a:spcPts val="720"/>
              </a:spcBef>
              <a:spcAft>
                <a:spcPts val="720"/>
              </a:spcAft>
            </a:pPr>
            <a:r>
              <a:rPr lang="en-US" sz="2800">
                <a:solidFill>
                  <a:srgbClr val="0000CC"/>
                </a:solidFill>
                <a:latin typeface="Times New Roman" panose="02020603050405020304" pitchFamily="18" charset="0"/>
                <a:ea typeface="Times New Roman" panose="02020603050405020304" pitchFamily="18" charset="0"/>
              </a:rPr>
              <a:t>+ Phông </a:t>
            </a:r>
            <a:r>
              <a:rPr lang="en-US" sz="2800" b="1">
                <a:solidFill>
                  <a:srgbClr val="0000CC"/>
                </a:solidFill>
                <a:latin typeface="Times New Roman" panose="02020603050405020304" pitchFamily="18" charset="0"/>
                <a:ea typeface="Times New Roman" panose="02020603050405020304" pitchFamily="18" charset="0"/>
              </a:rPr>
              <a:t>chữ Arial,</a:t>
            </a:r>
            <a:r>
              <a:rPr lang="en-US" sz="2800">
                <a:solidFill>
                  <a:srgbClr val="0000CC"/>
                </a:solidFill>
                <a:latin typeface="Times New Roman" panose="02020603050405020304" pitchFamily="18" charset="0"/>
                <a:ea typeface="Times New Roman" panose="02020603050405020304" pitchFamily="18" charset="0"/>
              </a:rPr>
              <a:t> cỡ chữ </a:t>
            </a:r>
            <a:r>
              <a:rPr lang="en-US" sz="2800" b="1">
                <a:solidFill>
                  <a:srgbClr val="0000CC"/>
                </a:solidFill>
                <a:latin typeface="Times New Roman" panose="02020603050405020304" pitchFamily="18" charset="0"/>
                <a:ea typeface="Times New Roman" panose="02020603050405020304" pitchFamily="18" charset="0"/>
              </a:rPr>
              <a:t>28-32</a:t>
            </a:r>
            <a:r>
              <a:rPr lang="en-US" sz="2800">
                <a:solidFill>
                  <a:srgbClr val="0000CC"/>
                </a:solidFill>
                <a:latin typeface="Times New Roman" panose="02020603050405020304" pitchFamily="18" charset="0"/>
                <a:ea typeface="Times New Roman" panose="02020603050405020304" pitchFamily="18" charset="0"/>
              </a:rPr>
              <a:t>.</a:t>
            </a:r>
            <a:endParaRPr lang="en-US" sz="2400">
              <a:latin typeface="Times New Roman" panose="02020603050405020304" pitchFamily="18" charset="0"/>
              <a:ea typeface="Times New Roman" panose="02020603050405020304" pitchFamily="18" charset="0"/>
            </a:endParaRPr>
          </a:p>
          <a:p>
            <a:pPr algn="just">
              <a:spcBef>
                <a:spcPts val="720"/>
              </a:spcBef>
              <a:spcAft>
                <a:spcPts val="720"/>
              </a:spcAft>
            </a:pPr>
            <a:r>
              <a:rPr lang="en-US" sz="2800">
                <a:solidFill>
                  <a:srgbClr val="0000CC"/>
                </a:solidFill>
                <a:latin typeface="Times New Roman" panose="02020603050405020304" pitchFamily="18" charset="0"/>
                <a:ea typeface="Times New Roman" panose="02020603050405020304" pitchFamily="18" charset="0"/>
              </a:rPr>
              <a:t>+ Thiết lập hiệu ứng tùy ý.</a:t>
            </a:r>
            <a:endParaRPr lang="en-US" sz="2400">
              <a:latin typeface="Times New Roman" panose="02020603050405020304" pitchFamily="18" charset="0"/>
              <a:ea typeface="Times New Roman" panose="02020603050405020304" pitchFamily="18" charset="0"/>
            </a:endParaRPr>
          </a:p>
        </p:txBody>
      </p:sp>
      <p:pic>
        <p:nvPicPr>
          <p:cNvPr id="6" name="Picture 23" descr="home">
            <a:hlinkClick r:id="rId3" action="ppaction://hlinksldjump"/>
            <a:extLst>
              <a:ext uri="{FF2B5EF4-FFF2-40B4-BE49-F238E27FC236}">
                <a16:creationId xmlns="" xmlns:a16="http://schemas.microsoft.com/office/drawing/2014/main" id="{E988FB95-9FA8-4509-ACA9-FE34CEDF17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7250" y="4446327"/>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657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rgbClr val="FDE9FB"/>
            </a:gs>
            <a:gs pos="83000">
              <a:srgbClr val="FCFEBE"/>
            </a:gs>
            <a:gs pos="100000">
              <a:srgbClr val="EAFCD8"/>
            </a:gs>
          </a:gsLst>
          <a:lin ang="27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9C5F107B-C9E1-4C2E-AB82-6721A7B2B43F}"/>
              </a:ext>
            </a:extLst>
          </p:cNvPr>
          <p:cNvSpPr/>
          <p:nvPr/>
        </p:nvSpPr>
        <p:spPr>
          <a:xfrm>
            <a:off x="228600" y="133350"/>
            <a:ext cx="8686800" cy="4955203"/>
          </a:xfrm>
          <a:prstGeom prst="rect">
            <a:avLst/>
          </a:prstGeom>
        </p:spPr>
        <p:txBody>
          <a:bodyPr wrap="square">
            <a:spAutoFit/>
          </a:bodyPr>
          <a:lstStyle/>
          <a:p>
            <a:pPr algn="just">
              <a:spcBef>
                <a:spcPts val="300"/>
              </a:spcBef>
              <a:spcAft>
                <a:spcPts val="300"/>
              </a:spcAft>
            </a:pPr>
            <a:r>
              <a:rPr lang="en-US" sz="2600">
                <a:solidFill>
                  <a:srgbClr val="0000CC"/>
                </a:solidFill>
                <a:latin typeface="Times New Roman" panose="02020603050405020304" pitchFamily="18" charset="0"/>
                <a:ea typeface="Times New Roman" panose="02020603050405020304" pitchFamily="18" charset="0"/>
              </a:rPr>
              <a:t>* Chèn số trang và chú thích chân trang:</a:t>
            </a:r>
            <a:endParaRPr lang="en-US" sz="2600">
              <a:latin typeface="Times New Roman" panose="02020603050405020304" pitchFamily="18" charset="0"/>
              <a:ea typeface="Times New Roman" panose="02020603050405020304" pitchFamily="18" charset="0"/>
            </a:endParaRPr>
          </a:p>
          <a:p>
            <a:pPr algn="just">
              <a:spcBef>
                <a:spcPts val="300"/>
              </a:spcBef>
              <a:spcAft>
                <a:spcPts val="300"/>
              </a:spcAft>
            </a:pPr>
            <a:r>
              <a:rPr lang="en-US" sz="2600" b="1">
                <a:solidFill>
                  <a:srgbClr val="0000CC"/>
                </a:solidFill>
                <a:latin typeface="Times New Roman" panose="02020603050405020304" pitchFamily="18" charset="0"/>
                <a:ea typeface="Times New Roman" panose="02020603050405020304" pitchFamily="18" charset="0"/>
              </a:rPr>
              <a:t>- Bước 1:</a:t>
            </a:r>
            <a:r>
              <a:rPr lang="en-US" sz="2600">
                <a:solidFill>
                  <a:srgbClr val="0000CC"/>
                </a:solidFill>
                <a:latin typeface="Times New Roman" panose="02020603050405020304" pitchFamily="18" charset="0"/>
                <a:ea typeface="Times New Roman" panose="02020603050405020304" pitchFamily="18" charset="0"/>
              </a:rPr>
              <a:t> Chọn </a:t>
            </a:r>
            <a:r>
              <a:rPr lang="en-US" sz="2600" b="1">
                <a:solidFill>
                  <a:srgbClr val="0000CC"/>
                </a:solidFill>
                <a:latin typeface="Times New Roman" panose="02020603050405020304" pitchFamily="18" charset="0"/>
                <a:ea typeface="Times New Roman" panose="02020603050405020304" pitchFamily="18" charset="0"/>
              </a:rPr>
              <a:t>Insert\Header &amp; Footer.</a:t>
            </a:r>
            <a:endParaRPr lang="en-US" sz="2600">
              <a:latin typeface="Times New Roman" panose="02020603050405020304" pitchFamily="18" charset="0"/>
              <a:ea typeface="Times New Roman" panose="02020603050405020304" pitchFamily="18" charset="0"/>
            </a:endParaRPr>
          </a:p>
          <a:p>
            <a:pPr algn="just">
              <a:spcBef>
                <a:spcPts val="300"/>
              </a:spcBef>
              <a:spcAft>
                <a:spcPts val="300"/>
              </a:spcAft>
              <a:tabLst>
                <a:tab pos="562610" algn="l"/>
              </a:tabLst>
            </a:pPr>
            <a:r>
              <a:rPr lang="en-US" sz="2600" b="1">
                <a:solidFill>
                  <a:srgbClr val="0000CC"/>
                </a:solidFill>
                <a:latin typeface="Times New Roman" panose="02020603050405020304" pitchFamily="18" charset="0"/>
                <a:ea typeface="Times New Roman" panose="02020603050405020304" pitchFamily="18" charset="0"/>
              </a:rPr>
              <a:t>- Bước 2:</a:t>
            </a:r>
            <a:r>
              <a:rPr lang="en-US" sz="2600">
                <a:solidFill>
                  <a:srgbClr val="0000CC"/>
                </a:solidFill>
                <a:latin typeface="Times New Roman" panose="02020603050405020304" pitchFamily="18" charset="0"/>
                <a:ea typeface="Times New Roman" panose="02020603050405020304" pitchFamily="18" charset="0"/>
              </a:rPr>
              <a:t> Trong hộp thoại </a:t>
            </a:r>
            <a:r>
              <a:rPr lang="en-US" sz="2600" b="1">
                <a:solidFill>
                  <a:srgbClr val="0000CC"/>
                </a:solidFill>
                <a:latin typeface="Times New Roman" panose="02020603050405020304" pitchFamily="18" charset="0"/>
                <a:ea typeface="Times New Roman" panose="02020603050405020304" pitchFamily="18" charset="0"/>
              </a:rPr>
              <a:t>Header and Footer </a:t>
            </a:r>
            <a:r>
              <a:rPr lang="en-US" sz="2600">
                <a:solidFill>
                  <a:srgbClr val="0000CC"/>
                </a:solidFill>
                <a:latin typeface="Times New Roman" panose="02020603050405020304" pitchFamily="18" charset="0"/>
                <a:ea typeface="Times New Roman" panose="02020603050405020304" pitchFamily="18" charset="0"/>
              </a:rPr>
              <a:t>lựa chọn và đưa nội dung vào các mục có sẵn:</a:t>
            </a:r>
            <a:endParaRPr lang="en-US" sz="2600">
              <a:latin typeface="Times New Roman" panose="02020603050405020304" pitchFamily="18" charset="0"/>
              <a:ea typeface="Times New Roman" panose="02020603050405020304" pitchFamily="18" charset="0"/>
            </a:endParaRPr>
          </a:p>
          <a:p>
            <a:pPr indent="254000" algn="just">
              <a:spcBef>
                <a:spcPts val="300"/>
              </a:spcBef>
              <a:spcAft>
                <a:spcPts val="300"/>
              </a:spcAft>
              <a:tabLst>
                <a:tab pos="562610" algn="l"/>
              </a:tabLst>
            </a:pPr>
            <a:r>
              <a:rPr lang="en-US" sz="2600">
                <a:solidFill>
                  <a:srgbClr val="0000CC"/>
                </a:solidFill>
                <a:latin typeface="Times New Roman" panose="02020603050405020304" pitchFamily="18" charset="0"/>
                <a:ea typeface="Times New Roman" panose="02020603050405020304" pitchFamily="18" charset="0"/>
              </a:rPr>
              <a:t>+ Chèn số trang, tích vào ô vuông trước </a:t>
            </a:r>
            <a:r>
              <a:rPr lang="en-US" sz="2600" b="1">
                <a:solidFill>
                  <a:srgbClr val="0000CC"/>
                </a:solidFill>
                <a:latin typeface="Times New Roman" panose="02020603050405020304" pitchFamily="18" charset="0"/>
                <a:ea typeface="Times New Roman" panose="02020603050405020304" pitchFamily="18" charset="0"/>
              </a:rPr>
              <a:t>Slide Number.</a:t>
            </a:r>
            <a:endParaRPr lang="en-US" sz="2600">
              <a:latin typeface="Times New Roman" panose="02020603050405020304" pitchFamily="18" charset="0"/>
              <a:ea typeface="Times New Roman" panose="02020603050405020304" pitchFamily="18" charset="0"/>
            </a:endParaRPr>
          </a:p>
          <a:p>
            <a:pPr indent="254000" algn="just">
              <a:spcBef>
                <a:spcPts val="300"/>
              </a:spcBef>
              <a:spcAft>
                <a:spcPts val="300"/>
              </a:spcAft>
              <a:tabLst>
                <a:tab pos="562610" algn="l"/>
              </a:tabLst>
            </a:pPr>
            <a:r>
              <a:rPr lang="en-US" sz="2600">
                <a:solidFill>
                  <a:srgbClr val="0000CC"/>
                </a:solidFill>
                <a:latin typeface="Times New Roman" panose="02020603050405020304" pitchFamily="18" charset="0"/>
                <a:ea typeface="Times New Roman" panose="02020603050405020304" pitchFamily="18" charset="0"/>
              </a:rPr>
              <a:t>+ Chú thích chân trang, tích vào ô vuông trước </a:t>
            </a:r>
            <a:r>
              <a:rPr lang="en-US" sz="2600" b="1">
                <a:solidFill>
                  <a:srgbClr val="0000CC"/>
                </a:solidFill>
                <a:latin typeface="Times New Roman" panose="02020603050405020304" pitchFamily="18" charset="0"/>
                <a:ea typeface="Times New Roman" panose="02020603050405020304" pitchFamily="18" charset="0"/>
              </a:rPr>
              <a:t>Footer </a:t>
            </a:r>
            <a:r>
              <a:rPr lang="en-US" sz="2600">
                <a:solidFill>
                  <a:srgbClr val="0000CC"/>
                </a:solidFill>
                <a:latin typeface="Times New Roman" panose="02020603050405020304" pitchFamily="18" charset="0"/>
                <a:ea typeface="Times New Roman" panose="02020603050405020304" pitchFamily="18" charset="0"/>
              </a:rPr>
              <a:t>và nhập nội dung là tên di sản đã chọn.</a:t>
            </a:r>
            <a:endParaRPr lang="en-US" sz="2600">
              <a:latin typeface="Times New Roman" panose="02020603050405020304" pitchFamily="18" charset="0"/>
              <a:ea typeface="Times New Roman" panose="02020603050405020304" pitchFamily="18" charset="0"/>
            </a:endParaRPr>
          </a:p>
          <a:p>
            <a:pPr indent="254000" algn="just">
              <a:spcBef>
                <a:spcPts val="300"/>
              </a:spcBef>
              <a:spcAft>
                <a:spcPts val="300"/>
              </a:spcAft>
              <a:tabLst>
                <a:tab pos="562610" algn="l"/>
              </a:tabLst>
            </a:pPr>
            <a:r>
              <a:rPr lang="en-US" sz="2600">
                <a:solidFill>
                  <a:srgbClr val="0000CC"/>
                </a:solidFill>
                <a:latin typeface="Times New Roman" panose="02020603050405020304" pitchFamily="18" charset="0"/>
                <a:ea typeface="Times New Roman" panose="02020603050405020304" pitchFamily="18" charset="0"/>
              </a:rPr>
              <a:t>+ Không hiển thị các thông tin trên ở trang trình chiếu đầu tiên, tích vào ô vuông trước </a:t>
            </a:r>
            <a:r>
              <a:rPr lang="en-US" sz="2600" b="1">
                <a:solidFill>
                  <a:srgbClr val="0000CC"/>
                </a:solidFill>
                <a:latin typeface="Times New Roman" panose="02020603050405020304" pitchFamily="18" charset="0"/>
                <a:ea typeface="Times New Roman" panose="02020603050405020304" pitchFamily="18" charset="0"/>
              </a:rPr>
              <a:t>Don’t show on title slide.</a:t>
            </a:r>
            <a:endParaRPr lang="en-US" sz="2600">
              <a:latin typeface="Times New Roman" panose="02020603050405020304" pitchFamily="18" charset="0"/>
              <a:ea typeface="Times New Roman" panose="02020603050405020304" pitchFamily="18" charset="0"/>
            </a:endParaRPr>
          </a:p>
          <a:p>
            <a:pPr>
              <a:spcBef>
                <a:spcPts val="300"/>
              </a:spcBef>
              <a:spcAft>
                <a:spcPts val="300"/>
              </a:spcAft>
            </a:pPr>
            <a:r>
              <a:rPr lang="en-US" sz="2600" b="1">
                <a:solidFill>
                  <a:srgbClr val="0000CC"/>
                </a:solidFill>
                <a:latin typeface="Times New Roman" panose="02020603050405020304" pitchFamily="18" charset="0"/>
                <a:ea typeface="Times New Roman" panose="02020603050405020304" pitchFamily="18" charset="0"/>
              </a:rPr>
              <a:t>- Bước 3:</a:t>
            </a:r>
            <a:r>
              <a:rPr lang="en-US" sz="2600">
                <a:solidFill>
                  <a:srgbClr val="0000CC"/>
                </a:solidFill>
                <a:latin typeface="Times New Roman" panose="02020603050405020304" pitchFamily="18" charset="0"/>
                <a:ea typeface="Times New Roman" panose="02020603050405020304" pitchFamily="18" charset="0"/>
              </a:rPr>
              <a:t>  Chọn </a:t>
            </a:r>
            <a:r>
              <a:rPr lang="en-US" sz="2600" b="1">
                <a:solidFill>
                  <a:srgbClr val="0000CC"/>
                </a:solidFill>
                <a:latin typeface="Times New Roman" panose="02020603050405020304" pitchFamily="18" charset="0"/>
                <a:ea typeface="Times New Roman" panose="02020603050405020304" pitchFamily="18" charset="0"/>
              </a:rPr>
              <a:t>Apply to All </a:t>
            </a:r>
            <a:r>
              <a:rPr lang="en-US" sz="2600">
                <a:solidFill>
                  <a:srgbClr val="0000CC"/>
                </a:solidFill>
                <a:latin typeface="Times New Roman" panose="02020603050405020304" pitchFamily="18" charset="0"/>
                <a:ea typeface="Times New Roman" panose="02020603050405020304" pitchFamily="18" charset="0"/>
              </a:rPr>
              <a:t>để chèn các thông tin trên vào mọi trang chiếu (trừ trang đầu tiên)</a:t>
            </a:r>
            <a:endParaRPr lang="en-US" sz="2600"/>
          </a:p>
        </p:txBody>
      </p:sp>
      <p:pic>
        <p:nvPicPr>
          <p:cNvPr id="6" name="Picture 23" descr="home">
            <a:hlinkClick r:id="rId2" action="ppaction://hlinksldjump"/>
            <a:extLst>
              <a:ext uri="{FF2B5EF4-FFF2-40B4-BE49-F238E27FC236}">
                <a16:creationId xmlns="" xmlns:a16="http://schemas.microsoft.com/office/drawing/2014/main" id="{0B411000-F22E-440B-884A-EE06451AA01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77250" y="4446327"/>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44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 xmlns:a16="http://schemas.microsoft.com/office/drawing/2014/main" id="{6437E96C-B4D7-4CA6-90EE-43A5C748EF9C}"/>
              </a:ext>
            </a:extLst>
          </p:cNvPr>
          <p:cNvSpPr/>
          <p:nvPr/>
        </p:nvSpPr>
        <p:spPr>
          <a:xfrm>
            <a:off x="726621" y="996042"/>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 xmlns:a16="http://schemas.microsoft.com/office/drawing/2014/main" id="{B812FD0D-3345-4D97-BED4-5A0590056D2D}"/>
              </a:ext>
            </a:extLst>
          </p:cNvPr>
          <p:cNvSpPr txBox="1"/>
          <p:nvPr/>
        </p:nvSpPr>
        <p:spPr>
          <a:xfrm>
            <a:off x="4720036" y="1509963"/>
            <a:ext cx="3094827" cy="784830"/>
          </a:xfrm>
          <a:prstGeom prst="rect">
            <a:avLst/>
          </a:prstGeom>
          <a:noFill/>
        </p:spPr>
        <p:txBody>
          <a:bodyPr wrap="square">
            <a:spAutoFit/>
          </a:bodyPr>
          <a:lstStyle/>
          <a:p>
            <a:r>
              <a:rPr lang="en-US" sz="4500" b="1" err="1">
                <a:solidFill>
                  <a:srgbClr val="FF0000"/>
                </a:solidFill>
                <a:latin typeface="Times New Roman" panose="02020603050405020304" pitchFamily="18" charset="0"/>
                <a:ea typeface="Calibri" panose="020F0502020204030204" pitchFamily="34" charset="0"/>
              </a:rPr>
              <a:t>Luyện</a:t>
            </a:r>
            <a:r>
              <a:rPr lang="en-US" sz="4500" b="1">
                <a:solidFill>
                  <a:srgbClr val="FF0000"/>
                </a:solidFill>
                <a:latin typeface="Times New Roman" panose="02020603050405020304" pitchFamily="18" charset="0"/>
                <a:ea typeface="Calibri" panose="020F0502020204030204" pitchFamily="34" charset="0"/>
              </a:rPr>
              <a:t> </a:t>
            </a:r>
            <a:r>
              <a:rPr lang="en-US" sz="4500" b="1" err="1">
                <a:solidFill>
                  <a:srgbClr val="FF0000"/>
                </a:solidFill>
                <a:latin typeface="Times New Roman" panose="02020603050405020304" pitchFamily="18" charset="0"/>
                <a:ea typeface="Calibri" panose="020F0502020204030204" pitchFamily="34" charset="0"/>
              </a:rPr>
              <a:t>tập</a:t>
            </a:r>
            <a:endParaRPr lang="en-US" sz="4500">
              <a:solidFill>
                <a:prstClr val="black"/>
              </a:solidFill>
            </a:endParaRPr>
          </a:p>
        </p:txBody>
      </p:sp>
      <p:pic>
        <p:nvPicPr>
          <p:cNvPr id="4" name="Hình ảnh 3">
            <a:extLst>
              <a:ext uri="{FF2B5EF4-FFF2-40B4-BE49-F238E27FC236}">
                <a16:creationId xmlns=""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p:spTree>
    <p:extLst>
      <p:ext uri="{BB962C8B-B14F-4D97-AF65-F5344CB8AC3E}">
        <p14:creationId xmlns:p14="http://schemas.microsoft.com/office/powerpoint/2010/main" val="243299762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66750"/>
            <a:ext cx="8229600" cy="954107"/>
          </a:xfrm>
          <a:prstGeom prst="rect">
            <a:avLst/>
          </a:prstGeom>
        </p:spPr>
        <p:txBody>
          <a:bodyPr wrap="square">
            <a:spAutoFit/>
          </a:bodyPr>
          <a:lstStyle/>
          <a:p>
            <a:pPr algn="ctr">
              <a:spcAft>
                <a:spcPts val="0"/>
              </a:spcAft>
            </a:pPr>
            <a:r>
              <a:rPr lang="en-US" sz="2800" b="1" smtClean="0">
                <a:solidFill>
                  <a:srgbClr val="FF0000"/>
                </a:solidFill>
                <a:latin typeface="Times New Roman" panose="02020603050405020304" pitchFamily="18" charset="0"/>
                <a:ea typeface="Times New Roman" panose="02020603050405020304" pitchFamily="18" charset="0"/>
              </a:rPr>
              <a:t>THỰC HIỆN DỰ ÁN </a:t>
            </a:r>
          </a:p>
          <a:p>
            <a:pPr algn="ctr">
              <a:spcAft>
                <a:spcPts val="0"/>
              </a:spcAft>
            </a:pPr>
            <a:r>
              <a:rPr lang="en-US" sz="2800" b="1" smtClean="0">
                <a:solidFill>
                  <a:srgbClr val="0000CC"/>
                </a:solidFill>
                <a:latin typeface="Times New Roman" panose="02020603050405020304" pitchFamily="18" charset="0"/>
                <a:ea typeface="Times New Roman" panose="02020603050405020304" pitchFamily="18" charset="0"/>
              </a:rPr>
              <a:t>“QUÊ </a:t>
            </a:r>
            <a:r>
              <a:rPr lang="en-US" sz="2800" b="1">
                <a:solidFill>
                  <a:srgbClr val="0000CC"/>
                </a:solidFill>
                <a:latin typeface="Times New Roman" panose="02020603050405020304" pitchFamily="18" charset="0"/>
                <a:ea typeface="Times New Roman" panose="02020603050405020304" pitchFamily="18" charset="0"/>
              </a:rPr>
              <a:t>HƯƠNG EM TUY PHƯỚC – </a:t>
            </a:r>
            <a:r>
              <a:rPr lang="en-US" sz="2800" b="1">
                <a:solidFill>
                  <a:srgbClr val="0000CC"/>
                </a:solidFill>
                <a:latin typeface="Times New Roman" panose="02020603050405020304" pitchFamily="18" charset="0"/>
                <a:ea typeface="Times New Roman" panose="02020603050405020304" pitchFamily="18" charset="0"/>
              </a:rPr>
              <a:t>BÌNH </a:t>
            </a:r>
            <a:r>
              <a:rPr lang="en-US" sz="2800" b="1" smtClean="0">
                <a:solidFill>
                  <a:srgbClr val="0000CC"/>
                </a:solidFill>
                <a:latin typeface="Times New Roman" panose="02020603050405020304" pitchFamily="18" charset="0"/>
                <a:ea typeface="Times New Roman" panose="02020603050405020304" pitchFamily="18" charset="0"/>
              </a:rPr>
              <a:t>ĐỊNH” </a:t>
            </a:r>
            <a:endParaRPr lang="en-US" sz="2400" b="1">
              <a:solidFill>
                <a:srgbClr val="0000CC"/>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57200" y="2114550"/>
            <a:ext cx="8077200" cy="2400657"/>
          </a:xfrm>
          <a:prstGeom prst="rect">
            <a:avLst/>
          </a:prstGeom>
        </p:spPr>
        <p:txBody>
          <a:bodyPr wrap="square">
            <a:spAutoFit/>
          </a:bodyPr>
          <a:lstStyle/>
          <a:p>
            <a:pPr algn="just"/>
            <a:r>
              <a:rPr lang="en-US" sz="3000" b="1">
                <a:solidFill>
                  <a:srgbClr val="FF0000"/>
                </a:solidFill>
                <a:latin typeface="Times New Roman" panose="02020603050405020304" pitchFamily="18" charset="0"/>
                <a:ea typeface="Times New Roman" panose="02020603050405020304" pitchFamily="18" charset="0"/>
              </a:rPr>
              <a:t>Nội </a:t>
            </a:r>
            <a:r>
              <a:rPr lang="en-US" sz="3000" b="1">
                <a:solidFill>
                  <a:srgbClr val="FF0000"/>
                </a:solidFill>
                <a:latin typeface="Times New Roman" panose="02020603050405020304" pitchFamily="18" charset="0"/>
                <a:ea typeface="Times New Roman" panose="02020603050405020304" pitchFamily="18" charset="0"/>
              </a:rPr>
              <a:t>dung </a:t>
            </a:r>
            <a:r>
              <a:rPr lang="en-US" sz="3000" b="1" smtClean="0">
                <a:solidFill>
                  <a:srgbClr val="FF0000"/>
                </a:solidFill>
                <a:latin typeface="Times New Roman" panose="02020603050405020304" pitchFamily="18" charset="0"/>
                <a:ea typeface="Times New Roman" panose="02020603050405020304" pitchFamily="18" charset="0"/>
              </a:rPr>
              <a:t>: </a:t>
            </a:r>
            <a:r>
              <a:rPr lang="en-US" sz="3000" b="1">
                <a:solidFill>
                  <a:srgbClr val="0000CC"/>
                </a:solidFill>
                <a:latin typeface="Arial" panose="020B0604020202020204" pitchFamily="34" charset="0"/>
                <a:ea typeface="Times New Roman" panose="02020603050405020304" pitchFamily="18" charset="0"/>
              </a:rPr>
              <a:t> </a:t>
            </a:r>
            <a:r>
              <a:rPr lang="en-US" sz="3000" b="1">
                <a:solidFill>
                  <a:srgbClr val="0000CC"/>
                </a:solidFill>
                <a:latin typeface="Times New Roman" panose="02020603050405020304" pitchFamily="18" charset="0"/>
                <a:ea typeface="Times New Roman" panose="02020603050405020304" pitchFamily="18" charset="0"/>
              </a:rPr>
              <a:t>các di tích lịch sử - văn hóa đến các lễ hội đặc sắc, danh nhân văn hóa đến những loại hình văn hóa đặc sắc như bài chòi, tuồng, chèo bả trạo và từ những danh lam thắng cảnh đến những món ăn</a:t>
            </a:r>
            <a:r>
              <a:rPr lang="en-US" sz="3000" b="1">
                <a:solidFill>
                  <a:srgbClr val="0000CC"/>
                </a:solidFill>
                <a:latin typeface="Arial" panose="020B0604020202020204" pitchFamily="34" charset="0"/>
                <a:ea typeface="Times New Roman" panose="02020603050405020304" pitchFamily="18" charset="0"/>
              </a:rPr>
              <a:t> </a:t>
            </a:r>
            <a:endParaRPr lang="en-US" sz="3000" b="1">
              <a:solidFill>
                <a:srgbClr val="0000CC"/>
              </a:solidFill>
            </a:endParaRPr>
          </a:p>
        </p:txBody>
      </p:sp>
    </p:spTree>
    <p:extLst>
      <p:ext uri="{BB962C8B-B14F-4D97-AF65-F5344CB8AC3E}">
        <p14:creationId xmlns:p14="http://schemas.microsoft.com/office/powerpoint/2010/main" val="286215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033"/>
            <a:ext cx="1579756" cy="5185522"/>
          </a:xfrm>
          <a:prstGeom prst="rect">
            <a:avLst/>
          </a:prstGeom>
        </p:spPr>
        <p:txBody>
          <a:bodyPr wrap="square">
            <a:spAutoFit/>
          </a:bodyPr>
          <a:lstStyle/>
          <a:p>
            <a:pPr algn="ctr">
              <a:lnSpc>
                <a:spcPct val="150000"/>
              </a:lnSpc>
              <a:spcAft>
                <a:spcPts val="0"/>
              </a:spcAft>
            </a:pPr>
            <a:r>
              <a:rPr lang="en-US" sz="2800" b="1" smtClean="0">
                <a:solidFill>
                  <a:srgbClr val="FF0000"/>
                </a:solidFill>
                <a:latin typeface="Times New Roman" panose="02020603050405020304" pitchFamily="18" charset="0"/>
                <a:ea typeface="Times New Roman" panose="02020603050405020304" pitchFamily="18" charset="0"/>
              </a:rPr>
              <a:t>DỰ ÁN </a:t>
            </a:r>
          </a:p>
          <a:p>
            <a:pPr algn="ctr">
              <a:lnSpc>
                <a:spcPct val="150000"/>
              </a:lnSpc>
              <a:spcAft>
                <a:spcPts val="0"/>
              </a:spcAft>
            </a:pPr>
            <a:r>
              <a:rPr lang="en-US" sz="2800" b="1" smtClean="0">
                <a:solidFill>
                  <a:srgbClr val="0000CC"/>
                </a:solidFill>
                <a:latin typeface="Times New Roman" panose="02020603050405020304" pitchFamily="18" charset="0"/>
                <a:ea typeface="Times New Roman" panose="02020603050405020304" pitchFamily="18" charset="0"/>
              </a:rPr>
              <a:t>“QUÊ </a:t>
            </a:r>
            <a:r>
              <a:rPr lang="en-US" sz="2800" b="1">
                <a:solidFill>
                  <a:srgbClr val="0000CC"/>
                </a:solidFill>
                <a:latin typeface="Times New Roman" panose="02020603050405020304" pitchFamily="18" charset="0"/>
                <a:ea typeface="Times New Roman" panose="02020603050405020304" pitchFamily="18" charset="0"/>
              </a:rPr>
              <a:t>HƯƠNG </a:t>
            </a:r>
            <a:r>
              <a:rPr lang="en-US" sz="2800" b="1">
                <a:solidFill>
                  <a:srgbClr val="0000CC"/>
                </a:solidFill>
                <a:latin typeface="Times New Roman" panose="02020603050405020304" pitchFamily="18" charset="0"/>
                <a:ea typeface="Times New Roman" panose="02020603050405020304" pitchFamily="18" charset="0"/>
              </a:rPr>
              <a:t>EM </a:t>
            </a:r>
            <a:endParaRPr lang="en-US" sz="2800" b="1" smtClean="0">
              <a:solidFill>
                <a:srgbClr val="0000CC"/>
              </a:solidFill>
              <a:latin typeface="Times New Roman" panose="02020603050405020304" pitchFamily="18" charset="0"/>
              <a:ea typeface="Times New Roman" panose="02020603050405020304" pitchFamily="18" charset="0"/>
            </a:endParaRPr>
          </a:p>
          <a:p>
            <a:pPr algn="ctr">
              <a:lnSpc>
                <a:spcPct val="150000"/>
              </a:lnSpc>
              <a:spcAft>
                <a:spcPts val="0"/>
              </a:spcAft>
            </a:pPr>
            <a:r>
              <a:rPr lang="en-US" sz="2800" b="1" smtClean="0">
                <a:solidFill>
                  <a:srgbClr val="0000CC"/>
                </a:solidFill>
                <a:latin typeface="Times New Roman" panose="02020603050405020304" pitchFamily="18" charset="0"/>
                <a:ea typeface="Times New Roman" panose="02020603050405020304" pitchFamily="18" charset="0"/>
              </a:rPr>
              <a:t>TUY </a:t>
            </a:r>
            <a:r>
              <a:rPr lang="en-US" sz="2800" b="1">
                <a:solidFill>
                  <a:srgbClr val="0000CC"/>
                </a:solidFill>
                <a:latin typeface="Times New Roman" panose="02020603050405020304" pitchFamily="18" charset="0"/>
                <a:ea typeface="Times New Roman" panose="02020603050405020304" pitchFamily="18" charset="0"/>
              </a:rPr>
              <a:t>PHƯỚC – </a:t>
            </a:r>
            <a:r>
              <a:rPr lang="en-US" sz="2800" b="1">
                <a:solidFill>
                  <a:srgbClr val="0000CC"/>
                </a:solidFill>
                <a:latin typeface="Times New Roman" panose="02020603050405020304" pitchFamily="18" charset="0"/>
                <a:ea typeface="Times New Roman" panose="02020603050405020304" pitchFamily="18" charset="0"/>
              </a:rPr>
              <a:t>BÌNH </a:t>
            </a:r>
            <a:r>
              <a:rPr lang="en-US" sz="2800" b="1" smtClean="0">
                <a:solidFill>
                  <a:srgbClr val="0000CC"/>
                </a:solidFill>
                <a:latin typeface="Times New Roman" panose="02020603050405020304" pitchFamily="18" charset="0"/>
                <a:ea typeface="Times New Roman" panose="02020603050405020304" pitchFamily="18" charset="0"/>
              </a:rPr>
              <a:t>ĐỊNH” </a:t>
            </a:r>
            <a:endParaRPr lang="en-US" sz="2400" b="1">
              <a:solidFill>
                <a:srgbClr val="0000CC"/>
              </a:solidFill>
              <a:effectLst/>
              <a:latin typeface="Times New Roman" panose="02020603050405020304" pitchFamily="18" charset="0"/>
              <a:ea typeface="Times New Roman" panose="02020603050405020304" pitchFamily="18" charset="0"/>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981200" y="209550"/>
            <a:ext cx="3125470" cy="20529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486400" y="259397"/>
            <a:ext cx="3463290" cy="1953260"/>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2045598" y="2800350"/>
            <a:ext cx="3075940" cy="1924685"/>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5423829" y="2800350"/>
            <a:ext cx="3463290" cy="1924685"/>
          </a:xfrm>
          <a:prstGeom prst="rect">
            <a:avLst/>
          </a:prstGeom>
        </p:spPr>
      </p:pic>
      <p:sp>
        <p:nvSpPr>
          <p:cNvPr id="9" name="Rectangle 8"/>
          <p:cNvSpPr/>
          <p:nvPr/>
        </p:nvSpPr>
        <p:spPr>
          <a:xfrm>
            <a:off x="2837210" y="2292655"/>
            <a:ext cx="1492716" cy="369332"/>
          </a:xfrm>
          <a:prstGeom prst="rect">
            <a:avLst/>
          </a:prstGeom>
        </p:spPr>
        <p:txBody>
          <a:bodyPr wrap="none">
            <a:spAutoFit/>
          </a:bodyPr>
          <a:lstStyle/>
          <a:p>
            <a:pPr algn="ctr">
              <a:spcAft>
                <a:spcPts val="0"/>
              </a:spcAft>
            </a:pPr>
            <a:r>
              <a:rPr lang="en-US" b="1">
                <a:solidFill>
                  <a:srgbClr val="0000CC"/>
                </a:solidFill>
                <a:latin typeface="Times New Roman" panose="02020603050405020304" pitchFamily="18" charset="0"/>
                <a:ea typeface="Times New Roman" panose="02020603050405020304" pitchFamily="18" charset="0"/>
              </a:rPr>
              <a:t>Tháp Bánh ít</a:t>
            </a:r>
            <a:endParaRPr lang="en-US" sz="1600" b="1">
              <a:solidFill>
                <a:srgbClr val="0000CC"/>
              </a:solidFill>
              <a:effectLst/>
              <a:latin typeface="Times New Roman" panose="02020603050405020304" pitchFamily="18" charset="0"/>
              <a:ea typeface="Times New Roman" panose="02020603050405020304" pitchFamily="18" charset="0"/>
            </a:endParaRPr>
          </a:p>
        </p:txBody>
      </p:sp>
      <p:sp>
        <p:nvSpPr>
          <p:cNvPr id="11" name="Rectangle 10"/>
          <p:cNvSpPr/>
          <p:nvPr/>
        </p:nvSpPr>
        <p:spPr>
          <a:xfrm>
            <a:off x="6098133" y="2262505"/>
            <a:ext cx="2114681" cy="369332"/>
          </a:xfrm>
          <a:prstGeom prst="rect">
            <a:avLst/>
          </a:prstGeom>
        </p:spPr>
        <p:txBody>
          <a:bodyPr wrap="none">
            <a:spAutoFit/>
          </a:bodyPr>
          <a:lstStyle/>
          <a:p>
            <a:pPr algn="ctr">
              <a:spcAft>
                <a:spcPts val="0"/>
              </a:spcAft>
            </a:pPr>
            <a:r>
              <a:rPr lang="en-US" b="1">
                <a:solidFill>
                  <a:srgbClr val="0000CC"/>
                </a:solidFill>
                <a:latin typeface="Times New Roman" panose="02020603050405020304" pitchFamily="18" charset="0"/>
                <a:ea typeface="Times New Roman" panose="02020603050405020304" pitchFamily="18" charset="0"/>
              </a:rPr>
              <a:t>Danh nhân văn hóa</a:t>
            </a:r>
            <a:endParaRPr lang="en-US" sz="1600" b="1">
              <a:solidFill>
                <a:srgbClr val="0000CC"/>
              </a:solidFill>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3054057" y="4759662"/>
            <a:ext cx="979756" cy="369332"/>
          </a:xfrm>
          <a:prstGeom prst="rect">
            <a:avLst/>
          </a:prstGeom>
        </p:spPr>
        <p:txBody>
          <a:bodyPr wrap="none">
            <a:spAutoFit/>
          </a:bodyPr>
          <a:lstStyle/>
          <a:p>
            <a:pPr algn="ctr">
              <a:spcAft>
                <a:spcPts val="0"/>
              </a:spcAft>
            </a:pPr>
            <a:r>
              <a:rPr lang="en-US" b="1">
                <a:solidFill>
                  <a:srgbClr val="0000CC"/>
                </a:solidFill>
                <a:latin typeface="Times New Roman" panose="02020603050405020304" pitchFamily="18" charset="0"/>
                <a:ea typeface="Times New Roman" panose="02020603050405020304" pitchFamily="18" charset="0"/>
              </a:rPr>
              <a:t>Hát bội </a:t>
            </a:r>
            <a:endParaRPr lang="en-US" sz="1600" b="1">
              <a:solidFill>
                <a:srgbClr val="0000CC"/>
              </a:solidFill>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6469087" y="4710529"/>
            <a:ext cx="1358064" cy="369332"/>
          </a:xfrm>
          <a:prstGeom prst="rect">
            <a:avLst/>
          </a:prstGeom>
        </p:spPr>
        <p:txBody>
          <a:bodyPr wrap="none">
            <a:spAutoFit/>
          </a:bodyPr>
          <a:lstStyle/>
          <a:p>
            <a:r>
              <a:rPr lang="en-US" b="1">
                <a:solidFill>
                  <a:srgbClr val="0000CC"/>
                </a:solidFill>
                <a:latin typeface="Times New Roman" panose="02020603050405020304" pitchFamily="18" charset="0"/>
                <a:ea typeface="Times New Roman" panose="02020603050405020304" pitchFamily="18" charset="0"/>
              </a:rPr>
              <a:t>Thắng cảnh</a:t>
            </a:r>
            <a:endParaRPr lang="en-US" b="1">
              <a:solidFill>
                <a:srgbClr val="0000CC"/>
              </a:solidFill>
            </a:endParaRPr>
          </a:p>
        </p:txBody>
      </p:sp>
    </p:spTree>
    <p:extLst>
      <p:ext uri="{BB962C8B-B14F-4D97-AF65-F5344CB8AC3E}">
        <p14:creationId xmlns:p14="http://schemas.microsoft.com/office/powerpoint/2010/main" val="244418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2000"/>
                                        <p:tgtEl>
                                          <p:spTgt spid="9"/>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heel(1)">
                                      <p:cBhvr>
                                        <p:cTn id="27" dur="2000"/>
                                        <p:tgtEl>
                                          <p:spTgt spid="15"/>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6873" name="Text Box 9"/>
          <p:cNvSpPr txBox="1">
            <a:spLocks noChangeArrowheads="1"/>
          </p:cNvSpPr>
          <p:nvPr/>
        </p:nvSpPr>
        <p:spPr bwMode="auto">
          <a:xfrm>
            <a:off x="1600200" y="2400300"/>
            <a:ext cx="5657850" cy="854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defTabSz="685800" fontAlgn="base">
              <a:spcBef>
                <a:spcPct val="50000"/>
              </a:spcBef>
              <a:spcAft>
                <a:spcPct val="0"/>
              </a:spcAft>
            </a:pPr>
            <a:r>
              <a:rPr lang="en-US" sz="4950" b="1">
                <a:solidFill>
                  <a:srgbClr val="FF66FF"/>
                </a:solidFill>
                <a:cs typeface="Times New Roman" pitchFamily="18" charset="0"/>
              </a:rPr>
              <a:t>VẬN DỤNG</a:t>
            </a:r>
          </a:p>
        </p:txBody>
      </p:sp>
      <p:pic>
        <p:nvPicPr>
          <p:cNvPr id="5" name="Picture 2"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451247" y="-506552"/>
            <a:ext cx="1040606"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6440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Effect transition="in" filter="fade">
                                      <p:cBhvr>
                                        <p:cTn id="9" dur="500"/>
                                        <p:tgtEl>
                                          <p:spTgt spid="36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B1AC30C6-8E2B-4934-BC01-0E9823A98017}"/>
              </a:ext>
            </a:extLst>
          </p:cNvPr>
          <p:cNvSpPr/>
          <p:nvPr/>
        </p:nvSpPr>
        <p:spPr>
          <a:xfrm>
            <a:off x="304800" y="209550"/>
            <a:ext cx="7391400" cy="2062103"/>
          </a:xfrm>
          <a:prstGeom prst="rect">
            <a:avLst/>
          </a:prstGeom>
        </p:spPr>
        <p:txBody>
          <a:bodyPr wrap="square">
            <a:spAutoFit/>
          </a:bodyPr>
          <a:lstStyle/>
          <a:p>
            <a:pPr algn="just"/>
            <a:r>
              <a:rPr lang="en-US" sz="3200" b="1">
                <a:solidFill>
                  <a:srgbClr val="0000CC"/>
                </a:solidFill>
                <a:latin typeface="Times New Roman" panose="02020603050405020304" pitchFamily="18" charset="0"/>
                <a:ea typeface="Times New Roman" panose="02020603050405020304" pitchFamily="18" charset="0"/>
              </a:rPr>
              <a:t>“Xây dựng một bài trình chiếu giới thiệu về một hoạt động của trường hoặc của lớp mà em yêu thích”</a:t>
            </a:r>
            <a:r>
              <a:rPr lang="en-US" sz="3200">
                <a:solidFill>
                  <a:srgbClr val="0000CC"/>
                </a:solidFill>
                <a:latin typeface="Times New Roman" panose="02020603050405020304" pitchFamily="18" charset="0"/>
                <a:ea typeface="Times New Roman" panose="02020603050405020304" pitchFamily="18" charset="0"/>
              </a:rPr>
              <a:t> tương tự như bài Thực hành tại lớp.</a:t>
            </a:r>
            <a:endParaRPr lang="en-US" sz="3200"/>
          </a:p>
        </p:txBody>
      </p:sp>
      <p:pic>
        <p:nvPicPr>
          <p:cNvPr id="3" name="Hình ảnh 3" descr="Ảnh có chứa văn bản, đồ chơi, đồ họa véc-tơ, danh thiếp&#10;&#10;Mô tả được tạo tự động">
            <a:extLst>
              <a:ext uri="{FF2B5EF4-FFF2-40B4-BE49-F238E27FC236}">
                <a16:creationId xmlns="" xmlns:a16="http://schemas.microsoft.com/office/drawing/2014/main" id="{6F351698-03E6-4394-BB1E-1A65C3F5A1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2871848"/>
            <a:ext cx="2320220" cy="2234972"/>
          </a:xfrm>
          <a:prstGeom prst="rect">
            <a:avLst/>
          </a:prstGeom>
        </p:spPr>
      </p:pic>
    </p:spTree>
    <p:extLst>
      <p:ext uri="{BB962C8B-B14F-4D97-AF65-F5344CB8AC3E}">
        <p14:creationId xmlns:p14="http://schemas.microsoft.com/office/powerpoint/2010/main" val="381225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99736867-9A87-44D6-A0AE-59A36F82C7DA}"/>
              </a:ext>
            </a:extLst>
          </p:cNvPr>
          <p:cNvGrpSpPr/>
          <p:nvPr/>
        </p:nvGrpSpPr>
        <p:grpSpPr>
          <a:xfrm>
            <a:off x="820381" y="2839262"/>
            <a:ext cx="7737740" cy="1485087"/>
            <a:chOff x="820381" y="2839262"/>
            <a:chExt cx="7737740" cy="1485087"/>
          </a:xfrm>
        </p:grpSpPr>
        <p:sp>
          <p:nvSpPr>
            <p:cNvPr id="18" name="Rectangle: Rounded Corners 25"/>
            <p:cNvSpPr/>
            <p:nvPr/>
          </p:nvSpPr>
          <p:spPr bwMode="auto">
            <a:xfrm>
              <a:off x="820381" y="3059418"/>
              <a:ext cx="1006251" cy="1044774"/>
            </a:xfrm>
            <a:prstGeom prst="roundRect">
              <a:avLst>
                <a:gd name="adj" fmla="val 16670"/>
              </a:avLst>
            </a:prstGeom>
            <a:blipFill>
              <a:blip r:embed="rId5" cstate="print">
                <a:extLst>
                  <a:ext uri="{28A0092B-C50C-407E-A947-70E740481C1C}">
                    <a14:useLocalDpi xmlns:a14="http://schemas.microsoft.com/office/drawing/2010/main" val="0"/>
                  </a:ext>
                </a:extLst>
              </a:blip>
              <a:srcRect/>
              <a:stretch>
                <a:fillRect/>
              </a:stretch>
            </a:blip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4">
                <a:hueOff val="5197846"/>
                <a:satOff val="-23984"/>
                <a:lumOff val="883"/>
                <a:alphaOff val="0"/>
              </a:schemeClr>
            </a:effectRef>
            <a:fontRef idx="minor">
              <a:schemeClr val="lt1"/>
            </a:fontRef>
          </p:style>
          <p:txBody>
            <a:bodyPr/>
            <a:lstStyle/>
            <a:p>
              <a:pPr>
                <a:defRPr/>
              </a:pPr>
              <a:endParaRPr lang="en-US" sz="2000" dirty="0"/>
            </a:p>
          </p:txBody>
        </p:sp>
        <p:sp>
          <p:nvSpPr>
            <p:cNvPr id="20" name="Rectangle: Rounded Corners 27"/>
            <p:cNvSpPr/>
            <p:nvPr/>
          </p:nvSpPr>
          <p:spPr bwMode="auto">
            <a:xfrm>
              <a:off x="1918109" y="2839262"/>
              <a:ext cx="6640012" cy="1485087"/>
            </a:xfrm>
            <a:prstGeom prst="roundRect">
              <a:avLst>
                <a:gd name="adj" fmla="val 11642"/>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5197846"/>
                <a:satOff val="-23984"/>
                <a:lumOff val="883"/>
                <a:alphaOff val="0"/>
              </a:schemeClr>
            </a:fillRef>
            <a:effectRef idx="1">
              <a:schemeClr val="accent4">
                <a:hueOff val="5197846"/>
                <a:satOff val="-23984"/>
                <a:lumOff val="883"/>
                <a:alphaOff val="0"/>
              </a:schemeClr>
            </a:effectRef>
            <a:fontRef idx="minor">
              <a:schemeClr val="lt1"/>
            </a:fontRef>
          </p:style>
          <p:txBody>
            <a:bodyPr/>
            <a:lstStyle/>
            <a:p>
              <a:endParaRPr lang="en-US"/>
            </a:p>
          </p:txBody>
        </p:sp>
        <p:sp>
          <p:nvSpPr>
            <p:cNvPr id="21" name="Rectangle: Rounded Corners 5"/>
            <p:cNvSpPr txBox="1"/>
            <p:nvPr/>
          </p:nvSpPr>
          <p:spPr bwMode="auto">
            <a:xfrm>
              <a:off x="1890715" y="2924337"/>
              <a:ext cx="6640012" cy="129809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lIns="163576" tIns="163576" rIns="163576" bIns="163576" spcCol="1270" anchor="ctr"/>
            <a:lstStyle/>
            <a:p>
              <a:pPr algn="just" defTabSz="766763">
                <a:defRPr/>
              </a:pPr>
              <a:r>
                <a:rPr lang="vi-VN" sz="2800">
                  <a:solidFill>
                    <a:srgbClr val="0000CC"/>
                  </a:solidFill>
                  <a:latin typeface="Times New Roman" panose="02020603050405020304" pitchFamily="18" charset="0"/>
                  <a:ea typeface="Times New Roman" panose="02020603050405020304" pitchFamily="18" charset="0"/>
                </a:rPr>
                <a:t>Chuẩn bị bài mới</a:t>
              </a:r>
              <a:r>
                <a:rPr lang="en-US" sz="2800">
                  <a:solidFill>
                    <a:srgbClr val="0000CC"/>
                  </a:solidFill>
                  <a:latin typeface="Times New Roman" panose="02020603050405020304" pitchFamily="18" charset="0"/>
                  <a:ea typeface="Times New Roman" panose="02020603050405020304" pitchFamily="18" charset="0"/>
                </a:rPr>
                <a:t>:</a:t>
              </a:r>
              <a:r>
                <a:rPr lang="vi-VN" sz="2800">
                  <a:solidFill>
                    <a:srgbClr val="0000CC"/>
                  </a:solidFill>
                  <a:latin typeface="Times New Roman" panose="02020603050405020304" pitchFamily="18" charset="0"/>
                  <a:ea typeface="Times New Roman" panose="02020603050405020304" pitchFamily="18" charset="0"/>
                </a:rPr>
                <a:t> đọc </a:t>
              </a:r>
              <a:r>
                <a:rPr lang="en-US" sz="2800">
                  <a:solidFill>
                    <a:srgbClr val="0000CC"/>
                  </a:solidFill>
                  <a:latin typeface="Times New Roman" panose="02020603050405020304" pitchFamily="18" charset="0"/>
                  <a:ea typeface="Times New Roman" panose="02020603050405020304" pitchFamily="18" charset="0"/>
                </a:rPr>
                <a:t>và thực hành </a:t>
              </a:r>
              <a:r>
                <a:rPr lang="vi-VN" sz="2800">
                  <a:solidFill>
                    <a:srgbClr val="0000CC"/>
                  </a:solidFill>
                  <a:latin typeface="Times New Roman" panose="02020603050405020304" pitchFamily="18" charset="0"/>
                  <a:ea typeface="Times New Roman" panose="02020603050405020304" pitchFamily="18" charset="0"/>
                </a:rPr>
                <a:t>trước nội dung </a:t>
              </a:r>
              <a:r>
                <a:rPr lang="en-US" sz="2800" b="1">
                  <a:solidFill>
                    <a:srgbClr val="0000CC"/>
                  </a:solidFill>
                  <a:latin typeface="Times New Roman" panose="02020603050405020304" pitchFamily="18" charset="0"/>
                  <a:ea typeface="Times New Roman" panose="02020603050405020304" pitchFamily="18" charset="0"/>
                </a:rPr>
                <a:t>E3</a:t>
              </a:r>
              <a:r>
                <a:rPr lang="en-US" sz="2800">
                  <a:solidFill>
                    <a:srgbClr val="0000CC"/>
                  </a:solidFill>
                  <a:latin typeface="Times New Roman" panose="02020603050405020304" pitchFamily="18" charset="0"/>
                  <a:ea typeface="Times New Roman" panose="02020603050405020304" pitchFamily="18" charset="0"/>
                </a:rPr>
                <a:t>. </a:t>
              </a:r>
              <a:r>
                <a:rPr lang="vi-VN" sz="2800" b="1">
                  <a:solidFill>
                    <a:srgbClr val="0000CC"/>
                  </a:solidFill>
                  <a:latin typeface="Times New Roman" panose="02020603050405020304" pitchFamily="18" charset="0"/>
                  <a:ea typeface="Times New Roman" panose="02020603050405020304" pitchFamily="18" charset="0"/>
                </a:rPr>
                <a:t>“</a:t>
              </a:r>
              <a:r>
                <a:rPr lang="en-US" sz="2800" b="1">
                  <a:solidFill>
                    <a:srgbClr val="0000CC"/>
                  </a:solidFill>
                  <a:latin typeface="Times New Roman" panose="02020603050405020304" pitchFamily="18" charset="0"/>
                  <a:ea typeface="Times New Roman" panose="02020603050405020304" pitchFamily="18" charset="0"/>
                </a:rPr>
                <a:t>Làm quen với phần mềm GIMP</a:t>
              </a:r>
              <a:r>
                <a:rPr lang="vi-VN" sz="2800" b="1">
                  <a:solidFill>
                    <a:srgbClr val="0000CC"/>
                  </a:solidFill>
                  <a:latin typeface="Times New Roman" panose="02020603050405020304" pitchFamily="18" charset="0"/>
                  <a:ea typeface="Times New Roman" panose="02020603050405020304" pitchFamily="18" charset="0"/>
                </a:rPr>
                <a:t>”</a:t>
              </a:r>
              <a:endParaRPr lang="en-US" sz="2800">
                <a:latin typeface="Times New Roman" panose="02020603050405020304" pitchFamily="18" charset="0"/>
                <a:ea typeface="Times New Roman" panose="02020603050405020304" pitchFamily="18" charset="0"/>
              </a:endParaRPr>
            </a:p>
          </p:txBody>
        </p:sp>
      </p:grpSp>
      <p:sp>
        <p:nvSpPr>
          <p:cNvPr id="2" name="Rectangle 1"/>
          <p:cNvSpPr/>
          <p:nvPr/>
        </p:nvSpPr>
        <p:spPr>
          <a:xfrm>
            <a:off x="820381" y="528096"/>
            <a:ext cx="6113820" cy="700192"/>
          </a:xfrm>
          <a:prstGeom prst="rect">
            <a:avLst/>
          </a:prstGeom>
        </p:spPr>
        <p:style>
          <a:lnRef idx="1">
            <a:schemeClr val="accent3"/>
          </a:lnRef>
          <a:fillRef idx="2">
            <a:schemeClr val="accent3"/>
          </a:fillRef>
          <a:effectRef idx="1">
            <a:schemeClr val="accent3"/>
          </a:effectRef>
          <a:fontRef idx="minor">
            <a:schemeClr val="dk1"/>
          </a:fontRef>
        </p:style>
        <p:txBody>
          <a:bodyPr wrap="square" lIns="68580" tIns="34290" rIns="68580" bIns="34290">
            <a:spAutoFit/>
          </a:bodyPr>
          <a:lstStyle/>
          <a:p>
            <a:pPr lvl="0" algn="ctr"/>
            <a:r>
              <a:rPr lang="en-US" sz="4100" b="1" dirty="0" err="1">
                <a:ln w="0"/>
                <a:solidFill>
                  <a:srgbClr val="FF0000"/>
                </a:solidFill>
                <a:latin typeface="Times New Roman" panose="02020603050405020304" pitchFamily="18" charset="0"/>
                <a:cs typeface="Times New Roman" panose="02020603050405020304" pitchFamily="18" charset="0"/>
              </a:rPr>
              <a:t>HƯỚNG</a:t>
            </a:r>
            <a:r>
              <a:rPr lang="en-US" sz="4100" b="1" dirty="0">
                <a:ln w="0"/>
                <a:solidFill>
                  <a:srgbClr val="FF0000"/>
                </a:solidFill>
                <a:latin typeface="Times New Roman" panose="02020603050405020304" pitchFamily="18" charset="0"/>
                <a:cs typeface="Times New Roman" panose="02020603050405020304" pitchFamily="18" charset="0"/>
              </a:rPr>
              <a:t> </a:t>
            </a:r>
            <a:r>
              <a:rPr lang="en-US" sz="4100" b="1" dirty="0" err="1">
                <a:ln w="0"/>
                <a:solidFill>
                  <a:srgbClr val="FF0000"/>
                </a:solidFill>
                <a:latin typeface="Times New Roman" panose="02020603050405020304" pitchFamily="18" charset="0"/>
                <a:cs typeface="Times New Roman" panose="02020603050405020304" pitchFamily="18" charset="0"/>
              </a:rPr>
              <a:t>DẪN</a:t>
            </a:r>
            <a:r>
              <a:rPr lang="en-US" sz="4100" b="1" dirty="0">
                <a:ln w="0"/>
                <a:solidFill>
                  <a:srgbClr val="FF0000"/>
                </a:solidFill>
                <a:latin typeface="Times New Roman" panose="02020603050405020304" pitchFamily="18" charset="0"/>
                <a:cs typeface="Times New Roman" panose="02020603050405020304" pitchFamily="18" charset="0"/>
              </a:rPr>
              <a:t> </a:t>
            </a:r>
            <a:r>
              <a:rPr lang="en-US" sz="4100" b="1" dirty="0" err="1">
                <a:ln w="0"/>
                <a:solidFill>
                  <a:srgbClr val="FF0000"/>
                </a:solidFill>
                <a:latin typeface="Times New Roman" panose="02020603050405020304" pitchFamily="18" charset="0"/>
                <a:cs typeface="Times New Roman" panose="02020603050405020304" pitchFamily="18" charset="0"/>
              </a:rPr>
              <a:t>VỀ</a:t>
            </a:r>
            <a:r>
              <a:rPr lang="en-US" sz="4100" b="1" dirty="0">
                <a:ln w="0"/>
                <a:solidFill>
                  <a:srgbClr val="FF0000"/>
                </a:solidFill>
                <a:latin typeface="Times New Roman" panose="02020603050405020304" pitchFamily="18" charset="0"/>
                <a:cs typeface="Times New Roman" panose="02020603050405020304" pitchFamily="18" charset="0"/>
              </a:rPr>
              <a:t> </a:t>
            </a:r>
            <a:r>
              <a:rPr lang="en-US" sz="4100" b="1" dirty="0" err="1">
                <a:ln w="0"/>
                <a:solidFill>
                  <a:srgbClr val="FF0000"/>
                </a:solidFill>
                <a:latin typeface="Times New Roman" panose="02020603050405020304" pitchFamily="18" charset="0"/>
                <a:cs typeface="Times New Roman" panose="02020603050405020304" pitchFamily="18" charset="0"/>
              </a:rPr>
              <a:t>NHÀ</a:t>
            </a:r>
            <a:endParaRPr lang="en-US" sz="4100" dirty="0">
              <a:solidFill>
                <a:srgbClr val="FF0000"/>
              </a:solidFill>
              <a:latin typeface="Times New Roman" panose="02020603050405020304" pitchFamily="18" charset="0"/>
              <a:cs typeface="Times New Roman" panose="02020603050405020304" pitchFamily="18" charset="0"/>
            </a:endParaRPr>
          </a:p>
        </p:txBody>
      </p:sp>
      <p:grpSp>
        <p:nvGrpSpPr>
          <p:cNvPr id="6" name="Group 3"/>
          <p:cNvGrpSpPr/>
          <p:nvPr/>
        </p:nvGrpSpPr>
        <p:grpSpPr>
          <a:xfrm>
            <a:off x="733926" y="1487003"/>
            <a:ext cx="7824195" cy="1085850"/>
            <a:chOff x="978568" y="1771650"/>
            <a:chExt cx="10108532" cy="1447800"/>
          </a:xfrm>
        </p:grpSpPr>
        <p:grpSp>
          <p:nvGrpSpPr>
            <p:cNvPr id="7" name="Group 13"/>
            <p:cNvGrpSpPr/>
            <p:nvPr/>
          </p:nvGrpSpPr>
          <p:grpSpPr bwMode="auto">
            <a:xfrm>
              <a:off x="2573647" y="1771650"/>
              <a:ext cx="8513453" cy="1447800"/>
              <a:chOff x="1799710" y="1465656"/>
              <a:chExt cx="7849933" cy="1240333"/>
            </a:xfrm>
            <a:scene3d>
              <a:camera prst="orthographicFront"/>
              <a:lightRig rig="flat" dir="t"/>
            </a:scene3d>
          </p:grpSpPr>
          <p:sp>
            <p:nvSpPr>
              <p:cNvPr id="15" name="Rectangle: Rounded Corners 22"/>
              <p:cNvSpPr/>
              <p:nvPr/>
            </p:nvSpPr>
            <p:spPr>
              <a:xfrm>
                <a:off x="1799710" y="1465656"/>
                <a:ext cx="7849933" cy="1240333"/>
              </a:xfrm>
              <a:prstGeom prst="roundRect">
                <a:avLst>
                  <a:gd name="adj" fmla="val 16670"/>
                </a:avLst>
              </a:prstGeom>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16" name="Rectangle: Rounded Corners 5"/>
              <p:cNvSpPr txBox="1"/>
              <p:nvPr/>
            </p:nvSpPr>
            <p:spPr>
              <a:xfrm>
                <a:off x="1860269" y="1526215"/>
                <a:ext cx="7728815" cy="1119215"/>
              </a:xfrm>
              <a:prstGeom prst="rect">
                <a:avLst/>
              </a:prstGeom>
              <a:sp3d/>
            </p:spPr>
            <p:style>
              <a:lnRef idx="0">
                <a:scrgbClr r="0" g="0" b="0"/>
              </a:lnRef>
              <a:fillRef idx="0">
                <a:scrgbClr r="0" g="0" b="0"/>
              </a:fillRef>
              <a:effectRef idx="0">
                <a:scrgbClr r="0" g="0" b="0"/>
              </a:effectRef>
              <a:fontRef idx="minor">
                <a:schemeClr val="lt1"/>
              </a:fontRef>
            </p:style>
            <p:txBody>
              <a:bodyPr lIns="163576" tIns="163576" rIns="163576" bIns="163576" spcCol="1270" anchor="ctr"/>
              <a:lstStyle/>
              <a:p>
                <a:r>
                  <a:rPr lang="en-US" sz="2800">
                    <a:solidFill>
                      <a:srgbClr val="0000CC"/>
                    </a:solidFill>
                    <a:latin typeface="Times New Roman" panose="02020603050405020304" pitchFamily="18" charset="0"/>
                    <a:ea typeface="Times New Roman" panose="02020603050405020304" pitchFamily="18" charset="0"/>
                  </a:rPr>
                  <a:t>HS làm bài tập vận dụng</a:t>
                </a:r>
                <a:endParaRPr lang="en-US" sz="2800"/>
              </a:p>
            </p:txBody>
          </p:sp>
        </p:gr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8568" y="1826419"/>
              <a:ext cx="1558231" cy="1393031"/>
            </a:xfrm>
            <a:prstGeom prst="rect">
              <a:avLst/>
            </a:prstGeom>
          </p:spPr>
        </p:pic>
      </p:grpSp>
    </p:spTree>
    <p:custDataLst>
      <p:tags r:id="rId1"/>
    </p:custDataLst>
    <p:extLst>
      <p:ext uri="{BB962C8B-B14F-4D97-AF65-F5344CB8AC3E}">
        <p14:creationId xmlns:p14="http://schemas.microsoft.com/office/powerpoint/2010/main" val="405546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 xmlns:a16="http://schemas.microsoft.com/office/drawing/2014/main" id="{3B45AE42-8B51-4BF3-88EE-EDF9E2BD54E4}"/>
              </a:ext>
            </a:extLst>
          </p:cNvPr>
          <p:cNvSpPr/>
          <p:nvPr/>
        </p:nvSpPr>
        <p:spPr>
          <a:xfrm>
            <a:off x="0" y="2179366"/>
            <a:ext cx="9144000" cy="2964134"/>
          </a:xfrm>
          <a:custGeom>
            <a:avLst/>
            <a:gdLst>
              <a:gd name="connsiteX0" fmla="*/ 0 w 12252491"/>
              <a:gd name="connsiteY0" fmla="*/ 0 h 3258448"/>
              <a:gd name="connsiteX1" fmla="*/ 12252491 w 12252491"/>
              <a:gd name="connsiteY1" fmla="*/ 0 h 3258448"/>
              <a:gd name="connsiteX2" fmla="*/ 12252491 w 12252491"/>
              <a:gd name="connsiteY2" fmla="*/ 3258448 h 3258448"/>
              <a:gd name="connsiteX3" fmla="*/ 0 w 12252491"/>
              <a:gd name="connsiteY3" fmla="*/ 3258448 h 3258448"/>
              <a:gd name="connsiteX4" fmla="*/ 0 w 12252491"/>
              <a:gd name="connsiteY4" fmla="*/ 0 h 3258448"/>
              <a:gd name="connsiteX0" fmla="*/ 0 w 12252491"/>
              <a:gd name="connsiteY0" fmla="*/ 687540 h 3945988"/>
              <a:gd name="connsiteX1" fmla="*/ 3718091 w 12252491"/>
              <a:gd name="connsiteY1" fmla="*/ 0 h 3945988"/>
              <a:gd name="connsiteX2" fmla="*/ 12252491 w 12252491"/>
              <a:gd name="connsiteY2" fmla="*/ 687540 h 3945988"/>
              <a:gd name="connsiteX3" fmla="*/ 12252491 w 12252491"/>
              <a:gd name="connsiteY3" fmla="*/ 3945988 h 3945988"/>
              <a:gd name="connsiteX4" fmla="*/ 0 w 12252491"/>
              <a:gd name="connsiteY4" fmla="*/ 3945988 h 3945988"/>
              <a:gd name="connsiteX5" fmla="*/ 0 w 12252491"/>
              <a:gd name="connsiteY5"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87540 h 3945988"/>
              <a:gd name="connsiteX1" fmla="*/ 3718091 w 12252491"/>
              <a:gd name="connsiteY1" fmla="*/ 0 h 3945988"/>
              <a:gd name="connsiteX2" fmla="*/ 8683986 w 12252491"/>
              <a:gd name="connsiteY2" fmla="*/ 1041010 h 3945988"/>
              <a:gd name="connsiteX3" fmla="*/ 12252491 w 12252491"/>
              <a:gd name="connsiteY3" fmla="*/ 687540 h 3945988"/>
              <a:gd name="connsiteX4" fmla="*/ 12252491 w 12252491"/>
              <a:gd name="connsiteY4" fmla="*/ 3945988 h 3945988"/>
              <a:gd name="connsiteX5" fmla="*/ 0 w 12252491"/>
              <a:gd name="connsiteY5" fmla="*/ 3945988 h 3945988"/>
              <a:gd name="connsiteX6" fmla="*/ 0 w 12252491"/>
              <a:gd name="connsiteY6" fmla="*/ 687540 h 3945988"/>
              <a:gd name="connsiteX0" fmla="*/ 0 w 12252491"/>
              <a:gd name="connsiteY0" fmla="*/ 693730 h 3952178"/>
              <a:gd name="connsiteX1" fmla="*/ 3718091 w 12252491"/>
              <a:gd name="connsiteY1" fmla="*/ 6190 h 3952178"/>
              <a:gd name="connsiteX2" fmla="*/ 8683986 w 12252491"/>
              <a:gd name="connsiteY2" fmla="*/ 1047200 h 3952178"/>
              <a:gd name="connsiteX3" fmla="*/ 12252491 w 12252491"/>
              <a:gd name="connsiteY3" fmla="*/ 693730 h 3952178"/>
              <a:gd name="connsiteX4" fmla="*/ 12252491 w 12252491"/>
              <a:gd name="connsiteY4" fmla="*/ 3952178 h 3952178"/>
              <a:gd name="connsiteX5" fmla="*/ 0 w 12252491"/>
              <a:gd name="connsiteY5" fmla="*/ 3952178 h 3952178"/>
              <a:gd name="connsiteX6" fmla="*/ 0 w 12252491"/>
              <a:gd name="connsiteY6" fmla="*/ 693730 h 3952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2491" h="3952178">
                <a:moveTo>
                  <a:pt x="0" y="693730"/>
                </a:moveTo>
                <a:cubicBezTo>
                  <a:pt x="1403486" y="-126293"/>
                  <a:pt x="2483417" y="10287"/>
                  <a:pt x="3718091" y="6190"/>
                </a:cubicBezTo>
                <a:cubicBezTo>
                  <a:pt x="5321808" y="137489"/>
                  <a:pt x="7080269" y="915901"/>
                  <a:pt x="8683986" y="1047200"/>
                </a:cubicBezTo>
                <a:cubicBezTo>
                  <a:pt x="10098571" y="760565"/>
                  <a:pt x="11006718" y="333252"/>
                  <a:pt x="12252491" y="693730"/>
                </a:cubicBezTo>
                <a:lnTo>
                  <a:pt x="12252491" y="3952178"/>
                </a:lnTo>
                <a:lnTo>
                  <a:pt x="0" y="3952178"/>
                </a:lnTo>
                <a:lnTo>
                  <a:pt x="0" y="69373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 name="Rectangle 3">
            <a:extLst>
              <a:ext uri="{FF2B5EF4-FFF2-40B4-BE49-F238E27FC236}">
                <a16:creationId xmlns="" xmlns:a16="http://schemas.microsoft.com/office/drawing/2014/main" id="{20D04A0A-33F9-4E82-8CBB-DCAD53483EE3}"/>
              </a:ext>
            </a:extLst>
          </p:cNvPr>
          <p:cNvSpPr/>
          <p:nvPr/>
        </p:nvSpPr>
        <p:spPr>
          <a:xfrm>
            <a:off x="2084638" y="843034"/>
            <a:ext cx="4926670" cy="992579"/>
          </a:xfrm>
          <a:prstGeom prst="rect">
            <a:avLst/>
          </a:prstGeom>
          <a:noFill/>
        </p:spPr>
        <p:txBody>
          <a:bodyPr wrap="none" lIns="68580" tIns="34290" rIns="68580" bIns="34290">
            <a:spAutoFit/>
          </a:bodyPr>
          <a:lstStyle/>
          <a:p>
            <a:pPr algn="ctr" defTabSz="685800"/>
            <a:r>
              <a:rPr lang="en-US" sz="6000" b="1">
                <a:solidFill>
                  <a:srgbClr val="FF0000"/>
                </a:solidFill>
                <a:latin typeface="Times New Roman" panose="02020603050405020304" pitchFamily="18" charset="0"/>
                <a:cs typeface="Times New Roman" panose="02020603050405020304" pitchFamily="18" charset="0"/>
              </a:rPr>
              <a:t>AI GIỎI HƠN</a:t>
            </a:r>
          </a:p>
        </p:txBody>
      </p:sp>
      <p:pic>
        <p:nvPicPr>
          <p:cNvPr id="23" name="Picture 22">
            <a:extLst>
              <a:ext uri="{FF2B5EF4-FFF2-40B4-BE49-F238E27FC236}">
                <a16:creationId xmlns="" xmlns:a16="http://schemas.microsoft.com/office/drawing/2014/main" id="{1480DB5C-AD40-4CB4-B0E6-2D793DC098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55000" y="1273960"/>
            <a:ext cx="480303" cy="466855"/>
          </a:xfrm>
          <a:prstGeom prst="rect">
            <a:avLst/>
          </a:prstGeom>
        </p:spPr>
      </p:pic>
      <p:pic>
        <p:nvPicPr>
          <p:cNvPr id="29" name="Picture 28">
            <a:extLst>
              <a:ext uri="{FF2B5EF4-FFF2-40B4-BE49-F238E27FC236}">
                <a16:creationId xmlns="" xmlns:a16="http://schemas.microsoft.com/office/drawing/2014/main" id="{AE7CA0F8-5918-4985-B979-C4DEB786FD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698" y="730149"/>
            <a:ext cx="830297" cy="777158"/>
          </a:xfrm>
          <a:prstGeom prst="rect">
            <a:avLst/>
          </a:prstGeom>
        </p:spPr>
      </p:pic>
      <p:pic>
        <p:nvPicPr>
          <p:cNvPr id="41" name="Picture 40">
            <a:extLst>
              <a:ext uri="{FF2B5EF4-FFF2-40B4-BE49-F238E27FC236}">
                <a16:creationId xmlns="" xmlns:a16="http://schemas.microsoft.com/office/drawing/2014/main" id="{37A05D7F-0940-41C2-99DE-FF09B18446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0093" y="1740815"/>
            <a:ext cx="783579" cy="621266"/>
          </a:xfrm>
          <a:prstGeom prst="rect">
            <a:avLst/>
          </a:prstGeom>
        </p:spPr>
      </p:pic>
      <p:pic>
        <p:nvPicPr>
          <p:cNvPr id="19" name="Picture 18">
            <a:extLst>
              <a:ext uri="{FF2B5EF4-FFF2-40B4-BE49-F238E27FC236}">
                <a16:creationId xmlns="" xmlns:a16="http://schemas.microsoft.com/office/drawing/2014/main" id="{AB52584C-4833-4143-8FBD-887564BF82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7835" y="23497"/>
            <a:ext cx="552344" cy="545717"/>
          </a:xfrm>
          <a:prstGeom prst="rect">
            <a:avLst/>
          </a:prstGeom>
        </p:spPr>
      </p:pic>
      <p:sp>
        <p:nvSpPr>
          <p:cNvPr id="60" name="Rectangle 59">
            <a:extLst>
              <a:ext uri="{FF2B5EF4-FFF2-40B4-BE49-F238E27FC236}">
                <a16:creationId xmlns="" xmlns:a16="http://schemas.microsoft.com/office/drawing/2014/main" id="{5294391B-4247-4B6A-B075-02DA37E94502}"/>
              </a:ext>
            </a:extLst>
          </p:cNvPr>
          <p:cNvSpPr/>
          <p:nvPr/>
        </p:nvSpPr>
        <p:spPr>
          <a:xfrm>
            <a:off x="0" y="4029076"/>
            <a:ext cx="9144000" cy="1109620"/>
          </a:xfrm>
          <a:custGeom>
            <a:avLst/>
            <a:gdLst>
              <a:gd name="connsiteX0" fmla="*/ 0 w 12192000"/>
              <a:gd name="connsiteY0" fmla="*/ 0 h 1436631"/>
              <a:gd name="connsiteX1" fmla="*/ 12192000 w 12192000"/>
              <a:gd name="connsiteY1" fmla="*/ 0 h 1436631"/>
              <a:gd name="connsiteX2" fmla="*/ 12192000 w 12192000"/>
              <a:gd name="connsiteY2" fmla="*/ 1436631 h 1436631"/>
              <a:gd name="connsiteX3" fmla="*/ 0 w 12192000"/>
              <a:gd name="connsiteY3" fmla="*/ 1436631 h 1436631"/>
              <a:gd name="connsiteX4" fmla="*/ 0 w 12192000"/>
              <a:gd name="connsiteY4" fmla="*/ 0 h 1436631"/>
              <a:gd name="connsiteX0" fmla="*/ 0 w 12192000"/>
              <a:gd name="connsiteY0" fmla="*/ 54 h 1436685"/>
              <a:gd name="connsiteX1" fmla="*/ 4086225 w 12192000"/>
              <a:gd name="connsiteY1" fmla="*/ 300092 h 1436685"/>
              <a:gd name="connsiteX2" fmla="*/ 12192000 w 12192000"/>
              <a:gd name="connsiteY2" fmla="*/ 54 h 1436685"/>
              <a:gd name="connsiteX3" fmla="*/ 12192000 w 12192000"/>
              <a:gd name="connsiteY3" fmla="*/ 1436685 h 1436685"/>
              <a:gd name="connsiteX4" fmla="*/ 0 w 12192000"/>
              <a:gd name="connsiteY4" fmla="*/ 1436685 h 1436685"/>
              <a:gd name="connsiteX5" fmla="*/ 0 w 12192000"/>
              <a:gd name="connsiteY5" fmla="*/ 54 h 1436685"/>
              <a:gd name="connsiteX0" fmla="*/ 0 w 12192000"/>
              <a:gd name="connsiteY0" fmla="*/ 42862 h 1479493"/>
              <a:gd name="connsiteX1" fmla="*/ 4086225 w 12192000"/>
              <a:gd name="connsiteY1" fmla="*/ 342900 h 1479493"/>
              <a:gd name="connsiteX2" fmla="*/ 9786938 w 12192000"/>
              <a:gd name="connsiteY2" fmla="*/ 0 h 1479493"/>
              <a:gd name="connsiteX3" fmla="*/ 12192000 w 12192000"/>
              <a:gd name="connsiteY3" fmla="*/ 42862 h 1479493"/>
              <a:gd name="connsiteX4" fmla="*/ 12192000 w 12192000"/>
              <a:gd name="connsiteY4" fmla="*/ 1479493 h 1479493"/>
              <a:gd name="connsiteX5" fmla="*/ 0 w 12192000"/>
              <a:gd name="connsiteY5" fmla="*/ 1479493 h 1479493"/>
              <a:gd name="connsiteX6" fmla="*/ 0 w 12192000"/>
              <a:gd name="connsiteY6" fmla="*/ 42862 h 147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479493">
                <a:moveTo>
                  <a:pt x="0" y="42862"/>
                </a:moveTo>
                <a:cubicBezTo>
                  <a:pt x="1343025" y="38100"/>
                  <a:pt x="2743200" y="347662"/>
                  <a:pt x="4086225" y="342900"/>
                </a:cubicBezTo>
                <a:cubicBezTo>
                  <a:pt x="5886450" y="276225"/>
                  <a:pt x="7986713" y="66675"/>
                  <a:pt x="9786938" y="0"/>
                </a:cubicBezTo>
                <a:lnTo>
                  <a:pt x="12192000" y="42862"/>
                </a:lnTo>
                <a:lnTo>
                  <a:pt x="12192000" y="1479493"/>
                </a:lnTo>
                <a:lnTo>
                  <a:pt x="0" y="1479493"/>
                </a:lnTo>
                <a:lnTo>
                  <a:pt x="0" y="42862"/>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2" name="Picture 61">
            <a:extLst>
              <a:ext uri="{FF2B5EF4-FFF2-40B4-BE49-F238E27FC236}">
                <a16:creationId xmlns="" xmlns:a16="http://schemas.microsoft.com/office/drawing/2014/main" id="{08A33331-ED43-4961-8472-635A0DA967A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88745" y="3587780"/>
            <a:ext cx="1534363" cy="811237"/>
          </a:xfrm>
          <a:prstGeom prst="rect">
            <a:avLst/>
          </a:prstGeom>
        </p:spPr>
      </p:pic>
      <p:pic>
        <p:nvPicPr>
          <p:cNvPr id="70" name="Picture 69">
            <a:extLst>
              <a:ext uri="{FF2B5EF4-FFF2-40B4-BE49-F238E27FC236}">
                <a16:creationId xmlns="" xmlns:a16="http://schemas.microsoft.com/office/drawing/2014/main" id="{2CAB176B-5CEB-4019-B56E-B2E8DE6B7AB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96252" y="3372168"/>
            <a:ext cx="558852" cy="811237"/>
          </a:xfrm>
          <a:prstGeom prst="rect">
            <a:avLst/>
          </a:prstGeom>
        </p:spPr>
      </p:pic>
      <p:pic>
        <p:nvPicPr>
          <p:cNvPr id="68" name="Picture 67">
            <a:extLst>
              <a:ext uri="{FF2B5EF4-FFF2-40B4-BE49-F238E27FC236}">
                <a16:creationId xmlns="" xmlns:a16="http://schemas.microsoft.com/office/drawing/2014/main" id="{05B912C0-A88D-4D04-BF86-10B5169F892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500329" y="1698880"/>
            <a:ext cx="2928947" cy="1464473"/>
          </a:xfrm>
          <a:prstGeom prst="rect">
            <a:avLst/>
          </a:prstGeom>
        </p:spPr>
      </p:pic>
      <p:pic>
        <p:nvPicPr>
          <p:cNvPr id="72" name="Picture 71">
            <a:extLst>
              <a:ext uri="{FF2B5EF4-FFF2-40B4-BE49-F238E27FC236}">
                <a16:creationId xmlns="" xmlns:a16="http://schemas.microsoft.com/office/drawing/2014/main" id="{A0E6B0FA-6EE2-4926-ABE7-B85F6ED3E9E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053" y="1383775"/>
            <a:ext cx="1983148" cy="2600849"/>
          </a:xfrm>
          <a:prstGeom prst="rect">
            <a:avLst/>
          </a:prstGeom>
        </p:spPr>
      </p:pic>
      <p:pic>
        <p:nvPicPr>
          <p:cNvPr id="73" name="Picture 72">
            <a:extLst>
              <a:ext uri="{FF2B5EF4-FFF2-40B4-BE49-F238E27FC236}">
                <a16:creationId xmlns="" xmlns:a16="http://schemas.microsoft.com/office/drawing/2014/main" id="{5BEE9461-E3F1-4183-9412-152BCC5A68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0821" y="3376622"/>
            <a:ext cx="418717" cy="331982"/>
          </a:xfrm>
          <a:prstGeom prst="rect">
            <a:avLst/>
          </a:prstGeom>
        </p:spPr>
      </p:pic>
      <p:pic>
        <p:nvPicPr>
          <p:cNvPr id="74" name="Picture 73">
            <a:extLst>
              <a:ext uri="{FF2B5EF4-FFF2-40B4-BE49-F238E27FC236}">
                <a16:creationId xmlns="" xmlns:a16="http://schemas.microsoft.com/office/drawing/2014/main" id="{070B01E2-E914-44A2-8F50-CDA5251B73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93800" y="3269923"/>
            <a:ext cx="418717" cy="331982"/>
          </a:xfrm>
          <a:prstGeom prst="rect">
            <a:avLst/>
          </a:prstGeom>
        </p:spPr>
      </p:pic>
      <p:pic>
        <p:nvPicPr>
          <p:cNvPr id="75" name="Picture 74">
            <a:extLst>
              <a:ext uri="{FF2B5EF4-FFF2-40B4-BE49-F238E27FC236}">
                <a16:creationId xmlns="" xmlns:a16="http://schemas.microsoft.com/office/drawing/2014/main" id="{E6361DD3-0A04-47FE-8E74-ADCBEA2158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1820" y="3708604"/>
            <a:ext cx="418717" cy="331982"/>
          </a:xfrm>
          <a:prstGeom prst="rect">
            <a:avLst/>
          </a:prstGeom>
        </p:spPr>
      </p:pic>
      <p:pic>
        <p:nvPicPr>
          <p:cNvPr id="77" name="Picture 76">
            <a:extLst>
              <a:ext uri="{FF2B5EF4-FFF2-40B4-BE49-F238E27FC236}">
                <a16:creationId xmlns="" xmlns:a16="http://schemas.microsoft.com/office/drawing/2014/main" id="{38B224A7-0FB7-4E20-B122-4E8E59DF8F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12053" y="3512006"/>
            <a:ext cx="1438184" cy="1216925"/>
          </a:xfrm>
          <a:prstGeom prst="rect">
            <a:avLst/>
          </a:prstGeom>
        </p:spPr>
      </p:pic>
      <p:pic>
        <p:nvPicPr>
          <p:cNvPr id="81" name="Intro">
            <a:hlinkClick r:id="" action="ppaction://media"/>
            <a:extLst>
              <a:ext uri="{FF2B5EF4-FFF2-40B4-BE49-F238E27FC236}">
                <a16:creationId xmlns="" xmlns:a16="http://schemas.microsoft.com/office/drawing/2014/main" id="{7C2A0ED8-67CD-4A5F-BDC2-A56E7A3CF4B2}"/>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693444" y="-653448"/>
            <a:ext cx="457200" cy="457200"/>
          </a:xfrm>
          <a:prstGeom prst="rect">
            <a:avLst/>
          </a:prstGeom>
        </p:spPr>
      </p:pic>
      <p:pic>
        <p:nvPicPr>
          <p:cNvPr id="64" name="Picture 63">
            <a:extLst>
              <a:ext uri="{FF2B5EF4-FFF2-40B4-BE49-F238E27FC236}">
                <a16:creationId xmlns="" xmlns:a16="http://schemas.microsoft.com/office/drawing/2014/main" id="{32D24676-19A4-4930-A1DF-32D5F249A8C8}"/>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r="31440" b="4336"/>
          <a:stretch/>
        </p:blipFill>
        <p:spPr>
          <a:xfrm>
            <a:off x="6777142" y="94953"/>
            <a:ext cx="2366858" cy="1441808"/>
          </a:xfrm>
          <a:prstGeom prst="rect">
            <a:avLst/>
          </a:prstGeom>
        </p:spPr>
      </p:pic>
    </p:spTree>
    <p:extLst>
      <p:ext uri="{BB962C8B-B14F-4D97-AF65-F5344CB8AC3E}">
        <p14:creationId xmlns:p14="http://schemas.microsoft.com/office/powerpoint/2010/main" val="403754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040" fill="hold"/>
                                        <p:tgtEl>
                                          <p:spTgt spid="81"/>
                                        </p:tgtEl>
                                      </p:cBhvr>
                                    </p:cmd>
                                  </p:childTnLst>
                                </p:cTn>
                              </p:par>
                              <p:par>
                                <p:cTn id="7" presetID="2" presetClass="entr" presetSubtype="8" fill="hold" grpId="0" nodeType="withEffect">
                                  <p:stCondLst>
                                    <p:cond delay="100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0-#ppt_w/2"/>
                                          </p:val>
                                        </p:tav>
                                        <p:tav tm="100000">
                                          <p:val>
                                            <p:strVal val="#ppt_x"/>
                                          </p:val>
                                        </p:tav>
                                      </p:tavLst>
                                    </p:anim>
                                    <p:anim calcmode="lin" valueType="num">
                                      <p:cBhvr additive="base">
                                        <p:cTn id="10" dur="500" fill="hold"/>
                                        <p:tgtEl>
                                          <p:spTgt spid="4"/>
                                        </p:tgtEl>
                                        <p:attrNameLst>
                                          <p:attrName>ppt_y</p:attrName>
                                        </p:attrNameLst>
                                      </p:cBhvr>
                                      <p:tavLst>
                                        <p:tav tm="0">
                                          <p:val>
                                            <p:strVal val="#ppt_y"/>
                                          </p:val>
                                        </p:tav>
                                        <p:tav tm="100000">
                                          <p:val>
                                            <p:strVal val="#ppt_y"/>
                                          </p:val>
                                        </p:tav>
                                      </p:tavLst>
                                    </p:anim>
                                  </p:childTnLst>
                                </p:cTn>
                              </p:par>
                              <p:par>
                                <p:cTn id="11" presetID="2" presetClass="entr" presetSubtype="8" fill="hold" nodeType="withEffect">
                                  <p:stCondLst>
                                    <p:cond delay="100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250" fill="hold"/>
                                        <p:tgtEl>
                                          <p:spTgt spid="29"/>
                                        </p:tgtEl>
                                        <p:attrNameLst>
                                          <p:attrName>ppt_x</p:attrName>
                                        </p:attrNameLst>
                                      </p:cBhvr>
                                      <p:tavLst>
                                        <p:tav tm="0">
                                          <p:val>
                                            <p:strVal val="0-#ppt_w/2"/>
                                          </p:val>
                                        </p:tav>
                                        <p:tav tm="100000">
                                          <p:val>
                                            <p:strVal val="#ppt_x"/>
                                          </p:val>
                                        </p:tav>
                                      </p:tavLst>
                                    </p:anim>
                                    <p:anim calcmode="lin" valueType="num">
                                      <p:cBhvr additive="base">
                                        <p:cTn id="14" dur="250" fill="hold"/>
                                        <p:tgtEl>
                                          <p:spTgt spid="29"/>
                                        </p:tgtEl>
                                        <p:attrNameLst>
                                          <p:attrName>ppt_y</p:attrName>
                                        </p:attrNameLst>
                                      </p:cBhvr>
                                      <p:tavLst>
                                        <p:tav tm="0">
                                          <p:val>
                                            <p:strVal val="#ppt_y"/>
                                          </p:val>
                                        </p:tav>
                                        <p:tav tm="100000">
                                          <p:val>
                                            <p:strVal val="#ppt_y"/>
                                          </p:val>
                                        </p:tav>
                                      </p:tavLst>
                                    </p:anim>
                                  </p:childTnLst>
                                </p:cTn>
                              </p:par>
                              <p:par>
                                <p:cTn id="15" presetID="2" presetClass="entr" presetSubtype="1" fill="hold" nodeType="withEffect">
                                  <p:stCondLst>
                                    <p:cond delay="100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250" fill="hold"/>
                                        <p:tgtEl>
                                          <p:spTgt spid="19"/>
                                        </p:tgtEl>
                                        <p:attrNameLst>
                                          <p:attrName>ppt_x</p:attrName>
                                        </p:attrNameLst>
                                      </p:cBhvr>
                                      <p:tavLst>
                                        <p:tav tm="0">
                                          <p:val>
                                            <p:strVal val="#ppt_x"/>
                                          </p:val>
                                        </p:tav>
                                        <p:tav tm="100000">
                                          <p:val>
                                            <p:strVal val="#ppt_x"/>
                                          </p:val>
                                        </p:tav>
                                      </p:tavLst>
                                    </p:anim>
                                    <p:anim calcmode="lin" valueType="num">
                                      <p:cBhvr additive="base">
                                        <p:cTn id="18" dur="250" fill="hold"/>
                                        <p:tgtEl>
                                          <p:spTgt spid="19"/>
                                        </p:tgtEl>
                                        <p:attrNameLst>
                                          <p:attrName>ppt_y</p:attrName>
                                        </p:attrNameLst>
                                      </p:cBhvr>
                                      <p:tavLst>
                                        <p:tav tm="0">
                                          <p:val>
                                            <p:strVal val="0-#ppt_h/2"/>
                                          </p:val>
                                        </p:tav>
                                        <p:tav tm="100000">
                                          <p:val>
                                            <p:strVal val="#ppt_y"/>
                                          </p:val>
                                        </p:tav>
                                      </p:tavLst>
                                    </p:anim>
                                  </p:childTnLst>
                                </p:cTn>
                              </p:par>
                              <p:par>
                                <p:cTn id="19" presetID="2" presetClass="entr" presetSubtype="2" fill="hold" nodeType="withEffect">
                                  <p:stCondLst>
                                    <p:cond delay="100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250" fill="hold"/>
                                        <p:tgtEl>
                                          <p:spTgt spid="23"/>
                                        </p:tgtEl>
                                        <p:attrNameLst>
                                          <p:attrName>ppt_x</p:attrName>
                                        </p:attrNameLst>
                                      </p:cBhvr>
                                      <p:tavLst>
                                        <p:tav tm="0">
                                          <p:val>
                                            <p:strVal val="1+#ppt_w/2"/>
                                          </p:val>
                                        </p:tav>
                                        <p:tav tm="100000">
                                          <p:val>
                                            <p:strVal val="#ppt_x"/>
                                          </p:val>
                                        </p:tav>
                                      </p:tavLst>
                                    </p:anim>
                                    <p:anim calcmode="lin" valueType="num">
                                      <p:cBhvr additive="base">
                                        <p:cTn id="22" dur="250" fill="hold"/>
                                        <p:tgtEl>
                                          <p:spTgt spid="23"/>
                                        </p:tgtEl>
                                        <p:attrNameLst>
                                          <p:attrName>ppt_y</p:attrName>
                                        </p:attrNameLst>
                                      </p:cBhvr>
                                      <p:tavLst>
                                        <p:tav tm="0">
                                          <p:val>
                                            <p:strVal val="#ppt_y"/>
                                          </p:val>
                                        </p:tav>
                                        <p:tav tm="100000">
                                          <p:val>
                                            <p:strVal val="#ppt_y"/>
                                          </p:val>
                                        </p:tav>
                                      </p:tavLst>
                                    </p:anim>
                                  </p:childTnLst>
                                </p:cTn>
                              </p:par>
                              <p:par>
                                <p:cTn id="23" presetID="42" presetClass="path" presetSubtype="0" accel="50000" decel="50000" fill="hold" nodeType="withEffect">
                                  <p:stCondLst>
                                    <p:cond delay="1000"/>
                                  </p:stCondLst>
                                  <p:childTnLst>
                                    <p:animMotion origin="layout" path="M 2.29167E-6 2.59259E-6 L -1.19128 0.03495 " pathEditMode="relative" rAng="0" ptsTypes="AA">
                                      <p:cBhvr>
                                        <p:cTn id="24" dur="20000" fill="hold"/>
                                        <p:tgtEl>
                                          <p:spTgt spid="77"/>
                                        </p:tgtEl>
                                        <p:attrNameLst>
                                          <p:attrName>ppt_x</p:attrName>
                                          <p:attrName>ppt_y</p:attrName>
                                        </p:attrNameLst>
                                      </p:cBhvr>
                                      <p:rCtr x="-59570" y="1736"/>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81"/>
                </p:tgtEl>
              </p:cMediaNode>
            </p:audio>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854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B41A1D27-6F83-4EA6-A147-62087BA087C5}"/>
              </a:ext>
            </a:extLst>
          </p:cNvPr>
          <p:cNvSpPr/>
          <p:nvPr/>
        </p:nvSpPr>
        <p:spPr>
          <a:xfrm>
            <a:off x="296141" y="503323"/>
            <a:ext cx="8551718" cy="4157164"/>
          </a:xfrm>
          <a:prstGeom prst="rect">
            <a:avLst/>
          </a:prstGeom>
        </p:spPr>
        <p:txBody>
          <a:bodyPr wrap="square">
            <a:spAutoFit/>
          </a:bodyPr>
          <a:lstStyle/>
          <a:p>
            <a:pPr indent="190500" algn="just" defTabSz="685800">
              <a:lnSpc>
                <a:spcPct val="127000"/>
              </a:lnSpc>
              <a:spcBef>
                <a:spcPts val="540"/>
              </a:spcBef>
              <a:spcAft>
                <a:spcPts val="540"/>
              </a:spcAft>
              <a:tabLst>
                <a:tab pos="421958" algn="l"/>
              </a:tabLst>
            </a:pPr>
            <a:r>
              <a:rPr lang="en-US" sz="2100" b="1">
                <a:solidFill>
                  <a:srgbClr val="0000CC"/>
                </a:solidFill>
                <a:latin typeface="Times New Roman" panose="02020603050405020304" pitchFamily="18" charset="0"/>
                <a:ea typeface="Calibri" panose="020F0502020204030204" pitchFamily="34" charset="0"/>
              </a:rPr>
              <a:t>Luật chơi: </a:t>
            </a:r>
            <a:r>
              <a:rPr lang="en-US" sz="2100">
                <a:solidFill>
                  <a:srgbClr val="0000CC"/>
                </a:solidFill>
                <a:latin typeface="Times New Roman" panose="02020603050405020304" pitchFamily="18" charset="0"/>
                <a:ea typeface="Calibri" panose="020F0502020204030204" pitchFamily="34" charset="0"/>
              </a:rPr>
              <a:t>Chia lớp thành 2 nhóm, mỗi nhóm chọn ra 4 bạn đại diện lập thành 1 đội chơi. Hai đội chơi xếp thành 2 hàng chơi tiếp sức. Bạn thứ nhất của 2 đội đọc câu hỏi trên màn hình rồi ghi đáp án lên bảng, xong quay về trao phấn cho bạn thứ 2 còn mình thì chạy xuống đứng cuối hàng. Giáo viên xác nhận đáp án của câu hỏi, cộng 1 điểm cho đội chọn đúng. Bạn thứ 2 đọc câu hỏi trên màn hình rồi ghi đáp án lên bảng, xong quay về trao phấn cho bạn thứ 3 còn mình thì chạy xuống đứng cuối hàng. Giáo viên xác nhận đáp án của câu hỏi, cộng 1 điểm cho đội chọn đúng .... Tiến hành đến khi hoàn thành các câu hỏi hoặc hết thời gian ... phút. Đội chiến thắng là đội giành được nhiều điểm hơn.</a:t>
            </a:r>
            <a:endParaRPr lang="en-US" sz="210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74644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9" name="TEAM A">
            <a:extLst>
              <a:ext uri="{FF2B5EF4-FFF2-40B4-BE49-F238E27FC236}">
                <a16:creationId xmlns="" xmlns:a16="http://schemas.microsoft.com/office/drawing/2014/main" id="{9E446D1E-2077-4201-A52A-247B179F568F}"/>
              </a:ext>
            </a:extLst>
          </p:cNvPr>
          <p:cNvSpPr/>
          <p:nvPr/>
        </p:nvSpPr>
        <p:spPr>
          <a:xfrm>
            <a:off x="110461" y="4167023"/>
            <a:ext cx="3447748" cy="8509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Calibri" panose="020F0502020204030204"/>
            </a:endParaRPr>
          </a:p>
        </p:txBody>
      </p:sp>
      <p:sp>
        <p:nvSpPr>
          <p:cNvPr id="40" name="Rectangle: Rounded Corners 39">
            <a:extLst>
              <a:ext uri="{FF2B5EF4-FFF2-40B4-BE49-F238E27FC236}">
                <a16:creationId xmlns="" xmlns:a16="http://schemas.microsoft.com/office/drawing/2014/main" id="{695F2CD9-5337-45AC-9131-76B643135782}"/>
              </a:ext>
            </a:extLst>
          </p:cNvPr>
          <p:cNvSpPr/>
          <p:nvPr/>
        </p:nvSpPr>
        <p:spPr>
          <a:xfrm>
            <a:off x="1760771" y="4167023"/>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4950" b="1">
              <a:solidFill>
                <a:prstClr val="white"/>
              </a:solidFill>
              <a:latin typeface="Times New Roman" panose="02020603050405020304" pitchFamily="18" charset="0"/>
              <a:cs typeface="Times New Roman" panose="02020603050405020304" pitchFamily="18" charset="0"/>
            </a:endParaRPr>
          </a:p>
        </p:txBody>
      </p:sp>
      <p:sp>
        <p:nvSpPr>
          <p:cNvPr id="27" name="Rectangle: Rounded Corners 26">
            <a:extLst>
              <a:ext uri="{FF2B5EF4-FFF2-40B4-BE49-F238E27FC236}">
                <a16:creationId xmlns="" xmlns:a16="http://schemas.microsoft.com/office/drawing/2014/main" id="{C460FEC5-6A86-4A26-AF05-00DEC8883F13}"/>
              </a:ext>
            </a:extLst>
          </p:cNvPr>
          <p:cNvSpPr/>
          <p:nvPr/>
        </p:nvSpPr>
        <p:spPr>
          <a:xfrm>
            <a:off x="1760771" y="4167023"/>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1</a:t>
            </a:r>
          </a:p>
        </p:txBody>
      </p:sp>
      <p:sp>
        <p:nvSpPr>
          <p:cNvPr id="30" name="Rectangle 29">
            <a:extLst>
              <a:ext uri="{FF2B5EF4-FFF2-40B4-BE49-F238E27FC236}">
                <a16:creationId xmlns="" xmlns:a16="http://schemas.microsoft.com/office/drawing/2014/main" id="{A4C5C41E-5105-4CDF-95B0-4CD67F72B833}"/>
              </a:ext>
            </a:extLst>
          </p:cNvPr>
          <p:cNvSpPr/>
          <p:nvPr/>
        </p:nvSpPr>
        <p:spPr>
          <a:xfrm>
            <a:off x="129935" y="4306627"/>
            <a:ext cx="1529521" cy="577081"/>
          </a:xfrm>
          <a:prstGeom prst="rect">
            <a:avLst/>
          </a:prstGeom>
          <a:noFill/>
        </p:spPr>
        <p:txBody>
          <a:bodyPr wrap="none" lIns="68580" tIns="34290" rIns="68580" bIns="34290">
            <a:spAutoFit/>
          </a:bodyPr>
          <a:lstStyle/>
          <a:p>
            <a:pPr algn="ctr" defTabSz="685800"/>
            <a:r>
              <a:rPr lang="en-US" sz="3300" b="1">
                <a:ln w="6600">
                  <a:solidFill>
                    <a:srgbClr val="ED7D31"/>
                  </a:solidFill>
                  <a:prstDash val="solid"/>
                </a:ln>
                <a:solidFill>
                  <a:srgbClr val="FFFFFF"/>
                </a:solidFill>
                <a:effectLst>
                  <a:outerShdw dist="38100" dir="2700000" algn="tl" rotWithShape="0">
                    <a:srgbClr val="ED7D31"/>
                  </a:outerShdw>
                </a:effectLst>
                <a:latin typeface="Calibri" panose="020F0502020204030204"/>
              </a:rPr>
              <a:t>TEAM A</a:t>
            </a:r>
          </a:p>
        </p:txBody>
      </p:sp>
      <p:sp>
        <p:nvSpPr>
          <p:cNvPr id="28" name="Plus Sign 27">
            <a:extLst>
              <a:ext uri="{FF2B5EF4-FFF2-40B4-BE49-F238E27FC236}">
                <a16:creationId xmlns="" xmlns:a16="http://schemas.microsoft.com/office/drawing/2014/main" id="{C0ADA48E-FF62-4D6C-AEC7-76FE2BB22265}"/>
              </a:ext>
            </a:extLst>
          </p:cNvPr>
          <p:cNvSpPr/>
          <p:nvPr/>
        </p:nvSpPr>
        <p:spPr>
          <a:xfrm>
            <a:off x="2707272" y="4167023"/>
            <a:ext cx="850937" cy="850937"/>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1" name="Rectangle: Rounded Corners 30">
            <a:extLst>
              <a:ext uri="{FF2B5EF4-FFF2-40B4-BE49-F238E27FC236}">
                <a16:creationId xmlns="" xmlns:a16="http://schemas.microsoft.com/office/drawing/2014/main" id="{85F35C3C-A9B7-4D52-8BD9-7FC35D3B10CE}"/>
              </a:ext>
            </a:extLst>
          </p:cNvPr>
          <p:cNvSpPr/>
          <p:nvPr/>
        </p:nvSpPr>
        <p:spPr>
          <a:xfrm>
            <a:off x="1760771" y="4167023"/>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2</a:t>
            </a:r>
          </a:p>
        </p:txBody>
      </p:sp>
      <p:sp>
        <p:nvSpPr>
          <p:cNvPr id="32" name="Rectangle: Rounded Corners 31">
            <a:extLst>
              <a:ext uri="{FF2B5EF4-FFF2-40B4-BE49-F238E27FC236}">
                <a16:creationId xmlns="" xmlns:a16="http://schemas.microsoft.com/office/drawing/2014/main" id="{FE22CBCF-3661-4BE4-9E00-A356CF6DA704}"/>
              </a:ext>
            </a:extLst>
          </p:cNvPr>
          <p:cNvSpPr/>
          <p:nvPr/>
        </p:nvSpPr>
        <p:spPr>
          <a:xfrm>
            <a:off x="1760771" y="4167023"/>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3</a:t>
            </a:r>
          </a:p>
        </p:txBody>
      </p:sp>
      <p:sp>
        <p:nvSpPr>
          <p:cNvPr id="33" name="Rectangle: Rounded Corners 32">
            <a:extLst>
              <a:ext uri="{FF2B5EF4-FFF2-40B4-BE49-F238E27FC236}">
                <a16:creationId xmlns="" xmlns:a16="http://schemas.microsoft.com/office/drawing/2014/main" id="{0EC34A96-6D54-458C-A63A-5EC536E6A8B6}"/>
              </a:ext>
            </a:extLst>
          </p:cNvPr>
          <p:cNvSpPr/>
          <p:nvPr/>
        </p:nvSpPr>
        <p:spPr>
          <a:xfrm>
            <a:off x="1760771" y="4167023"/>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4</a:t>
            </a:r>
          </a:p>
        </p:txBody>
      </p:sp>
      <p:sp>
        <p:nvSpPr>
          <p:cNvPr id="34" name="Rectangle: Rounded Corners 33">
            <a:extLst>
              <a:ext uri="{FF2B5EF4-FFF2-40B4-BE49-F238E27FC236}">
                <a16:creationId xmlns="" xmlns:a16="http://schemas.microsoft.com/office/drawing/2014/main" id="{30F75734-8CFE-4DD9-AFD1-44D9617C5BEC}"/>
              </a:ext>
            </a:extLst>
          </p:cNvPr>
          <p:cNvSpPr/>
          <p:nvPr/>
        </p:nvSpPr>
        <p:spPr>
          <a:xfrm>
            <a:off x="1760771" y="4167023"/>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5</a:t>
            </a:r>
          </a:p>
        </p:txBody>
      </p:sp>
      <p:sp>
        <p:nvSpPr>
          <p:cNvPr id="35" name="Rectangle: Rounded Corners 34">
            <a:extLst>
              <a:ext uri="{FF2B5EF4-FFF2-40B4-BE49-F238E27FC236}">
                <a16:creationId xmlns="" xmlns:a16="http://schemas.microsoft.com/office/drawing/2014/main" id="{AF164F84-9A33-40A4-83BD-7C26986DA449}"/>
              </a:ext>
            </a:extLst>
          </p:cNvPr>
          <p:cNvSpPr/>
          <p:nvPr/>
        </p:nvSpPr>
        <p:spPr>
          <a:xfrm>
            <a:off x="1760771" y="4167023"/>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6</a:t>
            </a:r>
          </a:p>
        </p:txBody>
      </p:sp>
      <p:sp>
        <p:nvSpPr>
          <p:cNvPr id="36" name="Rectangle: Rounded Corners 35">
            <a:extLst>
              <a:ext uri="{FF2B5EF4-FFF2-40B4-BE49-F238E27FC236}">
                <a16:creationId xmlns="" xmlns:a16="http://schemas.microsoft.com/office/drawing/2014/main" id="{3272EE21-FC19-45E4-A696-BA1F74E2786E}"/>
              </a:ext>
            </a:extLst>
          </p:cNvPr>
          <p:cNvSpPr/>
          <p:nvPr/>
        </p:nvSpPr>
        <p:spPr>
          <a:xfrm>
            <a:off x="1760771" y="4167023"/>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7</a:t>
            </a:r>
          </a:p>
        </p:txBody>
      </p:sp>
      <p:sp>
        <p:nvSpPr>
          <p:cNvPr id="37" name="Rectangle: Rounded Corners 36">
            <a:extLst>
              <a:ext uri="{FF2B5EF4-FFF2-40B4-BE49-F238E27FC236}">
                <a16:creationId xmlns="" xmlns:a16="http://schemas.microsoft.com/office/drawing/2014/main" id="{EEFBF020-CB62-4571-8E96-65EBCDB188D0}"/>
              </a:ext>
            </a:extLst>
          </p:cNvPr>
          <p:cNvSpPr/>
          <p:nvPr/>
        </p:nvSpPr>
        <p:spPr>
          <a:xfrm>
            <a:off x="1760771" y="4167023"/>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8</a:t>
            </a:r>
          </a:p>
        </p:txBody>
      </p:sp>
      <p:sp>
        <p:nvSpPr>
          <p:cNvPr id="38" name="Rectangle: Rounded Corners 37">
            <a:extLst>
              <a:ext uri="{FF2B5EF4-FFF2-40B4-BE49-F238E27FC236}">
                <a16:creationId xmlns="" xmlns:a16="http://schemas.microsoft.com/office/drawing/2014/main" id="{1CAD5011-DEE8-4F1C-82C8-D7326EA1B027}"/>
              </a:ext>
            </a:extLst>
          </p:cNvPr>
          <p:cNvSpPr/>
          <p:nvPr/>
        </p:nvSpPr>
        <p:spPr>
          <a:xfrm>
            <a:off x="1760771" y="4167023"/>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9</a:t>
            </a:r>
          </a:p>
        </p:txBody>
      </p:sp>
      <p:sp>
        <p:nvSpPr>
          <p:cNvPr id="39" name="Rectangle: Rounded Corners 38">
            <a:extLst>
              <a:ext uri="{FF2B5EF4-FFF2-40B4-BE49-F238E27FC236}">
                <a16:creationId xmlns="" xmlns:a16="http://schemas.microsoft.com/office/drawing/2014/main" id="{21CAD983-DE57-4F94-81BE-F99C797A7498}"/>
              </a:ext>
            </a:extLst>
          </p:cNvPr>
          <p:cNvSpPr/>
          <p:nvPr/>
        </p:nvSpPr>
        <p:spPr>
          <a:xfrm>
            <a:off x="1760771" y="4167023"/>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10</a:t>
            </a:r>
          </a:p>
        </p:txBody>
      </p:sp>
      <p:sp>
        <p:nvSpPr>
          <p:cNvPr id="64" name="Oval 63">
            <a:extLst>
              <a:ext uri="{FF2B5EF4-FFF2-40B4-BE49-F238E27FC236}">
                <a16:creationId xmlns="" xmlns:a16="http://schemas.microsoft.com/office/drawing/2014/main" id="{61852BE2-B519-4B78-BA71-C363745633C6}"/>
              </a:ext>
            </a:extLst>
          </p:cNvPr>
          <p:cNvSpPr/>
          <p:nvPr/>
        </p:nvSpPr>
        <p:spPr>
          <a:xfrm>
            <a:off x="2810273" y="830326"/>
            <a:ext cx="342900" cy="342900"/>
          </a:xfrm>
          <a:prstGeom prst="ellipse">
            <a:avLst/>
          </a:prstGeom>
          <a:solidFill>
            <a:srgbClr val="9F79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a:solidFill>
                  <a:prstClr val="white"/>
                </a:solidFill>
                <a:latin typeface="Times New Roman" panose="02020603050405020304" pitchFamily="18" charset="0"/>
                <a:cs typeface="Times New Roman" panose="02020603050405020304" pitchFamily="18" charset="0"/>
              </a:rPr>
              <a:t>5</a:t>
            </a:r>
          </a:p>
        </p:txBody>
      </p:sp>
      <p:pic>
        <p:nvPicPr>
          <p:cNvPr id="5" name="5">
            <a:hlinkClick r:id="rId4" action="ppaction://hlinksldjump"/>
            <a:extLst>
              <a:ext uri="{FF2B5EF4-FFF2-40B4-BE49-F238E27FC236}">
                <a16:creationId xmlns="" xmlns:a16="http://schemas.microsoft.com/office/drawing/2014/main" id="{B3B67745-CAA1-4450-A9CB-61847E3166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7718" y="177764"/>
            <a:ext cx="1204784" cy="1159002"/>
          </a:xfrm>
          <a:prstGeom prst="rect">
            <a:avLst/>
          </a:prstGeom>
        </p:spPr>
      </p:pic>
      <p:sp>
        <p:nvSpPr>
          <p:cNvPr id="63" name="Oval 62">
            <a:extLst>
              <a:ext uri="{FF2B5EF4-FFF2-40B4-BE49-F238E27FC236}">
                <a16:creationId xmlns="" xmlns:a16="http://schemas.microsoft.com/office/drawing/2014/main" id="{A9D48011-2F4F-407F-BC95-04A9F8CF1D22}"/>
              </a:ext>
            </a:extLst>
          </p:cNvPr>
          <p:cNvSpPr/>
          <p:nvPr/>
        </p:nvSpPr>
        <p:spPr>
          <a:xfrm>
            <a:off x="4448996" y="2938787"/>
            <a:ext cx="342900" cy="342900"/>
          </a:xfrm>
          <a:prstGeom prst="ellipse">
            <a:avLst/>
          </a:prstGeom>
          <a:solidFill>
            <a:srgbClr val="E9AA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a:solidFill>
                  <a:prstClr val="white"/>
                </a:solidFill>
                <a:latin typeface="Times New Roman" panose="02020603050405020304" pitchFamily="18" charset="0"/>
                <a:cs typeface="Times New Roman" panose="02020603050405020304" pitchFamily="18" charset="0"/>
              </a:rPr>
              <a:t>4</a:t>
            </a:r>
          </a:p>
        </p:txBody>
      </p:sp>
      <p:pic>
        <p:nvPicPr>
          <p:cNvPr id="9" name="4">
            <a:hlinkClick r:id="rId6" action="ppaction://hlinksldjump"/>
            <a:extLst>
              <a:ext uri="{FF2B5EF4-FFF2-40B4-BE49-F238E27FC236}">
                <a16:creationId xmlns="" xmlns:a16="http://schemas.microsoft.com/office/drawing/2014/main" id="{31E8C7EC-5ADF-4B52-81DA-19A71DD7904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2958" y="1909297"/>
            <a:ext cx="1312078" cy="1159002"/>
          </a:xfrm>
          <a:prstGeom prst="rect">
            <a:avLst/>
          </a:prstGeom>
        </p:spPr>
      </p:pic>
      <p:sp>
        <p:nvSpPr>
          <p:cNvPr id="66" name="Oval 65">
            <a:hlinkClick r:id="rId8" action="ppaction://hlinksldjump"/>
            <a:extLst>
              <a:ext uri="{FF2B5EF4-FFF2-40B4-BE49-F238E27FC236}">
                <a16:creationId xmlns="" xmlns:a16="http://schemas.microsoft.com/office/drawing/2014/main" id="{7372071D-E889-47F7-8AC9-D38DB8254A22}"/>
              </a:ext>
            </a:extLst>
          </p:cNvPr>
          <p:cNvSpPr/>
          <p:nvPr/>
        </p:nvSpPr>
        <p:spPr>
          <a:xfrm>
            <a:off x="5839637" y="1593864"/>
            <a:ext cx="342900" cy="342900"/>
          </a:xfrm>
          <a:prstGeom prst="ellipse">
            <a:avLst/>
          </a:prstGeom>
          <a:solidFill>
            <a:srgbClr val="E99D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a:solidFill>
                  <a:prstClr val="white"/>
                </a:solidFill>
                <a:latin typeface="Times New Roman" panose="02020603050405020304" pitchFamily="18" charset="0"/>
                <a:cs typeface="Times New Roman" panose="02020603050405020304" pitchFamily="18" charset="0"/>
              </a:rPr>
              <a:t>7</a:t>
            </a:r>
          </a:p>
        </p:txBody>
      </p:sp>
      <p:pic>
        <p:nvPicPr>
          <p:cNvPr id="11" name="7">
            <a:hlinkClick r:id="rId8" action="ppaction://hlinksldjump"/>
            <a:extLst>
              <a:ext uri="{FF2B5EF4-FFF2-40B4-BE49-F238E27FC236}">
                <a16:creationId xmlns="" xmlns:a16="http://schemas.microsoft.com/office/drawing/2014/main" id="{32DD0EA6-894E-410B-86E2-EDD655568F0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35628" y="518636"/>
            <a:ext cx="1209815" cy="1159002"/>
          </a:xfrm>
          <a:prstGeom prst="rect">
            <a:avLst/>
          </a:prstGeom>
        </p:spPr>
      </p:pic>
      <p:sp>
        <p:nvSpPr>
          <p:cNvPr id="62" name="Oval 61">
            <a:extLst>
              <a:ext uri="{FF2B5EF4-FFF2-40B4-BE49-F238E27FC236}">
                <a16:creationId xmlns="" xmlns:a16="http://schemas.microsoft.com/office/drawing/2014/main" id="{2D68B3E5-9131-42F1-9A38-93B49429375E}"/>
              </a:ext>
            </a:extLst>
          </p:cNvPr>
          <p:cNvSpPr/>
          <p:nvPr/>
        </p:nvSpPr>
        <p:spPr>
          <a:xfrm>
            <a:off x="2156930" y="3244011"/>
            <a:ext cx="342900" cy="342900"/>
          </a:xfrm>
          <a:prstGeom prst="ellipse">
            <a:avLst/>
          </a:prstGeom>
          <a:solidFill>
            <a:srgbClr val="668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a:solidFill>
                  <a:prstClr val="white"/>
                </a:solidFill>
                <a:latin typeface="Times New Roman" panose="02020603050405020304" pitchFamily="18" charset="0"/>
                <a:cs typeface="Times New Roman" panose="02020603050405020304" pitchFamily="18" charset="0"/>
              </a:rPr>
              <a:t>3</a:t>
            </a:r>
          </a:p>
        </p:txBody>
      </p:sp>
      <p:pic>
        <p:nvPicPr>
          <p:cNvPr id="17" name="3">
            <a:hlinkClick r:id="rId10" action="ppaction://hlinksldjump"/>
            <a:extLst>
              <a:ext uri="{FF2B5EF4-FFF2-40B4-BE49-F238E27FC236}">
                <a16:creationId xmlns="" xmlns:a16="http://schemas.microsoft.com/office/drawing/2014/main" id="{0AC88D0D-C6ED-4427-9F04-EFE3D66FDFD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70391" y="2530736"/>
            <a:ext cx="1173079" cy="1159002"/>
          </a:xfrm>
          <a:prstGeom prst="rect">
            <a:avLst/>
          </a:prstGeom>
        </p:spPr>
      </p:pic>
      <p:sp>
        <p:nvSpPr>
          <p:cNvPr id="60" name="Oval 59">
            <a:extLst>
              <a:ext uri="{FF2B5EF4-FFF2-40B4-BE49-F238E27FC236}">
                <a16:creationId xmlns="" xmlns:a16="http://schemas.microsoft.com/office/drawing/2014/main" id="{2ADECC48-64C5-4065-A7FB-C2E1698BDBE4}"/>
              </a:ext>
            </a:extLst>
          </p:cNvPr>
          <p:cNvSpPr/>
          <p:nvPr/>
        </p:nvSpPr>
        <p:spPr>
          <a:xfrm>
            <a:off x="1368394" y="346348"/>
            <a:ext cx="342900" cy="342900"/>
          </a:xfrm>
          <a:prstGeom prst="ellipse">
            <a:avLst/>
          </a:prstGeom>
          <a:solidFill>
            <a:srgbClr val="1BA3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a:solidFill>
                  <a:prstClr val="white"/>
                </a:solidFill>
                <a:latin typeface="Times New Roman" panose="02020603050405020304" pitchFamily="18" charset="0"/>
                <a:cs typeface="Times New Roman" panose="02020603050405020304" pitchFamily="18" charset="0"/>
              </a:rPr>
              <a:t>1</a:t>
            </a:r>
          </a:p>
        </p:txBody>
      </p:sp>
      <p:pic>
        <p:nvPicPr>
          <p:cNvPr id="21" name="1">
            <a:hlinkClick r:id="rId12" action="ppaction://hlinksldjump"/>
            <a:extLst>
              <a:ext uri="{FF2B5EF4-FFF2-40B4-BE49-F238E27FC236}">
                <a16:creationId xmlns="" xmlns:a16="http://schemas.microsoft.com/office/drawing/2014/main" id="{A26CB5BD-9EBD-43C1-B03E-28EFF15618F5}"/>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2199" y="235992"/>
            <a:ext cx="1192389" cy="1159002"/>
          </a:xfrm>
          <a:prstGeom prst="rect">
            <a:avLst/>
          </a:prstGeom>
        </p:spPr>
      </p:pic>
      <p:sp>
        <p:nvSpPr>
          <p:cNvPr id="65" name="Oval 64">
            <a:extLst>
              <a:ext uri="{FF2B5EF4-FFF2-40B4-BE49-F238E27FC236}">
                <a16:creationId xmlns="" xmlns:a16="http://schemas.microsoft.com/office/drawing/2014/main" id="{7E8C949C-FE2E-40FC-A58B-3731A3202359}"/>
              </a:ext>
            </a:extLst>
          </p:cNvPr>
          <p:cNvSpPr/>
          <p:nvPr/>
        </p:nvSpPr>
        <p:spPr>
          <a:xfrm>
            <a:off x="6806279" y="2901111"/>
            <a:ext cx="342900" cy="342900"/>
          </a:xfrm>
          <a:prstGeom prst="ellipse">
            <a:avLst/>
          </a:prstGeom>
          <a:solidFill>
            <a:srgbClr val="DBB2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a:solidFill>
                  <a:prstClr val="white"/>
                </a:solidFill>
                <a:latin typeface="Times New Roman" panose="02020603050405020304" pitchFamily="18" charset="0"/>
                <a:cs typeface="Times New Roman" panose="02020603050405020304" pitchFamily="18" charset="0"/>
              </a:rPr>
              <a:t>6</a:t>
            </a:r>
          </a:p>
        </p:txBody>
      </p:sp>
      <p:pic>
        <p:nvPicPr>
          <p:cNvPr id="23" name="6">
            <a:hlinkClick r:id="rId14" action="ppaction://hlinksldjump"/>
            <a:extLst>
              <a:ext uri="{FF2B5EF4-FFF2-40B4-BE49-F238E27FC236}">
                <a16:creationId xmlns="" xmlns:a16="http://schemas.microsoft.com/office/drawing/2014/main" id="{EFAB1C5B-D15A-4858-BA14-5295BDF38E0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329742" y="1936916"/>
            <a:ext cx="1295975" cy="1159002"/>
          </a:xfrm>
          <a:prstGeom prst="rect">
            <a:avLst/>
          </a:prstGeom>
        </p:spPr>
      </p:pic>
      <p:sp>
        <p:nvSpPr>
          <p:cNvPr id="61" name="Oval 60">
            <a:extLst>
              <a:ext uri="{FF2B5EF4-FFF2-40B4-BE49-F238E27FC236}">
                <a16:creationId xmlns="" xmlns:a16="http://schemas.microsoft.com/office/drawing/2014/main" id="{62918738-F451-477C-8FD2-39EB360D393C}"/>
              </a:ext>
            </a:extLst>
          </p:cNvPr>
          <p:cNvSpPr/>
          <p:nvPr/>
        </p:nvSpPr>
        <p:spPr>
          <a:xfrm>
            <a:off x="1025494" y="2145898"/>
            <a:ext cx="342900" cy="342900"/>
          </a:xfrm>
          <a:prstGeom prst="ellipse">
            <a:avLst/>
          </a:prstGeom>
          <a:solidFill>
            <a:srgbClr val="3E61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a:solidFill>
                  <a:prstClr val="white"/>
                </a:solidFill>
                <a:latin typeface="Times New Roman" panose="02020603050405020304" pitchFamily="18" charset="0"/>
                <a:cs typeface="Times New Roman" panose="02020603050405020304" pitchFamily="18" charset="0"/>
              </a:rPr>
              <a:t>2</a:t>
            </a:r>
          </a:p>
        </p:txBody>
      </p:sp>
      <p:pic>
        <p:nvPicPr>
          <p:cNvPr id="25" name="2">
            <a:hlinkClick r:id="rId16" action="ppaction://hlinksldjump"/>
            <a:extLst>
              <a:ext uri="{FF2B5EF4-FFF2-40B4-BE49-F238E27FC236}">
                <a16:creationId xmlns="" xmlns:a16="http://schemas.microsoft.com/office/drawing/2014/main" id="{A34AD667-5D16-44A7-BF26-41E72565265E}"/>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461" y="1371734"/>
            <a:ext cx="1568471" cy="1159002"/>
          </a:xfrm>
          <a:prstGeom prst="rect">
            <a:avLst/>
          </a:prstGeom>
        </p:spPr>
      </p:pic>
      <p:sp>
        <p:nvSpPr>
          <p:cNvPr id="67" name="Oval 66">
            <a:extLst>
              <a:ext uri="{FF2B5EF4-FFF2-40B4-BE49-F238E27FC236}">
                <a16:creationId xmlns="" xmlns:a16="http://schemas.microsoft.com/office/drawing/2014/main" id="{0597FB20-1A0A-46C3-AD8D-CEFD3819E132}"/>
              </a:ext>
            </a:extLst>
          </p:cNvPr>
          <p:cNvSpPr/>
          <p:nvPr/>
        </p:nvSpPr>
        <p:spPr>
          <a:xfrm>
            <a:off x="7684926" y="1072979"/>
            <a:ext cx="342900" cy="342900"/>
          </a:xfrm>
          <a:prstGeom prst="ellipse">
            <a:avLst/>
          </a:prstGeom>
          <a:solidFill>
            <a:srgbClr val="E43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200" b="1">
                <a:solidFill>
                  <a:prstClr val="white"/>
                </a:solidFill>
                <a:latin typeface="Times New Roman" panose="02020603050405020304" pitchFamily="18" charset="0"/>
                <a:cs typeface="Times New Roman" panose="02020603050405020304" pitchFamily="18" charset="0"/>
              </a:rPr>
              <a:t>8</a:t>
            </a:r>
          </a:p>
        </p:txBody>
      </p:sp>
      <p:pic>
        <p:nvPicPr>
          <p:cNvPr id="42" name="8">
            <a:hlinkClick r:id="rId18" action="ppaction://hlinksldjump"/>
            <a:extLst>
              <a:ext uri="{FF2B5EF4-FFF2-40B4-BE49-F238E27FC236}">
                <a16:creationId xmlns="" xmlns:a16="http://schemas.microsoft.com/office/drawing/2014/main" id="{81A38DC9-4DBF-48B5-AE8C-A76673CF867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108325" y="256877"/>
            <a:ext cx="1238250" cy="1159002"/>
          </a:xfrm>
          <a:prstGeom prst="rect">
            <a:avLst/>
          </a:prstGeom>
        </p:spPr>
      </p:pic>
      <p:sp>
        <p:nvSpPr>
          <p:cNvPr id="45" name="TEAM B">
            <a:extLst>
              <a:ext uri="{FF2B5EF4-FFF2-40B4-BE49-F238E27FC236}">
                <a16:creationId xmlns="" xmlns:a16="http://schemas.microsoft.com/office/drawing/2014/main" id="{3BABE20B-65A7-417B-90CD-AF05A98C5065}"/>
              </a:ext>
            </a:extLst>
          </p:cNvPr>
          <p:cNvSpPr/>
          <p:nvPr/>
        </p:nvSpPr>
        <p:spPr>
          <a:xfrm>
            <a:off x="5585792" y="4169939"/>
            <a:ext cx="3447748" cy="8509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46" name="Rectangle: Rounded Corners 45">
            <a:extLst>
              <a:ext uri="{FF2B5EF4-FFF2-40B4-BE49-F238E27FC236}">
                <a16:creationId xmlns="" xmlns:a16="http://schemas.microsoft.com/office/drawing/2014/main" id="{3A418AAB-14C4-43B9-A0B3-EB8B63CAD425}"/>
              </a:ext>
            </a:extLst>
          </p:cNvPr>
          <p:cNvSpPr/>
          <p:nvPr/>
        </p:nvSpPr>
        <p:spPr>
          <a:xfrm>
            <a:off x="7236102" y="4169939"/>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4950" b="1">
              <a:solidFill>
                <a:prstClr val="white"/>
              </a:solidFill>
              <a:latin typeface="Times New Roman" panose="02020603050405020304" pitchFamily="18" charset="0"/>
              <a:cs typeface="Times New Roman" panose="02020603050405020304" pitchFamily="18" charset="0"/>
            </a:endParaRPr>
          </a:p>
        </p:txBody>
      </p:sp>
      <p:sp>
        <p:nvSpPr>
          <p:cNvPr id="47" name="Rectangle: Rounded Corners 46">
            <a:extLst>
              <a:ext uri="{FF2B5EF4-FFF2-40B4-BE49-F238E27FC236}">
                <a16:creationId xmlns="" xmlns:a16="http://schemas.microsoft.com/office/drawing/2014/main" id="{E8926347-DC9E-4C00-ABDA-80769182014A}"/>
              </a:ext>
            </a:extLst>
          </p:cNvPr>
          <p:cNvSpPr/>
          <p:nvPr/>
        </p:nvSpPr>
        <p:spPr>
          <a:xfrm>
            <a:off x="7236102" y="4169939"/>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1</a:t>
            </a:r>
          </a:p>
        </p:txBody>
      </p:sp>
      <p:sp>
        <p:nvSpPr>
          <p:cNvPr id="48" name="Rectangle 47">
            <a:extLst>
              <a:ext uri="{FF2B5EF4-FFF2-40B4-BE49-F238E27FC236}">
                <a16:creationId xmlns="" xmlns:a16="http://schemas.microsoft.com/office/drawing/2014/main" id="{52CE2229-2B52-46F5-8794-CD28FD83C87A}"/>
              </a:ext>
            </a:extLst>
          </p:cNvPr>
          <p:cNvSpPr/>
          <p:nvPr/>
        </p:nvSpPr>
        <p:spPr>
          <a:xfrm>
            <a:off x="5614692" y="4309543"/>
            <a:ext cx="1510670" cy="577081"/>
          </a:xfrm>
          <a:prstGeom prst="rect">
            <a:avLst/>
          </a:prstGeom>
          <a:noFill/>
        </p:spPr>
        <p:txBody>
          <a:bodyPr wrap="none" lIns="68580" tIns="34290" rIns="68580" bIns="34290">
            <a:spAutoFit/>
          </a:bodyPr>
          <a:lstStyle/>
          <a:p>
            <a:pPr algn="ctr" defTabSz="685800"/>
            <a:r>
              <a:rPr lang="en-US" sz="3300" b="1">
                <a:ln w="6600">
                  <a:solidFill>
                    <a:srgbClr val="ED7D31"/>
                  </a:solidFill>
                  <a:prstDash val="solid"/>
                </a:ln>
                <a:solidFill>
                  <a:srgbClr val="FFFFFF"/>
                </a:solidFill>
                <a:effectLst>
                  <a:outerShdw dist="38100" dir="2700000" algn="tl" rotWithShape="0">
                    <a:srgbClr val="ED7D31"/>
                  </a:outerShdw>
                </a:effectLst>
                <a:latin typeface="Calibri" panose="020F0502020204030204"/>
              </a:rPr>
              <a:t>TEAM B</a:t>
            </a:r>
          </a:p>
        </p:txBody>
      </p:sp>
      <p:sp>
        <p:nvSpPr>
          <p:cNvPr id="49" name="Plus Sign 48">
            <a:extLst>
              <a:ext uri="{FF2B5EF4-FFF2-40B4-BE49-F238E27FC236}">
                <a16:creationId xmlns="" xmlns:a16="http://schemas.microsoft.com/office/drawing/2014/main" id="{B4844364-978A-40EA-BDCF-251586E48617}"/>
              </a:ext>
            </a:extLst>
          </p:cNvPr>
          <p:cNvSpPr/>
          <p:nvPr/>
        </p:nvSpPr>
        <p:spPr>
          <a:xfrm>
            <a:off x="8182603" y="4169939"/>
            <a:ext cx="850937" cy="850937"/>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0" name="Rectangle: Rounded Corners 49">
            <a:extLst>
              <a:ext uri="{FF2B5EF4-FFF2-40B4-BE49-F238E27FC236}">
                <a16:creationId xmlns="" xmlns:a16="http://schemas.microsoft.com/office/drawing/2014/main" id="{B3EA558D-D123-4A63-962D-3D14C80FE4AC}"/>
              </a:ext>
            </a:extLst>
          </p:cNvPr>
          <p:cNvSpPr/>
          <p:nvPr/>
        </p:nvSpPr>
        <p:spPr>
          <a:xfrm>
            <a:off x="7236102" y="4169939"/>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2</a:t>
            </a:r>
          </a:p>
        </p:txBody>
      </p:sp>
      <p:sp>
        <p:nvSpPr>
          <p:cNvPr id="51" name="Rectangle: Rounded Corners 50">
            <a:extLst>
              <a:ext uri="{FF2B5EF4-FFF2-40B4-BE49-F238E27FC236}">
                <a16:creationId xmlns="" xmlns:a16="http://schemas.microsoft.com/office/drawing/2014/main" id="{391CB609-471D-4B72-8336-FEE182D3A2BF}"/>
              </a:ext>
            </a:extLst>
          </p:cNvPr>
          <p:cNvSpPr/>
          <p:nvPr/>
        </p:nvSpPr>
        <p:spPr>
          <a:xfrm>
            <a:off x="7236102" y="4169939"/>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3</a:t>
            </a:r>
          </a:p>
        </p:txBody>
      </p:sp>
      <p:sp>
        <p:nvSpPr>
          <p:cNvPr id="52" name="Rectangle: Rounded Corners 51">
            <a:extLst>
              <a:ext uri="{FF2B5EF4-FFF2-40B4-BE49-F238E27FC236}">
                <a16:creationId xmlns="" xmlns:a16="http://schemas.microsoft.com/office/drawing/2014/main" id="{5EF116F2-D354-4679-AF4B-3BBD1DF0FA2F}"/>
              </a:ext>
            </a:extLst>
          </p:cNvPr>
          <p:cNvSpPr/>
          <p:nvPr/>
        </p:nvSpPr>
        <p:spPr>
          <a:xfrm>
            <a:off x="7236102" y="4169939"/>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4</a:t>
            </a:r>
          </a:p>
        </p:txBody>
      </p:sp>
      <p:sp>
        <p:nvSpPr>
          <p:cNvPr id="53" name="Rectangle: Rounded Corners 52">
            <a:extLst>
              <a:ext uri="{FF2B5EF4-FFF2-40B4-BE49-F238E27FC236}">
                <a16:creationId xmlns="" xmlns:a16="http://schemas.microsoft.com/office/drawing/2014/main" id="{CD306276-6EC5-4B73-99AB-84B71B077E9B}"/>
              </a:ext>
            </a:extLst>
          </p:cNvPr>
          <p:cNvSpPr/>
          <p:nvPr/>
        </p:nvSpPr>
        <p:spPr>
          <a:xfrm>
            <a:off x="7236102" y="4169939"/>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5</a:t>
            </a:r>
          </a:p>
        </p:txBody>
      </p:sp>
      <p:sp>
        <p:nvSpPr>
          <p:cNvPr id="54" name="Rectangle: Rounded Corners 53">
            <a:extLst>
              <a:ext uri="{FF2B5EF4-FFF2-40B4-BE49-F238E27FC236}">
                <a16:creationId xmlns="" xmlns:a16="http://schemas.microsoft.com/office/drawing/2014/main" id="{B8B6CBCC-7C32-4D40-A382-6A254031C51F}"/>
              </a:ext>
            </a:extLst>
          </p:cNvPr>
          <p:cNvSpPr/>
          <p:nvPr/>
        </p:nvSpPr>
        <p:spPr>
          <a:xfrm>
            <a:off x="7236102" y="4169939"/>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6</a:t>
            </a:r>
          </a:p>
        </p:txBody>
      </p:sp>
      <p:sp>
        <p:nvSpPr>
          <p:cNvPr id="55" name="Rectangle: Rounded Corners 54">
            <a:extLst>
              <a:ext uri="{FF2B5EF4-FFF2-40B4-BE49-F238E27FC236}">
                <a16:creationId xmlns="" xmlns:a16="http://schemas.microsoft.com/office/drawing/2014/main" id="{0563D1F2-1118-4C82-8051-127A069D5010}"/>
              </a:ext>
            </a:extLst>
          </p:cNvPr>
          <p:cNvSpPr/>
          <p:nvPr/>
        </p:nvSpPr>
        <p:spPr>
          <a:xfrm>
            <a:off x="7236102" y="4169939"/>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7</a:t>
            </a:r>
          </a:p>
        </p:txBody>
      </p:sp>
      <p:sp>
        <p:nvSpPr>
          <p:cNvPr id="56" name="Rectangle: Rounded Corners 55">
            <a:extLst>
              <a:ext uri="{FF2B5EF4-FFF2-40B4-BE49-F238E27FC236}">
                <a16:creationId xmlns="" xmlns:a16="http://schemas.microsoft.com/office/drawing/2014/main" id="{DAF94515-4926-4733-9317-EBB155A28A40}"/>
              </a:ext>
            </a:extLst>
          </p:cNvPr>
          <p:cNvSpPr/>
          <p:nvPr/>
        </p:nvSpPr>
        <p:spPr>
          <a:xfrm>
            <a:off x="7236102" y="4169939"/>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8</a:t>
            </a:r>
          </a:p>
        </p:txBody>
      </p:sp>
      <p:sp>
        <p:nvSpPr>
          <p:cNvPr id="57" name="Rectangle: Rounded Corners 56">
            <a:extLst>
              <a:ext uri="{FF2B5EF4-FFF2-40B4-BE49-F238E27FC236}">
                <a16:creationId xmlns="" xmlns:a16="http://schemas.microsoft.com/office/drawing/2014/main" id="{AE755381-E437-4D9A-9849-E76DFD8D34C4}"/>
              </a:ext>
            </a:extLst>
          </p:cNvPr>
          <p:cNvSpPr/>
          <p:nvPr/>
        </p:nvSpPr>
        <p:spPr>
          <a:xfrm>
            <a:off x="7236102" y="4169939"/>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9</a:t>
            </a:r>
          </a:p>
        </p:txBody>
      </p:sp>
      <p:sp>
        <p:nvSpPr>
          <p:cNvPr id="58" name="Rectangle: Rounded Corners 57">
            <a:extLst>
              <a:ext uri="{FF2B5EF4-FFF2-40B4-BE49-F238E27FC236}">
                <a16:creationId xmlns="" xmlns:a16="http://schemas.microsoft.com/office/drawing/2014/main" id="{9079E92C-E1A4-4CBC-9A74-1A05F164AA5D}"/>
              </a:ext>
            </a:extLst>
          </p:cNvPr>
          <p:cNvSpPr/>
          <p:nvPr/>
        </p:nvSpPr>
        <p:spPr>
          <a:xfrm>
            <a:off x="7236102" y="4169939"/>
            <a:ext cx="982699" cy="850937"/>
          </a:xfrm>
          <a:prstGeom prst="roundRect">
            <a:avLst>
              <a:gd name="adj" fmla="val 0"/>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4950" b="1">
                <a:solidFill>
                  <a:prstClr val="white"/>
                </a:solidFill>
                <a:latin typeface="Times New Roman" panose="02020603050405020304" pitchFamily="18" charset="0"/>
                <a:cs typeface="Times New Roman" panose="02020603050405020304" pitchFamily="18" charset="0"/>
              </a:rPr>
              <a:t>10</a:t>
            </a:r>
          </a:p>
        </p:txBody>
      </p:sp>
      <p:sp>
        <p:nvSpPr>
          <p:cNvPr id="8" name="Rectangle 7">
            <a:extLst>
              <a:ext uri="{FF2B5EF4-FFF2-40B4-BE49-F238E27FC236}">
                <a16:creationId xmlns="" xmlns:a16="http://schemas.microsoft.com/office/drawing/2014/main" id="{0DDC2A37-E953-4F38-95BF-78B9FF9FB939}"/>
              </a:ext>
            </a:extLst>
          </p:cNvPr>
          <p:cNvSpPr/>
          <p:nvPr/>
        </p:nvSpPr>
        <p:spPr>
          <a:xfrm>
            <a:off x="579172" y="2571749"/>
            <a:ext cx="3108863" cy="1315745"/>
          </a:xfrm>
          <a:prstGeom prst="rect">
            <a:avLst/>
          </a:prstGeom>
          <a:noFill/>
        </p:spPr>
        <p:txBody>
          <a:bodyPr wrap="none" lIns="68580" tIns="34290" rIns="68580" bIns="34290">
            <a:spAutoFit/>
          </a:bodyPr>
          <a:lstStyle/>
          <a:p>
            <a:pPr algn="ctr" defTabSz="685800"/>
            <a:r>
              <a:rPr lang="en-US" sz="4050" b="1">
                <a:ln w="6600">
                  <a:solidFill>
                    <a:srgbClr val="ED7D31"/>
                  </a:solidFill>
                  <a:prstDash val="solid"/>
                </a:ln>
                <a:solidFill>
                  <a:srgbClr val="FFFF00"/>
                </a:solidFill>
                <a:effectLst>
                  <a:outerShdw dist="38100" dir="2700000" algn="tl" rotWithShape="0">
                    <a:srgbClr val="ED7D31"/>
                  </a:outerShdw>
                </a:effectLst>
                <a:latin typeface="Calibri" panose="020F0502020204030204"/>
              </a:rPr>
              <a:t>CHÚC MỪNG </a:t>
            </a:r>
          </a:p>
          <a:p>
            <a:pPr algn="ctr" defTabSz="685800"/>
            <a:r>
              <a:rPr lang="en-US" sz="4050" b="1">
                <a:ln w="6600">
                  <a:solidFill>
                    <a:srgbClr val="ED7D31"/>
                  </a:solidFill>
                  <a:prstDash val="solid"/>
                </a:ln>
                <a:solidFill>
                  <a:srgbClr val="FFFF00"/>
                </a:solidFill>
                <a:effectLst>
                  <a:outerShdw dist="38100" dir="2700000" algn="tl" rotWithShape="0">
                    <a:srgbClr val="ED7D31"/>
                  </a:outerShdw>
                </a:effectLst>
                <a:latin typeface="Calibri" panose="020F0502020204030204"/>
              </a:rPr>
              <a:t>ĐỘI A</a:t>
            </a:r>
          </a:p>
        </p:txBody>
      </p:sp>
      <p:pic>
        <p:nvPicPr>
          <p:cNvPr id="12" name="Picture 11">
            <a:extLst>
              <a:ext uri="{FF2B5EF4-FFF2-40B4-BE49-F238E27FC236}">
                <a16:creationId xmlns="" xmlns:a16="http://schemas.microsoft.com/office/drawing/2014/main" id="{EE547C58-E03C-454C-8EB6-B1D4AB3122E2}"/>
              </a:ext>
            </a:extLst>
          </p:cNvPr>
          <p:cNvPicPr>
            <a:picLocks noChangeAspect="1"/>
          </p:cNvPicPr>
          <p:nvPr/>
        </p:nvPicPr>
        <p:blipFill>
          <a:blip r:embed="rId2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106589" y="3465862"/>
            <a:ext cx="1000490" cy="1000490"/>
          </a:xfrm>
          <a:prstGeom prst="rect">
            <a:avLst/>
          </a:prstGeom>
        </p:spPr>
      </p:pic>
      <p:pic>
        <p:nvPicPr>
          <p:cNvPr id="59" name="Picture 58">
            <a:extLst>
              <a:ext uri="{FF2B5EF4-FFF2-40B4-BE49-F238E27FC236}">
                <a16:creationId xmlns="" xmlns:a16="http://schemas.microsoft.com/office/drawing/2014/main" id="{AF431C90-0AEC-4B64-8486-EDE1AE305C51}"/>
              </a:ext>
            </a:extLst>
          </p:cNvPr>
          <p:cNvPicPr>
            <a:picLocks noChangeAspect="1"/>
          </p:cNvPicPr>
          <p:nvPr/>
        </p:nvPicPr>
        <p:blipFill>
          <a:blip r:embed="rId20"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5585470" y="3465862"/>
            <a:ext cx="1000490" cy="1000490"/>
          </a:xfrm>
          <a:prstGeom prst="rect">
            <a:avLst/>
          </a:prstGeom>
        </p:spPr>
      </p:pic>
      <p:sp>
        <p:nvSpPr>
          <p:cNvPr id="70" name="Rectangle 69">
            <a:extLst>
              <a:ext uri="{FF2B5EF4-FFF2-40B4-BE49-F238E27FC236}">
                <a16:creationId xmlns="" xmlns:a16="http://schemas.microsoft.com/office/drawing/2014/main" id="{F7990285-D234-409A-A366-B0B4CE51FFC4}"/>
              </a:ext>
            </a:extLst>
          </p:cNvPr>
          <p:cNvSpPr/>
          <p:nvPr/>
        </p:nvSpPr>
        <p:spPr>
          <a:xfrm>
            <a:off x="5693037" y="2571750"/>
            <a:ext cx="3108864" cy="1315745"/>
          </a:xfrm>
          <a:prstGeom prst="rect">
            <a:avLst/>
          </a:prstGeom>
          <a:noFill/>
        </p:spPr>
        <p:txBody>
          <a:bodyPr wrap="none" lIns="68580" tIns="34290" rIns="68580" bIns="34290">
            <a:spAutoFit/>
          </a:bodyPr>
          <a:lstStyle/>
          <a:p>
            <a:pPr algn="ctr" defTabSz="685800"/>
            <a:r>
              <a:rPr lang="en-US" sz="4050" b="1">
                <a:ln w="6600">
                  <a:solidFill>
                    <a:srgbClr val="ED7D31"/>
                  </a:solidFill>
                  <a:prstDash val="solid"/>
                </a:ln>
                <a:solidFill>
                  <a:srgbClr val="FFFF00"/>
                </a:solidFill>
                <a:effectLst>
                  <a:outerShdw dist="38100" dir="2700000" algn="tl" rotWithShape="0">
                    <a:srgbClr val="ED7D31"/>
                  </a:outerShdw>
                </a:effectLst>
                <a:latin typeface="Calibri" panose="020F0502020204030204"/>
              </a:rPr>
              <a:t>CHÚC MỪNG </a:t>
            </a:r>
          </a:p>
          <a:p>
            <a:pPr algn="ctr" defTabSz="685800"/>
            <a:r>
              <a:rPr lang="en-US" sz="4050" b="1">
                <a:ln w="6600">
                  <a:solidFill>
                    <a:srgbClr val="ED7D31"/>
                  </a:solidFill>
                  <a:prstDash val="solid"/>
                </a:ln>
                <a:solidFill>
                  <a:srgbClr val="FFFF00"/>
                </a:solidFill>
                <a:effectLst>
                  <a:outerShdw dist="38100" dir="2700000" algn="tl" rotWithShape="0">
                    <a:srgbClr val="ED7D31"/>
                  </a:outerShdw>
                </a:effectLst>
                <a:latin typeface="Calibri" panose="020F0502020204030204"/>
              </a:rPr>
              <a:t>ĐỘI B</a:t>
            </a:r>
          </a:p>
        </p:txBody>
      </p:sp>
      <p:sp>
        <p:nvSpPr>
          <p:cNvPr id="16" name="Heart 15">
            <a:hlinkClick r:id="rId21" action="ppaction://hlinksldjump"/>
            <a:extLst>
              <a:ext uri="{FF2B5EF4-FFF2-40B4-BE49-F238E27FC236}">
                <a16:creationId xmlns="" xmlns:a16="http://schemas.microsoft.com/office/drawing/2014/main" id="{DA69900A-F0DA-4B13-B9A0-C0120A855BBF}"/>
              </a:ext>
            </a:extLst>
          </p:cNvPr>
          <p:cNvSpPr/>
          <p:nvPr/>
        </p:nvSpPr>
        <p:spPr>
          <a:xfrm>
            <a:off x="4146532" y="4172614"/>
            <a:ext cx="850937" cy="850937"/>
          </a:xfrm>
          <a:prstGeom prst="hear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400" b="1">
                <a:solidFill>
                  <a:prstClr val="white"/>
                </a:solidFill>
                <a:latin typeface="Times New Roman" panose="02020603050405020304" pitchFamily="18" charset="0"/>
                <a:cs typeface="Times New Roman" panose="02020603050405020304" pitchFamily="18" charset="0"/>
              </a:rPr>
              <a:t>END</a:t>
            </a:r>
            <a:endParaRPr lang="en-US" sz="1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1345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subTnLst>
                                    <p:audio>
                                      <p:cMediaNode>
                                        <p:cTn display="0" masterRel="sameClick">
                                          <p:stCondLst>
                                            <p:cond evt="begin" delay="0">
                                              <p:tn val="5"/>
                                            </p:cond>
                                          </p:stCondLst>
                                          <p:endCondLst>
                                            <p:cond evt="onStopAudio" delay="0">
                                              <p:tgtEl>
                                                <p:sldTgt/>
                                              </p:tgtEl>
                                            </p:cond>
                                          </p:endCondLst>
                                        </p:cTn>
                                        <p:tgtEl>
                                          <p:sndTgt r:embed="rId2" name="laser.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subTnLst>
                                    <p:audio>
                                      <p:cMediaNode>
                                        <p:cTn display="0" masterRel="sameClick">
                                          <p:stCondLst>
                                            <p:cond evt="begin" delay="0">
                                              <p:tn val="10"/>
                                            </p:cond>
                                          </p:stCondLst>
                                          <p:endCondLst>
                                            <p:cond evt="onStopAudio" delay="0">
                                              <p:tgtEl>
                                                <p:sldTgt/>
                                              </p:tgtEl>
                                            </p:cond>
                                          </p:endCondLst>
                                        </p:cTn>
                                        <p:tgtEl>
                                          <p:sndTgt r:embed="rId2" name="laser.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subTnLst>
                                    <p:audio>
                                      <p:cMediaNode>
                                        <p:cTn display="0" masterRel="sameClick">
                                          <p:stCondLst>
                                            <p:cond evt="begin" delay="0">
                                              <p:tn val="15"/>
                                            </p:cond>
                                          </p:stCondLst>
                                          <p:endCondLst>
                                            <p:cond evt="onStopAudio" delay="0">
                                              <p:tgtEl>
                                                <p:sldTgt/>
                                              </p:tgtEl>
                                            </p:cond>
                                          </p:endCondLst>
                                        </p:cTn>
                                        <p:tgtEl>
                                          <p:sndTgt r:embed="rId2" name="laser.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subTnLst>
                                    <p:audio>
                                      <p:cMediaNode>
                                        <p:cTn display="0" masterRel="sameClick">
                                          <p:stCondLst>
                                            <p:cond evt="begin" delay="0">
                                              <p:tn val="20"/>
                                            </p:cond>
                                          </p:stCondLst>
                                          <p:endCondLst>
                                            <p:cond evt="onStopAudio" delay="0">
                                              <p:tgtEl>
                                                <p:sldTgt/>
                                              </p:tgtEl>
                                            </p:cond>
                                          </p:endCondLst>
                                        </p:cTn>
                                        <p:tgtEl>
                                          <p:sndTgt r:embed="rId2" name="laser.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subTnLst>
                                    <p:audio>
                                      <p:cMediaNode>
                                        <p:cTn display="0" masterRel="sameClick">
                                          <p:stCondLst>
                                            <p:cond evt="begin" delay="0">
                                              <p:tn val="25"/>
                                            </p:cond>
                                          </p:stCondLst>
                                          <p:endCondLst>
                                            <p:cond evt="onStopAudio" delay="0">
                                              <p:tgtEl>
                                                <p:sldTgt/>
                                              </p:tgtEl>
                                            </p:cond>
                                          </p:endCondLst>
                                        </p:cTn>
                                        <p:tgtEl>
                                          <p:sndTgt r:embed="rId2" name="laser.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subTnLst>
                                    <p:audio>
                                      <p:cMediaNode>
                                        <p:cTn display="0" masterRel="sameClick">
                                          <p:stCondLst>
                                            <p:cond evt="begin" delay="0">
                                              <p:tn val="30"/>
                                            </p:cond>
                                          </p:stCondLst>
                                          <p:endCondLst>
                                            <p:cond evt="onStopAudio" delay="0">
                                              <p:tgtEl>
                                                <p:sldTgt/>
                                              </p:tgtEl>
                                            </p:cond>
                                          </p:endCondLst>
                                        </p:cTn>
                                        <p:tgtEl>
                                          <p:sndTgt r:embed="rId2" name="laser.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subTnLst>
                                    <p:audio>
                                      <p:cMediaNode>
                                        <p:cTn display="0" masterRel="sameClick">
                                          <p:stCondLst>
                                            <p:cond evt="begin" delay="0">
                                              <p:tn val="35"/>
                                            </p:cond>
                                          </p:stCondLst>
                                          <p:endCondLst>
                                            <p:cond evt="onStopAudio" delay="0">
                                              <p:tgtEl>
                                                <p:sldTgt/>
                                              </p:tgtEl>
                                            </p:cond>
                                          </p:endCondLst>
                                        </p:cTn>
                                        <p:tgtEl>
                                          <p:sndTgt r:embed="rId2" name="laser.wav"/>
                                        </p:tgtEl>
                                      </p:cMediaNode>
                                    </p:audio>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500"/>
                                        <p:tgtEl>
                                          <p:spTgt spid="37"/>
                                        </p:tgtEl>
                                      </p:cBhvr>
                                    </p:animEffect>
                                  </p:childTnLst>
                                  <p:subTnLst>
                                    <p:audio>
                                      <p:cMediaNode>
                                        <p:cTn display="0" masterRel="sameClick">
                                          <p:stCondLst>
                                            <p:cond evt="begin" delay="0">
                                              <p:tn val="40"/>
                                            </p:cond>
                                          </p:stCondLst>
                                          <p:endCondLst>
                                            <p:cond evt="onStopAudio" delay="0">
                                              <p:tgtEl>
                                                <p:sldTgt/>
                                              </p:tgtEl>
                                            </p:cond>
                                          </p:endCondLst>
                                        </p:cTn>
                                        <p:tgtEl>
                                          <p:sndTgt r:embed="rId2" name="laser.wav"/>
                                        </p:tgtEl>
                                      </p:cMediaNode>
                                    </p:audio>
                                  </p:sub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subTnLst>
                                    <p:audio>
                                      <p:cMediaNode>
                                        <p:cTn display="0" masterRel="sameClick">
                                          <p:stCondLst>
                                            <p:cond evt="begin" delay="0">
                                              <p:tn val="45"/>
                                            </p:cond>
                                          </p:stCondLst>
                                          <p:endCondLst>
                                            <p:cond evt="onStopAudio" delay="0">
                                              <p:tgtEl>
                                                <p:sldTgt/>
                                              </p:tgtEl>
                                            </p:cond>
                                          </p:endCondLst>
                                        </p:cTn>
                                        <p:tgtEl>
                                          <p:sndTgt r:embed="rId2" name="laser.wav"/>
                                        </p:tgtEl>
                                      </p:cMediaNode>
                                    </p:audio>
                                  </p:sub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subTnLst>
                                    <p:audio>
                                      <p:cMediaNode>
                                        <p:cTn display="0" masterRel="sameClick">
                                          <p:stCondLst>
                                            <p:cond evt="begin" delay="0">
                                              <p:tn val="50"/>
                                            </p:cond>
                                          </p:stCondLst>
                                          <p:endCondLst>
                                            <p:cond evt="onStopAudio" delay="0">
                                              <p:tgtEl>
                                                <p:sldTgt/>
                                              </p:tgtEl>
                                            </p:cond>
                                          </p:endCondLst>
                                        </p:cTn>
                                        <p:tgtEl>
                                          <p:sndTgt r:embed="rId2" name="laser.wav"/>
                                        </p:tgtEl>
                                      </p:cMediaNode>
                                    </p:audio>
                                  </p:subTnLst>
                                </p:cTn>
                              </p:par>
                            </p:childTnLst>
                          </p:cTn>
                        </p:par>
                      </p:childTnLst>
                    </p:cTn>
                  </p:par>
                </p:childTnLst>
              </p:cTn>
              <p:nextCondLst>
                <p:cond evt="onClick" delay="0">
                  <p:tgtEl>
                    <p:spTgt spid="28"/>
                  </p:tgtEl>
                </p:cond>
              </p:nextCondLst>
            </p:seq>
            <p:seq concurrent="1" nextAc="seek">
              <p:cTn id="53" restart="whenNotActive" fill="hold" evtFilter="cancelBubble" nodeType="interactiveSeq">
                <p:stCondLst>
                  <p:cond evt="onClick" delay="0">
                    <p:tgtEl>
                      <p:spTgt spid="49"/>
                    </p:tgtEl>
                  </p:cond>
                </p:stCondLst>
                <p:endSync evt="end" delay="0">
                  <p:rtn val="all"/>
                </p:endSync>
                <p:childTnLst>
                  <p:par>
                    <p:cTn id="54" fill="hold">
                      <p:stCondLst>
                        <p:cond delay="0"/>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500"/>
                                        <p:tgtEl>
                                          <p:spTgt spid="47"/>
                                        </p:tgtEl>
                                      </p:cBhvr>
                                    </p:animEffect>
                                  </p:childTnLst>
                                  <p:subTnLst>
                                    <p:audio>
                                      <p:cMediaNode>
                                        <p:cTn display="0" masterRel="sameClick">
                                          <p:stCondLst>
                                            <p:cond evt="begin" delay="0">
                                              <p:tn val="56"/>
                                            </p:cond>
                                          </p:stCondLst>
                                          <p:endCondLst>
                                            <p:cond evt="onStopAudio" delay="0">
                                              <p:tgtEl>
                                                <p:sldTgt/>
                                              </p:tgtEl>
                                            </p:cond>
                                          </p:endCondLst>
                                        </p:cTn>
                                        <p:tgtEl>
                                          <p:sndTgt r:embed="rId2" name="laser.wav"/>
                                        </p:tgtEl>
                                      </p:cMediaNode>
                                    </p:audio>
                                  </p:sub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subTnLst>
                                    <p:audio>
                                      <p:cMediaNode>
                                        <p:cTn display="0" masterRel="sameClick">
                                          <p:stCondLst>
                                            <p:cond evt="begin" delay="0">
                                              <p:tn val="61"/>
                                            </p:cond>
                                          </p:stCondLst>
                                          <p:endCondLst>
                                            <p:cond evt="onStopAudio" delay="0">
                                              <p:tgtEl>
                                                <p:sldTgt/>
                                              </p:tgtEl>
                                            </p:cond>
                                          </p:endCondLst>
                                        </p:cTn>
                                        <p:tgtEl>
                                          <p:sndTgt r:embed="rId2" name="laser.wav"/>
                                        </p:tgtEl>
                                      </p:cMediaNode>
                                    </p:audio>
                                  </p:sub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childTnLst>
                                  <p:subTnLst>
                                    <p:audio>
                                      <p:cMediaNode>
                                        <p:cTn display="0" masterRel="sameClick">
                                          <p:stCondLst>
                                            <p:cond evt="begin" delay="0">
                                              <p:tn val="66"/>
                                            </p:cond>
                                          </p:stCondLst>
                                          <p:endCondLst>
                                            <p:cond evt="onStopAudio" delay="0">
                                              <p:tgtEl>
                                                <p:sldTgt/>
                                              </p:tgtEl>
                                            </p:cond>
                                          </p:endCondLst>
                                        </p:cTn>
                                        <p:tgtEl>
                                          <p:sndTgt r:embed="rId2" name="laser.wav"/>
                                        </p:tgtEl>
                                      </p:cMediaNode>
                                    </p:audio>
                                  </p:sub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500"/>
                                        <p:tgtEl>
                                          <p:spTgt spid="52"/>
                                        </p:tgtEl>
                                      </p:cBhvr>
                                    </p:animEffect>
                                  </p:childTnLst>
                                  <p:subTnLst>
                                    <p:audio>
                                      <p:cMediaNode>
                                        <p:cTn display="0" masterRel="sameClick">
                                          <p:stCondLst>
                                            <p:cond evt="begin" delay="0">
                                              <p:tn val="71"/>
                                            </p:cond>
                                          </p:stCondLst>
                                          <p:endCondLst>
                                            <p:cond evt="onStopAudio" delay="0">
                                              <p:tgtEl>
                                                <p:sldTgt/>
                                              </p:tgtEl>
                                            </p:cond>
                                          </p:endCondLst>
                                        </p:cTn>
                                        <p:tgtEl>
                                          <p:sndTgt r:embed="rId2" name="laser.wav"/>
                                        </p:tgtEl>
                                      </p:cMediaNode>
                                    </p:audio>
                                  </p:sub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childTnLst>
                                  <p:subTnLst>
                                    <p:audio>
                                      <p:cMediaNode>
                                        <p:cTn display="0" masterRel="sameClick">
                                          <p:stCondLst>
                                            <p:cond evt="begin" delay="0">
                                              <p:tn val="76"/>
                                            </p:cond>
                                          </p:stCondLst>
                                          <p:endCondLst>
                                            <p:cond evt="onStopAudio" delay="0">
                                              <p:tgtEl>
                                                <p:sldTgt/>
                                              </p:tgtEl>
                                            </p:cond>
                                          </p:endCondLst>
                                        </p:cTn>
                                        <p:tgtEl>
                                          <p:sndTgt r:embed="rId2" name="laser.wav"/>
                                        </p:tgtEl>
                                      </p:cMediaNode>
                                    </p:audio>
                                  </p:sub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0"/>
                                        <p:tgtEl>
                                          <p:spTgt spid="54"/>
                                        </p:tgtEl>
                                      </p:cBhvr>
                                    </p:animEffect>
                                  </p:childTnLst>
                                  <p:subTnLst>
                                    <p:audio>
                                      <p:cMediaNode>
                                        <p:cTn display="0" masterRel="sameClick">
                                          <p:stCondLst>
                                            <p:cond evt="begin" delay="0">
                                              <p:tn val="81"/>
                                            </p:cond>
                                          </p:stCondLst>
                                          <p:endCondLst>
                                            <p:cond evt="onStopAudio" delay="0">
                                              <p:tgtEl>
                                                <p:sldTgt/>
                                              </p:tgtEl>
                                            </p:cond>
                                          </p:endCondLst>
                                        </p:cTn>
                                        <p:tgtEl>
                                          <p:sndTgt r:embed="rId2" name="laser.wav"/>
                                        </p:tgtEl>
                                      </p:cMediaNode>
                                    </p:audio>
                                  </p:sub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500"/>
                                        <p:tgtEl>
                                          <p:spTgt spid="55"/>
                                        </p:tgtEl>
                                      </p:cBhvr>
                                    </p:animEffect>
                                  </p:childTnLst>
                                  <p:subTnLst>
                                    <p:audio>
                                      <p:cMediaNode>
                                        <p:cTn display="0" masterRel="sameClick">
                                          <p:stCondLst>
                                            <p:cond evt="begin" delay="0">
                                              <p:tn val="86"/>
                                            </p:cond>
                                          </p:stCondLst>
                                          <p:endCondLst>
                                            <p:cond evt="onStopAudio" delay="0">
                                              <p:tgtEl>
                                                <p:sldTgt/>
                                              </p:tgtEl>
                                            </p:cond>
                                          </p:endCondLst>
                                        </p:cTn>
                                        <p:tgtEl>
                                          <p:sndTgt r:embed="rId2" name="laser.wav"/>
                                        </p:tgtEl>
                                      </p:cMediaNode>
                                    </p:audio>
                                  </p:sub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fade">
                                      <p:cBhvr>
                                        <p:cTn id="93" dur="500"/>
                                        <p:tgtEl>
                                          <p:spTgt spid="56"/>
                                        </p:tgtEl>
                                      </p:cBhvr>
                                    </p:animEffect>
                                  </p:childTnLst>
                                  <p:subTnLst>
                                    <p:audio>
                                      <p:cMediaNode>
                                        <p:cTn display="0" masterRel="sameClick">
                                          <p:stCondLst>
                                            <p:cond evt="begin" delay="0">
                                              <p:tn val="91"/>
                                            </p:cond>
                                          </p:stCondLst>
                                          <p:endCondLst>
                                            <p:cond evt="onStopAudio" delay="0">
                                              <p:tgtEl>
                                                <p:sldTgt/>
                                              </p:tgtEl>
                                            </p:cond>
                                          </p:endCondLst>
                                        </p:cTn>
                                        <p:tgtEl>
                                          <p:sndTgt r:embed="rId2" name="laser.wav"/>
                                        </p:tgtEl>
                                      </p:cMediaNode>
                                    </p:audio>
                                  </p:sub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7"/>
                                        </p:tgtEl>
                                        <p:attrNameLst>
                                          <p:attrName>style.visibility</p:attrName>
                                        </p:attrNameLst>
                                      </p:cBhvr>
                                      <p:to>
                                        <p:strVal val="visible"/>
                                      </p:to>
                                    </p:set>
                                    <p:animEffect transition="in" filter="fade">
                                      <p:cBhvr>
                                        <p:cTn id="98" dur="500"/>
                                        <p:tgtEl>
                                          <p:spTgt spid="57"/>
                                        </p:tgtEl>
                                      </p:cBhvr>
                                    </p:animEffect>
                                  </p:childTnLst>
                                  <p:subTnLst>
                                    <p:audio>
                                      <p:cMediaNode>
                                        <p:cTn display="0" masterRel="sameClick">
                                          <p:stCondLst>
                                            <p:cond evt="begin" delay="0">
                                              <p:tn val="96"/>
                                            </p:cond>
                                          </p:stCondLst>
                                          <p:endCondLst>
                                            <p:cond evt="onStopAudio" delay="0">
                                              <p:tgtEl>
                                                <p:sldTgt/>
                                              </p:tgtEl>
                                            </p:cond>
                                          </p:endCondLst>
                                        </p:cTn>
                                        <p:tgtEl>
                                          <p:sndTgt r:embed="rId2" name="laser.wav"/>
                                        </p:tgtEl>
                                      </p:cMediaNode>
                                    </p:audio>
                                  </p:sub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500"/>
                                        <p:tgtEl>
                                          <p:spTgt spid="58"/>
                                        </p:tgtEl>
                                      </p:cBhvr>
                                    </p:animEffect>
                                  </p:childTnLst>
                                  <p:subTnLst>
                                    <p:audio>
                                      <p:cMediaNode>
                                        <p:cTn display="0" masterRel="sameClick">
                                          <p:stCondLst>
                                            <p:cond evt="begin" delay="0">
                                              <p:tn val="101"/>
                                            </p:cond>
                                          </p:stCondLst>
                                          <p:endCondLst>
                                            <p:cond evt="onStopAudio" delay="0">
                                              <p:tgtEl>
                                                <p:sldTgt/>
                                              </p:tgtEl>
                                            </p:cond>
                                          </p:endCondLst>
                                        </p:cTn>
                                        <p:tgtEl>
                                          <p:sndTgt r:embed="rId2" name="laser.wav"/>
                                        </p:tgtEl>
                                      </p:cMediaNode>
                                    </p:audio>
                                  </p:subTnLst>
                                </p:cTn>
                              </p:par>
                            </p:childTnLst>
                          </p:cTn>
                        </p:par>
                      </p:childTnLst>
                    </p:cTn>
                  </p:par>
                </p:childTnLst>
              </p:cTn>
              <p:nextCondLst>
                <p:cond evt="onClick" delay="0">
                  <p:tgtEl>
                    <p:spTgt spid="49"/>
                  </p:tgtEl>
                </p:cond>
              </p:nextCondLst>
            </p:seq>
            <p:seq concurrent="1" nextAc="seek">
              <p:cTn id="104" restart="whenNotActive" fill="hold" evtFilter="cancelBubble" nodeType="interactiveSeq">
                <p:stCondLst>
                  <p:cond evt="onClick" delay="0">
                    <p:tgtEl>
                      <p:spTgt spid="5"/>
                    </p:tgtEl>
                  </p:cond>
                </p:stCondLst>
                <p:endSync evt="end" delay="0">
                  <p:rtn val="all"/>
                </p:endSync>
                <p:childTnLst>
                  <p:par>
                    <p:cTn id="105" fill="hold">
                      <p:stCondLst>
                        <p:cond delay="0"/>
                      </p:stCondLst>
                      <p:childTnLst>
                        <p:par>
                          <p:cTn id="106" fill="hold">
                            <p:stCondLst>
                              <p:cond delay="0"/>
                            </p:stCondLst>
                            <p:childTnLst>
                              <p:par>
                                <p:cTn id="107" presetID="50" presetClass="exit" presetSubtype="0" accel="100000" fill="hold" grpId="0" nodeType="clickEffect">
                                  <p:stCondLst>
                                    <p:cond delay="0"/>
                                  </p:stCondLst>
                                  <p:childTnLst>
                                    <p:anim calcmode="lin" valueType="num">
                                      <p:cBhvr>
                                        <p:cTn id="108" dur="1000"/>
                                        <p:tgtEl>
                                          <p:spTgt spid="64"/>
                                        </p:tgtEl>
                                        <p:attrNameLst>
                                          <p:attrName>ppt_w</p:attrName>
                                        </p:attrNameLst>
                                      </p:cBhvr>
                                      <p:tavLst>
                                        <p:tav tm="0">
                                          <p:val>
                                            <p:strVal val="ppt_w"/>
                                          </p:val>
                                        </p:tav>
                                        <p:tav tm="100000">
                                          <p:val>
                                            <p:strVal val="ppt_w+.3"/>
                                          </p:val>
                                        </p:tav>
                                      </p:tavLst>
                                    </p:anim>
                                    <p:anim calcmode="lin" valueType="num">
                                      <p:cBhvr>
                                        <p:cTn id="109" dur="1000"/>
                                        <p:tgtEl>
                                          <p:spTgt spid="64"/>
                                        </p:tgtEl>
                                        <p:attrNameLst>
                                          <p:attrName>ppt_h</p:attrName>
                                        </p:attrNameLst>
                                      </p:cBhvr>
                                      <p:tavLst>
                                        <p:tav tm="0">
                                          <p:val>
                                            <p:strVal val="ppt_h"/>
                                          </p:val>
                                        </p:tav>
                                        <p:tav tm="100000">
                                          <p:val>
                                            <p:strVal val="ppt_h"/>
                                          </p:val>
                                        </p:tav>
                                      </p:tavLst>
                                    </p:anim>
                                    <p:animEffect transition="out" filter="fade">
                                      <p:cBhvr>
                                        <p:cTn id="110" dur="1000"/>
                                        <p:tgtEl>
                                          <p:spTgt spid="64"/>
                                        </p:tgtEl>
                                      </p:cBhvr>
                                    </p:animEffect>
                                    <p:set>
                                      <p:cBhvr>
                                        <p:cTn id="111"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2" restart="whenNotActive" fill="hold" evtFilter="cancelBubble" nodeType="interactiveSeq">
                <p:stCondLst>
                  <p:cond evt="onClick" delay="0">
                    <p:tgtEl>
                      <p:spTgt spid="9"/>
                    </p:tgtEl>
                  </p:cond>
                </p:stCondLst>
                <p:endSync evt="end" delay="0">
                  <p:rtn val="all"/>
                </p:endSync>
                <p:childTnLst>
                  <p:par>
                    <p:cTn id="113" fill="hold">
                      <p:stCondLst>
                        <p:cond delay="0"/>
                      </p:stCondLst>
                      <p:childTnLst>
                        <p:par>
                          <p:cTn id="114" fill="hold">
                            <p:stCondLst>
                              <p:cond delay="0"/>
                            </p:stCondLst>
                            <p:childTnLst>
                              <p:par>
                                <p:cTn id="115" presetID="50" presetClass="exit" presetSubtype="0" accel="100000" fill="hold" grpId="0" nodeType="clickEffect">
                                  <p:stCondLst>
                                    <p:cond delay="0"/>
                                  </p:stCondLst>
                                  <p:childTnLst>
                                    <p:anim calcmode="lin" valueType="num">
                                      <p:cBhvr>
                                        <p:cTn id="116" dur="1000"/>
                                        <p:tgtEl>
                                          <p:spTgt spid="63"/>
                                        </p:tgtEl>
                                        <p:attrNameLst>
                                          <p:attrName>ppt_w</p:attrName>
                                        </p:attrNameLst>
                                      </p:cBhvr>
                                      <p:tavLst>
                                        <p:tav tm="0">
                                          <p:val>
                                            <p:strVal val="ppt_w"/>
                                          </p:val>
                                        </p:tav>
                                        <p:tav tm="100000">
                                          <p:val>
                                            <p:strVal val="ppt_w+.3"/>
                                          </p:val>
                                        </p:tav>
                                      </p:tavLst>
                                    </p:anim>
                                    <p:anim calcmode="lin" valueType="num">
                                      <p:cBhvr>
                                        <p:cTn id="117" dur="1000"/>
                                        <p:tgtEl>
                                          <p:spTgt spid="63"/>
                                        </p:tgtEl>
                                        <p:attrNameLst>
                                          <p:attrName>ppt_h</p:attrName>
                                        </p:attrNameLst>
                                      </p:cBhvr>
                                      <p:tavLst>
                                        <p:tav tm="0">
                                          <p:val>
                                            <p:strVal val="ppt_h"/>
                                          </p:val>
                                        </p:tav>
                                        <p:tav tm="100000">
                                          <p:val>
                                            <p:strVal val="ppt_h"/>
                                          </p:val>
                                        </p:tav>
                                      </p:tavLst>
                                    </p:anim>
                                    <p:animEffect transition="out" filter="fade">
                                      <p:cBhvr>
                                        <p:cTn id="118" dur="1000"/>
                                        <p:tgtEl>
                                          <p:spTgt spid="63"/>
                                        </p:tgtEl>
                                      </p:cBhvr>
                                    </p:animEffect>
                                    <p:set>
                                      <p:cBhvr>
                                        <p:cTn id="119" dur="1" fill="hold">
                                          <p:stCondLst>
                                            <p:cond delay="9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20" restart="whenNotActive" fill="hold" evtFilter="cancelBubble" nodeType="interactiveSeq">
                <p:stCondLst>
                  <p:cond evt="onClick" delay="0">
                    <p:tgtEl>
                      <p:spTgt spid="17"/>
                    </p:tgtEl>
                  </p:cond>
                </p:stCondLst>
                <p:endSync evt="end" delay="0">
                  <p:rtn val="all"/>
                </p:endSync>
                <p:childTnLst>
                  <p:par>
                    <p:cTn id="121" fill="hold">
                      <p:stCondLst>
                        <p:cond delay="0"/>
                      </p:stCondLst>
                      <p:childTnLst>
                        <p:par>
                          <p:cTn id="122" fill="hold">
                            <p:stCondLst>
                              <p:cond delay="0"/>
                            </p:stCondLst>
                            <p:childTnLst>
                              <p:par>
                                <p:cTn id="123" presetID="50" presetClass="exit" presetSubtype="0" accel="100000" fill="hold" grpId="0" nodeType="clickEffect">
                                  <p:stCondLst>
                                    <p:cond delay="0"/>
                                  </p:stCondLst>
                                  <p:childTnLst>
                                    <p:anim calcmode="lin" valueType="num">
                                      <p:cBhvr>
                                        <p:cTn id="124" dur="1000"/>
                                        <p:tgtEl>
                                          <p:spTgt spid="62"/>
                                        </p:tgtEl>
                                        <p:attrNameLst>
                                          <p:attrName>ppt_w</p:attrName>
                                        </p:attrNameLst>
                                      </p:cBhvr>
                                      <p:tavLst>
                                        <p:tav tm="0">
                                          <p:val>
                                            <p:strVal val="ppt_w"/>
                                          </p:val>
                                        </p:tav>
                                        <p:tav tm="100000">
                                          <p:val>
                                            <p:strVal val="ppt_w+.3"/>
                                          </p:val>
                                        </p:tav>
                                      </p:tavLst>
                                    </p:anim>
                                    <p:anim calcmode="lin" valueType="num">
                                      <p:cBhvr>
                                        <p:cTn id="125" dur="1000"/>
                                        <p:tgtEl>
                                          <p:spTgt spid="62"/>
                                        </p:tgtEl>
                                        <p:attrNameLst>
                                          <p:attrName>ppt_h</p:attrName>
                                        </p:attrNameLst>
                                      </p:cBhvr>
                                      <p:tavLst>
                                        <p:tav tm="0">
                                          <p:val>
                                            <p:strVal val="ppt_h"/>
                                          </p:val>
                                        </p:tav>
                                        <p:tav tm="100000">
                                          <p:val>
                                            <p:strVal val="ppt_h"/>
                                          </p:val>
                                        </p:tav>
                                      </p:tavLst>
                                    </p:anim>
                                    <p:animEffect transition="out" filter="fade">
                                      <p:cBhvr>
                                        <p:cTn id="126" dur="1000"/>
                                        <p:tgtEl>
                                          <p:spTgt spid="62"/>
                                        </p:tgtEl>
                                      </p:cBhvr>
                                    </p:animEffect>
                                    <p:set>
                                      <p:cBhvr>
                                        <p:cTn id="127" dur="1" fill="hold">
                                          <p:stCondLst>
                                            <p:cond delay="9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28" restart="whenNotActive" fill="hold" evtFilter="cancelBubble" nodeType="interactiveSeq">
                <p:stCondLst>
                  <p:cond evt="onClick" delay="0">
                    <p:tgtEl>
                      <p:spTgt spid="23"/>
                    </p:tgtEl>
                  </p:cond>
                </p:stCondLst>
                <p:endSync evt="end" delay="0">
                  <p:rtn val="all"/>
                </p:endSync>
                <p:childTnLst>
                  <p:par>
                    <p:cTn id="129" fill="hold">
                      <p:stCondLst>
                        <p:cond delay="0"/>
                      </p:stCondLst>
                      <p:childTnLst>
                        <p:par>
                          <p:cTn id="130" fill="hold">
                            <p:stCondLst>
                              <p:cond delay="0"/>
                            </p:stCondLst>
                            <p:childTnLst>
                              <p:par>
                                <p:cTn id="131" presetID="50" presetClass="exit" presetSubtype="0" accel="100000" fill="hold" grpId="0" nodeType="clickEffect">
                                  <p:stCondLst>
                                    <p:cond delay="0"/>
                                  </p:stCondLst>
                                  <p:childTnLst>
                                    <p:anim calcmode="lin" valueType="num">
                                      <p:cBhvr>
                                        <p:cTn id="132" dur="1000"/>
                                        <p:tgtEl>
                                          <p:spTgt spid="65"/>
                                        </p:tgtEl>
                                        <p:attrNameLst>
                                          <p:attrName>ppt_w</p:attrName>
                                        </p:attrNameLst>
                                      </p:cBhvr>
                                      <p:tavLst>
                                        <p:tav tm="0">
                                          <p:val>
                                            <p:strVal val="ppt_w"/>
                                          </p:val>
                                        </p:tav>
                                        <p:tav tm="100000">
                                          <p:val>
                                            <p:strVal val="ppt_w+.3"/>
                                          </p:val>
                                        </p:tav>
                                      </p:tavLst>
                                    </p:anim>
                                    <p:anim calcmode="lin" valueType="num">
                                      <p:cBhvr>
                                        <p:cTn id="133" dur="1000"/>
                                        <p:tgtEl>
                                          <p:spTgt spid="65"/>
                                        </p:tgtEl>
                                        <p:attrNameLst>
                                          <p:attrName>ppt_h</p:attrName>
                                        </p:attrNameLst>
                                      </p:cBhvr>
                                      <p:tavLst>
                                        <p:tav tm="0">
                                          <p:val>
                                            <p:strVal val="ppt_h"/>
                                          </p:val>
                                        </p:tav>
                                        <p:tav tm="100000">
                                          <p:val>
                                            <p:strVal val="ppt_h"/>
                                          </p:val>
                                        </p:tav>
                                      </p:tavLst>
                                    </p:anim>
                                    <p:animEffect transition="out" filter="fade">
                                      <p:cBhvr>
                                        <p:cTn id="134" dur="1000"/>
                                        <p:tgtEl>
                                          <p:spTgt spid="65"/>
                                        </p:tgtEl>
                                      </p:cBhvr>
                                    </p:animEffect>
                                    <p:set>
                                      <p:cBhvr>
                                        <p:cTn id="135" dur="1" fill="hold">
                                          <p:stCondLst>
                                            <p:cond delay="9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36" restart="whenNotActive" fill="hold" evtFilter="cancelBubble" nodeType="interactiveSeq">
                <p:stCondLst>
                  <p:cond evt="onClick" delay="0">
                    <p:tgtEl>
                      <p:spTgt spid="11"/>
                    </p:tgtEl>
                  </p:cond>
                </p:stCondLst>
                <p:endSync evt="end" delay="0">
                  <p:rtn val="all"/>
                </p:endSync>
                <p:childTnLst>
                  <p:par>
                    <p:cTn id="137" fill="hold">
                      <p:stCondLst>
                        <p:cond delay="0"/>
                      </p:stCondLst>
                      <p:childTnLst>
                        <p:par>
                          <p:cTn id="138" fill="hold">
                            <p:stCondLst>
                              <p:cond delay="0"/>
                            </p:stCondLst>
                            <p:childTnLst>
                              <p:par>
                                <p:cTn id="139" presetID="50" presetClass="exit" presetSubtype="0" accel="100000" fill="hold" grpId="0" nodeType="clickEffect">
                                  <p:stCondLst>
                                    <p:cond delay="0"/>
                                  </p:stCondLst>
                                  <p:childTnLst>
                                    <p:anim calcmode="lin" valueType="num">
                                      <p:cBhvr>
                                        <p:cTn id="140" dur="1000"/>
                                        <p:tgtEl>
                                          <p:spTgt spid="66"/>
                                        </p:tgtEl>
                                        <p:attrNameLst>
                                          <p:attrName>ppt_w</p:attrName>
                                        </p:attrNameLst>
                                      </p:cBhvr>
                                      <p:tavLst>
                                        <p:tav tm="0">
                                          <p:val>
                                            <p:strVal val="ppt_w"/>
                                          </p:val>
                                        </p:tav>
                                        <p:tav tm="100000">
                                          <p:val>
                                            <p:strVal val="ppt_w+.3"/>
                                          </p:val>
                                        </p:tav>
                                      </p:tavLst>
                                    </p:anim>
                                    <p:anim calcmode="lin" valueType="num">
                                      <p:cBhvr>
                                        <p:cTn id="141" dur="1000"/>
                                        <p:tgtEl>
                                          <p:spTgt spid="66"/>
                                        </p:tgtEl>
                                        <p:attrNameLst>
                                          <p:attrName>ppt_h</p:attrName>
                                        </p:attrNameLst>
                                      </p:cBhvr>
                                      <p:tavLst>
                                        <p:tav tm="0">
                                          <p:val>
                                            <p:strVal val="ppt_h"/>
                                          </p:val>
                                        </p:tav>
                                        <p:tav tm="100000">
                                          <p:val>
                                            <p:strVal val="ppt_h"/>
                                          </p:val>
                                        </p:tav>
                                      </p:tavLst>
                                    </p:anim>
                                    <p:animEffect transition="out" filter="fade">
                                      <p:cBhvr>
                                        <p:cTn id="142" dur="1000"/>
                                        <p:tgtEl>
                                          <p:spTgt spid="66"/>
                                        </p:tgtEl>
                                      </p:cBhvr>
                                    </p:animEffect>
                                    <p:set>
                                      <p:cBhvr>
                                        <p:cTn id="143" dur="1" fill="hold">
                                          <p:stCondLst>
                                            <p:cond delay="9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4" restart="whenNotActive" fill="hold" evtFilter="cancelBubble" nodeType="interactiveSeq">
                <p:stCondLst>
                  <p:cond evt="onClick" delay="0">
                    <p:tgtEl>
                      <p:spTgt spid="42"/>
                    </p:tgtEl>
                  </p:cond>
                </p:stCondLst>
                <p:endSync evt="end" delay="0">
                  <p:rtn val="all"/>
                </p:endSync>
                <p:childTnLst>
                  <p:par>
                    <p:cTn id="145" fill="hold">
                      <p:stCondLst>
                        <p:cond delay="0"/>
                      </p:stCondLst>
                      <p:childTnLst>
                        <p:par>
                          <p:cTn id="146" fill="hold">
                            <p:stCondLst>
                              <p:cond delay="0"/>
                            </p:stCondLst>
                            <p:childTnLst>
                              <p:par>
                                <p:cTn id="147" presetID="50" presetClass="exit" presetSubtype="0" accel="100000" fill="hold" grpId="0" nodeType="clickEffect">
                                  <p:stCondLst>
                                    <p:cond delay="0"/>
                                  </p:stCondLst>
                                  <p:childTnLst>
                                    <p:anim calcmode="lin" valueType="num">
                                      <p:cBhvr>
                                        <p:cTn id="148" dur="1000"/>
                                        <p:tgtEl>
                                          <p:spTgt spid="67"/>
                                        </p:tgtEl>
                                        <p:attrNameLst>
                                          <p:attrName>ppt_w</p:attrName>
                                        </p:attrNameLst>
                                      </p:cBhvr>
                                      <p:tavLst>
                                        <p:tav tm="0">
                                          <p:val>
                                            <p:strVal val="ppt_w"/>
                                          </p:val>
                                        </p:tav>
                                        <p:tav tm="100000">
                                          <p:val>
                                            <p:strVal val="ppt_w+.3"/>
                                          </p:val>
                                        </p:tav>
                                      </p:tavLst>
                                    </p:anim>
                                    <p:anim calcmode="lin" valueType="num">
                                      <p:cBhvr>
                                        <p:cTn id="149" dur="1000"/>
                                        <p:tgtEl>
                                          <p:spTgt spid="67"/>
                                        </p:tgtEl>
                                        <p:attrNameLst>
                                          <p:attrName>ppt_h</p:attrName>
                                        </p:attrNameLst>
                                      </p:cBhvr>
                                      <p:tavLst>
                                        <p:tav tm="0">
                                          <p:val>
                                            <p:strVal val="ppt_h"/>
                                          </p:val>
                                        </p:tav>
                                        <p:tav tm="100000">
                                          <p:val>
                                            <p:strVal val="ppt_h"/>
                                          </p:val>
                                        </p:tav>
                                      </p:tavLst>
                                    </p:anim>
                                    <p:animEffect transition="out" filter="fade">
                                      <p:cBhvr>
                                        <p:cTn id="150" dur="1000"/>
                                        <p:tgtEl>
                                          <p:spTgt spid="67"/>
                                        </p:tgtEl>
                                      </p:cBhvr>
                                    </p:animEffect>
                                    <p:set>
                                      <p:cBhvr>
                                        <p:cTn id="151" dur="1" fill="hold">
                                          <p:stCondLst>
                                            <p:cond delay="9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52" restart="whenNotActive" fill="hold" evtFilter="cancelBubble" nodeType="interactiveSeq">
                <p:stCondLst>
                  <p:cond evt="onClick" delay="0">
                    <p:tgtEl>
                      <p:spTgt spid="25"/>
                    </p:tgtEl>
                  </p:cond>
                </p:stCondLst>
                <p:endSync evt="end" delay="0">
                  <p:rtn val="all"/>
                </p:endSync>
                <p:childTnLst>
                  <p:par>
                    <p:cTn id="153" fill="hold">
                      <p:stCondLst>
                        <p:cond delay="0"/>
                      </p:stCondLst>
                      <p:childTnLst>
                        <p:par>
                          <p:cTn id="154" fill="hold">
                            <p:stCondLst>
                              <p:cond delay="0"/>
                            </p:stCondLst>
                            <p:childTnLst>
                              <p:par>
                                <p:cTn id="155" presetID="50" presetClass="exit" presetSubtype="0" accel="100000" fill="hold" grpId="0" nodeType="clickEffect">
                                  <p:stCondLst>
                                    <p:cond delay="0"/>
                                  </p:stCondLst>
                                  <p:childTnLst>
                                    <p:anim calcmode="lin" valueType="num">
                                      <p:cBhvr>
                                        <p:cTn id="156" dur="1000"/>
                                        <p:tgtEl>
                                          <p:spTgt spid="61"/>
                                        </p:tgtEl>
                                        <p:attrNameLst>
                                          <p:attrName>ppt_w</p:attrName>
                                        </p:attrNameLst>
                                      </p:cBhvr>
                                      <p:tavLst>
                                        <p:tav tm="0">
                                          <p:val>
                                            <p:strVal val="ppt_w"/>
                                          </p:val>
                                        </p:tav>
                                        <p:tav tm="100000">
                                          <p:val>
                                            <p:strVal val="ppt_w+.3"/>
                                          </p:val>
                                        </p:tav>
                                      </p:tavLst>
                                    </p:anim>
                                    <p:anim calcmode="lin" valueType="num">
                                      <p:cBhvr>
                                        <p:cTn id="157" dur="1000"/>
                                        <p:tgtEl>
                                          <p:spTgt spid="61"/>
                                        </p:tgtEl>
                                        <p:attrNameLst>
                                          <p:attrName>ppt_h</p:attrName>
                                        </p:attrNameLst>
                                      </p:cBhvr>
                                      <p:tavLst>
                                        <p:tav tm="0">
                                          <p:val>
                                            <p:strVal val="ppt_h"/>
                                          </p:val>
                                        </p:tav>
                                        <p:tav tm="100000">
                                          <p:val>
                                            <p:strVal val="ppt_h"/>
                                          </p:val>
                                        </p:tav>
                                      </p:tavLst>
                                    </p:anim>
                                    <p:animEffect transition="out" filter="fade">
                                      <p:cBhvr>
                                        <p:cTn id="158" dur="1000"/>
                                        <p:tgtEl>
                                          <p:spTgt spid="61"/>
                                        </p:tgtEl>
                                      </p:cBhvr>
                                    </p:animEffect>
                                    <p:set>
                                      <p:cBhvr>
                                        <p:cTn id="159" dur="1" fill="hold">
                                          <p:stCondLst>
                                            <p:cond delay="9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60" restart="whenNotActive" fill="hold" evtFilter="cancelBubble" nodeType="interactiveSeq">
                <p:stCondLst>
                  <p:cond evt="onClick" delay="0">
                    <p:tgtEl>
                      <p:spTgt spid="21"/>
                    </p:tgtEl>
                  </p:cond>
                </p:stCondLst>
                <p:endSync evt="end" delay="0">
                  <p:rtn val="all"/>
                </p:endSync>
                <p:childTnLst>
                  <p:par>
                    <p:cTn id="161" fill="hold">
                      <p:stCondLst>
                        <p:cond delay="0"/>
                      </p:stCondLst>
                      <p:childTnLst>
                        <p:par>
                          <p:cTn id="162" fill="hold">
                            <p:stCondLst>
                              <p:cond delay="0"/>
                            </p:stCondLst>
                            <p:childTnLst>
                              <p:par>
                                <p:cTn id="163" presetID="50" presetClass="exit" presetSubtype="0" accel="100000" fill="hold" grpId="0" nodeType="clickEffect">
                                  <p:stCondLst>
                                    <p:cond delay="0"/>
                                  </p:stCondLst>
                                  <p:childTnLst>
                                    <p:anim calcmode="lin" valueType="num">
                                      <p:cBhvr>
                                        <p:cTn id="164" dur="1000"/>
                                        <p:tgtEl>
                                          <p:spTgt spid="60"/>
                                        </p:tgtEl>
                                        <p:attrNameLst>
                                          <p:attrName>ppt_w</p:attrName>
                                        </p:attrNameLst>
                                      </p:cBhvr>
                                      <p:tavLst>
                                        <p:tav tm="0">
                                          <p:val>
                                            <p:strVal val="ppt_w"/>
                                          </p:val>
                                        </p:tav>
                                        <p:tav tm="100000">
                                          <p:val>
                                            <p:strVal val="ppt_w+.3"/>
                                          </p:val>
                                        </p:tav>
                                      </p:tavLst>
                                    </p:anim>
                                    <p:anim calcmode="lin" valueType="num">
                                      <p:cBhvr>
                                        <p:cTn id="165" dur="1000"/>
                                        <p:tgtEl>
                                          <p:spTgt spid="60"/>
                                        </p:tgtEl>
                                        <p:attrNameLst>
                                          <p:attrName>ppt_h</p:attrName>
                                        </p:attrNameLst>
                                      </p:cBhvr>
                                      <p:tavLst>
                                        <p:tav tm="0">
                                          <p:val>
                                            <p:strVal val="ppt_h"/>
                                          </p:val>
                                        </p:tav>
                                        <p:tav tm="100000">
                                          <p:val>
                                            <p:strVal val="ppt_h"/>
                                          </p:val>
                                        </p:tav>
                                      </p:tavLst>
                                    </p:anim>
                                    <p:animEffect transition="out" filter="fade">
                                      <p:cBhvr>
                                        <p:cTn id="166" dur="1000"/>
                                        <p:tgtEl>
                                          <p:spTgt spid="60"/>
                                        </p:tgtEl>
                                      </p:cBhvr>
                                    </p:animEffect>
                                    <p:set>
                                      <p:cBhvr>
                                        <p:cTn id="167" dur="1" fill="hold">
                                          <p:stCondLst>
                                            <p:cond delay="9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68" restart="whenNotActive" fill="hold" evtFilter="cancelBubble" nodeType="interactiveSeq">
                <p:stCondLst>
                  <p:cond evt="onClick" delay="0">
                    <p:tgtEl>
                      <p:spTgt spid="12"/>
                    </p:tgtEl>
                  </p:cond>
                </p:stCondLst>
                <p:endSync evt="end" delay="0">
                  <p:rtn val="all"/>
                </p:endSync>
                <p:childTnLst>
                  <p:par>
                    <p:cTn id="169" fill="hold">
                      <p:stCondLst>
                        <p:cond delay="0"/>
                      </p:stCondLst>
                      <p:childTnLst>
                        <p:par>
                          <p:cTn id="170" fill="hold">
                            <p:stCondLst>
                              <p:cond delay="0"/>
                            </p:stCondLst>
                            <p:childTnLst>
                              <p:par>
                                <p:cTn id="171" presetID="26" presetClass="emph" presetSubtype="0" fill="hold" nodeType="clickEffect">
                                  <p:stCondLst>
                                    <p:cond delay="0"/>
                                  </p:stCondLst>
                                  <p:childTnLst>
                                    <p:animEffect transition="out" filter="fade">
                                      <p:cBhvr>
                                        <p:cTn id="172" dur="500" tmFilter="0, 0; .2, .5; .8, .5; 1, 0"/>
                                        <p:tgtEl>
                                          <p:spTgt spid="12"/>
                                        </p:tgtEl>
                                      </p:cBhvr>
                                    </p:animEffect>
                                    <p:animScale>
                                      <p:cBhvr>
                                        <p:cTn id="173" dur="250" autoRev="1" fill="hold"/>
                                        <p:tgtEl>
                                          <p:spTgt spid="12"/>
                                        </p:tgtEl>
                                      </p:cBhvr>
                                      <p:by x="105000" y="105000"/>
                                    </p:animScale>
                                  </p:childTnLst>
                                </p:cTn>
                              </p:par>
                              <p:par>
                                <p:cTn id="174" presetID="23" presetClass="entr" presetSubtype="32" fill="hold" grpId="0" nodeType="withEffect">
                                  <p:stCondLst>
                                    <p:cond delay="0"/>
                                  </p:stCondLst>
                                  <p:childTnLst>
                                    <p:set>
                                      <p:cBhvr>
                                        <p:cTn id="175" dur="1" fill="hold">
                                          <p:stCondLst>
                                            <p:cond delay="0"/>
                                          </p:stCondLst>
                                        </p:cTn>
                                        <p:tgtEl>
                                          <p:spTgt spid="8"/>
                                        </p:tgtEl>
                                        <p:attrNameLst>
                                          <p:attrName>style.visibility</p:attrName>
                                        </p:attrNameLst>
                                      </p:cBhvr>
                                      <p:to>
                                        <p:strVal val="visible"/>
                                      </p:to>
                                    </p:set>
                                    <p:anim calcmode="lin" valueType="num">
                                      <p:cBhvr>
                                        <p:cTn id="176" dur="500" fill="hold"/>
                                        <p:tgtEl>
                                          <p:spTgt spid="8"/>
                                        </p:tgtEl>
                                        <p:attrNameLst>
                                          <p:attrName>ppt_w</p:attrName>
                                        </p:attrNameLst>
                                      </p:cBhvr>
                                      <p:tavLst>
                                        <p:tav tm="0">
                                          <p:val>
                                            <p:strVal val="4*#ppt_w"/>
                                          </p:val>
                                        </p:tav>
                                        <p:tav tm="100000">
                                          <p:val>
                                            <p:strVal val="#ppt_w"/>
                                          </p:val>
                                        </p:tav>
                                      </p:tavLst>
                                    </p:anim>
                                    <p:anim calcmode="lin" valueType="num">
                                      <p:cBhvr>
                                        <p:cTn id="177" dur="50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2"/>
                  </p:tgtEl>
                </p:cond>
              </p:nextCondLst>
            </p:seq>
            <p:seq concurrent="1" nextAc="seek">
              <p:cTn id="178" restart="whenNotActive" fill="hold" evtFilter="cancelBubble" nodeType="interactiveSeq">
                <p:stCondLst>
                  <p:cond evt="onClick" delay="0">
                    <p:tgtEl>
                      <p:spTgt spid="59"/>
                    </p:tgtEl>
                  </p:cond>
                </p:stCondLst>
                <p:endSync evt="end" delay="0">
                  <p:rtn val="all"/>
                </p:endSync>
                <p:childTnLst>
                  <p:par>
                    <p:cTn id="179" fill="hold">
                      <p:stCondLst>
                        <p:cond delay="0"/>
                      </p:stCondLst>
                      <p:childTnLst>
                        <p:par>
                          <p:cTn id="180" fill="hold">
                            <p:stCondLst>
                              <p:cond delay="0"/>
                            </p:stCondLst>
                            <p:childTnLst>
                              <p:par>
                                <p:cTn id="181" presetID="26" presetClass="emph" presetSubtype="0" fill="hold" nodeType="clickEffect">
                                  <p:stCondLst>
                                    <p:cond delay="0"/>
                                  </p:stCondLst>
                                  <p:childTnLst>
                                    <p:animEffect transition="out" filter="fade">
                                      <p:cBhvr>
                                        <p:cTn id="182" dur="500" tmFilter="0, 0; .2, .5; .8, .5; 1, 0"/>
                                        <p:tgtEl>
                                          <p:spTgt spid="59"/>
                                        </p:tgtEl>
                                      </p:cBhvr>
                                    </p:animEffect>
                                    <p:animScale>
                                      <p:cBhvr>
                                        <p:cTn id="183" dur="250" autoRev="1" fill="hold"/>
                                        <p:tgtEl>
                                          <p:spTgt spid="59"/>
                                        </p:tgtEl>
                                      </p:cBhvr>
                                      <p:by x="105000" y="105000"/>
                                    </p:animScale>
                                  </p:childTnLst>
                                </p:cTn>
                              </p:par>
                              <p:par>
                                <p:cTn id="184" presetID="23" presetClass="entr" presetSubtype="32" fill="hold" nodeType="withEffect">
                                  <p:stCondLst>
                                    <p:cond delay="0"/>
                                  </p:stCondLst>
                                  <p:childTnLst>
                                    <p:set>
                                      <p:cBhvr>
                                        <p:cTn id="185" dur="1" fill="hold">
                                          <p:stCondLst>
                                            <p:cond delay="0"/>
                                          </p:stCondLst>
                                        </p:cTn>
                                        <p:tgtEl>
                                          <p:spTgt spid="70"/>
                                        </p:tgtEl>
                                        <p:attrNameLst>
                                          <p:attrName>style.visibility</p:attrName>
                                        </p:attrNameLst>
                                      </p:cBhvr>
                                      <p:to>
                                        <p:strVal val="visible"/>
                                      </p:to>
                                    </p:set>
                                    <p:anim calcmode="lin" valueType="num">
                                      <p:cBhvr>
                                        <p:cTn id="186" dur="500" fill="hold"/>
                                        <p:tgtEl>
                                          <p:spTgt spid="70"/>
                                        </p:tgtEl>
                                        <p:attrNameLst>
                                          <p:attrName>ppt_w</p:attrName>
                                        </p:attrNameLst>
                                      </p:cBhvr>
                                      <p:tavLst>
                                        <p:tav tm="0">
                                          <p:val>
                                            <p:strVal val="4*#ppt_w"/>
                                          </p:val>
                                        </p:tav>
                                        <p:tav tm="100000">
                                          <p:val>
                                            <p:strVal val="#ppt_w"/>
                                          </p:val>
                                        </p:tav>
                                      </p:tavLst>
                                    </p:anim>
                                    <p:anim calcmode="lin" valueType="num">
                                      <p:cBhvr>
                                        <p:cTn id="187" dur="500" fill="hold"/>
                                        <p:tgtEl>
                                          <p:spTgt spid="7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8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59"/>
                  </p:tgtEl>
                </p:cond>
              </p:nextCondLst>
            </p:seq>
          </p:childTnLst>
        </p:cTn>
      </p:par>
    </p:tnLst>
    <p:bldLst>
      <p:bldP spid="27" grpId="0" animBg="1"/>
      <p:bldP spid="31" grpId="0" animBg="1"/>
      <p:bldP spid="32" grpId="0" animBg="1"/>
      <p:bldP spid="33" grpId="0" animBg="1"/>
      <p:bldP spid="34" grpId="0" animBg="1"/>
      <p:bldP spid="35" grpId="0" animBg="1"/>
      <p:bldP spid="36" grpId="0" animBg="1"/>
      <p:bldP spid="37" grpId="0" animBg="1"/>
      <p:bldP spid="38" grpId="0" animBg="1"/>
      <p:bldP spid="39" grpId="0" animBg="1"/>
      <p:bldP spid="64" grpId="0" animBg="1"/>
      <p:bldP spid="63" grpId="0" animBg="1"/>
      <p:bldP spid="66" grpId="0" animBg="1"/>
      <p:bldP spid="62" grpId="0" animBg="1"/>
      <p:bldP spid="60" grpId="0" animBg="1"/>
      <p:bldP spid="65" grpId="0" animBg="1"/>
      <p:bldP spid="61" grpId="0" animBg="1"/>
      <p:bldP spid="67" grpId="0" animBg="1"/>
      <p:bldP spid="47" grpId="0" animBg="1"/>
      <p:bldP spid="50" grpId="0" animBg="1"/>
      <p:bldP spid="51" grpId="0" animBg="1"/>
      <p:bldP spid="52" grpId="0" animBg="1"/>
      <p:bldP spid="53" grpId="0" animBg="1"/>
      <p:bldP spid="54" grpId="0" animBg="1"/>
      <p:bldP spid="55" grpId="0" animBg="1"/>
      <p:bldP spid="56" grpId="0" animBg="1"/>
      <p:bldP spid="57" grpId="0" animBg="1"/>
      <p:bldP spid="58"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516835" y="1873141"/>
            <a:ext cx="6220850"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b="1" dirty="0">
                <a:solidFill>
                  <a:prstClr val="white"/>
                </a:solidFill>
                <a:latin typeface="Times New Roman" panose="02020603050405020304" pitchFamily="18" charset="0"/>
                <a:cs typeface="Times New Roman" panose="02020603050405020304" pitchFamily="18" charset="0"/>
              </a:rPr>
              <a:t>A</a:t>
            </a:r>
            <a:r>
              <a:rPr lang="vi-VN" sz="2400" b="1">
                <a:solidFill>
                  <a:prstClr val="white"/>
                </a:solidFill>
                <a:latin typeface="Times New Roman" panose="02020603050405020304" pitchFamily="18" charset="0"/>
                <a:cs typeface="Times New Roman" panose="02020603050405020304" pitchFamily="18" charset="0"/>
              </a:rPr>
              <a:t>.</a:t>
            </a:r>
            <a:r>
              <a:rPr lang="vi-VN"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Insert \Header &amp; Footer\Footer\Apply </a:t>
            </a: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234872" y="173934"/>
            <a:ext cx="8627165" cy="1540565"/>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b="1">
                <a:solidFill>
                  <a:srgbClr val="0000CC"/>
                </a:solidFill>
                <a:latin typeface="Times New Roman" panose="02020603050405020304" pitchFamily="18" charset="0"/>
                <a:ea typeface="Times New Roman" panose="02020603050405020304" pitchFamily="18" charset="0"/>
              </a:rPr>
              <a:t>Câu 1: Trong PowerPoint muốn đánh số cho Slide hiện hành, ta thực hiện:</a:t>
            </a:r>
            <a:endParaRPr lang="en-US" sz="2100" b="1">
              <a:solidFill>
                <a:prstClr val="white"/>
              </a:solidFill>
              <a:latin typeface="Times New Roman" panose="02020603050405020304" pitchFamily="18" charset="0"/>
              <a:ea typeface="Times New Roman" panose="02020603050405020304" pitchFamily="18" charset="0"/>
            </a:endParaRPr>
          </a:p>
        </p:txBody>
      </p:sp>
      <p:sp>
        <p:nvSpPr>
          <p:cNvPr id="7" name="Rectangle: Diagonal Corners Snipped 6">
            <a:extLst>
              <a:ext uri="{FF2B5EF4-FFF2-40B4-BE49-F238E27FC236}">
                <a16:creationId xmlns="" xmlns:a16="http://schemas.microsoft.com/office/drawing/2014/main" id="{BFF5F334-52F9-41E7-8D2E-5AA806EBEF5C}"/>
              </a:ext>
            </a:extLst>
          </p:cNvPr>
          <p:cNvSpPr/>
          <p:nvPr/>
        </p:nvSpPr>
        <p:spPr>
          <a:xfrm>
            <a:off x="516835" y="2675728"/>
            <a:ext cx="6220850"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b="1" dirty="0">
                <a:solidFill>
                  <a:prstClr val="white"/>
                </a:solidFill>
                <a:latin typeface="Times New Roman" panose="02020603050405020304" pitchFamily="18" charset="0"/>
                <a:cs typeface="Times New Roman" panose="02020603050405020304" pitchFamily="18" charset="0"/>
              </a:rPr>
              <a:t>B</a:t>
            </a:r>
            <a:r>
              <a:rPr lang="en-US" sz="2400" b="1">
                <a:solidFill>
                  <a:prstClr val="white"/>
                </a:solidFill>
                <a:latin typeface="Times New Roman" panose="02020603050405020304" pitchFamily="18" charset="0"/>
                <a:cs typeface="Times New Roman" panose="02020603050405020304" pitchFamily="18" charset="0"/>
              </a:rPr>
              <a:t>.</a:t>
            </a:r>
            <a:r>
              <a:rPr lang="vi-VN"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Insert \Header &amp; Footer\Slide Number\Apply</a:t>
            </a:r>
            <a:endParaRPr lang="en-US" sz="2100" b="1" dirty="0">
              <a:solidFill>
                <a:prstClr val="white"/>
              </a:solidFill>
              <a:latin typeface="Times New Roman" panose="02020603050405020304" pitchFamily="18" charset="0"/>
              <a:ea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D7C9E28D-FFE1-46F3-9A9D-A80244A0129F}"/>
              </a:ext>
            </a:extLst>
          </p:cNvPr>
          <p:cNvSpPr/>
          <p:nvPr/>
        </p:nvSpPr>
        <p:spPr>
          <a:xfrm>
            <a:off x="516835" y="3478314"/>
            <a:ext cx="6220850"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b="1" dirty="0">
                <a:solidFill>
                  <a:prstClr val="white"/>
                </a:solidFill>
                <a:latin typeface="Times New Roman" panose="02020603050405020304" pitchFamily="18" charset="0"/>
                <a:cs typeface="Times New Roman" panose="02020603050405020304" pitchFamily="18" charset="0"/>
              </a:rPr>
              <a:t>C</a:t>
            </a:r>
            <a:r>
              <a:rPr lang="en-US" sz="24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Home\Bullets and Numbering</a:t>
            </a:r>
            <a:endParaRPr lang="en-US" sz="2100" b="1" dirty="0">
              <a:solidFill>
                <a:prstClr val="white"/>
              </a:solidFill>
              <a:latin typeface="Times New Roman" panose="02020603050405020304" pitchFamily="18" charset="0"/>
              <a:ea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4CF9D1E6-1179-4E48-A495-91304BFFE195}"/>
              </a:ext>
            </a:extLst>
          </p:cNvPr>
          <p:cNvSpPr/>
          <p:nvPr/>
        </p:nvSpPr>
        <p:spPr>
          <a:xfrm>
            <a:off x="516835" y="4280900"/>
            <a:ext cx="6220850"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b="1" dirty="0">
                <a:solidFill>
                  <a:prstClr val="white"/>
                </a:solidFill>
                <a:latin typeface="Times New Roman" panose="02020603050405020304" pitchFamily="18" charset="0"/>
                <a:cs typeface="Times New Roman" panose="02020603050405020304" pitchFamily="18" charset="0"/>
              </a:rPr>
              <a:t>D</a:t>
            </a:r>
            <a:r>
              <a:rPr lang="en-US" sz="24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Insert \Slide Number </a:t>
            </a:r>
            <a:endParaRPr lang="en-US" sz="2100" b="1" dirty="0">
              <a:solidFill>
                <a:prstClr val="white"/>
              </a:solidFill>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693193" y="927442"/>
            <a:ext cx="861260" cy="837144"/>
          </a:xfrm>
          <a:prstGeom prst="rect">
            <a:avLst/>
          </a:prstGeom>
        </p:spPr>
      </p:pic>
      <p:sp>
        <p:nvSpPr>
          <p:cNvPr id="11" name="Arrow: Pentagon 10">
            <a:hlinkClick r:id="rId6" action="ppaction://hlinksldjump"/>
            <a:extLst>
              <a:ext uri="{FF2B5EF4-FFF2-40B4-BE49-F238E27FC236}">
                <a16:creationId xmlns="" xmlns:a16="http://schemas.microsoft.com/office/drawing/2014/main" id="{3F5E0018-06D1-4CC3-8E0E-A698D17C90D4}"/>
              </a:ext>
            </a:extLst>
          </p:cNvPr>
          <p:cNvSpPr/>
          <p:nvPr/>
        </p:nvSpPr>
        <p:spPr>
          <a:xfrm flipH="1">
            <a:off x="7531768" y="4537916"/>
            <a:ext cx="1353814" cy="383438"/>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342302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0.0013 0.00695 L -0.2332 0.17593 " pathEditMode="relative" rAng="0" ptsTypes="AA">
                                      <p:cBhvr>
                                        <p:cTn id="69" dur="2000" fill="hold"/>
                                        <p:tgtEl>
                                          <p:spTgt spid="10"/>
                                        </p:tgtEl>
                                        <p:attrNameLst>
                                          <p:attrName>ppt_x</p:attrName>
                                          <p:attrName>ppt_y</p:attrName>
                                        </p:attrNameLst>
                                      </p:cBhvr>
                                      <p:rCtr x="-11732" y="8449"/>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516835" y="1873141"/>
            <a:ext cx="7014933"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A</a:t>
            </a:r>
            <a:r>
              <a:rPr lang="en-US" sz="24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File\New\Design slide</a:t>
            </a:r>
            <a:endParaRPr lang="en-US" sz="21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258418" y="228600"/>
            <a:ext cx="8627165" cy="1540565"/>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a:solidFill>
                  <a:srgbClr val="0000CC"/>
                </a:solidFill>
                <a:latin typeface="Times New Roman" panose="02020603050405020304" pitchFamily="18" charset="0"/>
                <a:ea typeface="Times New Roman" panose="02020603050405020304" pitchFamily="18" charset="0"/>
                <a:cs typeface="Times New Roman" panose="02020603050405020304" pitchFamily="18" charset="0"/>
              </a:rPr>
              <a:t>Câu 2: Trong PowerPoint để sử dụng một bản mẫu tạo bài trình chiếu, ta thực hiện:</a:t>
            </a:r>
            <a:endParaRPr lang="en-US" sz="2100" b="1">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7" name="Rectangle: Diagonal Corners Snipped 6">
            <a:extLst>
              <a:ext uri="{FF2B5EF4-FFF2-40B4-BE49-F238E27FC236}">
                <a16:creationId xmlns="" xmlns:a16="http://schemas.microsoft.com/office/drawing/2014/main" id="{BFF5F334-52F9-41E7-8D2E-5AA806EBEF5C}"/>
              </a:ext>
            </a:extLst>
          </p:cNvPr>
          <p:cNvSpPr/>
          <p:nvPr/>
        </p:nvSpPr>
        <p:spPr>
          <a:xfrm>
            <a:off x="516835" y="2675728"/>
            <a:ext cx="7014933"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B</a:t>
            </a:r>
            <a:r>
              <a:rPr lang="en-US" sz="2100" b="1">
                <a:solidFill>
                  <a:prstClr val="white"/>
                </a:solidFill>
                <a:latin typeface="Times New Roman" panose="02020603050405020304" pitchFamily="18" charset="0"/>
                <a:ea typeface="Times New Roman" panose="02020603050405020304" pitchFamily="18" charset="0"/>
              </a:rPr>
              <a:t>. Home\New slide</a:t>
            </a:r>
            <a:endParaRPr lang="en-US" sz="2100" b="1" dirty="0">
              <a:solidFill>
                <a:prstClr val="white"/>
              </a:solidFill>
              <a:latin typeface="Times New Roman" panose="02020603050405020304" pitchFamily="18" charset="0"/>
              <a:ea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D7C9E28D-FFE1-46F3-9A9D-A80244A0129F}"/>
              </a:ext>
            </a:extLst>
          </p:cNvPr>
          <p:cNvSpPr/>
          <p:nvPr/>
        </p:nvSpPr>
        <p:spPr>
          <a:xfrm>
            <a:off x="516835" y="3478314"/>
            <a:ext cx="7014933"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C</a:t>
            </a:r>
            <a:r>
              <a:rPr lang="en-US" sz="24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Design\nháy chọn một bản Themes phù hợp</a:t>
            </a:r>
            <a:endParaRPr lang="en-US" sz="2100" b="1" dirty="0">
              <a:solidFill>
                <a:prstClr val="white"/>
              </a:solidFill>
              <a:latin typeface="Times New Roman" panose="02020603050405020304" pitchFamily="18" charset="0"/>
              <a:ea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4CF9D1E6-1179-4E48-A495-91304BFFE195}"/>
              </a:ext>
            </a:extLst>
          </p:cNvPr>
          <p:cNvSpPr/>
          <p:nvPr/>
        </p:nvSpPr>
        <p:spPr>
          <a:xfrm>
            <a:off x="516835" y="4280900"/>
            <a:ext cx="7014933"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D</a:t>
            </a:r>
            <a:r>
              <a:rPr lang="en-US" sz="24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File\New\nháy chọn một bản mẫu phù hợp\chọn Create</a:t>
            </a:r>
            <a:endParaRPr lang="en-US" sz="2100" b="1" dirty="0">
              <a:solidFill>
                <a:prstClr val="white"/>
              </a:solidFill>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4464556" flipH="1">
            <a:off x="7989901" y="1110091"/>
            <a:ext cx="755615" cy="562451"/>
          </a:xfrm>
          <a:prstGeom prst="rect">
            <a:avLst/>
          </a:prstGeom>
        </p:spPr>
      </p:pic>
      <p:sp>
        <p:nvSpPr>
          <p:cNvPr id="12" name="Arrow: Pentagon 11">
            <a:hlinkClick r:id="rId6" action="ppaction://hlinksldjump"/>
            <a:extLst>
              <a:ext uri="{FF2B5EF4-FFF2-40B4-BE49-F238E27FC236}">
                <a16:creationId xmlns="" xmlns:a16="http://schemas.microsoft.com/office/drawing/2014/main" id="{489E6E11-4495-4B94-9190-FEA78E80E546}"/>
              </a:ext>
            </a:extLst>
          </p:cNvPr>
          <p:cNvSpPr/>
          <p:nvPr/>
        </p:nvSpPr>
        <p:spPr>
          <a:xfrm flipH="1">
            <a:off x="7615441" y="4531463"/>
            <a:ext cx="1353814" cy="383438"/>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343833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92D05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6 -3.7037E-7 L -0.10846 0.61065 " pathEditMode="relative" rAng="0" ptsTypes="AA">
                                      <p:cBhvr>
                                        <p:cTn id="69" dur="2000" fill="hold"/>
                                        <p:tgtEl>
                                          <p:spTgt spid="10"/>
                                        </p:tgtEl>
                                        <p:attrNameLst>
                                          <p:attrName>ppt_x</p:attrName>
                                          <p:attrName>ppt_y</p:attrName>
                                        </p:attrNameLst>
                                      </p:cBhvr>
                                      <p:rCtr x="-5430" y="30532"/>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9"/>
                                        </p:tgtEl>
                                        <p:attrNameLst>
                                          <p:attrName>fillcolor</p:attrName>
                                        </p:attrNameLst>
                                      </p:cBhvr>
                                      <p:to>
                                        <a:srgbClr val="92D050"/>
                                      </p:to>
                                    </p:animClr>
                                    <p:set>
                                      <p:cBhvr>
                                        <p:cTn id="73" dur="500" fill="hold"/>
                                        <p:tgtEl>
                                          <p:spTgt spid="9"/>
                                        </p:tgtEl>
                                        <p:attrNameLst>
                                          <p:attrName>fill.type</p:attrName>
                                        </p:attrNameLst>
                                      </p:cBhvr>
                                      <p:to>
                                        <p:strVal val="solid"/>
                                      </p:to>
                                    </p:set>
                                    <p:set>
                                      <p:cBhvr>
                                        <p:cTn id="74" dur="500" fill="hold"/>
                                        <p:tgtEl>
                                          <p:spTgt spid="9"/>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516835" y="1873141"/>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b="1" dirty="0">
                <a:solidFill>
                  <a:prstClr val="white"/>
                </a:solidFill>
                <a:latin typeface="Times New Roman" panose="02020603050405020304" pitchFamily="18" charset="0"/>
                <a:cs typeface="Times New Roman" panose="02020603050405020304" pitchFamily="18" charset="0"/>
              </a:rPr>
              <a:t>A</a:t>
            </a:r>
            <a:r>
              <a:rPr lang="en-US" sz="2400" b="1">
                <a:solidFill>
                  <a:prstClr val="white"/>
                </a:solidFill>
                <a:latin typeface="Times New Roman" panose="02020603050405020304" pitchFamily="18" charset="0"/>
                <a:cs typeface="Times New Roman" panose="02020603050405020304" pitchFamily="18" charset="0"/>
              </a:rPr>
              <a:t>. </a:t>
            </a:r>
            <a:r>
              <a:rPr lang="en-US" sz="2400" b="1">
                <a:solidFill>
                  <a:prstClr val="white"/>
                </a:solidFill>
                <a:latin typeface="Times New Roman" panose="02020603050405020304" pitchFamily="18" charset="0"/>
                <a:ea typeface="Times New Roman" panose="02020603050405020304" pitchFamily="18" charset="0"/>
              </a:rPr>
              <a:t>Insert\Picture</a:t>
            </a:r>
            <a:endParaRPr lang="en-US" sz="2400" b="1" dirty="0">
              <a:solidFill>
                <a:prstClr val="white"/>
              </a:solidFill>
              <a:latin typeface="Times New Roman" panose="02020603050405020304" pitchFamily="18" charset="0"/>
              <a:ea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258418" y="228600"/>
            <a:ext cx="8627165" cy="1540565"/>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ts val="540"/>
              </a:spcBef>
              <a:spcAft>
                <a:spcPts val="540"/>
              </a:spcAft>
            </a:pPr>
            <a:r>
              <a:rPr lang="en-US" sz="2400" b="1">
                <a:solidFill>
                  <a:srgbClr val="0000CC"/>
                </a:solidFill>
                <a:latin typeface="Times New Roman" panose="02020603050405020304" pitchFamily="18" charset="0"/>
                <a:ea typeface="Times New Roman" panose="02020603050405020304" pitchFamily="18" charset="0"/>
              </a:rPr>
              <a:t>Câu 3: Trong PowerPoint để tạo hyperlink ta chọn text hay đối tượng mà ta muốn tạo hyperlink sau đó thực hiện:</a:t>
            </a:r>
            <a:endParaRPr lang="en-US" sz="2100" b="1">
              <a:solidFill>
                <a:prstClr val="white"/>
              </a:solidFill>
              <a:latin typeface="Times New Roman" panose="02020603050405020304" pitchFamily="18" charset="0"/>
              <a:ea typeface="Times New Roman" panose="02020603050405020304" pitchFamily="18" charset="0"/>
            </a:endParaRPr>
          </a:p>
        </p:txBody>
      </p:sp>
      <p:sp>
        <p:nvSpPr>
          <p:cNvPr id="7" name="Rectangle: Diagonal Corners Snipped 6">
            <a:extLst>
              <a:ext uri="{FF2B5EF4-FFF2-40B4-BE49-F238E27FC236}">
                <a16:creationId xmlns="" xmlns:a16="http://schemas.microsoft.com/office/drawing/2014/main" id="{BFF5F334-52F9-41E7-8D2E-5AA806EBEF5C}"/>
              </a:ext>
            </a:extLst>
          </p:cNvPr>
          <p:cNvSpPr/>
          <p:nvPr/>
        </p:nvSpPr>
        <p:spPr>
          <a:xfrm>
            <a:off x="516835" y="2675728"/>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r>
              <a:rPr lang="en-US" sz="2400" b="1" dirty="0">
                <a:solidFill>
                  <a:prstClr val="white"/>
                </a:solidFill>
                <a:latin typeface="Times New Roman" panose="02020603050405020304" pitchFamily="18" charset="0"/>
                <a:cs typeface="Times New Roman" panose="02020603050405020304" pitchFamily="18" charset="0"/>
              </a:rPr>
              <a:t>B</a:t>
            </a:r>
            <a:r>
              <a:rPr lang="en-US" sz="2400" b="1">
                <a:solidFill>
                  <a:prstClr val="white"/>
                </a:solidFill>
                <a:latin typeface="Times New Roman" panose="02020603050405020304" pitchFamily="18" charset="0"/>
                <a:cs typeface="Times New Roman" panose="02020603050405020304" pitchFamily="18" charset="0"/>
              </a:rPr>
              <a:t>. </a:t>
            </a:r>
            <a:r>
              <a:rPr lang="en-US" sz="2400" b="1">
                <a:solidFill>
                  <a:prstClr val="white"/>
                </a:solidFill>
                <a:latin typeface="Times New Roman" panose="02020603050405020304" pitchFamily="18" charset="0"/>
                <a:ea typeface="Times New Roman" panose="02020603050405020304" pitchFamily="18" charset="0"/>
              </a:rPr>
              <a:t>Insert\Hyperlink</a:t>
            </a:r>
            <a:endParaRPr lang="en-US" sz="2400" b="1" dirty="0">
              <a:solidFill>
                <a:prstClr val="white"/>
              </a:solidFill>
              <a:latin typeface="Times New Roman" panose="02020603050405020304" pitchFamily="18" charset="0"/>
              <a:ea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D7C9E28D-FFE1-46F3-9A9D-A80244A0129F}"/>
              </a:ext>
            </a:extLst>
          </p:cNvPr>
          <p:cNvSpPr/>
          <p:nvPr/>
        </p:nvSpPr>
        <p:spPr>
          <a:xfrm>
            <a:off x="516835" y="3478314"/>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C</a:t>
            </a:r>
            <a:r>
              <a:rPr lang="en-US" sz="2400" b="1">
                <a:solidFill>
                  <a:prstClr val="white"/>
                </a:solidFill>
                <a:latin typeface="Times New Roman" panose="02020603050405020304" pitchFamily="18" charset="0"/>
                <a:cs typeface="Times New Roman" panose="02020603050405020304" pitchFamily="18" charset="0"/>
              </a:rPr>
              <a:t>. </a:t>
            </a:r>
            <a:r>
              <a:rPr lang="en-US" sz="2400" b="1">
                <a:solidFill>
                  <a:prstClr val="white"/>
                </a:solidFill>
                <a:latin typeface="Times New Roman" panose="02020603050405020304" pitchFamily="18" charset="0"/>
                <a:ea typeface="Times New Roman" panose="02020603050405020304" pitchFamily="18" charset="0"/>
              </a:rPr>
              <a:t>Insert\Object</a:t>
            </a:r>
            <a:endParaRPr lang="en-US" sz="2400" b="1" dirty="0">
              <a:solidFill>
                <a:prstClr val="white"/>
              </a:solidFill>
              <a:latin typeface="Times New Roman" panose="02020603050405020304" pitchFamily="18" charset="0"/>
              <a:ea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4CF9D1E6-1179-4E48-A495-91304BFFE195}"/>
              </a:ext>
            </a:extLst>
          </p:cNvPr>
          <p:cNvSpPr/>
          <p:nvPr/>
        </p:nvSpPr>
        <p:spPr>
          <a:xfrm>
            <a:off x="516835" y="4280900"/>
            <a:ext cx="5516218"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D</a:t>
            </a:r>
            <a:r>
              <a:rPr lang="en-US" sz="2400" b="1">
                <a:solidFill>
                  <a:prstClr val="white"/>
                </a:solidFill>
                <a:latin typeface="Times New Roman" panose="02020603050405020304" pitchFamily="18" charset="0"/>
                <a:cs typeface="Times New Roman" panose="02020603050405020304" pitchFamily="18" charset="0"/>
              </a:rPr>
              <a:t>. </a:t>
            </a:r>
            <a:r>
              <a:rPr lang="en-US" sz="2400" b="1">
                <a:solidFill>
                  <a:prstClr val="white"/>
                </a:solidFill>
                <a:latin typeface="Times New Roman" panose="02020603050405020304" pitchFamily="18" charset="0"/>
                <a:ea typeface="Times New Roman" panose="02020603050405020304" pitchFamily="18" charset="0"/>
              </a:rPr>
              <a:t>Insert\Action</a:t>
            </a:r>
            <a:endParaRPr lang="en-US" sz="3600" b="1" dirty="0">
              <a:solidFill>
                <a:prstClr val="white"/>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7702848" y="605584"/>
            <a:ext cx="1173079" cy="1159002"/>
          </a:xfrm>
          <a:prstGeom prst="rect">
            <a:avLst/>
          </a:prstGeom>
        </p:spPr>
      </p:pic>
      <p:sp>
        <p:nvSpPr>
          <p:cNvPr id="12" name="Arrow: Pentagon 11">
            <a:hlinkClick r:id="rId6" action="ppaction://hlinksldjump"/>
            <a:extLst>
              <a:ext uri="{FF2B5EF4-FFF2-40B4-BE49-F238E27FC236}">
                <a16:creationId xmlns="" xmlns:a16="http://schemas.microsoft.com/office/drawing/2014/main" id="{FE73B163-B3D0-43EE-B850-9F3E2BEBBDF3}"/>
              </a:ext>
            </a:extLst>
          </p:cNvPr>
          <p:cNvSpPr/>
          <p:nvPr/>
        </p:nvSpPr>
        <p:spPr>
          <a:xfrm flipH="1">
            <a:off x="7531768" y="4537916"/>
            <a:ext cx="1353814" cy="383438"/>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71186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92D05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4.16667E-7 -4.07407E-6 L -0.40651 0.32431 " pathEditMode="relative" rAng="0" ptsTypes="AA">
                                      <p:cBhvr>
                                        <p:cTn id="69" dur="2000" fill="hold"/>
                                        <p:tgtEl>
                                          <p:spTgt spid="10"/>
                                        </p:tgtEl>
                                        <p:attrNameLst>
                                          <p:attrName>ppt_x</p:attrName>
                                          <p:attrName>ppt_y</p:attrName>
                                        </p:attrNameLst>
                                      </p:cBhvr>
                                      <p:rCtr x="-20326" y="16204"/>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7"/>
                                        </p:tgtEl>
                                        <p:attrNameLst>
                                          <p:attrName>fillcolor</p:attrName>
                                        </p:attrNameLst>
                                      </p:cBhvr>
                                      <p:to>
                                        <a:srgbClr val="92D050"/>
                                      </p:to>
                                    </p:animClr>
                                    <p:set>
                                      <p:cBhvr>
                                        <p:cTn id="73" dur="500" fill="hold"/>
                                        <p:tgtEl>
                                          <p:spTgt spid="7"/>
                                        </p:tgtEl>
                                        <p:attrNameLst>
                                          <p:attrName>fill.type</p:attrName>
                                        </p:attrNameLst>
                                      </p:cBhvr>
                                      <p:to>
                                        <p:strVal val="solid"/>
                                      </p:to>
                                    </p:set>
                                    <p:set>
                                      <p:cBhvr>
                                        <p:cTn id="74" dur="500" fill="hold"/>
                                        <p:tgtEl>
                                          <p:spTgt spid="7"/>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 xmlns:a16="http://schemas.microsoft.com/office/drawing/2014/main" id="{27A7DB0D-F52E-4EA8-8B57-CE9C319290FB}"/>
              </a:ext>
            </a:extLst>
          </p:cNvPr>
          <p:cNvSpPr/>
          <p:nvPr/>
        </p:nvSpPr>
        <p:spPr>
          <a:xfrm>
            <a:off x="516835" y="1873141"/>
            <a:ext cx="6918681"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A</a:t>
            </a:r>
            <a:r>
              <a:rPr lang="en-US" sz="24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Tất cả các tập tin, các slide đã có trong máy và các trang Web </a:t>
            </a:r>
            <a:endParaRPr lang="en-US" sz="2100" b="1" dirty="0">
              <a:solidFill>
                <a:prstClr val="white"/>
              </a:solidFill>
              <a:latin typeface="Times New Roman" panose="02020603050405020304" pitchFamily="18" charset="0"/>
              <a:cs typeface="Times New Roman" panose="02020603050405020304" pitchFamily="18" charset="0"/>
            </a:endParaRPr>
          </a:p>
        </p:txBody>
      </p:sp>
      <p:sp>
        <p:nvSpPr>
          <p:cNvPr id="6" name="Rectangle: Diagonal Corners Snipped 5">
            <a:extLst>
              <a:ext uri="{FF2B5EF4-FFF2-40B4-BE49-F238E27FC236}">
                <a16:creationId xmlns="" xmlns:a16="http://schemas.microsoft.com/office/drawing/2014/main" id="{DAFF3985-B70E-4F29-9B2B-8E74D965A386}"/>
              </a:ext>
            </a:extLst>
          </p:cNvPr>
          <p:cNvSpPr/>
          <p:nvPr/>
        </p:nvSpPr>
        <p:spPr>
          <a:xfrm>
            <a:off x="258418" y="228600"/>
            <a:ext cx="8627165" cy="1540565"/>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spcBef>
                <a:spcPts val="540"/>
              </a:spcBef>
              <a:spcAft>
                <a:spcPts val="540"/>
              </a:spcAft>
            </a:pPr>
            <a:r>
              <a:rPr lang="en-US" sz="2400" b="1">
                <a:solidFill>
                  <a:srgbClr val="0000CC"/>
                </a:solidFill>
                <a:latin typeface="Times New Roman" panose="02020603050405020304" pitchFamily="18" charset="0"/>
                <a:ea typeface="Times New Roman" panose="02020603050405020304" pitchFamily="18" charset="0"/>
              </a:rPr>
              <a:t>Câu 4:</a:t>
            </a:r>
            <a:r>
              <a:rPr lang="en-US" sz="2400">
                <a:solidFill>
                  <a:srgbClr val="0000CC"/>
                </a:solidFill>
                <a:latin typeface="Times New Roman" panose="02020603050405020304" pitchFamily="18" charset="0"/>
                <a:ea typeface="Times New Roman" panose="02020603050405020304" pitchFamily="18" charset="0"/>
              </a:rPr>
              <a:t> </a:t>
            </a:r>
            <a:r>
              <a:rPr lang="en-US" sz="2400" b="1">
                <a:solidFill>
                  <a:srgbClr val="0000CC"/>
                </a:solidFill>
                <a:latin typeface="Times New Roman" panose="02020603050405020304" pitchFamily="18" charset="0"/>
                <a:ea typeface="Times New Roman" panose="02020603050405020304" pitchFamily="18" charset="0"/>
              </a:rPr>
              <a:t>Máy tính đang kết nối Internet, sử dụng siêu liên kết (Hyperlink) sẽ cho phép người dùng liên kết đến</a:t>
            </a:r>
            <a:endParaRPr lang="en-US" sz="2100" b="1">
              <a:solidFill>
                <a:prstClr val="white"/>
              </a:solidFill>
              <a:latin typeface="Times New Roman" panose="02020603050405020304" pitchFamily="18" charset="0"/>
              <a:ea typeface="Times New Roman" panose="02020603050405020304" pitchFamily="18" charset="0"/>
            </a:endParaRPr>
          </a:p>
        </p:txBody>
      </p:sp>
      <p:sp>
        <p:nvSpPr>
          <p:cNvPr id="7" name="Rectangle: Diagonal Corners Snipped 6">
            <a:extLst>
              <a:ext uri="{FF2B5EF4-FFF2-40B4-BE49-F238E27FC236}">
                <a16:creationId xmlns="" xmlns:a16="http://schemas.microsoft.com/office/drawing/2014/main" id="{BFF5F334-52F9-41E7-8D2E-5AA806EBEF5C}"/>
              </a:ext>
            </a:extLst>
          </p:cNvPr>
          <p:cNvSpPr/>
          <p:nvPr/>
        </p:nvSpPr>
        <p:spPr>
          <a:xfrm>
            <a:off x="516835" y="2675728"/>
            <a:ext cx="6918681"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B</a:t>
            </a:r>
            <a:r>
              <a:rPr lang="en-US" sz="24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Các slide đã có trong giáo án đang soạn thảo</a:t>
            </a:r>
            <a:endParaRPr lang="en-US" sz="2100" b="1" dirty="0">
              <a:solidFill>
                <a:prstClr val="white"/>
              </a:solidFill>
              <a:latin typeface="Times New Roman" panose="02020603050405020304" pitchFamily="18" charset="0"/>
              <a:ea typeface="Times New Roman" panose="02020603050405020304" pitchFamily="18" charset="0"/>
            </a:endParaRPr>
          </a:p>
        </p:txBody>
      </p:sp>
      <p:sp>
        <p:nvSpPr>
          <p:cNvPr id="8" name="Rectangle: Diagonal Corners Snipped 7">
            <a:extLst>
              <a:ext uri="{FF2B5EF4-FFF2-40B4-BE49-F238E27FC236}">
                <a16:creationId xmlns="" xmlns:a16="http://schemas.microsoft.com/office/drawing/2014/main" id="{D7C9E28D-FFE1-46F3-9A9D-A80244A0129F}"/>
              </a:ext>
            </a:extLst>
          </p:cNvPr>
          <p:cNvSpPr/>
          <p:nvPr/>
        </p:nvSpPr>
        <p:spPr>
          <a:xfrm>
            <a:off x="516835" y="3478314"/>
            <a:ext cx="6918681"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C</a:t>
            </a:r>
            <a:r>
              <a:rPr lang="en-US" sz="24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Các trang Web có trên mạng</a:t>
            </a:r>
            <a:endParaRPr lang="en-US" sz="2100" b="1" dirty="0">
              <a:solidFill>
                <a:prstClr val="white"/>
              </a:solidFill>
              <a:latin typeface="Times New Roman" panose="02020603050405020304" pitchFamily="18" charset="0"/>
              <a:ea typeface="Times New Roman" panose="02020603050405020304" pitchFamily="18" charset="0"/>
            </a:endParaRPr>
          </a:p>
        </p:txBody>
      </p:sp>
      <p:sp>
        <p:nvSpPr>
          <p:cNvPr id="9" name="Rectangle: Diagonal Corners Snipped 8">
            <a:extLst>
              <a:ext uri="{FF2B5EF4-FFF2-40B4-BE49-F238E27FC236}">
                <a16:creationId xmlns="" xmlns:a16="http://schemas.microsoft.com/office/drawing/2014/main" id="{4CF9D1E6-1179-4E48-A495-91304BFFE195}"/>
              </a:ext>
            </a:extLst>
          </p:cNvPr>
          <p:cNvSpPr/>
          <p:nvPr/>
        </p:nvSpPr>
        <p:spPr>
          <a:xfrm>
            <a:off x="516835" y="4280900"/>
            <a:ext cx="6918681" cy="688667"/>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a:defRPr/>
            </a:pPr>
            <a:r>
              <a:rPr lang="en-US" sz="2400" b="1" dirty="0">
                <a:solidFill>
                  <a:prstClr val="white"/>
                </a:solidFill>
                <a:latin typeface="Times New Roman" panose="02020603050405020304" pitchFamily="18" charset="0"/>
                <a:cs typeface="Times New Roman" panose="02020603050405020304" pitchFamily="18" charset="0"/>
              </a:rPr>
              <a:t>D</a:t>
            </a:r>
            <a:r>
              <a:rPr lang="en-US" sz="2400" b="1">
                <a:solidFill>
                  <a:prstClr val="white"/>
                </a:solidFill>
                <a:latin typeface="Times New Roman" panose="02020603050405020304" pitchFamily="18" charset="0"/>
                <a:cs typeface="Times New Roman" panose="02020603050405020304" pitchFamily="18" charset="0"/>
              </a:rPr>
              <a:t>. </a:t>
            </a:r>
            <a:r>
              <a:rPr lang="en-US" sz="2100" b="1">
                <a:solidFill>
                  <a:prstClr val="white"/>
                </a:solidFill>
                <a:latin typeface="Times New Roman" panose="02020603050405020304" pitchFamily="18" charset="0"/>
                <a:ea typeface="Times New Roman" panose="02020603050405020304" pitchFamily="18" charset="0"/>
              </a:rPr>
              <a:t>Các tập tin có sẵn trong các ổ đĩa của máy tính đang soạn thảo</a:t>
            </a:r>
            <a:endParaRPr lang="en-US" sz="2100" b="1" dirty="0">
              <a:solidFill>
                <a:prstClr val="white"/>
              </a:solidFill>
              <a:latin typeface="Times New Roman" panose="02020603050405020304" pitchFamily="18" charset="0"/>
              <a:ea typeface="Times New Roman" panose="02020603050405020304" pitchFamily="18" charset="0"/>
            </a:endParaRPr>
          </a:p>
        </p:txBody>
      </p:sp>
      <p:pic>
        <p:nvPicPr>
          <p:cNvPr id="10" name="Picture 9">
            <a:extLst>
              <a:ext uri="{FF2B5EF4-FFF2-40B4-BE49-F238E27FC236}">
                <a16:creationId xmlns=""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40842" y="877202"/>
            <a:ext cx="900212" cy="795188"/>
          </a:xfrm>
          <a:prstGeom prst="rect">
            <a:avLst/>
          </a:prstGeom>
        </p:spPr>
      </p:pic>
      <p:sp>
        <p:nvSpPr>
          <p:cNvPr id="12" name="Arrow: Pentagon 11">
            <a:hlinkClick r:id="rId6" action="ppaction://hlinksldjump"/>
            <a:extLst>
              <a:ext uri="{FF2B5EF4-FFF2-40B4-BE49-F238E27FC236}">
                <a16:creationId xmlns="" xmlns:a16="http://schemas.microsoft.com/office/drawing/2014/main" id="{F0A06E51-1BE0-42D2-98CD-AA2A83693A5C}"/>
              </a:ext>
            </a:extLst>
          </p:cNvPr>
          <p:cNvSpPr/>
          <p:nvPr/>
        </p:nvSpPr>
        <p:spPr>
          <a:xfrm flipH="1">
            <a:off x="7531768" y="4537916"/>
            <a:ext cx="1353814" cy="383438"/>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b="1">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2222197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92D05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7"/>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7"/>
                                        </p:tgtEl>
                                        <p:attrNameLst>
                                          <p:attrName>fillcolor</p:attrName>
                                        </p:attrNameLst>
                                      </p:cBhvr>
                                      <p:to>
                                        <a:srgbClr val="FF0000"/>
                                      </p:to>
                                    </p:animClr>
                                    <p:set>
                                      <p:cBhvr>
                                        <p:cTn id="45" dur="500" fill="hold"/>
                                        <p:tgtEl>
                                          <p:spTgt spid="7"/>
                                        </p:tgtEl>
                                        <p:attrNameLst>
                                          <p:attrName>fill.type</p:attrName>
                                        </p:attrNameLst>
                                      </p:cBhvr>
                                      <p:to>
                                        <p:strVal val="solid"/>
                                      </p:to>
                                    </p:set>
                                    <p:set>
                                      <p:cBhvr>
                                        <p:cTn id="46" dur="500" fill="hold"/>
                                        <p:tgtEl>
                                          <p:spTgt spid="7"/>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7" restart="whenNotActive" fill="hold" evtFilter="cancelBubble" nodeType="interactiveSeq">
                <p:stCondLst>
                  <p:cond evt="onClick" delay="0">
                    <p:tgtEl>
                      <p:spTgt spid="8"/>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500" fill="hold"/>
                                        <p:tgtEl>
                                          <p:spTgt spid="8"/>
                                        </p:tgtEl>
                                        <p:attrNameLst>
                                          <p:attrName>fillcolor</p:attrName>
                                        </p:attrNameLst>
                                      </p:cBhvr>
                                      <p:to>
                                        <a:srgbClr val="FF0000"/>
                                      </p:to>
                                    </p:animClr>
                                    <p:set>
                                      <p:cBhvr>
                                        <p:cTn id="52" dur="500" fill="hold"/>
                                        <p:tgtEl>
                                          <p:spTgt spid="8"/>
                                        </p:tgtEl>
                                        <p:attrNameLst>
                                          <p:attrName>fill.type</p:attrName>
                                        </p:attrNameLst>
                                      </p:cBhvr>
                                      <p:to>
                                        <p:strVal val="solid"/>
                                      </p:to>
                                    </p:set>
                                    <p:set>
                                      <p:cBhvr>
                                        <p:cTn id="53" dur="500" fill="hold"/>
                                        <p:tgtEl>
                                          <p:spTgt spid="8"/>
                                        </p:tgtEl>
                                        <p:attrNameLst>
                                          <p:attrName>fill.on</p:attrName>
                                        </p:attrNameLst>
                                      </p:cBhvr>
                                      <p:to>
                                        <p:strVal val="true"/>
                                      </p:to>
                                    </p:set>
                                  </p:childTnLst>
                                  <p:subTnLst>
                                    <p:audio>
                                      <p:cMediaNode>
                                        <p:cTn display="0" masterRel="sameClick">
                                          <p:stCondLst>
                                            <p:cond evt="begin" delay="0">
                                              <p:tn val="50"/>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9"/>
                    </p:tgtEl>
                  </p:cond>
                </p:stCondLst>
                <p:endSync evt="end" delay="0">
                  <p:rtn val="all"/>
                </p:endSync>
                <p:childTnLst>
                  <p:par>
                    <p:cTn id="55" fill="hold">
                      <p:stCondLst>
                        <p:cond delay="0"/>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9"/>
                                        </p:tgtEl>
                                        <p:attrNameLst>
                                          <p:attrName>fillcolor</p:attrName>
                                        </p:attrNameLst>
                                      </p:cBhvr>
                                      <p:to>
                                        <a:srgbClr val="FF0000"/>
                                      </p:to>
                                    </p:animClr>
                                    <p:set>
                                      <p:cBhvr>
                                        <p:cTn id="59" dur="500" fill="hold"/>
                                        <p:tgtEl>
                                          <p:spTgt spid="9"/>
                                        </p:tgtEl>
                                        <p:attrNameLst>
                                          <p:attrName>fill.type</p:attrName>
                                        </p:attrNameLst>
                                      </p:cBhvr>
                                      <p:to>
                                        <p:strVal val="solid"/>
                                      </p:to>
                                    </p:set>
                                    <p:set>
                                      <p:cBhvr>
                                        <p:cTn id="60" dur="500" fill="hold"/>
                                        <p:tgtEl>
                                          <p:spTgt spid="9"/>
                                        </p:tgtEl>
                                        <p:attrNameLst>
                                          <p:attrName>fill.on</p:attrName>
                                        </p:attrNameLst>
                                      </p:cBhvr>
                                      <p:to>
                                        <p:strVal val="true"/>
                                      </p:to>
                                    </p:set>
                                  </p:childTnLst>
                                  <p:subTnLst>
                                    <p:audio>
                                      <p:cMediaNode>
                                        <p:cTn display="0" masterRel="sameClick">
                                          <p:stCondLst>
                                            <p:cond evt="begin" delay="0">
                                              <p:tn val="57"/>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0"/>
                    </p:tgtEl>
                  </p:cond>
                </p:stCondLst>
                <p:endSync evt="end" delay="0">
                  <p:rtn val="all"/>
                </p:endSync>
                <p:childTnLst>
                  <p:par>
                    <p:cTn id="62" fill="hold">
                      <p:stCondLst>
                        <p:cond delay="0"/>
                      </p:stCondLst>
                      <p:childTnLst>
                        <p:par>
                          <p:cTn id="63" fill="hold">
                            <p:stCondLst>
                              <p:cond delay="0"/>
                            </p:stCondLst>
                            <p:childTnLst>
                              <p:par>
                                <p:cTn id="64" presetID="26" presetClass="emph" presetSubtype="0" fill="hold" nodeType="clickEffect">
                                  <p:stCondLst>
                                    <p:cond delay="0"/>
                                  </p:stCondLst>
                                  <p:childTnLst>
                                    <p:animEffect transition="out" filter="fade">
                                      <p:cBhvr>
                                        <p:cTn id="65" dur="500" tmFilter="0, 0; .2, .5; .8, .5; 1, 0"/>
                                        <p:tgtEl>
                                          <p:spTgt spid="10"/>
                                        </p:tgtEl>
                                      </p:cBhvr>
                                    </p:animEffect>
                                    <p:animScale>
                                      <p:cBhvr>
                                        <p:cTn id="66" dur="250" autoRev="1" fill="hold"/>
                                        <p:tgtEl>
                                          <p:spTgt spid="10"/>
                                        </p:tgtEl>
                                      </p:cBhvr>
                                      <p:by x="105000" y="105000"/>
                                    </p:animScale>
                                  </p:childTnLst>
                                </p:cTn>
                              </p:par>
                            </p:childTnLst>
                          </p:cTn>
                        </p:par>
                        <p:par>
                          <p:cTn id="67" fill="hold">
                            <p:stCondLst>
                              <p:cond delay="500"/>
                            </p:stCondLst>
                            <p:childTnLst>
                              <p:par>
                                <p:cTn id="68" presetID="35" presetClass="path" presetSubtype="0" accel="50000" decel="50000" fill="hold" nodeType="afterEffect">
                                  <p:stCondLst>
                                    <p:cond delay="0"/>
                                  </p:stCondLst>
                                  <p:childTnLst>
                                    <p:animMotion origin="layout" path="M 1.875E-6 3.33333E-6 L -0.14805 0.20486 " pathEditMode="relative" rAng="0" ptsTypes="AA">
                                      <p:cBhvr>
                                        <p:cTn id="69" dur="2000" fill="hold"/>
                                        <p:tgtEl>
                                          <p:spTgt spid="10"/>
                                        </p:tgtEl>
                                        <p:attrNameLst>
                                          <p:attrName>ppt_x</p:attrName>
                                          <p:attrName>ppt_y</p:attrName>
                                        </p:attrNameLst>
                                      </p:cBhvr>
                                      <p:rCtr x="-7409" y="10231"/>
                                    </p:animMotion>
                                  </p:childTnLst>
                                </p:cTn>
                              </p:par>
                            </p:childTnLst>
                          </p:cTn>
                        </p:par>
                        <p:par>
                          <p:cTn id="70" fill="hold">
                            <p:stCondLst>
                              <p:cond delay="2500"/>
                            </p:stCondLst>
                            <p:childTnLst>
                              <p:par>
                                <p:cTn id="71" presetID="1" presetClass="emph" presetSubtype="2" fill="hold" nodeType="afterEffect">
                                  <p:stCondLst>
                                    <p:cond delay="0"/>
                                  </p:stCondLst>
                                  <p:childTnLst>
                                    <p:animClr clrSpc="rgb" dir="cw">
                                      <p:cBhvr>
                                        <p:cTn id="72" dur="500" fill="hold"/>
                                        <p:tgtEl>
                                          <p:spTgt spid="5"/>
                                        </p:tgtEl>
                                        <p:attrNameLst>
                                          <p:attrName>fillcolor</p:attrName>
                                        </p:attrNameLst>
                                      </p:cBhvr>
                                      <p:to>
                                        <a:srgbClr val="92D050"/>
                                      </p:to>
                                    </p:animClr>
                                    <p:set>
                                      <p:cBhvr>
                                        <p:cTn id="73" dur="500" fill="hold"/>
                                        <p:tgtEl>
                                          <p:spTgt spid="5"/>
                                        </p:tgtEl>
                                        <p:attrNameLst>
                                          <p:attrName>fill.type</p:attrName>
                                        </p:attrNameLst>
                                      </p:cBhvr>
                                      <p:to>
                                        <p:strVal val="solid"/>
                                      </p:to>
                                    </p:set>
                                    <p:set>
                                      <p:cBhvr>
                                        <p:cTn id="74" dur="50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RÈM"/>
  <p:tag name="ISPRING_SLIDE_INDENT_LEVEL" val="0"/>
  <p:tag name="ISPRING_SLIDE_ID_2" val="{D6D9E0D4-8E48-423F-8740-17F7BDDACD75}"/>
  <p:tag name="GENSWF_ADVANCE_TIME" val="5.001"/>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TIMING" val="|3.125|4.21"/>
  <p:tag name="GENSWF_SLIDE_TITLE" val="3. MỘT SỐ HÀM THƯỜNG DÙNG"/>
  <p:tag name="ISPRING_SLIDE_INDENT_LEVEL" val="0"/>
  <p:tag name="GENSWF_ADVANCE_TIME" val="11.844"/>
  <p:tag name="ISPRING_SLIDE_ID_2" val="{9E7086DF-D60B-41FA-BA71-2354AB100E30}"/>
</p:tagLst>
</file>

<file path=ppt/tags/tag3.xml><?xml version="1.0" encoding="utf-8"?>
<p:tagLst xmlns:a="http://schemas.openxmlformats.org/drawingml/2006/main" xmlns:r="http://schemas.openxmlformats.org/officeDocument/2006/relationships" xmlns:p="http://schemas.openxmlformats.org/presentationml/2006/main">
  <p:tag name="ISPRING_SLIDE_INDENT_LEVEL" val="0"/>
  <p:tag name="ISPRING_CUSTOM_TIMING_USED" val="1"/>
  <p:tag name="GENSWF_SLIDE_TITLE" val="HƯỚNG DẪN VỀ NHÀ"/>
  <p:tag name="TIMING" val="|1.777|2.915|6.185|4.939"/>
  <p:tag name="GENSWF_ADVANCE_TIME" val="22.201"/>
  <p:tag name="ISPRING_SLIDE_ID_2" val="{51A8C3C4-36BC-4B59-A3A9-54347D2AEE29}"/>
</p:tagLst>
</file>

<file path=ppt/theme/theme1.xml><?xml version="1.0" encoding="utf-8"?>
<a:theme xmlns:a="http://schemas.openxmlformats.org/drawingml/2006/main" name="1_Office Theme">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1F1F1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1F1F1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1653</TotalTime>
  <Words>1407</Words>
  <Application>Microsoft Office PowerPoint</Application>
  <PresentationFormat>On-screen Show (16:9)</PresentationFormat>
  <Paragraphs>161</Paragraphs>
  <Slides>30</Slides>
  <Notes>3</Notes>
  <HiddenSlides>0</HiddenSlides>
  <MMClips>1</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30</vt:i4>
      </vt:variant>
    </vt:vector>
  </HeadingPairs>
  <TitlesOfParts>
    <vt:vector size="40" baseType="lpstr">
      <vt:lpstr>Arial</vt:lpstr>
      <vt:lpstr>Calibri</vt:lpstr>
      <vt:lpstr>Calibri Light</vt:lpstr>
      <vt:lpstr>Malgun Gothic</vt:lpstr>
      <vt:lpstr>Tahoma</vt:lpstr>
      <vt:lpstr>Times New Roman</vt:lpstr>
      <vt:lpstr>1_Office Theme</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Thuan Nguyen Thi My</dc:creator>
  <cp:lastModifiedBy>Admin</cp:lastModifiedBy>
  <cp:revision>274</cp:revision>
  <dcterms:created xsi:type="dcterms:W3CDTF">2021-07-22T17:31:00Z</dcterms:created>
  <dcterms:modified xsi:type="dcterms:W3CDTF">2023-06-21T05:40:22Z</dcterms:modified>
</cp:coreProperties>
</file>